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70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C5CF-D6DC-460E-89F3-EDEB718BA7B3}" type="datetimeFigureOut">
              <a:rPr lang="uk-UA" smtClean="0"/>
              <a:t>12.01.2024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095A-6909-4E4B-80B6-170852A016D5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C5CF-D6DC-460E-89F3-EDEB718BA7B3}" type="datetimeFigureOut">
              <a:rPr lang="uk-UA" smtClean="0"/>
              <a:t>12.01.2024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095A-6909-4E4B-80B6-170852A016D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C5CF-D6DC-460E-89F3-EDEB718BA7B3}" type="datetimeFigureOut">
              <a:rPr lang="uk-UA" smtClean="0"/>
              <a:t>12.01.2024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095A-6909-4E4B-80B6-170852A016D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C5CF-D6DC-460E-89F3-EDEB718BA7B3}" type="datetimeFigureOut">
              <a:rPr lang="uk-UA" smtClean="0"/>
              <a:t>12.01.2024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095A-6909-4E4B-80B6-170852A016D5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C5CF-D6DC-460E-89F3-EDEB718BA7B3}" type="datetimeFigureOut">
              <a:rPr lang="uk-UA" smtClean="0"/>
              <a:t>12.01.2024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095A-6909-4E4B-80B6-170852A016D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C5CF-D6DC-460E-89F3-EDEB718BA7B3}" type="datetimeFigureOut">
              <a:rPr lang="uk-UA" smtClean="0"/>
              <a:t>12.01.2024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095A-6909-4E4B-80B6-170852A016D5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C5CF-D6DC-460E-89F3-EDEB718BA7B3}" type="datetimeFigureOut">
              <a:rPr lang="uk-UA" smtClean="0"/>
              <a:t>12.01.2024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095A-6909-4E4B-80B6-170852A016D5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C5CF-D6DC-460E-89F3-EDEB718BA7B3}" type="datetimeFigureOut">
              <a:rPr lang="uk-UA" smtClean="0"/>
              <a:t>12.01.2024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095A-6909-4E4B-80B6-170852A016D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C5CF-D6DC-460E-89F3-EDEB718BA7B3}" type="datetimeFigureOut">
              <a:rPr lang="uk-UA" smtClean="0"/>
              <a:t>12.01.2024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095A-6909-4E4B-80B6-170852A016D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C5CF-D6DC-460E-89F3-EDEB718BA7B3}" type="datetimeFigureOut">
              <a:rPr lang="uk-UA" smtClean="0"/>
              <a:t>12.01.2024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095A-6909-4E4B-80B6-170852A016D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C5CF-D6DC-460E-89F3-EDEB718BA7B3}" type="datetimeFigureOut">
              <a:rPr lang="uk-UA" smtClean="0"/>
              <a:t>12.01.2024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095A-6909-4E4B-80B6-170852A016D5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A0C5CF-D6DC-460E-89F3-EDEB718BA7B3}" type="datetimeFigureOut">
              <a:rPr lang="uk-UA" smtClean="0"/>
              <a:t>12.01.2024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A44095A-6909-4E4B-80B6-170852A016D5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3"/>
          <a:stretch/>
        </p:blipFill>
        <p:spPr bwMode="auto">
          <a:xfrm>
            <a:off x="82288" y="3247693"/>
            <a:ext cx="2266105" cy="271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9934" b="22144"/>
          <a:stretch/>
        </p:blipFill>
        <p:spPr bwMode="auto">
          <a:xfrm>
            <a:off x="2301624" y="4346807"/>
            <a:ext cx="6084579" cy="251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5"/>
          <a:stretch/>
        </p:blipFill>
        <p:spPr bwMode="auto">
          <a:xfrm>
            <a:off x="2254855" y="8597"/>
            <a:ext cx="5681791" cy="287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506" y="8597"/>
            <a:ext cx="3985845" cy="387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85" r="2054" b="33923"/>
          <a:stretch/>
        </p:blipFill>
        <p:spPr bwMode="auto">
          <a:xfrm>
            <a:off x="82288" y="359816"/>
            <a:ext cx="2219336" cy="258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3" t="47003" r="68183" b="-11555"/>
          <a:stretch/>
        </p:blipFill>
        <p:spPr bwMode="auto">
          <a:xfrm>
            <a:off x="9622589" y="4126519"/>
            <a:ext cx="2469762" cy="317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7" t="33580" r="-583" b="-1478"/>
          <a:stretch/>
        </p:blipFill>
        <p:spPr bwMode="auto">
          <a:xfrm>
            <a:off x="8106506" y="3956383"/>
            <a:ext cx="1784840" cy="269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5"/>
          <a:stretch/>
        </p:blipFill>
        <p:spPr bwMode="auto">
          <a:xfrm>
            <a:off x="2254855" y="1394586"/>
            <a:ext cx="5851651" cy="327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1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вітряний потік">
  <a:themeElements>
    <a:clrScheme name="Повітряний поті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Повітряний поті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овітряний поті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107</TotalTime>
  <Words>0</Words>
  <Application>Microsoft Office PowerPoint</Application>
  <PresentationFormat>Довільний</PresentationFormat>
  <Paragraphs>0</Paragraphs>
  <Slides>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2" baseType="lpstr">
      <vt:lpstr>Повітряний потік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Світлана Леонідівна</dc:creator>
  <cp:lastModifiedBy>ІМЦ3</cp:lastModifiedBy>
  <cp:revision>7</cp:revision>
  <dcterms:created xsi:type="dcterms:W3CDTF">2024-01-12T08:21:33Z</dcterms:created>
  <dcterms:modified xsi:type="dcterms:W3CDTF">2024-01-12T11:27:56Z</dcterms:modified>
</cp:coreProperties>
</file>