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6" r:id="rId2"/>
    <p:sldId id="324" r:id="rId3"/>
    <p:sldId id="265" r:id="rId4"/>
    <p:sldId id="267" r:id="rId5"/>
    <p:sldId id="268" r:id="rId6"/>
    <p:sldId id="270" r:id="rId7"/>
    <p:sldId id="276" r:id="rId8"/>
    <p:sldId id="280" r:id="rId9"/>
    <p:sldId id="283" r:id="rId10"/>
    <p:sldId id="287" r:id="rId11"/>
    <p:sldId id="284" r:id="rId12"/>
    <p:sldId id="325" r:id="rId13"/>
    <p:sldId id="326" r:id="rId14"/>
    <p:sldId id="327" r:id="rId15"/>
    <p:sldId id="286" r:id="rId16"/>
    <p:sldId id="298" r:id="rId17"/>
    <p:sldId id="302" r:id="rId18"/>
    <p:sldId id="328" r:id="rId19"/>
    <p:sldId id="329" r:id="rId20"/>
    <p:sldId id="330" r:id="rId21"/>
    <p:sldId id="331" r:id="rId22"/>
    <p:sldId id="332" r:id="rId23"/>
    <p:sldId id="333" r:id="rId24"/>
    <p:sldId id="334" r:id="rId25"/>
    <p:sldId id="335" r:id="rId26"/>
    <p:sldId id="336" r:id="rId27"/>
    <p:sldId id="337" r:id="rId28"/>
    <p:sldId id="338" r:id="rId29"/>
    <p:sldId id="339" r:id="rId30"/>
    <p:sldId id="340" r:id="rId31"/>
    <p:sldId id="341" r:id="rId32"/>
    <p:sldId id="342" r:id="rId33"/>
    <p:sldId id="343" r:id="rId34"/>
    <p:sldId id="344" r:id="rId35"/>
    <p:sldId id="345" r:id="rId36"/>
    <p:sldId id="346" r:id="rId37"/>
    <p:sldId id="347" r:id="rId38"/>
    <p:sldId id="322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1BA"/>
    <a:srgbClr val="374E60"/>
    <a:srgbClr val="748A98"/>
    <a:srgbClr val="4F9B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96" d="100"/>
          <a:sy n="96" d="100"/>
        </p:scale>
        <p:origin x="-1170" y="-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24F58D-9E3C-4964-8B66-84D5C78E3F23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431056B7-08E9-465F-91F0-0F6BC84B3E6C}">
      <dgm:prSet phldrT="[Текст]" custT="1"/>
      <dgm:spPr/>
      <dgm:t>
        <a:bodyPr/>
        <a:lstStyle/>
        <a:p>
          <a:pPr algn="ctr"/>
          <a:r>
            <a:rPr lang="uk-UA" sz="2000" b="1" dirty="0" smtClean="0">
              <a:latin typeface="Times New Roman" pitchFamily="18" charset="0"/>
              <a:cs typeface="Times New Roman" pitchFamily="18" charset="0"/>
            </a:rPr>
            <a:t>Варіанти</a:t>
          </a:r>
          <a:endParaRPr lang="uk-UA" sz="2000" b="1" dirty="0">
            <a:latin typeface="Times New Roman" pitchFamily="18" charset="0"/>
            <a:cs typeface="Times New Roman" pitchFamily="18" charset="0"/>
          </a:endParaRPr>
        </a:p>
      </dgm:t>
    </dgm:pt>
    <dgm:pt modelId="{0F7FFE7F-5A9C-442F-9628-40CE7F75E252}" type="parTrans" cxnId="{FFB34AD2-767E-424B-AE2F-7013BEA4558E}">
      <dgm:prSet/>
      <dgm:spPr/>
      <dgm:t>
        <a:bodyPr/>
        <a:lstStyle/>
        <a:p>
          <a:pPr algn="ctr"/>
          <a:endParaRPr lang="uk-UA"/>
        </a:p>
      </dgm:t>
    </dgm:pt>
    <dgm:pt modelId="{AD4571D3-66E4-40ED-887B-D5CC25A5A44E}" type="sibTrans" cxnId="{FFB34AD2-767E-424B-AE2F-7013BEA4558E}">
      <dgm:prSet/>
      <dgm:spPr/>
      <dgm:t>
        <a:bodyPr/>
        <a:lstStyle/>
        <a:p>
          <a:pPr algn="ctr"/>
          <a:endParaRPr lang="uk-UA"/>
        </a:p>
      </dgm:t>
    </dgm:pt>
    <dgm:pt modelId="{30AAFA08-372E-408A-A97D-C16C3F22A166}">
      <dgm:prSet phldrT="[Текст]" custT="1"/>
      <dgm:spPr/>
      <dgm:t>
        <a:bodyPr/>
        <a:lstStyle/>
        <a:p>
          <a:pPr algn="ctr"/>
          <a:r>
            <a:rPr lang="uk-UA" sz="1800" b="1" dirty="0" smtClean="0">
              <a:latin typeface="Times New Roman" pitchFamily="18" charset="0"/>
              <a:cs typeface="Times New Roman" pitchFamily="18" charset="0"/>
            </a:rPr>
            <a:t>Два окремі предмети</a:t>
          </a:r>
        </a:p>
      </dgm:t>
    </dgm:pt>
    <dgm:pt modelId="{7CA7FC27-B1F5-43F7-9171-BF2340F95D12}" type="parTrans" cxnId="{EE8487D8-6EAA-4A7F-BDFD-925E2B76915D}">
      <dgm:prSet/>
      <dgm:spPr/>
      <dgm:t>
        <a:bodyPr/>
        <a:lstStyle/>
        <a:p>
          <a:pPr algn="ctr"/>
          <a:endParaRPr lang="uk-UA"/>
        </a:p>
      </dgm:t>
    </dgm:pt>
    <dgm:pt modelId="{30BE7336-1D3E-4CB2-BA48-6F011B65CBF7}" type="sibTrans" cxnId="{EE8487D8-6EAA-4A7F-BDFD-925E2B76915D}">
      <dgm:prSet/>
      <dgm:spPr/>
      <dgm:t>
        <a:bodyPr/>
        <a:lstStyle/>
        <a:p>
          <a:pPr algn="ctr"/>
          <a:endParaRPr lang="uk-UA"/>
        </a:p>
      </dgm:t>
    </dgm:pt>
    <dgm:pt modelId="{2773449F-899F-4D07-BD49-1BAA26666F93}">
      <dgm:prSet phldrT="[Текст]" custT="1"/>
      <dgm:spPr/>
      <dgm:t>
        <a:bodyPr/>
        <a:lstStyle/>
        <a:p>
          <a:pPr algn="ctr"/>
          <a:r>
            <a:rPr lang="uk-UA" sz="1200" b="1" dirty="0" smtClean="0">
              <a:latin typeface="Times New Roman" pitchFamily="18" charset="0"/>
              <a:cs typeface="Times New Roman" pitchFamily="18" charset="0"/>
            </a:rPr>
            <a:t>Фізика</a:t>
          </a:r>
        </a:p>
        <a:p>
          <a:pPr algn="ctr"/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(</a:t>
          </a:r>
          <a:r>
            <a:rPr lang="ru-RU" sz="1200" dirty="0" err="1" smtClean="0">
              <a:latin typeface="Times New Roman" pitchFamily="18" charset="0"/>
              <a:cs typeface="Times New Roman" pitchFamily="18" charset="0"/>
            </a:rPr>
            <a:t>програма</a:t>
          </a:r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dirty="0" err="1" smtClean="0">
              <a:latin typeface="Times New Roman" pitchFamily="18" charset="0"/>
              <a:cs typeface="Times New Roman" pitchFamily="18" charset="0"/>
            </a:rPr>
            <a:t>авторського</a:t>
          </a:r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dirty="0" err="1" smtClean="0">
              <a:latin typeface="Times New Roman" pitchFamily="18" charset="0"/>
              <a:cs typeface="Times New Roman" pitchFamily="18" charset="0"/>
            </a:rPr>
            <a:t>колективу</a:t>
          </a:r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dirty="0" err="1" smtClean="0">
              <a:latin typeface="Times New Roman" pitchFamily="18" charset="0"/>
              <a:cs typeface="Times New Roman" pitchFamily="18" charset="0"/>
            </a:rPr>
            <a:t>під</a:t>
          </a:r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dirty="0" err="1" smtClean="0">
              <a:latin typeface="Times New Roman" pitchFamily="18" charset="0"/>
              <a:cs typeface="Times New Roman" pitchFamily="18" charset="0"/>
            </a:rPr>
            <a:t>керівництвом</a:t>
          </a:r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dirty="0" err="1" smtClean="0">
              <a:latin typeface="Times New Roman" pitchFamily="18" charset="0"/>
              <a:cs typeface="Times New Roman" pitchFamily="18" charset="0"/>
            </a:rPr>
            <a:t>Локтєва</a:t>
          </a:r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 В. М.)</a:t>
          </a:r>
          <a:endParaRPr lang="uk-UA" sz="1200" dirty="0" smtClean="0">
            <a:latin typeface="Times New Roman" pitchFamily="18" charset="0"/>
            <a:cs typeface="Times New Roman" pitchFamily="18" charset="0"/>
          </a:endParaRPr>
        </a:p>
        <a:p>
          <a:pPr algn="ctr"/>
          <a:endParaRPr lang="uk-UA" sz="800" dirty="0"/>
        </a:p>
      </dgm:t>
    </dgm:pt>
    <dgm:pt modelId="{7A7B38AD-9372-43FF-82AF-74F255566681}" type="parTrans" cxnId="{2AC053B4-6D9C-4341-B4AF-D7A1F3AD70F3}">
      <dgm:prSet/>
      <dgm:spPr/>
      <dgm:t>
        <a:bodyPr/>
        <a:lstStyle/>
        <a:p>
          <a:pPr algn="ctr"/>
          <a:endParaRPr lang="uk-UA"/>
        </a:p>
      </dgm:t>
    </dgm:pt>
    <dgm:pt modelId="{C7292400-47BE-426A-8412-9FD1F7EA74EA}" type="sibTrans" cxnId="{2AC053B4-6D9C-4341-B4AF-D7A1F3AD70F3}">
      <dgm:prSet/>
      <dgm:spPr/>
      <dgm:t>
        <a:bodyPr/>
        <a:lstStyle/>
        <a:p>
          <a:pPr algn="ctr"/>
          <a:endParaRPr lang="uk-UA"/>
        </a:p>
      </dgm:t>
    </dgm:pt>
    <dgm:pt modelId="{E059706B-4FBB-47CC-A5F6-8D6DB2596934}">
      <dgm:prSet phldrT="[Текст]" custT="1"/>
      <dgm:spPr/>
      <dgm:t>
        <a:bodyPr/>
        <a:lstStyle/>
        <a:p>
          <a:pPr algn="ctr"/>
          <a:r>
            <a:rPr lang="uk-UA" sz="1200" b="1" dirty="0" smtClean="0">
              <a:latin typeface="Times New Roman" pitchFamily="18" charset="0"/>
              <a:cs typeface="Times New Roman" pitchFamily="18" charset="0"/>
            </a:rPr>
            <a:t>Астрономія</a:t>
          </a:r>
        </a:p>
        <a:p>
          <a:pPr algn="ctr"/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(</a:t>
          </a:r>
          <a:r>
            <a:rPr lang="ru-RU" sz="1200" dirty="0" err="1" smtClean="0">
              <a:latin typeface="Times New Roman" pitchFamily="18" charset="0"/>
              <a:cs typeface="Times New Roman" pitchFamily="18" charset="0"/>
            </a:rPr>
            <a:t>програма</a:t>
          </a:r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dirty="0" err="1" smtClean="0">
              <a:latin typeface="Times New Roman" pitchFamily="18" charset="0"/>
              <a:cs typeface="Times New Roman" pitchFamily="18" charset="0"/>
            </a:rPr>
            <a:t>авторського</a:t>
          </a:r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dirty="0" err="1" smtClean="0">
              <a:latin typeface="Times New Roman" pitchFamily="18" charset="0"/>
              <a:cs typeface="Times New Roman" pitchFamily="18" charset="0"/>
            </a:rPr>
            <a:t>колективу</a:t>
          </a:r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dirty="0" err="1" smtClean="0">
              <a:latin typeface="Times New Roman" pitchFamily="18" charset="0"/>
              <a:cs typeface="Times New Roman" pitchFamily="18" charset="0"/>
            </a:rPr>
            <a:t>під</a:t>
          </a:r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dirty="0" err="1" smtClean="0">
              <a:latin typeface="Times New Roman" pitchFamily="18" charset="0"/>
              <a:cs typeface="Times New Roman" pitchFamily="18" charset="0"/>
            </a:rPr>
            <a:t>керівництвом</a:t>
          </a:r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dirty="0" err="1" smtClean="0">
              <a:latin typeface="Times New Roman" pitchFamily="18" charset="0"/>
              <a:cs typeface="Times New Roman" pitchFamily="18" charset="0"/>
            </a:rPr>
            <a:t>Яцківа</a:t>
          </a:r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 Я. Я.)</a:t>
          </a:r>
          <a:r>
            <a:rPr lang="uk-UA" sz="1200" dirty="0" smtClean="0">
              <a:latin typeface="Times New Roman" pitchFamily="18" charset="0"/>
              <a:cs typeface="Times New Roman" pitchFamily="18" charset="0"/>
            </a:rPr>
            <a:t> </a:t>
          </a:r>
        </a:p>
        <a:p>
          <a:pPr algn="ctr"/>
          <a:endParaRPr lang="uk-UA" sz="800" dirty="0"/>
        </a:p>
      </dgm:t>
    </dgm:pt>
    <dgm:pt modelId="{482CA6C2-F395-4724-83D5-0C76EDD6EDCF}" type="parTrans" cxnId="{7221DDD1-015B-4294-BF6F-57C19A845DB9}">
      <dgm:prSet/>
      <dgm:spPr/>
      <dgm:t>
        <a:bodyPr/>
        <a:lstStyle/>
        <a:p>
          <a:pPr algn="ctr"/>
          <a:endParaRPr lang="uk-UA"/>
        </a:p>
      </dgm:t>
    </dgm:pt>
    <dgm:pt modelId="{44B71E19-4FC2-4853-85A9-25AC5DE362E9}" type="sibTrans" cxnId="{7221DDD1-015B-4294-BF6F-57C19A845DB9}">
      <dgm:prSet/>
      <dgm:spPr/>
      <dgm:t>
        <a:bodyPr/>
        <a:lstStyle/>
        <a:p>
          <a:pPr algn="ctr"/>
          <a:endParaRPr lang="uk-UA"/>
        </a:p>
      </dgm:t>
    </dgm:pt>
    <dgm:pt modelId="{60A3B81B-31C1-4D90-B3E2-9981BB3BBC2B}">
      <dgm:prSet phldrT="[Текст]" custT="1"/>
      <dgm:spPr/>
      <dgm:t>
        <a:bodyPr/>
        <a:lstStyle/>
        <a:p>
          <a:pPr algn="ctr"/>
          <a:r>
            <a:rPr lang="uk-UA" sz="1800" b="1" dirty="0" smtClean="0">
              <a:latin typeface="Times New Roman" pitchFamily="18" charset="0"/>
              <a:cs typeface="Times New Roman" pitchFamily="18" charset="0"/>
            </a:rPr>
            <a:t>Один предмет</a:t>
          </a:r>
          <a:endParaRPr lang="uk-UA" sz="1800" b="1" dirty="0">
            <a:latin typeface="Times New Roman" pitchFamily="18" charset="0"/>
            <a:cs typeface="Times New Roman" pitchFamily="18" charset="0"/>
          </a:endParaRPr>
        </a:p>
      </dgm:t>
    </dgm:pt>
    <dgm:pt modelId="{3AD7FF16-356C-42EE-B0D5-555F6E7FB32A}" type="parTrans" cxnId="{39E61A6D-C9A1-4CE2-B313-CA98F7869F0E}">
      <dgm:prSet/>
      <dgm:spPr/>
      <dgm:t>
        <a:bodyPr/>
        <a:lstStyle/>
        <a:p>
          <a:pPr algn="ctr"/>
          <a:endParaRPr lang="uk-UA"/>
        </a:p>
      </dgm:t>
    </dgm:pt>
    <dgm:pt modelId="{5E5E3EF4-2F45-4370-B8D0-8C69C6537A82}" type="sibTrans" cxnId="{39E61A6D-C9A1-4CE2-B313-CA98F7869F0E}">
      <dgm:prSet/>
      <dgm:spPr/>
      <dgm:t>
        <a:bodyPr/>
        <a:lstStyle/>
        <a:p>
          <a:pPr algn="ctr"/>
          <a:endParaRPr lang="uk-UA"/>
        </a:p>
      </dgm:t>
    </dgm:pt>
    <dgm:pt modelId="{FB1A8D2C-08BF-4B2A-8727-472A72355A2C}">
      <dgm:prSet phldrT="[Текст]" custT="1"/>
      <dgm:spPr/>
      <dgm:t>
        <a:bodyPr/>
        <a:lstStyle/>
        <a:p>
          <a:pPr algn="ctr"/>
          <a:r>
            <a:rPr lang="uk-UA" sz="1200" b="1" dirty="0" smtClean="0">
              <a:latin typeface="Times New Roman" pitchFamily="18" charset="0"/>
              <a:cs typeface="Times New Roman" pitchFamily="18" charset="0"/>
            </a:rPr>
            <a:t>Фізика і астрономія</a:t>
          </a:r>
        </a:p>
        <a:p>
          <a:pPr algn="ctr"/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(</a:t>
          </a:r>
          <a:r>
            <a:rPr lang="ru-RU" sz="1200" dirty="0" err="1" smtClean="0">
              <a:latin typeface="Times New Roman" pitchFamily="18" charset="0"/>
              <a:cs typeface="Times New Roman" pitchFamily="18" charset="0"/>
            </a:rPr>
            <a:t>програма</a:t>
          </a:r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dirty="0" err="1" smtClean="0">
              <a:latin typeface="Times New Roman" pitchFamily="18" charset="0"/>
              <a:cs typeface="Times New Roman" pitchFamily="18" charset="0"/>
            </a:rPr>
            <a:t>авторського</a:t>
          </a:r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dirty="0" err="1" smtClean="0">
              <a:latin typeface="Times New Roman" pitchFamily="18" charset="0"/>
              <a:cs typeface="Times New Roman" pitchFamily="18" charset="0"/>
            </a:rPr>
            <a:t>колективу</a:t>
          </a:r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dirty="0" err="1" smtClean="0">
              <a:latin typeface="Times New Roman" pitchFamily="18" charset="0"/>
              <a:cs typeface="Times New Roman" pitchFamily="18" charset="0"/>
            </a:rPr>
            <a:t>під</a:t>
          </a:r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dirty="0" err="1" smtClean="0">
              <a:latin typeface="Times New Roman" pitchFamily="18" charset="0"/>
              <a:cs typeface="Times New Roman" pitchFamily="18" charset="0"/>
            </a:rPr>
            <a:t>керівництвом</a:t>
          </a:r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 Ляшенка О. І.)</a:t>
          </a:r>
          <a:r>
            <a:rPr lang="uk-UA" sz="1200" dirty="0" smtClean="0">
              <a:latin typeface="Times New Roman" pitchFamily="18" charset="0"/>
              <a:cs typeface="Times New Roman" pitchFamily="18" charset="0"/>
            </a:rPr>
            <a:t> </a:t>
          </a:r>
        </a:p>
        <a:p>
          <a:pPr algn="ctr"/>
          <a:endParaRPr lang="uk-UA" sz="800" dirty="0"/>
        </a:p>
      </dgm:t>
    </dgm:pt>
    <dgm:pt modelId="{283910ED-8119-48A3-AE7A-CCCEF36BD203}" type="parTrans" cxnId="{AF2EB87A-09EB-4880-97ED-0A81AD11655A}">
      <dgm:prSet/>
      <dgm:spPr/>
      <dgm:t>
        <a:bodyPr/>
        <a:lstStyle/>
        <a:p>
          <a:pPr algn="ctr"/>
          <a:endParaRPr lang="uk-UA"/>
        </a:p>
      </dgm:t>
    </dgm:pt>
    <dgm:pt modelId="{0DBDA9D0-28A6-49EC-A443-668F08523E98}" type="sibTrans" cxnId="{AF2EB87A-09EB-4880-97ED-0A81AD11655A}">
      <dgm:prSet/>
      <dgm:spPr/>
      <dgm:t>
        <a:bodyPr/>
        <a:lstStyle/>
        <a:p>
          <a:pPr algn="ctr"/>
          <a:endParaRPr lang="uk-UA"/>
        </a:p>
      </dgm:t>
    </dgm:pt>
    <dgm:pt modelId="{6399EE1C-08EA-4A5F-AC2F-E36F01230F39}" type="pres">
      <dgm:prSet presAssocID="{1624F58D-9E3C-4964-8B66-84D5C78E3F2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7E850A10-D3A5-4EE2-9B40-4ADCEAE0DCE6}" type="pres">
      <dgm:prSet presAssocID="{431056B7-08E9-465F-91F0-0F6BC84B3E6C}" presName="hierRoot1" presStyleCnt="0"/>
      <dgm:spPr/>
    </dgm:pt>
    <dgm:pt modelId="{A7C09F0E-470B-46CE-86A9-2418CE82C111}" type="pres">
      <dgm:prSet presAssocID="{431056B7-08E9-465F-91F0-0F6BC84B3E6C}" presName="composite" presStyleCnt="0"/>
      <dgm:spPr/>
    </dgm:pt>
    <dgm:pt modelId="{F8E078BD-6E54-44B5-924B-85C327F7429E}" type="pres">
      <dgm:prSet presAssocID="{431056B7-08E9-465F-91F0-0F6BC84B3E6C}" presName="background" presStyleLbl="node0" presStyleIdx="0" presStyleCnt="1"/>
      <dgm:spPr/>
    </dgm:pt>
    <dgm:pt modelId="{86445E29-079A-4D81-B5CD-05EA4706B914}" type="pres">
      <dgm:prSet presAssocID="{431056B7-08E9-465F-91F0-0F6BC84B3E6C}" presName="text" presStyleLbl="fgAcc0" presStyleIdx="0" presStyleCnt="1" custScaleX="137476" custScaleY="4395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F5006A1A-485F-4286-A081-88CD0D5E4EFA}" type="pres">
      <dgm:prSet presAssocID="{431056B7-08E9-465F-91F0-0F6BC84B3E6C}" presName="hierChild2" presStyleCnt="0"/>
      <dgm:spPr/>
    </dgm:pt>
    <dgm:pt modelId="{3C91C36C-8A3D-453D-A76E-75D583C4CEF3}" type="pres">
      <dgm:prSet presAssocID="{7CA7FC27-B1F5-43F7-9171-BF2340F95D12}" presName="Name10" presStyleLbl="parChTrans1D2" presStyleIdx="0" presStyleCnt="2"/>
      <dgm:spPr/>
      <dgm:t>
        <a:bodyPr/>
        <a:lstStyle/>
        <a:p>
          <a:endParaRPr lang="uk-UA"/>
        </a:p>
      </dgm:t>
    </dgm:pt>
    <dgm:pt modelId="{768F1B9F-1385-4A86-8E99-F19776E17360}" type="pres">
      <dgm:prSet presAssocID="{30AAFA08-372E-408A-A97D-C16C3F22A166}" presName="hierRoot2" presStyleCnt="0"/>
      <dgm:spPr/>
    </dgm:pt>
    <dgm:pt modelId="{C3DEA55F-10A3-4118-B95F-196BD4A262F8}" type="pres">
      <dgm:prSet presAssocID="{30AAFA08-372E-408A-A97D-C16C3F22A166}" presName="composite2" presStyleCnt="0"/>
      <dgm:spPr/>
    </dgm:pt>
    <dgm:pt modelId="{3C9FCE0D-7FD9-4EA3-9D67-54ED2A329615}" type="pres">
      <dgm:prSet presAssocID="{30AAFA08-372E-408A-A97D-C16C3F22A166}" presName="background2" presStyleLbl="node2" presStyleIdx="0" presStyleCnt="2"/>
      <dgm:spPr/>
    </dgm:pt>
    <dgm:pt modelId="{015FAF50-73BE-44C4-A0DB-DF7A299601BC}" type="pres">
      <dgm:prSet presAssocID="{30AAFA08-372E-408A-A97D-C16C3F22A166}" presName="text2" presStyleLbl="fgAcc2" presStyleIdx="0" presStyleCnt="2" custScaleX="218694" custScaleY="4708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3E00BFD9-BDE1-4298-AC8F-EAD349290D46}" type="pres">
      <dgm:prSet presAssocID="{30AAFA08-372E-408A-A97D-C16C3F22A166}" presName="hierChild3" presStyleCnt="0"/>
      <dgm:spPr/>
    </dgm:pt>
    <dgm:pt modelId="{C459DE6D-9F34-4D15-ACAD-26FF012AA2D8}" type="pres">
      <dgm:prSet presAssocID="{7A7B38AD-9372-43FF-82AF-74F255566681}" presName="Name17" presStyleLbl="parChTrans1D3" presStyleIdx="0" presStyleCnt="3"/>
      <dgm:spPr/>
      <dgm:t>
        <a:bodyPr/>
        <a:lstStyle/>
        <a:p>
          <a:endParaRPr lang="uk-UA"/>
        </a:p>
      </dgm:t>
    </dgm:pt>
    <dgm:pt modelId="{57C0E7CD-CE46-460A-B971-4C94FFC74C6E}" type="pres">
      <dgm:prSet presAssocID="{2773449F-899F-4D07-BD49-1BAA26666F93}" presName="hierRoot3" presStyleCnt="0"/>
      <dgm:spPr/>
    </dgm:pt>
    <dgm:pt modelId="{D248F53D-2031-4D36-8CFF-E2C1EEC0710E}" type="pres">
      <dgm:prSet presAssocID="{2773449F-899F-4D07-BD49-1BAA26666F93}" presName="composite3" presStyleCnt="0"/>
      <dgm:spPr/>
    </dgm:pt>
    <dgm:pt modelId="{758D84A6-3FE7-4D9F-86F7-F740B1772F80}" type="pres">
      <dgm:prSet presAssocID="{2773449F-899F-4D07-BD49-1BAA26666F93}" presName="background3" presStyleLbl="node3" presStyleIdx="0" presStyleCnt="3"/>
      <dgm:spPr/>
    </dgm:pt>
    <dgm:pt modelId="{9F986A37-8482-4EA4-A715-2A5565CA9F95}" type="pres">
      <dgm:prSet presAssocID="{2773449F-899F-4D07-BD49-1BAA26666F93}" presName="text3" presStyleLbl="fgAcc3" presStyleIdx="0" presStyleCnt="3" custScaleX="195197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3E211835-9D98-4648-A9E2-1F0F003DE421}" type="pres">
      <dgm:prSet presAssocID="{2773449F-899F-4D07-BD49-1BAA26666F93}" presName="hierChild4" presStyleCnt="0"/>
      <dgm:spPr/>
    </dgm:pt>
    <dgm:pt modelId="{CCD50FF7-8043-47E4-B7E0-2D7AFBBF52D8}" type="pres">
      <dgm:prSet presAssocID="{482CA6C2-F395-4724-83D5-0C76EDD6EDCF}" presName="Name17" presStyleLbl="parChTrans1D3" presStyleIdx="1" presStyleCnt="3"/>
      <dgm:spPr/>
      <dgm:t>
        <a:bodyPr/>
        <a:lstStyle/>
        <a:p>
          <a:endParaRPr lang="uk-UA"/>
        </a:p>
      </dgm:t>
    </dgm:pt>
    <dgm:pt modelId="{1CB167EE-759D-4843-9FBB-16E183F5773F}" type="pres">
      <dgm:prSet presAssocID="{E059706B-4FBB-47CC-A5F6-8D6DB2596934}" presName="hierRoot3" presStyleCnt="0"/>
      <dgm:spPr/>
    </dgm:pt>
    <dgm:pt modelId="{32F91850-B03A-4994-98A6-BA3118316FDB}" type="pres">
      <dgm:prSet presAssocID="{E059706B-4FBB-47CC-A5F6-8D6DB2596934}" presName="composite3" presStyleCnt="0"/>
      <dgm:spPr/>
    </dgm:pt>
    <dgm:pt modelId="{1D7B1D0D-9CC2-4B48-A22C-13F0213C5A3A}" type="pres">
      <dgm:prSet presAssocID="{E059706B-4FBB-47CC-A5F6-8D6DB2596934}" presName="background3" presStyleLbl="node3" presStyleIdx="1" presStyleCnt="3"/>
      <dgm:spPr/>
    </dgm:pt>
    <dgm:pt modelId="{7CD5C25A-F1E2-4D21-9545-D3964CEDC6F3}" type="pres">
      <dgm:prSet presAssocID="{E059706B-4FBB-47CC-A5F6-8D6DB2596934}" presName="text3" presStyleLbl="fgAcc3" presStyleIdx="1" presStyleCnt="3" custScaleX="192819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28D29EA3-C979-4661-9982-A86D80E6779E}" type="pres">
      <dgm:prSet presAssocID="{E059706B-4FBB-47CC-A5F6-8D6DB2596934}" presName="hierChild4" presStyleCnt="0"/>
      <dgm:spPr/>
    </dgm:pt>
    <dgm:pt modelId="{EEF820E3-F5F5-4E43-BBED-593A268C39BD}" type="pres">
      <dgm:prSet presAssocID="{3AD7FF16-356C-42EE-B0D5-555F6E7FB32A}" presName="Name10" presStyleLbl="parChTrans1D2" presStyleIdx="1" presStyleCnt="2"/>
      <dgm:spPr/>
      <dgm:t>
        <a:bodyPr/>
        <a:lstStyle/>
        <a:p>
          <a:endParaRPr lang="uk-UA"/>
        </a:p>
      </dgm:t>
    </dgm:pt>
    <dgm:pt modelId="{443A91C9-88DE-4128-B237-C28712767BC3}" type="pres">
      <dgm:prSet presAssocID="{60A3B81B-31C1-4D90-B3E2-9981BB3BBC2B}" presName="hierRoot2" presStyleCnt="0"/>
      <dgm:spPr/>
    </dgm:pt>
    <dgm:pt modelId="{BFF7C149-343E-4C26-935D-3ADF2F7BE448}" type="pres">
      <dgm:prSet presAssocID="{60A3B81B-31C1-4D90-B3E2-9981BB3BBC2B}" presName="composite2" presStyleCnt="0"/>
      <dgm:spPr/>
    </dgm:pt>
    <dgm:pt modelId="{CA6E7325-002D-4723-8382-5E5463222526}" type="pres">
      <dgm:prSet presAssocID="{60A3B81B-31C1-4D90-B3E2-9981BB3BBC2B}" presName="background2" presStyleLbl="node2" presStyleIdx="1" presStyleCnt="2"/>
      <dgm:spPr/>
    </dgm:pt>
    <dgm:pt modelId="{536526E9-5988-4ED1-8B47-BB18D876A125}" type="pres">
      <dgm:prSet presAssocID="{60A3B81B-31C1-4D90-B3E2-9981BB3BBC2B}" presName="text2" presStyleLbl="fgAcc2" presStyleIdx="1" presStyleCnt="2" custScaleX="202751" custScaleY="4708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2F20AB54-BE90-4C26-9488-DA4E6A45BAE6}" type="pres">
      <dgm:prSet presAssocID="{60A3B81B-31C1-4D90-B3E2-9981BB3BBC2B}" presName="hierChild3" presStyleCnt="0"/>
      <dgm:spPr/>
    </dgm:pt>
    <dgm:pt modelId="{05153779-451E-4AE3-83AE-51F4A3331230}" type="pres">
      <dgm:prSet presAssocID="{283910ED-8119-48A3-AE7A-CCCEF36BD203}" presName="Name17" presStyleLbl="parChTrans1D3" presStyleIdx="2" presStyleCnt="3"/>
      <dgm:spPr/>
      <dgm:t>
        <a:bodyPr/>
        <a:lstStyle/>
        <a:p>
          <a:endParaRPr lang="uk-UA"/>
        </a:p>
      </dgm:t>
    </dgm:pt>
    <dgm:pt modelId="{68B1AABB-1133-45F9-B6EF-55FCB7FE242E}" type="pres">
      <dgm:prSet presAssocID="{FB1A8D2C-08BF-4B2A-8727-472A72355A2C}" presName="hierRoot3" presStyleCnt="0"/>
      <dgm:spPr/>
    </dgm:pt>
    <dgm:pt modelId="{0854A277-DD3D-4990-9571-CD146AB58AE3}" type="pres">
      <dgm:prSet presAssocID="{FB1A8D2C-08BF-4B2A-8727-472A72355A2C}" presName="composite3" presStyleCnt="0"/>
      <dgm:spPr/>
    </dgm:pt>
    <dgm:pt modelId="{604FE85B-B0CC-48F4-85C3-6A5D05CA0C4B}" type="pres">
      <dgm:prSet presAssocID="{FB1A8D2C-08BF-4B2A-8727-472A72355A2C}" presName="background3" presStyleLbl="node3" presStyleIdx="2" presStyleCnt="3"/>
      <dgm:spPr/>
    </dgm:pt>
    <dgm:pt modelId="{C25F0060-EC1E-4654-A2C2-E224251C6F26}" type="pres">
      <dgm:prSet presAssocID="{FB1A8D2C-08BF-4B2A-8727-472A72355A2C}" presName="text3" presStyleLbl="fgAcc3" presStyleIdx="2" presStyleCnt="3" custScaleX="19461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ABB7EFC9-BDA1-4A01-A9B2-4E3C564A0625}" type="pres">
      <dgm:prSet presAssocID="{FB1A8D2C-08BF-4B2A-8727-472A72355A2C}" presName="hierChild4" presStyleCnt="0"/>
      <dgm:spPr/>
    </dgm:pt>
  </dgm:ptLst>
  <dgm:cxnLst>
    <dgm:cxn modelId="{70479307-54F7-4F6A-96D5-B2B7BA3EA4D6}" type="presOf" srcId="{FB1A8D2C-08BF-4B2A-8727-472A72355A2C}" destId="{C25F0060-EC1E-4654-A2C2-E224251C6F26}" srcOrd="0" destOrd="0" presId="urn:microsoft.com/office/officeart/2005/8/layout/hierarchy1"/>
    <dgm:cxn modelId="{8756A882-A0FC-434A-9F8C-0BEC0E88BA17}" type="presOf" srcId="{7CA7FC27-B1F5-43F7-9171-BF2340F95D12}" destId="{3C91C36C-8A3D-453D-A76E-75D583C4CEF3}" srcOrd="0" destOrd="0" presId="urn:microsoft.com/office/officeart/2005/8/layout/hierarchy1"/>
    <dgm:cxn modelId="{2AC053B4-6D9C-4341-B4AF-D7A1F3AD70F3}" srcId="{30AAFA08-372E-408A-A97D-C16C3F22A166}" destId="{2773449F-899F-4D07-BD49-1BAA26666F93}" srcOrd="0" destOrd="0" parTransId="{7A7B38AD-9372-43FF-82AF-74F255566681}" sibTransId="{C7292400-47BE-426A-8412-9FD1F7EA74EA}"/>
    <dgm:cxn modelId="{E8DBB7C9-9B25-4B22-A494-AF9BC5732E5E}" type="presOf" srcId="{2773449F-899F-4D07-BD49-1BAA26666F93}" destId="{9F986A37-8482-4EA4-A715-2A5565CA9F95}" srcOrd="0" destOrd="0" presId="urn:microsoft.com/office/officeart/2005/8/layout/hierarchy1"/>
    <dgm:cxn modelId="{EE8487D8-6EAA-4A7F-BDFD-925E2B76915D}" srcId="{431056B7-08E9-465F-91F0-0F6BC84B3E6C}" destId="{30AAFA08-372E-408A-A97D-C16C3F22A166}" srcOrd="0" destOrd="0" parTransId="{7CA7FC27-B1F5-43F7-9171-BF2340F95D12}" sibTransId="{30BE7336-1D3E-4CB2-BA48-6F011B65CBF7}"/>
    <dgm:cxn modelId="{FFB34AD2-767E-424B-AE2F-7013BEA4558E}" srcId="{1624F58D-9E3C-4964-8B66-84D5C78E3F23}" destId="{431056B7-08E9-465F-91F0-0F6BC84B3E6C}" srcOrd="0" destOrd="0" parTransId="{0F7FFE7F-5A9C-442F-9628-40CE7F75E252}" sibTransId="{AD4571D3-66E4-40ED-887B-D5CC25A5A44E}"/>
    <dgm:cxn modelId="{D5D0CCC1-136A-406A-93FF-07C9C9720038}" type="presOf" srcId="{7A7B38AD-9372-43FF-82AF-74F255566681}" destId="{C459DE6D-9F34-4D15-ACAD-26FF012AA2D8}" srcOrd="0" destOrd="0" presId="urn:microsoft.com/office/officeart/2005/8/layout/hierarchy1"/>
    <dgm:cxn modelId="{77BAC558-E004-49EE-B09F-EA7B14988D95}" type="presOf" srcId="{E059706B-4FBB-47CC-A5F6-8D6DB2596934}" destId="{7CD5C25A-F1E2-4D21-9545-D3964CEDC6F3}" srcOrd="0" destOrd="0" presId="urn:microsoft.com/office/officeart/2005/8/layout/hierarchy1"/>
    <dgm:cxn modelId="{7221DDD1-015B-4294-BF6F-57C19A845DB9}" srcId="{30AAFA08-372E-408A-A97D-C16C3F22A166}" destId="{E059706B-4FBB-47CC-A5F6-8D6DB2596934}" srcOrd="1" destOrd="0" parTransId="{482CA6C2-F395-4724-83D5-0C76EDD6EDCF}" sibTransId="{44B71E19-4FC2-4853-85A9-25AC5DE362E9}"/>
    <dgm:cxn modelId="{557BA98E-757C-42DB-936C-F97047E92FEC}" type="presOf" srcId="{3AD7FF16-356C-42EE-B0D5-555F6E7FB32A}" destId="{EEF820E3-F5F5-4E43-BBED-593A268C39BD}" srcOrd="0" destOrd="0" presId="urn:microsoft.com/office/officeart/2005/8/layout/hierarchy1"/>
    <dgm:cxn modelId="{39E61A6D-C9A1-4CE2-B313-CA98F7869F0E}" srcId="{431056B7-08E9-465F-91F0-0F6BC84B3E6C}" destId="{60A3B81B-31C1-4D90-B3E2-9981BB3BBC2B}" srcOrd="1" destOrd="0" parTransId="{3AD7FF16-356C-42EE-B0D5-555F6E7FB32A}" sibTransId="{5E5E3EF4-2F45-4370-B8D0-8C69C6537A82}"/>
    <dgm:cxn modelId="{B4EF09F8-9AE5-4B56-B4B5-C1CB7CC543E3}" type="presOf" srcId="{30AAFA08-372E-408A-A97D-C16C3F22A166}" destId="{015FAF50-73BE-44C4-A0DB-DF7A299601BC}" srcOrd="0" destOrd="0" presId="urn:microsoft.com/office/officeart/2005/8/layout/hierarchy1"/>
    <dgm:cxn modelId="{E8A97967-C68D-48E2-AE59-47F20C88A866}" type="presOf" srcId="{60A3B81B-31C1-4D90-B3E2-9981BB3BBC2B}" destId="{536526E9-5988-4ED1-8B47-BB18D876A125}" srcOrd="0" destOrd="0" presId="urn:microsoft.com/office/officeart/2005/8/layout/hierarchy1"/>
    <dgm:cxn modelId="{C368A8CA-8E2A-41FC-A412-2E55FA03172B}" type="presOf" srcId="{431056B7-08E9-465F-91F0-0F6BC84B3E6C}" destId="{86445E29-079A-4D81-B5CD-05EA4706B914}" srcOrd="0" destOrd="0" presId="urn:microsoft.com/office/officeart/2005/8/layout/hierarchy1"/>
    <dgm:cxn modelId="{71DAF75D-F086-45B4-853E-D71B39E6202B}" type="presOf" srcId="{482CA6C2-F395-4724-83D5-0C76EDD6EDCF}" destId="{CCD50FF7-8043-47E4-B7E0-2D7AFBBF52D8}" srcOrd="0" destOrd="0" presId="urn:microsoft.com/office/officeart/2005/8/layout/hierarchy1"/>
    <dgm:cxn modelId="{4E45C776-DBF2-469B-ABFD-3E8945C26ED8}" type="presOf" srcId="{1624F58D-9E3C-4964-8B66-84D5C78E3F23}" destId="{6399EE1C-08EA-4A5F-AC2F-E36F01230F39}" srcOrd="0" destOrd="0" presId="urn:microsoft.com/office/officeart/2005/8/layout/hierarchy1"/>
    <dgm:cxn modelId="{F5DA36A6-3555-45BA-AA2C-4EB737F04215}" type="presOf" srcId="{283910ED-8119-48A3-AE7A-CCCEF36BD203}" destId="{05153779-451E-4AE3-83AE-51F4A3331230}" srcOrd="0" destOrd="0" presId="urn:microsoft.com/office/officeart/2005/8/layout/hierarchy1"/>
    <dgm:cxn modelId="{AF2EB87A-09EB-4880-97ED-0A81AD11655A}" srcId="{60A3B81B-31C1-4D90-B3E2-9981BB3BBC2B}" destId="{FB1A8D2C-08BF-4B2A-8727-472A72355A2C}" srcOrd="0" destOrd="0" parTransId="{283910ED-8119-48A3-AE7A-CCCEF36BD203}" sibTransId="{0DBDA9D0-28A6-49EC-A443-668F08523E98}"/>
    <dgm:cxn modelId="{3FEFB38E-2820-4EED-9118-B9E4DB3B37B7}" type="presParOf" srcId="{6399EE1C-08EA-4A5F-AC2F-E36F01230F39}" destId="{7E850A10-D3A5-4EE2-9B40-4ADCEAE0DCE6}" srcOrd="0" destOrd="0" presId="urn:microsoft.com/office/officeart/2005/8/layout/hierarchy1"/>
    <dgm:cxn modelId="{C1A80DE8-BCD9-45A7-BD2A-3815675136BD}" type="presParOf" srcId="{7E850A10-D3A5-4EE2-9B40-4ADCEAE0DCE6}" destId="{A7C09F0E-470B-46CE-86A9-2418CE82C111}" srcOrd="0" destOrd="0" presId="urn:microsoft.com/office/officeart/2005/8/layout/hierarchy1"/>
    <dgm:cxn modelId="{A45F8F99-3CC6-4990-938C-5CFE05345B66}" type="presParOf" srcId="{A7C09F0E-470B-46CE-86A9-2418CE82C111}" destId="{F8E078BD-6E54-44B5-924B-85C327F7429E}" srcOrd="0" destOrd="0" presId="urn:microsoft.com/office/officeart/2005/8/layout/hierarchy1"/>
    <dgm:cxn modelId="{0FC0FE44-3DDE-48D5-9F7F-950F687B2836}" type="presParOf" srcId="{A7C09F0E-470B-46CE-86A9-2418CE82C111}" destId="{86445E29-079A-4D81-B5CD-05EA4706B914}" srcOrd="1" destOrd="0" presId="urn:microsoft.com/office/officeart/2005/8/layout/hierarchy1"/>
    <dgm:cxn modelId="{2A255373-AFEE-4970-9A86-8B4EED1EEFE3}" type="presParOf" srcId="{7E850A10-D3A5-4EE2-9B40-4ADCEAE0DCE6}" destId="{F5006A1A-485F-4286-A081-88CD0D5E4EFA}" srcOrd="1" destOrd="0" presId="urn:microsoft.com/office/officeart/2005/8/layout/hierarchy1"/>
    <dgm:cxn modelId="{1CDD1CC8-874B-4BF8-AB79-F20EDE7FB1B2}" type="presParOf" srcId="{F5006A1A-485F-4286-A081-88CD0D5E4EFA}" destId="{3C91C36C-8A3D-453D-A76E-75D583C4CEF3}" srcOrd="0" destOrd="0" presId="urn:microsoft.com/office/officeart/2005/8/layout/hierarchy1"/>
    <dgm:cxn modelId="{FC02DB5A-68BA-4F5F-A5EE-E8A0D6CB64C1}" type="presParOf" srcId="{F5006A1A-485F-4286-A081-88CD0D5E4EFA}" destId="{768F1B9F-1385-4A86-8E99-F19776E17360}" srcOrd="1" destOrd="0" presId="urn:microsoft.com/office/officeart/2005/8/layout/hierarchy1"/>
    <dgm:cxn modelId="{A74EF1F0-2BF6-4505-95F0-34097D803336}" type="presParOf" srcId="{768F1B9F-1385-4A86-8E99-F19776E17360}" destId="{C3DEA55F-10A3-4118-B95F-196BD4A262F8}" srcOrd="0" destOrd="0" presId="urn:microsoft.com/office/officeart/2005/8/layout/hierarchy1"/>
    <dgm:cxn modelId="{F609820D-E1B4-4CCC-AD12-6F8C953845D5}" type="presParOf" srcId="{C3DEA55F-10A3-4118-B95F-196BD4A262F8}" destId="{3C9FCE0D-7FD9-4EA3-9D67-54ED2A329615}" srcOrd="0" destOrd="0" presId="urn:microsoft.com/office/officeart/2005/8/layout/hierarchy1"/>
    <dgm:cxn modelId="{E94CDECC-91B5-4C6D-A37D-166B0CEF6D0F}" type="presParOf" srcId="{C3DEA55F-10A3-4118-B95F-196BD4A262F8}" destId="{015FAF50-73BE-44C4-A0DB-DF7A299601BC}" srcOrd="1" destOrd="0" presId="urn:microsoft.com/office/officeart/2005/8/layout/hierarchy1"/>
    <dgm:cxn modelId="{33A3234C-51A0-489D-A92C-E8C1229AB0B0}" type="presParOf" srcId="{768F1B9F-1385-4A86-8E99-F19776E17360}" destId="{3E00BFD9-BDE1-4298-AC8F-EAD349290D46}" srcOrd="1" destOrd="0" presId="urn:microsoft.com/office/officeart/2005/8/layout/hierarchy1"/>
    <dgm:cxn modelId="{568D325B-6EF2-40D5-8BD3-A52C91ADBB70}" type="presParOf" srcId="{3E00BFD9-BDE1-4298-AC8F-EAD349290D46}" destId="{C459DE6D-9F34-4D15-ACAD-26FF012AA2D8}" srcOrd="0" destOrd="0" presId="urn:microsoft.com/office/officeart/2005/8/layout/hierarchy1"/>
    <dgm:cxn modelId="{8C3A6951-C0C4-4E50-B10D-DD5E6A93852D}" type="presParOf" srcId="{3E00BFD9-BDE1-4298-AC8F-EAD349290D46}" destId="{57C0E7CD-CE46-460A-B971-4C94FFC74C6E}" srcOrd="1" destOrd="0" presId="urn:microsoft.com/office/officeart/2005/8/layout/hierarchy1"/>
    <dgm:cxn modelId="{844667B8-4B02-4879-A677-21D59C9C071F}" type="presParOf" srcId="{57C0E7CD-CE46-460A-B971-4C94FFC74C6E}" destId="{D248F53D-2031-4D36-8CFF-E2C1EEC0710E}" srcOrd="0" destOrd="0" presId="urn:microsoft.com/office/officeart/2005/8/layout/hierarchy1"/>
    <dgm:cxn modelId="{740FCEE9-20AA-4D86-9FB1-19691370EC73}" type="presParOf" srcId="{D248F53D-2031-4D36-8CFF-E2C1EEC0710E}" destId="{758D84A6-3FE7-4D9F-86F7-F740B1772F80}" srcOrd="0" destOrd="0" presId="urn:microsoft.com/office/officeart/2005/8/layout/hierarchy1"/>
    <dgm:cxn modelId="{A8F35BD7-8823-407E-8D59-79D63264CE2A}" type="presParOf" srcId="{D248F53D-2031-4D36-8CFF-E2C1EEC0710E}" destId="{9F986A37-8482-4EA4-A715-2A5565CA9F95}" srcOrd="1" destOrd="0" presId="urn:microsoft.com/office/officeart/2005/8/layout/hierarchy1"/>
    <dgm:cxn modelId="{E532DC89-CAF6-43B3-B578-C2AD5C2CBD3F}" type="presParOf" srcId="{57C0E7CD-CE46-460A-B971-4C94FFC74C6E}" destId="{3E211835-9D98-4648-A9E2-1F0F003DE421}" srcOrd="1" destOrd="0" presId="urn:microsoft.com/office/officeart/2005/8/layout/hierarchy1"/>
    <dgm:cxn modelId="{D5A0D7D7-1777-4EE7-9455-37923AC9DFFA}" type="presParOf" srcId="{3E00BFD9-BDE1-4298-AC8F-EAD349290D46}" destId="{CCD50FF7-8043-47E4-B7E0-2D7AFBBF52D8}" srcOrd="2" destOrd="0" presId="urn:microsoft.com/office/officeart/2005/8/layout/hierarchy1"/>
    <dgm:cxn modelId="{4DB3F9AA-45BB-4224-A8E0-3193F195D764}" type="presParOf" srcId="{3E00BFD9-BDE1-4298-AC8F-EAD349290D46}" destId="{1CB167EE-759D-4843-9FBB-16E183F5773F}" srcOrd="3" destOrd="0" presId="urn:microsoft.com/office/officeart/2005/8/layout/hierarchy1"/>
    <dgm:cxn modelId="{9DC2D6D6-B227-4FA5-A7A8-029539C1A0A9}" type="presParOf" srcId="{1CB167EE-759D-4843-9FBB-16E183F5773F}" destId="{32F91850-B03A-4994-98A6-BA3118316FDB}" srcOrd="0" destOrd="0" presId="urn:microsoft.com/office/officeart/2005/8/layout/hierarchy1"/>
    <dgm:cxn modelId="{B69AB9E0-90CE-403E-9F54-A66322627ECB}" type="presParOf" srcId="{32F91850-B03A-4994-98A6-BA3118316FDB}" destId="{1D7B1D0D-9CC2-4B48-A22C-13F0213C5A3A}" srcOrd="0" destOrd="0" presId="urn:microsoft.com/office/officeart/2005/8/layout/hierarchy1"/>
    <dgm:cxn modelId="{DA3F8AFF-2612-49BB-9C53-C323E71510B6}" type="presParOf" srcId="{32F91850-B03A-4994-98A6-BA3118316FDB}" destId="{7CD5C25A-F1E2-4D21-9545-D3964CEDC6F3}" srcOrd="1" destOrd="0" presId="urn:microsoft.com/office/officeart/2005/8/layout/hierarchy1"/>
    <dgm:cxn modelId="{182F6C0D-4B87-4119-8558-D29CE636385A}" type="presParOf" srcId="{1CB167EE-759D-4843-9FBB-16E183F5773F}" destId="{28D29EA3-C979-4661-9982-A86D80E6779E}" srcOrd="1" destOrd="0" presId="urn:microsoft.com/office/officeart/2005/8/layout/hierarchy1"/>
    <dgm:cxn modelId="{A83878DD-951A-41EF-A91A-B1FB9F9D7051}" type="presParOf" srcId="{F5006A1A-485F-4286-A081-88CD0D5E4EFA}" destId="{EEF820E3-F5F5-4E43-BBED-593A268C39BD}" srcOrd="2" destOrd="0" presId="urn:microsoft.com/office/officeart/2005/8/layout/hierarchy1"/>
    <dgm:cxn modelId="{4B26C54A-784E-4D06-8BC9-D5FC0FB1F22F}" type="presParOf" srcId="{F5006A1A-485F-4286-A081-88CD0D5E4EFA}" destId="{443A91C9-88DE-4128-B237-C28712767BC3}" srcOrd="3" destOrd="0" presId="urn:microsoft.com/office/officeart/2005/8/layout/hierarchy1"/>
    <dgm:cxn modelId="{3F7FE3FB-7163-4DFB-8F72-54E20DF90052}" type="presParOf" srcId="{443A91C9-88DE-4128-B237-C28712767BC3}" destId="{BFF7C149-343E-4C26-935D-3ADF2F7BE448}" srcOrd="0" destOrd="0" presId="urn:microsoft.com/office/officeart/2005/8/layout/hierarchy1"/>
    <dgm:cxn modelId="{489A6238-4CC9-4823-96B6-93EB2E186203}" type="presParOf" srcId="{BFF7C149-343E-4C26-935D-3ADF2F7BE448}" destId="{CA6E7325-002D-4723-8382-5E5463222526}" srcOrd="0" destOrd="0" presId="urn:microsoft.com/office/officeart/2005/8/layout/hierarchy1"/>
    <dgm:cxn modelId="{302AAF8E-2E4E-42A1-B68E-4F11ABBF320B}" type="presParOf" srcId="{BFF7C149-343E-4C26-935D-3ADF2F7BE448}" destId="{536526E9-5988-4ED1-8B47-BB18D876A125}" srcOrd="1" destOrd="0" presId="urn:microsoft.com/office/officeart/2005/8/layout/hierarchy1"/>
    <dgm:cxn modelId="{0878CC5F-398F-4499-A516-6789EED47036}" type="presParOf" srcId="{443A91C9-88DE-4128-B237-C28712767BC3}" destId="{2F20AB54-BE90-4C26-9488-DA4E6A45BAE6}" srcOrd="1" destOrd="0" presId="urn:microsoft.com/office/officeart/2005/8/layout/hierarchy1"/>
    <dgm:cxn modelId="{C69D69A7-E16B-4729-8E13-6F2F5FB7FCB3}" type="presParOf" srcId="{2F20AB54-BE90-4C26-9488-DA4E6A45BAE6}" destId="{05153779-451E-4AE3-83AE-51F4A3331230}" srcOrd="0" destOrd="0" presId="urn:microsoft.com/office/officeart/2005/8/layout/hierarchy1"/>
    <dgm:cxn modelId="{4C003753-5344-47AC-AF6A-CBA07DC6956F}" type="presParOf" srcId="{2F20AB54-BE90-4C26-9488-DA4E6A45BAE6}" destId="{68B1AABB-1133-45F9-B6EF-55FCB7FE242E}" srcOrd="1" destOrd="0" presId="urn:microsoft.com/office/officeart/2005/8/layout/hierarchy1"/>
    <dgm:cxn modelId="{3B382BB1-BCD4-4BF4-ABE7-7863AEC81CD3}" type="presParOf" srcId="{68B1AABB-1133-45F9-B6EF-55FCB7FE242E}" destId="{0854A277-DD3D-4990-9571-CD146AB58AE3}" srcOrd="0" destOrd="0" presId="urn:microsoft.com/office/officeart/2005/8/layout/hierarchy1"/>
    <dgm:cxn modelId="{481D86A1-CDB4-4F94-88A1-CF86F39EF930}" type="presParOf" srcId="{0854A277-DD3D-4990-9571-CD146AB58AE3}" destId="{604FE85B-B0CC-48F4-85C3-6A5D05CA0C4B}" srcOrd="0" destOrd="0" presId="urn:microsoft.com/office/officeart/2005/8/layout/hierarchy1"/>
    <dgm:cxn modelId="{583899B3-EDE4-4876-83A6-4531B045BD0C}" type="presParOf" srcId="{0854A277-DD3D-4990-9571-CD146AB58AE3}" destId="{C25F0060-EC1E-4654-A2C2-E224251C6F26}" srcOrd="1" destOrd="0" presId="urn:microsoft.com/office/officeart/2005/8/layout/hierarchy1"/>
    <dgm:cxn modelId="{69F9BEC4-6918-4AD0-844C-6BB7D21F42A4}" type="presParOf" srcId="{68B1AABB-1133-45F9-B6EF-55FCB7FE242E}" destId="{ABB7EFC9-BDA1-4A01-A9B2-4E3C564A062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11C216-082E-45C9-AAF0-339799F0C711}" type="doc">
      <dgm:prSet loTypeId="urn:microsoft.com/office/officeart/2005/8/layout/hierarchy1" loCatId="hierarchy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3D087291-52C6-4254-A8AD-5A4F6196DAC7}">
      <dgm:prSet phldrT="[Текст]" custT="1"/>
      <dgm:spPr/>
      <dgm:t>
        <a:bodyPr/>
        <a:lstStyle/>
        <a:p>
          <a:pPr algn="ctr"/>
          <a:r>
            <a:rPr lang="uk-UA" sz="1800" b="1" dirty="0" smtClean="0">
              <a:latin typeface="Times New Roman" pitchFamily="18" charset="0"/>
              <a:cs typeface="Times New Roman" pitchFamily="18" charset="0"/>
            </a:rPr>
            <a:t>Модельні програми розроблені</a:t>
          </a:r>
          <a:endParaRPr lang="uk-UA" sz="1800" b="1" dirty="0">
            <a:latin typeface="Times New Roman" pitchFamily="18" charset="0"/>
            <a:cs typeface="Times New Roman" pitchFamily="18" charset="0"/>
          </a:endParaRPr>
        </a:p>
      </dgm:t>
    </dgm:pt>
    <dgm:pt modelId="{638A3F19-ECAB-4728-BD28-CD2A62AD3A5A}" type="parTrans" cxnId="{F3B2DDBE-7E8C-4155-85B9-51AD9843D71F}">
      <dgm:prSet/>
      <dgm:spPr/>
      <dgm:t>
        <a:bodyPr/>
        <a:lstStyle/>
        <a:p>
          <a:pPr algn="ctr"/>
          <a:endParaRPr lang="uk-UA"/>
        </a:p>
      </dgm:t>
    </dgm:pt>
    <dgm:pt modelId="{64213E65-98C4-4DC0-80A3-AEC11A4B2CF6}" type="sibTrans" cxnId="{F3B2DDBE-7E8C-4155-85B9-51AD9843D71F}">
      <dgm:prSet/>
      <dgm:spPr/>
      <dgm:t>
        <a:bodyPr/>
        <a:lstStyle/>
        <a:p>
          <a:pPr algn="ctr"/>
          <a:endParaRPr lang="uk-UA"/>
        </a:p>
      </dgm:t>
    </dgm:pt>
    <dgm:pt modelId="{2E6C4F3E-1148-4205-A351-C91CAC7D752B}">
      <dgm:prSet phldrT="[Текст]" custT="1"/>
      <dgm:spPr/>
      <dgm:t>
        <a:bodyPr/>
        <a:lstStyle/>
        <a:p>
          <a:pPr algn="ctr"/>
          <a:r>
            <a:rPr lang="uk-UA" sz="1800" dirty="0" smtClean="0">
              <a:latin typeface="Times New Roman" pitchFamily="18" charset="0"/>
              <a:cs typeface="Times New Roman" pitchFamily="18" charset="0"/>
            </a:rPr>
            <a:t>Окремий кожен цикл</a:t>
          </a:r>
          <a:endParaRPr lang="uk-UA" sz="1800" dirty="0">
            <a:latin typeface="Times New Roman" pitchFamily="18" charset="0"/>
            <a:cs typeface="Times New Roman" pitchFamily="18" charset="0"/>
          </a:endParaRPr>
        </a:p>
      </dgm:t>
    </dgm:pt>
    <dgm:pt modelId="{424517A5-B313-43A5-ABCE-CEA27113F0DA}" type="parTrans" cxnId="{7679296D-61A6-4465-BAF0-9EF694E69FB0}">
      <dgm:prSet/>
      <dgm:spPr/>
      <dgm:t>
        <a:bodyPr/>
        <a:lstStyle/>
        <a:p>
          <a:pPr algn="ctr"/>
          <a:endParaRPr lang="uk-UA"/>
        </a:p>
      </dgm:t>
    </dgm:pt>
    <dgm:pt modelId="{59662931-039C-44E8-BC2C-3527CEEE6F90}" type="sibTrans" cxnId="{7679296D-61A6-4465-BAF0-9EF694E69FB0}">
      <dgm:prSet/>
      <dgm:spPr/>
      <dgm:t>
        <a:bodyPr/>
        <a:lstStyle/>
        <a:p>
          <a:pPr algn="ctr"/>
          <a:endParaRPr lang="uk-UA"/>
        </a:p>
      </dgm:t>
    </dgm:pt>
    <dgm:pt modelId="{785D9E3D-2C77-43B5-8761-E5D77ABE3F07}">
      <dgm:prSet phldrT="[Текст]" custT="1"/>
      <dgm:spPr/>
      <dgm:t>
        <a:bodyPr/>
        <a:lstStyle/>
        <a:p>
          <a:pPr algn="ctr"/>
          <a:r>
            <a:rPr lang="uk-UA" sz="1800" dirty="0" smtClean="0">
              <a:latin typeface="Times New Roman" pitchFamily="18" charset="0"/>
              <a:cs typeface="Times New Roman" pitchFamily="18" charset="0"/>
            </a:rPr>
            <a:t>Адаптаційний </a:t>
          </a:r>
        </a:p>
        <a:p>
          <a:pPr algn="ctr"/>
          <a:r>
            <a:rPr lang="uk-UA" sz="1800" dirty="0" smtClean="0">
              <a:latin typeface="Times New Roman" pitchFamily="18" charset="0"/>
              <a:cs typeface="Times New Roman" pitchFamily="18" charset="0"/>
            </a:rPr>
            <a:t>(5-6 класи)</a:t>
          </a:r>
          <a:endParaRPr lang="uk-UA" sz="1800" dirty="0">
            <a:latin typeface="Times New Roman" pitchFamily="18" charset="0"/>
            <a:cs typeface="Times New Roman" pitchFamily="18" charset="0"/>
          </a:endParaRPr>
        </a:p>
      </dgm:t>
    </dgm:pt>
    <dgm:pt modelId="{8B19B5B0-FDDF-4DCB-AA0A-0347FBCF8E9A}" type="parTrans" cxnId="{127F61A2-0847-4C26-8F68-3B557D9FC970}">
      <dgm:prSet/>
      <dgm:spPr/>
      <dgm:t>
        <a:bodyPr/>
        <a:lstStyle/>
        <a:p>
          <a:pPr algn="ctr"/>
          <a:endParaRPr lang="uk-UA"/>
        </a:p>
      </dgm:t>
    </dgm:pt>
    <dgm:pt modelId="{C29AE640-9CB2-40EA-8653-CAEBEF76F9DF}" type="sibTrans" cxnId="{127F61A2-0847-4C26-8F68-3B557D9FC970}">
      <dgm:prSet/>
      <dgm:spPr/>
      <dgm:t>
        <a:bodyPr/>
        <a:lstStyle/>
        <a:p>
          <a:pPr algn="ctr"/>
          <a:endParaRPr lang="uk-UA"/>
        </a:p>
      </dgm:t>
    </dgm:pt>
    <dgm:pt modelId="{45999D6E-D2B6-440C-A826-6F23E13F149C}">
      <dgm:prSet phldrT="[Текст]" custT="1"/>
      <dgm:spPr/>
      <dgm:t>
        <a:bodyPr/>
        <a:lstStyle/>
        <a:p>
          <a:pPr algn="ctr"/>
          <a:r>
            <a:rPr lang="uk-UA" sz="1800" dirty="0" smtClean="0">
              <a:latin typeface="Times New Roman" pitchFamily="18" charset="0"/>
              <a:cs typeface="Times New Roman" pitchFamily="18" charset="0"/>
            </a:rPr>
            <a:t>Базове предметне навчання </a:t>
          </a:r>
        </a:p>
        <a:p>
          <a:pPr algn="ctr"/>
          <a:r>
            <a:rPr lang="uk-UA" sz="1800" dirty="0" smtClean="0">
              <a:latin typeface="Times New Roman" pitchFamily="18" charset="0"/>
              <a:cs typeface="Times New Roman" pitchFamily="18" charset="0"/>
            </a:rPr>
            <a:t>(7-9 класи)</a:t>
          </a:r>
          <a:endParaRPr lang="uk-UA" sz="1800" dirty="0">
            <a:latin typeface="Times New Roman" pitchFamily="18" charset="0"/>
            <a:cs typeface="Times New Roman" pitchFamily="18" charset="0"/>
          </a:endParaRPr>
        </a:p>
      </dgm:t>
    </dgm:pt>
    <dgm:pt modelId="{9E8BA741-8C36-4169-92DC-CEB458A71766}" type="parTrans" cxnId="{7C1CEE8B-D9AA-44FD-933A-54AC821BE50E}">
      <dgm:prSet/>
      <dgm:spPr/>
      <dgm:t>
        <a:bodyPr/>
        <a:lstStyle/>
        <a:p>
          <a:pPr algn="ctr"/>
          <a:endParaRPr lang="uk-UA"/>
        </a:p>
      </dgm:t>
    </dgm:pt>
    <dgm:pt modelId="{FB53E6C5-E8B2-43B1-99FC-75061A999135}" type="sibTrans" cxnId="{7C1CEE8B-D9AA-44FD-933A-54AC821BE50E}">
      <dgm:prSet/>
      <dgm:spPr/>
      <dgm:t>
        <a:bodyPr/>
        <a:lstStyle/>
        <a:p>
          <a:pPr algn="ctr"/>
          <a:endParaRPr lang="uk-UA"/>
        </a:p>
      </dgm:t>
    </dgm:pt>
    <dgm:pt modelId="{4C629DC6-9FE2-4769-AC3C-B5887C8CE084}">
      <dgm:prSet phldrT="[Текст]" custT="1"/>
      <dgm:spPr/>
      <dgm:t>
        <a:bodyPr/>
        <a:lstStyle/>
        <a:p>
          <a:pPr algn="ctr"/>
          <a:r>
            <a:rPr lang="uk-UA" sz="1800" dirty="0" smtClean="0">
              <a:latin typeface="Times New Roman" pitchFamily="18" charset="0"/>
              <a:cs typeface="Times New Roman" pitchFamily="18" charset="0"/>
            </a:rPr>
            <a:t>Рівень   базової середньої освіти</a:t>
          </a:r>
          <a:endParaRPr lang="uk-UA" sz="1800" dirty="0">
            <a:latin typeface="Times New Roman" pitchFamily="18" charset="0"/>
            <a:cs typeface="Times New Roman" pitchFamily="18" charset="0"/>
          </a:endParaRPr>
        </a:p>
      </dgm:t>
    </dgm:pt>
    <dgm:pt modelId="{0F4A6521-5222-4AA5-A596-116B1FC09DF6}" type="parTrans" cxnId="{2F7D9D3E-979E-42AE-971C-85064952B521}">
      <dgm:prSet/>
      <dgm:spPr/>
      <dgm:t>
        <a:bodyPr/>
        <a:lstStyle/>
        <a:p>
          <a:pPr algn="ctr"/>
          <a:endParaRPr lang="uk-UA"/>
        </a:p>
      </dgm:t>
    </dgm:pt>
    <dgm:pt modelId="{423C6B5A-20F5-4ECB-8120-998E5EBC817C}" type="sibTrans" cxnId="{2F7D9D3E-979E-42AE-971C-85064952B521}">
      <dgm:prSet/>
      <dgm:spPr/>
      <dgm:t>
        <a:bodyPr/>
        <a:lstStyle/>
        <a:p>
          <a:pPr algn="ctr"/>
          <a:endParaRPr lang="uk-UA"/>
        </a:p>
      </dgm:t>
    </dgm:pt>
    <dgm:pt modelId="{A4D7151D-A03B-4995-B1BA-4AFF759D0C4A}">
      <dgm:prSet phldrT="[Текст]" custT="1"/>
      <dgm:spPr/>
      <dgm:t>
        <a:bodyPr/>
        <a:lstStyle/>
        <a:p>
          <a:pPr algn="ctr"/>
          <a:r>
            <a:rPr lang="uk-UA" sz="1800" dirty="0" smtClean="0">
              <a:latin typeface="Times New Roman" pitchFamily="18" charset="0"/>
              <a:cs typeface="Times New Roman" pitchFamily="18" charset="0"/>
            </a:rPr>
            <a:t>5-9 класи </a:t>
          </a:r>
          <a:endParaRPr lang="uk-UA" sz="1800" dirty="0">
            <a:latin typeface="Times New Roman" pitchFamily="18" charset="0"/>
            <a:cs typeface="Times New Roman" pitchFamily="18" charset="0"/>
          </a:endParaRPr>
        </a:p>
      </dgm:t>
    </dgm:pt>
    <dgm:pt modelId="{6411092D-5718-4026-986F-C6D7A3259351}" type="parTrans" cxnId="{B1370E35-488F-4FD3-993B-AC9FF9379C61}">
      <dgm:prSet/>
      <dgm:spPr/>
      <dgm:t>
        <a:bodyPr/>
        <a:lstStyle/>
        <a:p>
          <a:pPr algn="ctr"/>
          <a:endParaRPr lang="uk-UA"/>
        </a:p>
      </dgm:t>
    </dgm:pt>
    <dgm:pt modelId="{CB71CC92-E9F0-4BCC-8453-DCA629058516}" type="sibTrans" cxnId="{B1370E35-488F-4FD3-993B-AC9FF9379C61}">
      <dgm:prSet/>
      <dgm:spPr/>
      <dgm:t>
        <a:bodyPr/>
        <a:lstStyle/>
        <a:p>
          <a:pPr algn="ctr"/>
          <a:endParaRPr lang="uk-UA"/>
        </a:p>
      </dgm:t>
    </dgm:pt>
    <dgm:pt modelId="{74D6DBDE-FFEB-4D3D-B0C5-2B30034313AE}" type="pres">
      <dgm:prSet presAssocID="{B011C216-082E-45C9-AAF0-339799F0C71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0BE2BF6C-4654-4907-8095-F99B331F0481}" type="pres">
      <dgm:prSet presAssocID="{3D087291-52C6-4254-A8AD-5A4F6196DAC7}" presName="hierRoot1" presStyleCnt="0"/>
      <dgm:spPr/>
    </dgm:pt>
    <dgm:pt modelId="{DDBBCCA2-3E73-4415-B204-DADDE7BA8809}" type="pres">
      <dgm:prSet presAssocID="{3D087291-52C6-4254-A8AD-5A4F6196DAC7}" presName="composite" presStyleCnt="0"/>
      <dgm:spPr/>
    </dgm:pt>
    <dgm:pt modelId="{D29DF464-6664-44DC-B6D2-C2710E679BFD}" type="pres">
      <dgm:prSet presAssocID="{3D087291-52C6-4254-A8AD-5A4F6196DAC7}" presName="background" presStyleLbl="node0" presStyleIdx="0" presStyleCnt="1"/>
      <dgm:spPr/>
    </dgm:pt>
    <dgm:pt modelId="{90DEFFEE-4FC4-4A03-9853-B9208AD4C1FD}" type="pres">
      <dgm:prSet presAssocID="{3D087291-52C6-4254-A8AD-5A4F6196DAC7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45A2A1DA-7136-4C21-8A83-82801B6B2810}" type="pres">
      <dgm:prSet presAssocID="{3D087291-52C6-4254-A8AD-5A4F6196DAC7}" presName="hierChild2" presStyleCnt="0"/>
      <dgm:spPr/>
    </dgm:pt>
    <dgm:pt modelId="{2630795C-8A85-4CAC-9BEC-36A11C3B192B}" type="pres">
      <dgm:prSet presAssocID="{424517A5-B313-43A5-ABCE-CEA27113F0DA}" presName="Name10" presStyleLbl="parChTrans1D2" presStyleIdx="0" presStyleCnt="2"/>
      <dgm:spPr/>
      <dgm:t>
        <a:bodyPr/>
        <a:lstStyle/>
        <a:p>
          <a:endParaRPr lang="uk-UA"/>
        </a:p>
      </dgm:t>
    </dgm:pt>
    <dgm:pt modelId="{414D5F1B-2D1C-40B7-9FC4-F5818B81FD63}" type="pres">
      <dgm:prSet presAssocID="{2E6C4F3E-1148-4205-A351-C91CAC7D752B}" presName="hierRoot2" presStyleCnt="0"/>
      <dgm:spPr/>
    </dgm:pt>
    <dgm:pt modelId="{88252D68-65B5-4862-A9CC-CF2041696E5A}" type="pres">
      <dgm:prSet presAssocID="{2E6C4F3E-1148-4205-A351-C91CAC7D752B}" presName="composite2" presStyleCnt="0"/>
      <dgm:spPr/>
    </dgm:pt>
    <dgm:pt modelId="{F34A40E4-5E17-4207-B4D9-BC4461660790}" type="pres">
      <dgm:prSet presAssocID="{2E6C4F3E-1148-4205-A351-C91CAC7D752B}" presName="background2" presStyleLbl="node2" presStyleIdx="0" presStyleCnt="2"/>
      <dgm:spPr/>
    </dgm:pt>
    <dgm:pt modelId="{41521F2C-3C1E-4BA1-B381-1E98F54C1997}" type="pres">
      <dgm:prSet presAssocID="{2E6C4F3E-1148-4205-A351-C91CAC7D752B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05671878-2BCC-4DEA-A2FB-E640EDDBF54E}" type="pres">
      <dgm:prSet presAssocID="{2E6C4F3E-1148-4205-A351-C91CAC7D752B}" presName="hierChild3" presStyleCnt="0"/>
      <dgm:spPr/>
    </dgm:pt>
    <dgm:pt modelId="{2F0DEE72-FAA7-409D-AAC9-81F7CFD3F894}" type="pres">
      <dgm:prSet presAssocID="{8B19B5B0-FDDF-4DCB-AA0A-0347FBCF8E9A}" presName="Name17" presStyleLbl="parChTrans1D3" presStyleIdx="0" presStyleCnt="3"/>
      <dgm:spPr/>
      <dgm:t>
        <a:bodyPr/>
        <a:lstStyle/>
        <a:p>
          <a:endParaRPr lang="uk-UA"/>
        </a:p>
      </dgm:t>
    </dgm:pt>
    <dgm:pt modelId="{BB3F5446-8F0E-44E6-9145-9BF391099F10}" type="pres">
      <dgm:prSet presAssocID="{785D9E3D-2C77-43B5-8761-E5D77ABE3F07}" presName="hierRoot3" presStyleCnt="0"/>
      <dgm:spPr/>
    </dgm:pt>
    <dgm:pt modelId="{5F425EB6-5FCE-4DB8-AEDE-73F1002A74B1}" type="pres">
      <dgm:prSet presAssocID="{785D9E3D-2C77-43B5-8761-E5D77ABE3F07}" presName="composite3" presStyleCnt="0"/>
      <dgm:spPr/>
    </dgm:pt>
    <dgm:pt modelId="{15FBF3CE-D488-44A2-AB20-8DB88605A359}" type="pres">
      <dgm:prSet presAssocID="{785D9E3D-2C77-43B5-8761-E5D77ABE3F07}" presName="background3" presStyleLbl="node3" presStyleIdx="0" presStyleCnt="3"/>
      <dgm:spPr/>
    </dgm:pt>
    <dgm:pt modelId="{5670ECC0-0DDA-4F3B-9601-BC7F49A7FFF0}" type="pres">
      <dgm:prSet presAssocID="{785D9E3D-2C77-43B5-8761-E5D77ABE3F07}" presName="text3" presStyleLbl="fgAcc3" presStyleIdx="0" presStyleCnt="3" custScaleX="139320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0874FD34-98D7-405B-9293-9796DD51C034}" type="pres">
      <dgm:prSet presAssocID="{785D9E3D-2C77-43B5-8761-E5D77ABE3F07}" presName="hierChild4" presStyleCnt="0"/>
      <dgm:spPr/>
    </dgm:pt>
    <dgm:pt modelId="{19345118-2181-45D8-B89F-575E59318C0E}" type="pres">
      <dgm:prSet presAssocID="{9E8BA741-8C36-4169-92DC-CEB458A71766}" presName="Name17" presStyleLbl="parChTrans1D3" presStyleIdx="1" presStyleCnt="3"/>
      <dgm:spPr/>
      <dgm:t>
        <a:bodyPr/>
        <a:lstStyle/>
        <a:p>
          <a:endParaRPr lang="uk-UA"/>
        </a:p>
      </dgm:t>
    </dgm:pt>
    <dgm:pt modelId="{9C380651-157B-496C-AD23-E99E5182FCB4}" type="pres">
      <dgm:prSet presAssocID="{45999D6E-D2B6-440C-A826-6F23E13F149C}" presName="hierRoot3" presStyleCnt="0"/>
      <dgm:spPr/>
    </dgm:pt>
    <dgm:pt modelId="{3EDF9FCA-CF1F-4E2D-96DD-758472582141}" type="pres">
      <dgm:prSet presAssocID="{45999D6E-D2B6-440C-A826-6F23E13F149C}" presName="composite3" presStyleCnt="0"/>
      <dgm:spPr/>
    </dgm:pt>
    <dgm:pt modelId="{5368C317-5A5B-4464-8D74-B484ED754EDC}" type="pres">
      <dgm:prSet presAssocID="{45999D6E-D2B6-440C-A826-6F23E13F149C}" presName="background3" presStyleLbl="node3" presStyleIdx="1" presStyleCnt="3"/>
      <dgm:spPr/>
    </dgm:pt>
    <dgm:pt modelId="{3B5DF9B9-20B4-48C6-9214-60EF93D20FD9}" type="pres">
      <dgm:prSet presAssocID="{45999D6E-D2B6-440C-A826-6F23E13F149C}" presName="text3" presStyleLbl="fgAcc3" presStyleIdx="1" presStyleCnt="3" custScaleX="147397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A8925D5F-A584-4F8C-9E91-64D45B55DDA3}" type="pres">
      <dgm:prSet presAssocID="{45999D6E-D2B6-440C-A826-6F23E13F149C}" presName="hierChild4" presStyleCnt="0"/>
      <dgm:spPr/>
    </dgm:pt>
    <dgm:pt modelId="{482442BE-D05F-4069-9FB1-CDDB85FA25F6}" type="pres">
      <dgm:prSet presAssocID="{0F4A6521-5222-4AA5-A596-116B1FC09DF6}" presName="Name10" presStyleLbl="parChTrans1D2" presStyleIdx="1" presStyleCnt="2"/>
      <dgm:spPr/>
      <dgm:t>
        <a:bodyPr/>
        <a:lstStyle/>
        <a:p>
          <a:endParaRPr lang="uk-UA"/>
        </a:p>
      </dgm:t>
    </dgm:pt>
    <dgm:pt modelId="{10AFBB4F-4FD0-42FE-BBAD-AE6ACDF614C7}" type="pres">
      <dgm:prSet presAssocID="{4C629DC6-9FE2-4769-AC3C-B5887C8CE084}" presName="hierRoot2" presStyleCnt="0"/>
      <dgm:spPr/>
    </dgm:pt>
    <dgm:pt modelId="{B73F446B-DF70-495E-920E-DFE4C9D976BD}" type="pres">
      <dgm:prSet presAssocID="{4C629DC6-9FE2-4769-AC3C-B5887C8CE084}" presName="composite2" presStyleCnt="0"/>
      <dgm:spPr/>
    </dgm:pt>
    <dgm:pt modelId="{BAD85943-A069-413C-9CCD-EC15880EA4E2}" type="pres">
      <dgm:prSet presAssocID="{4C629DC6-9FE2-4769-AC3C-B5887C8CE084}" presName="background2" presStyleLbl="node2" presStyleIdx="1" presStyleCnt="2"/>
      <dgm:spPr/>
    </dgm:pt>
    <dgm:pt modelId="{101FCEB6-53E6-423E-8388-BFEF1AB33BF6}" type="pres">
      <dgm:prSet presAssocID="{4C629DC6-9FE2-4769-AC3C-B5887C8CE084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227B2615-6FF7-4FED-9EAE-BCA0E225DF7F}" type="pres">
      <dgm:prSet presAssocID="{4C629DC6-9FE2-4769-AC3C-B5887C8CE084}" presName="hierChild3" presStyleCnt="0"/>
      <dgm:spPr/>
    </dgm:pt>
    <dgm:pt modelId="{FDF6B3D1-8C87-40AC-B749-28E091D1502F}" type="pres">
      <dgm:prSet presAssocID="{6411092D-5718-4026-986F-C6D7A3259351}" presName="Name17" presStyleLbl="parChTrans1D3" presStyleIdx="2" presStyleCnt="3"/>
      <dgm:spPr/>
      <dgm:t>
        <a:bodyPr/>
        <a:lstStyle/>
        <a:p>
          <a:endParaRPr lang="uk-UA"/>
        </a:p>
      </dgm:t>
    </dgm:pt>
    <dgm:pt modelId="{8FB25110-2C90-4BFB-8439-7BA7816E7193}" type="pres">
      <dgm:prSet presAssocID="{A4D7151D-A03B-4995-B1BA-4AFF759D0C4A}" presName="hierRoot3" presStyleCnt="0"/>
      <dgm:spPr/>
    </dgm:pt>
    <dgm:pt modelId="{1CF0475B-AD3D-407D-BE7A-7B1290BBB7B0}" type="pres">
      <dgm:prSet presAssocID="{A4D7151D-A03B-4995-B1BA-4AFF759D0C4A}" presName="composite3" presStyleCnt="0"/>
      <dgm:spPr/>
    </dgm:pt>
    <dgm:pt modelId="{78C32E48-7B02-4A03-A981-2C3E045F8D6B}" type="pres">
      <dgm:prSet presAssocID="{A4D7151D-A03B-4995-B1BA-4AFF759D0C4A}" presName="background3" presStyleLbl="node3" presStyleIdx="2" presStyleCnt="3"/>
      <dgm:spPr/>
    </dgm:pt>
    <dgm:pt modelId="{7BB85988-CE07-4412-8DEF-3C5D0877CCE5}" type="pres">
      <dgm:prSet presAssocID="{A4D7151D-A03B-4995-B1BA-4AFF759D0C4A}" presName="text3" presStyleLbl="fgAcc3" presStyleIdx="2" presStyleCnt="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9C689398-4F5A-4BE6-AE26-1AAA4B33A373}" type="pres">
      <dgm:prSet presAssocID="{A4D7151D-A03B-4995-B1BA-4AFF759D0C4A}" presName="hierChild4" presStyleCnt="0"/>
      <dgm:spPr/>
    </dgm:pt>
  </dgm:ptLst>
  <dgm:cxnLst>
    <dgm:cxn modelId="{B1370E35-488F-4FD3-993B-AC9FF9379C61}" srcId="{4C629DC6-9FE2-4769-AC3C-B5887C8CE084}" destId="{A4D7151D-A03B-4995-B1BA-4AFF759D0C4A}" srcOrd="0" destOrd="0" parTransId="{6411092D-5718-4026-986F-C6D7A3259351}" sibTransId="{CB71CC92-E9F0-4BCC-8453-DCA629058516}"/>
    <dgm:cxn modelId="{E7BE0CE7-8046-48A2-9C5C-90168A8EDE15}" type="presOf" srcId="{6411092D-5718-4026-986F-C6D7A3259351}" destId="{FDF6B3D1-8C87-40AC-B749-28E091D1502F}" srcOrd="0" destOrd="0" presId="urn:microsoft.com/office/officeart/2005/8/layout/hierarchy1"/>
    <dgm:cxn modelId="{A6D0F561-6545-40FE-8BC2-B37BDB856D5E}" type="presOf" srcId="{A4D7151D-A03B-4995-B1BA-4AFF759D0C4A}" destId="{7BB85988-CE07-4412-8DEF-3C5D0877CCE5}" srcOrd="0" destOrd="0" presId="urn:microsoft.com/office/officeart/2005/8/layout/hierarchy1"/>
    <dgm:cxn modelId="{7679296D-61A6-4465-BAF0-9EF694E69FB0}" srcId="{3D087291-52C6-4254-A8AD-5A4F6196DAC7}" destId="{2E6C4F3E-1148-4205-A351-C91CAC7D752B}" srcOrd="0" destOrd="0" parTransId="{424517A5-B313-43A5-ABCE-CEA27113F0DA}" sibTransId="{59662931-039C-44E8-BC2C-3527CEEE6F90}"/>
    <dgm:cxn modelId="{34EC33E5-1D83-44D2-9E1B-9054E48E5C1E}" type="presOf" srcId="{2E6C4F3E-1148-4205-A351-C91CAC7D752B}" destId="{41521F2C-3C1E-4BA1-B381-1E98F54C1997}" srcOrd="0" destOrd="0" presId="urn:microsoft.com/office/officeart/2005/8/layout/hierarchy1"/>
    <dgm:cxn modelId="{2F7D9D3E-979E-42AE-971C-85064952B521}" srcId="{3D087291-52C6-4254-A8AD-5A4F6196DAC7}" destId="{4C629DC6-9FE2-4769-AC3C-B5887C8CE084}" srcOrd="1" destOrd="0" parTransId="{0F4A6521-5222-4AA5-A596-116B1FC09DF6}" sibTransId="{423C6B5A-20F5-4ECB-8120-998E5EBC817C}"/>
    <dgm:cxn modelId="{0196A264-8051-43F2-82E5-EAF227CD531B}" type="presOf" srcId="{45999D6E-D2B6-440C-A826-6F23E13F149C}" destId="{3B5DF9B9-20B4-48C6-9214-60EF93D20FD9}" srcOrd="0" destOrd="0" presId="urn:microsoft.com/office/officeart/2005/8/layout/hierarchy1"/>
    <dgm:cxn modelId="{503080CB-AA29-4CAC-9979-22E80E999E72}" type="presOf" srcId="{3D087291-52C6-4254-A8AD-5A4F6196DAC7}" destId="{90DEFFEE-4FC4-4A03-9853-B9208AD4C1FD}" srcOrd="0" destOrd="0" presId="urn:microsoft.com/office/officeart/2005/8/layout/hierarchy1"/>
    <dgm:cxn modelId="{127F61A2-0847-4C26-8F68-3B557D9FC970}" srcId="{2E6C4F3E-1148-4205-A351-C91CAC7D752B}" destId="{785D9E3D-2C77-43B5-8761-E5D77ABE3F07}" srcOrd="0" destOrd="0" parTransId="{8B19B5B0-FDDF-4DCB-AA0A-0347FBCF8E9A}" sibTransId="{C29AE640-9CB2-40EA-8653-CAEBEF76F9DF}"/>
    <dgm:cxn modelId="{B2A4D52A-3293-4554-9921-66306A9DC7AE}" type="presOf" srcId="{424517A5-B313-43A5-ABCE-CEA27113F0DA}" destId="{2630795C-8A85-4CAC-9BEC-36A11C3B192B}" srcOrd="0" destOrd="0" presId="urn:microsoft.com/office/officeart/2005/8/layout/hierarchy1"/>
    <dgm:cxn modelId="{03FF0225-9F40-4833-970E-3F841647B9FA}" type="presOf" srcId="{785D9E3D-2C77-43B5-8761-E5D77ABE3F07}" destId="{5670ECC0-0DDA-4F3B-9601-BC7F49A7FFF0}" srcOrd="0" destOrd="0" presId="urn:microsoft.com/office/officeart/2005/8/layout/hierarchy1"/>
    <dgm:cxn modelId="{7ADB3403-F491-40A9-8648-D4EBC290B6B6}" type="presOf" srcId="{0F4A6521-5222-4AA5-A596-116B1FC09DF6}" destId="{482442BE-D05F-4069-9FB1-CDDB85FA25F6}" srcOrd="0" destOrd="0" presId="urn:microsoft.com/office/officeart/2005/8/layout/hierarchy1"/>
    <dgm:cxn modelId="{8B7191FA-1070-4B3D-87D1-8FA465883629}" type="presOf" srcId="{B011C216-082E-45C9-AAF0-339799F0C711}" destId="{74D6DBDE-FFEB-4D3D-B0C5-2B30034313AE}" srcOrd="0" destOrd="0" presId="urn:microsoft.com/office/officeart/2005/8/layout/hierarchy1"/>
    <dgm:cxn modelId="{F3B2DDBE-7E8C-4155-85B9-51AD9843D71F}" srcId="{B011C216-082E-45C9-AAF0-339799F0C711}" destId="{3D087291-52C6-4254-A8AD-5A4F6196DAC7}" srcOrd="0" destOrd="0" parTransId="{638A3F19-ECAB-4728-BD28-CD2A62AD3A5A}" sibTransId="{64213E65-98C4-4DC0-80A3-AEC11A4B2CF6}"/>
    <dgm:cxn modelId="{55A0507D-2974-4ED6-8A29-F8165AD4EFBD}" type="presOf" srcId="{4C629DC6-9FE2-4769-AC3C-B5887C8CE084}" destId="{101FCEB6-53E6-423E-8388-BFEF1AB33BF6}" srcOrd="0" destOrd="0" presId="urn:microsoft.com/office/officeart/2005/8/layout/hierarchy1"/>
    <dgm:cxn modelId="{9DA0C072-FE50-42B5-A0BE-0B46BD9585B4}" type="presOf" srcId="{8B19B5B0-FDDF-4DCB-AA0A-0347FBCF8E9A}" destId="{2F0DEE72-FAA7-409D-AAC9-81F7CFD3F894}" srcOrd="0" destOrd="0" presId="urn:microsoft.com/office/officeart/2005/8/layout/hierarchy1"/>
    <dgm:cxn modelId="{6FEAE072-E3D0-4BC4-95D3-B5BFD6B6AD5C}" type="presOf" srcId="{9E8BA741-8C36-4169-92DC-CEB458A71766}" destId="{19345118-2181-45D8-B89F-575E59318C0E}" srcOrd="0" destOrd="0" presId="urn:microsoft.com/office/officeart/2005/8/layout/hierarchy1"/>
    <dgm:cxn modelId="{7C1CEE8B-D9AA-44FD-933A-54AC821BE50E}" srcId="{2E6C4F3E-1148-4205-A351-C91CAC7D752B}" destId="{45999D6E-D2B6-440C-A826-6F23E13F149C}" srcOrd="1" destOrd="0" parTransId="{9E8BA741-8C36-4169-92DC-CEB458A71766}" sibTransId="{FB53E6C5-E8B2-43B1-99FC-75061A999135}"/>
    <dgm:cxn modelId="{B29D197D-7D49-4462-9135-8CD13B886427}" type="presParOf" srcId="{74D6DBDE-FFEB-4D3D-B0C5-2B30034313AE}" destId="{0BE2BF6C-4654-4907-8095-F99B331F0481}" srcOrd="0" destOrd="0" presId="urn:microsoft.com/office/officeart/2005/8/layout/hierarchy1"/>
    <dgm:cxn modelId="{3506B813-55A3-4D40-BDE7-8F3831612D82}" type="presParOf" srcId="{0BE2BF6C-4654-4907-8095-F99B331F0481}" destId="{DDBBCCA2-3E73-4415-B204-DADDE7BA8809}" srcOrd="0" destOrd="0" presId="urn:microsoft.com/office/officeart/2005/8/layout/hierarchy1"/>
    <dgm:cxn modelId="{465C8767-1E8A-4E97-AA5C-C84C9A0C92D1}" type="presParOf" srcId="{DDBBCCA2-3E73-4415-B204-DADDE7BA8809}" destId="{D29DF464-6664-44DC-B6D2-C2710E679BFD}" srcOrd="0" destOrd="0" presId="urn:microsoft.com/office/officeart/2005/8/layout/hierarchy1"/>
    <dgm:cxn modelId="{F0B815D8-93AD-4BC0-9847-A047B2ABED24}" type="presParOf" srcId="{DDBBCCA2-3E73-4415-B204-DADDE7BA8809}" destId="{90DEFFEE-4FC4-4A03-9853-B9208AD4C1FD}" srcOrd="1" destOrd="0" presId="urn:microsoft.com/office/officeart/2005/8/layout/hierarchy1"/>
    <dgm:cxn modelId="{F3314F5E-9CFE-4EE3-8BD5-A04A3F107A3D}" type="presParOf" srcId="{0BE2BF6C-4654-4907-8095-F99B331F0481}" destId="{45A2A1DA-7136-4C21-8A83-82801B6B2810}" srcOrd="1" destOrd="0" presId="urn:microsoft.com/office/officeart/2005/8/layout/hierarchy1"/>
    <dgm:cxn modelId="{1BA64CF8-5DC0-4861-99EA-3DBDBD0B8988}" type="presParOf" srcId="{45A2A1DA-7136-4C21-8A83-82801B6B2810}" destId="{2630795C-8A85-4CAC-9BEC-36A11C3B192B}" srcOrd="0" destOrd="0" presId="urn:microsoft.com/office/officeart/2005/8/layout/hierarchy1"/>
    <dgm:cxn modelId="{3066AB9C-F94D-4E6C-BA62-6C5FF8551FF3}" type="presParOf" srcId="{45A2A1DA-7136-4C21-8A83-82801B6B2810}" destId="{414D5F1B-2D1C-40B7-9FC4-F5818B81FD63}" srcOrd="1" destOrd="0" presId="urn:microsoft.com/office/officeart/2005/8/layout/hierarchy1"/>
    <dgm:cxn modelId="{EFBBFB2B-2B24-4618-89BB-33C91CA81444}" type="presParOf" srcId="{414D5F1B-2D1C-40B7-9FC4-F5818B81FD63}" destId="{88252D68-65B5-4862-A9CC-CF2041696E5A}" srcOrd="0" destOrd="0" presId="urn:microsoft.com/office/officeart/2005/8/layout/hierarchy1"/>
    <dgm:cxn modelId="{41D86CE1-9037-4833-B39D-0481D968A59E}" type="presParOf" srcId="{88252D68-65B5-4862-A9CC-CF2041696E5A}" destId="{F34A40E4-5E17-4207-B4D9-BC4461660790}" srcOrd="0" destOrd="0" presId="urn:microsoft.com/office/officeart/2005/8/layout/hierarchy1"/>
    <dgm:cxn modelId="{A1422DB9-9486-4BD2-BDFD-245BD1423188}" type="presParOf" srcId="{88252D68-65B5-4862-A9CC-CF2041696E5A}" destId="{41521F2C-3C1E-4BA1-B381-1E98F54C1997}" srcOrd="1" destOrd="0" presId="urn:microsoft.com/office/officeart/2005/8/layout/hierarchy1"/>
    <dgm:cxn modelId="{3248A77E-99F8-4818-A47A-F1958F46AAB2}" type="presParOf" srcId="{414D5F1B-2D1C-40B7-9FC4-F5818B81FD63}" destId="{05671878-2BCC-4DEA-A2FB-E640EDDBF54E}" srcOrd="1" destOrd="0" presId="urn:microsoft.com/office/officeart/2005/8/layout/hierarchy1"/>
    <dgm:cxn modelId="{C0CFCC8E-6391-4B6F-B5C0-6B1117C39E5D}" type="presParOf" srcId="{05671878-2BCC-4DEA-A2FB-E640EDDBF54E}" destId="{2F0DEE72-FAA7-409D-AAC9-81F7CFD3F894}" srcOrd="0" destOrd="0" presId="urn:microsoft.com/office/officeart/2005/8/layout/hierarchy1"/>
    <dgm:cxn modelId="{ABDD0172-AC5F-4B79-A9CF-CA6D7758AB3F}" type="presParOf" srcId="{05671878-2BCC-4DEA-A2FB-E640EDDBF54E}" destId="{BB3F5446-8F0E-44E6-9145-9BF391099F10}" srcOrd="1" destOrd="0" presId="urn:microsoft.com/office/officeart/2005/8/layout/hierarchy1"/>
    <dgm:cxn modelId="{A46DC723-AC3D-41C2-A783-EB0BC542E49A}" type="presParOf" srcId="{BB3F5446-8F0E-44E6-9145-9BF391099F10}" destId="{5F425EB6-5FCE-4DB8-AEDE-73F1002A74B1}" srcOrd="0" destOrd="0" presId="urn:microsoft.com/office/officeart/2005/8/layout/hierarchy1"/>
    <dgm:cxn modelId="{0BA1D1FB-A080-414A-A3EC-5718E0B56AD6}" type="presParOf" srcId="{5F425EB6-5FCE-4DB8-AEDE-73F1002A74B1}" destId="{15FBF3CE-D488-44A2-AB20-8DB88605A359}" srcOrd="0" destOrd="0" presId="urn:microsoft.com/office/officeart/2005/8/layout/hierarchy1"/>
    <dgm:cxn modelId="{3A123CF1-C4C3-4A1E-B981-7B045D007307}" type="presParOf" srcId="{5F425EB6-5FCE-4DB8-AEDE-73F1002A74B1}" destId="{5670ECC0-0DDA-4F3B-9601-BC7F49A7FFF0}" srcOrd="1" destOrd="0" presId="urn:microsoft.com/office/officeart/2005/8/layout/hierarchy1"/>
    <dgm:cxn modelId="{A4BCA822-EA91-4EC4-B083-2F813891F249}" type="presParOf" srcId="{BB3F5446-8F0E-44E6-9145-9BF391099F10}" destId="{0874FD34-98D7-405B-9293-9796DD51C034}" srcOrd="1" destOrd="0" presId="urn:microsoft.com/office/officeart/2005/8/layout/hierarchy1"/>
    <dgm:cxn modelId="{B5EC7E42-1B23-42E7-8E32-077D044A23D4}" type="presParOf" srcId="{05671878-2BCC-4DEA-A2FB-E640EDDBF54E}" destId="{19345118-2181-45D8-B89F-575E59318C0E}" srcOrd="2" destOrd="0" presId="urn:microsoft.com/office/officeart/2005/8/layout/hierarchy1"/>
    <dgm:cxn modelId="{DDC06517-A8AB-41F5-961C-0EA886AAE971}" type="presParOf" srcId="{05671878-2BCC-4DEA-A2FB-E640EDDBF54E}" destId="{9C380651-157B-496C-AD23-E99E5182FCB4}" srcOrd="3" destOrd="0" presId="urn:microsoft.com/office/officeart/2005/8/layout/hierarchy1"/>
    <dgm:cxn modelId="{AA161455-BBEF-4417-B535-80403F61B3FD}" type="presParOf" srcId="{9C380651-157B-496C-AD23-E99E5182FCB4}" destId="{3EDF9FCA-CF1F-4E2D-96DD-758472582141}" srcOrd="0" destOrd="0" presId="urn:microsoft.com/office/officeart/2005/8/layout/hierarchy1"/>
    <dgm:cxn modelId="{9F8FA243-B283-4336-9800-BDA26335628C}" type="presParOf" srcId="{3EDF9FCA-CF1F-4E2D-96DD-758472582141}" destId="{5368C317-5A5B-4464-8D74-B484ED754EDC}" srcOrd="0" destOrd="0" presId="urn:microsoft.com/office/officeart/2005/8/layout/hierarchy1"/>
    <dgm:cxn modelId="{A4D0DBCA-CE73-4C18-A4F5-D1B417C230D5}" type="presParOf" srcId="{3EDF9FCA-CF1F-4E2D-96DD-758472582141}" destId="{3B5DF9B9-20B4-48C6-9214-60EF93D20FD9}" srcOrd="1" destOrd="0" presId="urn:microsoft.com/office/officeart/2005/8/layout/hierarchy1"/>
    <dgm:cxn modelId="{00C5627C-D44F-4ED8-80DF-5910CAA2A2AC}" type="presParOf" srcId="{9C380651-157B-496C-AD23-E99E5182FCB4}" destId="{A8925D5F-A584-4F8C-9E91-64D45B55DDA3}" srcOrd="1" destOrd="0" presId="urn:microsoft.com/office/officeart/2005/8/layout/hierarchy1"/>
    <dgm:cxn modelId="{DC5938B2-8AE5-4B7F-9111-8350E6F7C7CB}" type="presParOf" srcId="{45A2A1DA-7136-4C21-8A83-82801B6B2810}" destId="{482442BE-D05F-4069-9FB1-CDDB85FA25F6}" srcOrd="2" destOrd="0" presId="urn:microsoft.com/office/officeart/2005/8/layout/hierarchy1"/>
    <dgm:cxn modelId="{ADF6AD4E-4F6C-40D3-8804-64CFB5DBB3DB}" type="presParOf" srcId="{45A2A1DA-7136-4C21-8A83-82801B6B2810}" destId="{10AFBB4F-4FD0-42FE-BBAD-AE6ACDF614C7}" srcOrd="3" destOrd="0" presId="urn:microsoft.com/office/officeart/2005/8/layout/hierarchy1"/>
    <dgm:cxn modelId="{2D73E700-4270-43FC-B080-2BFD1F1A823C}" type="presParOf" srcId="{10AFBB4F-4FD0-42FE-BBAD-AE6ACDF614C7}" destId="{B73F446B-DF70-495E-920E-DFE4C9D976BD}" srcOrd="0" destOrd="0" presId="urn:microsoft.com/office/officeart/2005/8/layout/hierarchy1"/>
    <dgm:cxn modelId="{A15A5E99-1C04-4A86-89F7-2D44F4C6D01B}" type="presParOf" srcId="{B73F446B-DF70-495E-920E-DFE4C9D976BD}" destId="{BAD85943-A069-413C-9CCD-EC15880EA4E2}" srcOrd="0" destOrd="0" presId="urn:microsoft.com/office/officeart/2005/8/layout/hierarchy1"/>
    <dgm:cxn modelId="{FE961CAB-44BA-439D-A2E2-484F1D8C75BA}" type="presParOf" srcId="{B73F446B-DF70-495E-920E-DFE4C9D976BD}" destId="{101FCEB6-53E6-423E-8388-BFEF1AB33BF6}" srcOrd="1" destOrd="0" presId="urn:microsoft.com/office/officeart/2005/8/layout/hierarchy1"/>
    <dgm:cxn modelId="{6BE67811-D318-4507-90FD-5C5B364EA15D}" type="presParOf" srcId="{10AFBB4F-4FD0-42FE-BBAD-AE6ACDF614C7}" destId="{227B2615-6FF7-4FED-9EAE-BCA0E225DF7F}" srcOrd="1" destOrd="0" presId="urn:microsoft.com/office/officeart/2005/8/layout/hierarchy1"/>
    <dgm:cxn modelId="{DF499113-D2B0-4BC5-B1F6-44DC15E57C6B}" type="presParOf" srcId="{227B2615-6FF7-4FED-9EAE-BCA0E225DF7F}" destId="{FDF6B3D1-8C87-40AC-B749-28E091D1502F}" srcOrd="0" destOrd="0" presId="urn:microsoft.com/office/officeart/2005/8/layout/hierarchy1"/>
    <dgm:cxn modelId="{DF1B9F4B-B2DC-4D0F-BC6A-137A1CDF6E3D}" type="presParOf" srcId="{227B2615-6FF7-4FED-9EAE-BCA0E225DF7F}" destId="{8FB25110-2C90-4BFB-8439-7BA7816E7193}" srcOrd="1" destOrd="0" presId="urn:microsoft.com/office/officeart/2005/8/layout/hierarchy1"/>
    <dgm:cxn modelId="{ED825A27-F5E0-49F0-95B7-B2DDCA740FE9}" type="presParOf" srcId="{8FB25110-2C90-4BFB-8439-7BA7816E7193}" destId="{1CF0475B-AD3D-407D-BE7A-7B1290BBB7B0}" srcOrd="0" destOrd="0" presId="urn:microsoft.com/office/officeart/2005/8/layout/hierarchy1"/>
    <dgm:cxn modelId="{0131D4DB-BD7B-4744-98CA-5DB0F8450F16}" type="presParOf" srcId="{1CF0475B-AD3D-407D-BE7A-7B1290BBB7B0}" destId="{78C32E48-7B02-4A03-A981-2C3E045F8D6B}" srcOrd="0" destOrd="0" presId="urn:microsoft.com/office/officeart/2005/8/layout/hierarchy1"/>
    <dgm:cxn modelId="{360FB8C1-9255-4297-8E20-3E8B4EFC84E6}" type="presParOf" srcId="{1CF0475B-AD3D-407D-BE7A-7B1290BBB7B0}" destId="{7BB85988-CE07-4412-8DEF-3C5D0877CCE5}" srcOrd="1" destOrd="0" presId="urn:microsoft.com/office/officeart/2005/8/layout/hierarchy1"/>
    <dgm:cxn modelId="{B1DF87D7-D130-4449-A6B8-2782A0868539}" type="presParOf" srcId="{8FB25110-2C90-4BFB-8439-7BA7816E7193}" destId="{9C689398-4F5A-4BE6-AE26-1AAA4B33A37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153779-451E-4AE3-83AE-51F4A3331230}">
      <dsp:nvSpPr>
        <dsp:cNvPr id="0" name=""/>
        <dsp:cNvSpPr/>
      </dsp:nvSpPr>
      <dsp:spPr>
        <a:xfrm>
          <a:off x="5437103" y="1302488"/>
          <a:ext cx="91440" cy="30083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083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F820E3-F5F5-4E43-BBED-593A268C39BD}">
      <dsp:nvSpPr>
        <dsp:cNvPr id="0" name=""/>
        <dsp:cNvSpPr/>
      </dsp:nvSpPr>
      <dsp:spPr>
        <a:xfrm>
          <a:off x="3762506" y="692372"/>
          <a:ext cx="1720316" cy="3008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5013"/>
              </a:lnTo>
              <a:lnTo>
                <a:pt x="1720316" y="205013"/>
              </a:lnTo>
              <a:lnTo>
                <a:pt x="1720316" y="30083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D50FF7-8043-47E4-B7E0-2D7AFBBF52D8}">
      <dsp:nvSpPr>
        <dsp:cNvPr id="0" name=""/>
        <dsp:cNvSpPr/>
      </dsp:nvSpPr>
      <dsp:spPr>
        <a:xfrm>
          <a:off x="2124647" y="1302488"/>
          <a:ext cx="1124496" cy="3008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5013"/>
              </a:lnTo>
              <a:lnTo>
                <a:pt x="1124496" y="205013"/>
              </a:lnTo>
              <a:lnTo>
                <a:pt x="1124496" y="30083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59DE6D-9F34-4D15-ACAD-26FF012AA2D8}">
      <dsp:nvSpPr>
        <dsp:cNvPr id="0" name=""/>
        <dsp:cNvSpPr/>
      </dsp:nvSpPr>
      <dsp:spPr>
        <a:xfrm>
          <a:off x="1012450" y="1302488"/>
          <a:ext cx="1112197" cy="300839"/>
        </a:xfrm>
        <a:custGeom>
          <a:avLst/>
          <a:gdLst/>
          <a:ahLst/>
          <a:cxnLst/>
          <a:rect l="0" t="0" r="0" b="0"/>
          <a:pathLst>
            <a:path>
              <a:moveTo>
                <a:pt x="1112197" y="0"/>
              </a:moveTo>
              <a:lnTo>
                <a:pt x="1112197" y="205013"/>
              </a:lnTo>
              <a:lnTo>
                <a:pt x="0" y="205013"/>
              </a:lnTo>
              <a:lnTo>
                <a:pt x="0" y="30083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91C36C-8A3D-453D-A76E-75D583C4CEF3}">
      <dsp:nvSpPr>
        <dsp:cNvPr id="0" name=""/>
        <dsp:cNvSpPr/>
      </dsp:nvSpPr>
      <dsp:spPr>
        <a:xfrm>
          <a:off x="2124647" y="692372"/>
          <a:ext cx="1637859" cy="300839"/>
        </a:xfrm>
        <a:custGeom>
          <a:avLst/>
          <a:gdLst/>
          <a:ahLst/>
          <a:cxnLst/>
          <a:rect l="0" t="0" r="0" b="0"/>
          <a:pathLst>
            <a:path>
              <a:moveTo>
                <a:pt x="1637859" y="0"/>
              </a:moveTo>
              <a:lnTo>
                <a:pt x="1637859" y="205013"/>
              </a:lnTo>
              <a:lnTo>
                <a:pt x="0" y="205013"/>
              </a:lnTo>
              <a:lnTo>
                <a:pt x="0" y="30083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E078BD-6E54-44B5-924B-85C327F7429E}">
      <dsp:nvSpPr>
        <dsp:cNvPr id="0" name=""/>
        <dsp:cNvSpPr/>
      </dsp:nvSpPr>
      <dsp:spPr>
        <a:xfrm>
          <a:off x="3051478" y="403655"/>
          <a:ext cx="1422057" cy="2887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445E29-079A-4D81-B5CD-05EA4706B914}">
      <dsp:nvSpPr>
        <dsp:cNvPr id="0" name=""/>
        <dsp:cNvSpPr/>
      </dsp:nvSpPr>
      <dsp:spPr>
        <a:xfrm>
          <a:off x="3166412" y="512842"/>
          <a:ext cx="1422057" cy="2887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atin typeface="Times New Roman" pitchFamily="18" charset="0"/>
              <a:cs typeface="Times New Roman" pitchFamily="18" charset="0"/>
            </a:rPr>
            <a:t>Варіанти</a:t>
          </a:r>
          <a:endParaRPr lang="uk-UA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174868" y="521298"/>
        <a:ext cx="1405145" cy="271804"/>
      </dsp:txXfrm>
    </dsp:sp>
    <dsp:sp modelId="{3C9FCE0D-7FD9-4EA3-9D67-54ED2A329615}">
      <dsp:nvSpPr>
        <dsp:cNvPr id="0" name=""/>
        <dsp:cNvSpPr/>
      </dsp:nvSpPr>
      <dsp:spPr>
        <a:xfrm>
          <a:off x="993557" y="993211"/>
          <a:ext cx="2262179" cy="3092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5FAF50-73BE-44C4-A0DB-DF7A299601BC}">
      <dsp:nvSpPr>
        <dsp:cNvPr id="0" name=""/>
        <dsp:cNvSpPr/>
      </dsp:nvSpPr>
      <dsp:spPr>
        <a:xfrm>
          <a:off x="1108491" y="1102399"/>
          <a:ext cx="2262179" cy="3092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latin typeface="Times New Roman" pitchFamily="18" charset="0"/>
              <a:cs typeface="Times New Roman" pitchFamily="18" charset="0"/>
            </a:rPr>
            <a:t>Два окремі предмети</a:t>
          </a:r>
        </a:p>
      </dsp:txBody>
      <dsp:txXfrm>
        <a:off x="1117549" y="1111457"/>
        <a:ext cx="2244063" cy="291160"/>
      </dsp:txXfrm>
    </dsp:sp>
    <dsp:sp modelId="{758D84A6-3FE7-4D9F-86F7-F740B1772F80}">
      <dsp:nvSpPr>
        <dsp:cNvPr id="0" name=""/>
        <dsp:cNvSpPr/>
      </dsp:nvSpPr>
      <dsp:spPr>
        <a:xfrm>
          <a:off x="2887" y="1603327"/>
          <a:ext cx="2019125" cy="6568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986A37-8482-4EA4-A715-2A5565CA9F95}">
      <dsp:nvSpPr>
        <dsp:cNvPr id="0" name=""/>
        <dsp:cNvSpPr/>
      </dsp:nvSpPr>
      <dsp:spPr>
        <a:xfrm>
          <a:off x="117821" y="1712514"/>
          <a:ext cx="2019125" cy="6568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latin typeface="Times New Roman" pitchFamily="18" charset="0"/>
              <a:cs typeface="Times New Roman" pitchFamily="18" charset="0"/>
            </a:rPr>
            <a:t>Фізика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(</a:t>
          </a:r>
          <a:r>
            <a:rPr lang="ru-RU" sz="1200" kern="1200" dirty="0" err="1" smtClean="0">
              <a:latin typeface="Times New Roman" pitchFamily="18" charset="0"/>
              <a:cs typeface="Times New Roman" pitchFamily="18" charset="0"/>
            </a:rPr>
            <a:t>програма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latin typeface="Times New Roman" pitchFamily="18" charset="0"/>
              <a:cs typeface="Times New Roman" pitchFamily="18" charset="0"/>
            </a:rPr>
            <a:t>авторського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latin typeface="Times New Roman" pitchFamily="18" charset="0"/>
              <a:cs typeface="Times New Roman" pitchFamily="18" charset="0"/>
            </a:rPr>
            <a:t>колективу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latin typeface="Times New Roman" pitchFamily="18" charset="0"/>
              <a:cs typeface="Times New Roman" pitchFamily="18" charset="0"/>
            </a:rPr>
            <a:t>під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latin typeface="Times New Roman" pitchFamily="18" charset="0"/>
              <a:cs typeface="Times New Roman" pitchFamily="18" charset="0"/>
            </a:rPr>
            <a:t>керівництвом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latin typeface="Times New Roman" pitchFamily="18" charset="0"/>
              <a:cs typeface="Times New Roman" pitchFamily="18" charset="0"/>
            </a:rPr>
            <a:t>Локтєва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 В. М.)</a:t>
          </a:r>
          <a:endParaRPr lang="uk-UA" sz="12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800" kern="1200" dirty="0"/>
        </a:p>
      </dsp:txBody>
      <dsp:txXfrm>
        <a:off x="137059" y="1731752"/>
        <a:ext cx="1980649" cy="618370"/>
      </dsp:txXfrm>
    </dsp:sp>
    <dsp:sp modelId="{1D7B1D0D-9CC2-4B48-A22C-13F0213C5A3A}">
      <dsp:nvSpPr>
        <dsp:cNvPr id="0" name=""/>
        <dsp:cNvSpPr/>
      </dsp:nvSpPr>
      <dsp:spPr>
        <a:xfrm>
          <a:off x="2251880" y="1603327"/>
          <a:ext cx="1994527" cy="6568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D5C25A-F1E2-4D21-9545-D3964CEDC6F3}">
      <dsp:nvSpPr>
        <dsp:cNvPr id="0" name=""/>
        <dsp:cNvSpPr/>
      </dsp:nvSpPr>
      <dsp:spPr>
        <a:xfrm>
          <a:off x="2366814" y="1712514"/>
          <a:ext cx="1994527" cy="6568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latin typeface="Times New Roman" pitchFamily="18" charset="0"/>
              <a:cs typeface="Times New Roman" pitchFamily="18" charset="0"/>
            </a:rPr>
            <a:t>Астрономія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(</a:t>
          </a:r>
          <a:r>
            <a:rPr lang="ru-RU" sz="1200" kern="1200" dirty="0" err="1" smtClean="0">
              <a:latin typeface="Times New Roman" pitchFamily="18" charset="0"/>
              <a:cs typeface="Times New Roman" pitchFamily="18" charset="0"/>
            </a:rPr>
            <a:t>програма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latin typeface="Times New Roman" pitchFamily="18" charset="0"/>
              <a:cs typeface="Times New Roman" pitchFamily="18" charset="0"/>
            </a:rPr>
            <a:t>авторського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latin typeface="Times New Roman" pitchFamily="18" charset="0"/>
              <a:cs typeface="Times New Roman" pitchFamily="18" charset="0"/>
            </a:rPr>
            <a:t>колективу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latin typeface="Times New Roman" pitchFamily="18" charset="0"/>
              <a:cs typeface="Times New Roman" pitchFamily="18" charset="0"/>
            </a:rPr>
            <a:t>під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latin typeface="Times New Roman" pitchFamily="18" charset="0"/>
              <a:cs typeface="Times New Roman" pitchFamily="18" charset="0"/>
            </a:rPr>
            <a:t>керівництвом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latin typeface="Times New Roman" pitchFamily="18" charset="0"/>
              <a:cs typeface="Times New Roman" pitchFamily="18" charset="0"/>
            </a:rPr>
            <a:t>Яцківа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 Я. Я.)</a:t>
          </a:r>
          <a:r>
            <a:rPr lang="uk-UA" sz="1200" kern="1200" dirty="0" smtClean="0">
              <a:latin typeface="Times New Roman" pitchFamily="18" charset="0"/>
              <a:cs typeface="Times New Roman" pitchFamily="18" charset="0"/>
            </a:rPr>
            <a:t>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800" kern="1200" dirty="0"/>
        </a:p>
      </dsp:txBody>
      <dsp:txXfrm>
        <a:off x="2386052" y="1731752"/>
        <a:ext cx="1956051" cy="618370"/>
      </dsp:txXfrm>
    </dsp:sp>
    <dsp:sp modelId="{CA6E7325-002D-4723-8382-5E5463222526}">
      <dsp:nvSpPr>
        <dsp:cNvPr id="0" name=""/>
        <dsp:cNvSpPr/>
      </dsp:nvSpPr>
      <dsp:spPr>
        <a:xfrm>
          <a:off x="4434191" y="993211"/>
          <a:ext cx="2097264" cy="3092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6526E9-5988-4ED1-8B47-BB18D876A125}">
      <dsp:nvSpPr>
        <dsp:cNvPr id="0" name=""/>
        <dsp:cNvSpPr/>
      </dsp:nvSpPr>
      <dsp:spPr>
        <a:xfrm>
          <a:off x="4549125" y="1102399"/>
          <a:ext cx="2097264" cy="3092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latin typeface="Times New Roman" pitchFamily="18" charset="0"/>
              <a:cs typeface="Times New Roman" pitchFamily="18" charset="0"/>
            </a:rPr>
            <a:t>Один предмет</a:t>
          </a:r>
          <a:endParaRPr lang="uk-UA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558183" y="1111457"/>
        <a:ext cx="2079148" cy="291160"/>
      </dsp:txXfrm>
    </dsp:sp>
    <dsp:sp modelId="{604FE85B-B0CC-48F4-85C3-6A5D05CA0C4B}">
      <dsp:nvSpPr>
        <dsp:cNvPr id="0" name=""/>
        <dsp:cNvSpPr/>
      </dsp:nvSpPr>
      <dsp:spPr>
        <a:xfrm>
          <a:off x="4476275" y="1603327"/>
          <a:ext cx="2013095" cy="6568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5F0060-EC1E-4654-A2C2-E224251C6F26}">
      <dsp:nvSpPr>
        <dsp:cNvPr id="0" name=""/>
        <dsp:cNvSpPr/>
      </dsp:nvSpPr>
      <dsp:spPr>
        <a:xfrm>
          <a:off x="4591209" y="1712514"/>
          <a:ext cx="2013095" cy="6568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latin typeface="Times New Roman" pitchFamily="18" charset="0"/>
              <a:cs typeface="Times New Roman" pitchFamily="18" charset="0"/>
            </a:rPr>
            <a:t>Фізика і астрономія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(</a:t>
          </a:r>
          <a:r>
            <a:rPr lang="ru-RU" sz="1200" kern="1200" dirty="0" err="1" smtClean="0">
              <a:latin typeface="Times New Roman" pitchFamily="18" charset="0"/>
              <a:cs typeface="Times New Roman" pitchFamily="18" charset="0"/>
            </a:rPr>
            <a:t>програма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latin typeface="Times New Roman" pitchFamily="18" charset="0"/>
              <a:cs typeface="Times New Roman" pitchFamily="18" charset="0"/>
            </a:rPr>
            <a:t>авторського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latin typeface="Times New Roman" pitchFamily="18" charset="0"/>
              <a:cs typeface="Times New Roman" pitchFamily="18" charset="0"/>
            </a:rPr>
            <a:t>колективу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latin typeface="Times New Roman" pitchFamily="18" charset="0"/>
              <a:cs typeface="Times New Roman" pitchFamily="18" charset="0"/>
            </a:rPr>
            <a:t>під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latin typeface="Times New Roman" pitchFamily="18" charset="0"/>
              <a:cs typeface="Times New Roman" pitchFamily="18" charset="0"/>
            </a:rPr>
            <a:t>керівництвом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 Ляшенка О. І.)</a:t>
          </a:r>
          <a:r>
            <a:rPr lang="uk-UA" sz="1200" kern="1200" dirty="0" smtClean="0">
              <a:latin typeface="Times New Roman" pitchFamily="18" charset="0"/>
              <a:cs typeface="Times New Roman" pitchFamily="18" charset="0"/>
            </a:rPr>
            <a:t>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800" kern="1200" dirty="0"/>
        </a:p>
      </dsp:txBody>
      <dsp:txXfrm>
        <a:off x="4610447" y="1731752"/>
        <a:ext cx="1974619" cy="6183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F6B3D1-8C87-40AC-B749-28E091D1502F}">
      <dsp:nvSpPr>
        <dsp:cNvPr id="0" name=""/>
        <dsp:cNvSpPr/>
      </dsp:nvSpPr>
      <dsp:spPr>
        <a:xfrm>
          <a:off x="5971911" y="2024439"/>
          <a:ext cx="91440" cy="37698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698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2442BE-D05F-4069-9FB1-CDDB85FA25F6}">
      <dsp:nvSpPr>
        <dsp:cNvPr id="0" name=""/>
        <dsp:cNvSpPr/>
      </dsp:nvSpPr>
      <dsp:spPr>
        <a:xfrm>
          <a:off x="4548416" y="824353"/>
          <a:ext cx="1469215" cy="3769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6904"/>
              </a:lnTo>
              <a:lnTo>
                <a:pt x="1469215" y="256904"/>
              </a:lnTo>
              <a:lnTo>
                <a:pt x="1469215" y="37698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345118-2181-45D8-B89F-575E59318C0E}">
      <dsp:nvSpPr>
        <dsp:cNvPr id="0" name=""/>
        <dsp:cNvSpPr/>
      </dsp:nvSpPr>
      <dsp:spPr>
        <a:xfrm>
          <a:off x="3079201" y="2024439"/>
          <a:ext cx="1046973" cy="3769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6904"/>
              </a:lnTo>
              <a:lnTo>
                <a:pt x="1046973" y="256904"/>
              </a:lnTo>
              <a:lnTo>
                <a:pt x="1046973" y="37698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0DEE72-FAA7-409D-AAC9-81F7CFD3F894}">
      <dsp:nvSpPr>
        <dsp:cNvPr id="0" name=""/>
        <dsp:cNvSpPr/>
      </dsp:nvSpPr>
      <dsp:spPr>
        <a:xfrm>
          <a:off x="1979880" y="2024439"/>
          <a:ext cx="1099321" cy="376984"/>
        </a:xfrm>
        <a:custGeom>
          <a:avLst/>
          <a:gdLst/>
          <a:ahLst/>
          <a:cxnLst/>
          <a:rect l="0" t="0" r="0" b="0"/>
          <a:pathLst>
            <a:path>
              <a:moveTo>
                <a:pt x="1099321" y="0"/>
              </a:moveTo>
              <a:lnTo>
                <a:pt x="1099321" y="256904"/>
              </a:lnTo>
              <a:lnTo>
                <a:pt x="0" y="256904"/>
              </a:lnTo>
              <a:lnTo>
                <a:pt x="0" y="37698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30795C-8A85-4CAC-9BEC-36A11C3B192B}">
      <dsp:nvSpPr>
        <dsp:cNvPr id="0" name=""/>
        <dsp:cNvSpPr/>
      </dsp:nvSpPr>
      <dsp:spPr>
        <a:xfrm>
          <a:off x="3079201" y="824353"/>
          <a:ext cx="1469215" cy="376984"/>
        </a:xfrm>
        <a:custGeom>
          <a:avLst/>
          <a:gdLst/>
          <a:ahLst/>
          <a:cxnLst/>
          <a:rect l="0" t="0" r="0" b="0"/>
          <a:pathLst>
            <a:path>
              <a:moveTo>
                <a:pt x="1469215" y="0"/>
              </a:moveTo>
              <a:lnTo>
                <a:pt x="1469215" y="256904"/>
              </a:lnTo>
              <a:lnTo>
                <a:pt x="0" y="256904"/>
              </a:lnTo>
              <a:lnTo>
                <a:pt x="0" y="37698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9DF464-6664-44DC-B6D2-C2710E679BFD}">
      <dsp:nvSpPr>
        <dsp:cNvPr id="0" name=""/>
        <dsp:cNvSpPr/>
      </dsp:nvSpPr>
      <dsp:spPr>
        <a:xfrm>
          <a:off x="3900305" y="1252"/>
          <a:ext cx="1296222" cy="8231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0DEFFEE-4FC4-4A03-9853-B9208AD4C1FD}">
      <dsp:nvSpPr>
        <dsp:cNvPr id="0" name=""/>
        <dsp:cNvSpPr/>
      </dsp:nvSpPr>
      <dsp:spPr>
        <a:xfrm>
          <a:off x="4044330" y="138075"/>
          <a:ext cx="1296222" cy="8231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latin typeface="Times New Roman" pitchFamily="18" charset="0"/>
              <a:cs typeface="Times New Roman" pitchFamily="18" charset="0"/>
            </a:rPr>
            <a:t>Модельні програми розроблені</a:t>
          </a:r>
          <a:endParaRPr lang="uk-UA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068438" y="162183"/>
        <a:ext cx="1248006" cy="774885"/>
      </dsp:txXfrm>
    </dsp:sp>
    <dsp:sp modelId="{F34A40E4-5E17-4207-B4D9-BC4461660790}">
      <dsp:nvSpPr>
        <dsp:cNvPr id="0" name=""/>
        <dsp:cNvSpPr/>
      </dsp:nvSpPr>
      <dsp:spPr>
        <a:xfrm>
          <a:off x="2431090" y="1201338"/>
          <a:ext cx="1296222" cy="8231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1521F2C-3C1E-4BA1-B381-1E98F54C1997}">
      <dsp:nvSpPr>
        <dsp:cNvPr id="0" name=""/>
        <dsp:cNvSpPr/>
      </dsp:nvSpPr>
      <dsp:spPr>
        <a:xfrm>
          <a:off x="2575115" y="1338161"/>
          <a:ext cx="1296222" cy="8231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Окремий кожен цикл</a:t>
          </a:r>
          <a:endParaRPr lang="uk-UA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599223" y="1362269"/>
        <a:ext cx="1248006" cy="774885"/>
      </dsp:txXfrm>
    </dsp:sp>
    <dsp:sp modelId="{15FBF3CE-D488-44A2-AB20-8DB88605A359}">
      <dsp:nvSpPr>
        <dsp:cNvPr id="0" name=""/>
        <dsp:cNvSpPr/>
      </dsp:nvSpPr>
      <dsp:spPr>
        <a:xfrm>
          <a:off x="1076932" y="2401423"/>
          <a:ext cx="1805896" cy="8231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670ECC0-0DDA-4F3B-9601-BC7F49A7FFF0}">
      <dsp:nvSpPr>
        <dsp:cNvPr id="0" name=""/>
        <dsp:cNvSpPr/>
      </dsp:nvSpPr>
      <dsp:spPr>
        <a:xfrm>
          <a:off x="1220957" y="2538247"/>
          <a:ext cx="1805896" cy="8231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Адаптаційний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(5-6 класи)</a:t>
          </a:r>
          <a:endParaRPr lang="uk-UA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245065" y="2562355"/>
        <a:ext cx="1757680" cy="774885"/>
      </dsp:txXfrm>
    </dsp:sp>
    <dsp:sp modelId="{5368C317-5A5B-4464-8D74-B484ED754EDC}">
      <dsp:nvSpPr>
        <dsp:cNvPr id="0" name=""/>
        <dsp:cNvSpPr/>
      </dsp:nvSpPr>
      <dsp:spPr>
        <a:xfrm>
          <a:off x="3170878" y="2401423"/>
          <a:ext cx="1910592" cy="8231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B5DF9B9-20B4-48C6-9214-60EF93D20FD9}">
      <dsp:nvSpPr>
        <dsp:cNvPr id="0" name=""/>
        <dsp:cNvSpPr/>
      </dsp:nvSpPr>
      <dsp:spPr>
        <a:xfrm>
          <a:off x="3314903" y="2538247"/>
          <a:ext cx="1910592" cy="8231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Базове предметне навчання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(7-9 класи)</a:t>
          </a:r>
          <a:endParaRPr lang="uk-UA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339011" y="2562355"/>
        <a:ext cx="1862376" cy="774885"/>
      </dsp:txXfrm>
    </dsp:sp>
    <dsp:sp modelId="{BAD85943-A069-413C-9CCD-EC15880EA4E2}">
      <dsp:nvSpPr>
        <dsp:cNvPr id="0" name=""/>
        <dsp:cNvSpPr/>
      </dsp:nvSpPr>
      <dsp:spPr>
        <a:xfrm>
          <a:off x="5369520" y="1201338"/>
          <a:ext cx="1296222" cy="8231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01FCEB6-53E6-423E-8388-BFEF1AB33BF6}">
      <dsp:nvSpPr>
        <dsp:cNvPr id="0" name=""/>
        <dsp:cNvSpPr/>
      </dsp:nvSpPr>
      <dsp:spPr>
        <a:xfrm>
          <a:off x="5513545" y="1338161"/>
          <a:ext cx="1296222" cy="8231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Рівень   базової середньої освіти</a:t>
          </a:r>
          <a:endParaRPr lang="uk-UA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37653" y="1362269"/>
        <a:ext cx="1248006" cy="774885"/>
      </dsp:txXfrm>
    </dsp:sp>
    <dsp:sp modelId="{78C32E48-7B02-4A03-A981-2C3E045F8D6B}">
      <dsp:nvSpPr>
        <dsp:cNvPr id="0" name=""/>
        <dsp:cNvSpPr/>
      </dsp:nvSpPr>
      <dsp:spPr>
        <a:xfrm>
          <a:off x="5369520" y="2401423"/>
          <a:ext cx="1296222" cy="8231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BB85988-CE07-4412-8DEF-3C5D0877CCE5}">
      <dsp:nvSpPr>
        <dsp:cNvPr id="0" name=""/>
        <dsp:cNvSpPr/>
      </dsp:nvSpPr>
      <dsp:spPr>
        <a:xfrm>
          <a:off x="5513545" y="2538247"/>
          <a:ext cx="1296222" cy="8231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5-9 класи </a:t>
          </a:r>
          <a:endParaRPr lang="uk-UA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37653" y="2562355"/>
        <a:ext cx="1248006" cy="7748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9EA635-53D7-4BA3-AE0A-3E1FE54307DF}" type="datetimeFigureOut">
              <a:rPr lang="uk-UA" smtClean="0"/>
              <a:t>22.08.2023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A0BBE-2221-43F8-B204-B51F85013B3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8261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084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72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076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24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596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6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21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17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036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575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50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9D8BC-3F7A-4360-BB6D-F1FCB3470FB4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9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ZTpbwmPVCbpS-R8oim3HhgMJwQcK25Sl/edit?usp=share_link&amp;ouid=115869744977459228285&amp;rtpof=true&amp;sd=true" TargetMode="External"/><Relationship Id="rId2" Type="http://schemas.openxmlformats.org/officeDocument/2006/relationships/hyperlink" Target="https://docs.google.com/document/d/1_wiwEK4ooa--voO6kJCB7Q3xzh45mpfj/edit?usp=share_link&amp;ouid=115869744977459228285&amp;rtpof=true&amp;sd=true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cs.google.com/document/d/1Zzpy-lZp_dchLeXhWXgG9eT-AHs1W7eU/edit?usp=sharing&amp;ouid=115869744977459228285&amp;rtpof=true&amp;sd=true" TargetMode="External"/><Relationship Id="rId4" Type="http://schemas.openxmlformats.org/officeDocument/2006/relationships/hyperlink" Target="https://docs.google.com/document/d/1tQZktgNxI5GCmKgCOh2wuXT7DpBObTRA/edit?usp=sharing&amp;ouid=115869744977459228285&amp;rtpof=true&amp;sd=true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imzo.gov.ua/pidruchniki/pereliki/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Layout" Target="../diagrams/layout2.xml"/><Relationship Id="rId7" Type="http://schemas.openxmlformats.org/officeDocument/2006/relationships/hyperlink" Target="https://drive.google.com/file/d/1b9Xkh0UQHaX52oxTz6ZzMgm9WUurHadb/view" TargetMode="Externa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znayshov.com/News/Details/metodychni_rekomendatsii_mon_ukrainy_dlia_pilotnykh_zakladiv_zahalnoi_serednoi_osvity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hyperlink" Target="https://imzo.gov.ua/model-ni-navchal-ni-prohramy/pryrodnycha-osvitnia-haluz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jasu2023.com/innovation-category-list.php" TargetMode="External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on.gov.ua/ua/osvita/zagalna-serednya-osvita/navchalni-programi/navchalni-programi-dlya-10-11-klasiv" TargetMode="External"/><Relationship Id="rId2" Type="http://schemas.openxmlformats.org/officeDocument/2006/relationships/hyperlink" Target="https://goo.gl/GDh9gC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jKvtrXIkVRA&amp;ab_channel=%D0%9D%D0%B0%D0%A3%D1%80%D0%BE%D0%BA" TargetMode="External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microsoft.com/office/2007/relationships/hdphoto" Target="../media/hdphoto10.wdp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mailto:svitlanakmytyuk@gmail.com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741072"/>
            <a:ext cx="7046844" cy="1845755"/>
          </a:xfrm>
        </p:spPr>
        <p:txBody>
          <a:bodyPr>
            <a:normAutofit fontScale="90000"/>
          </a:bodyPr>
          <a:lstStyle/>
          <a:p>
            <a:pPr lvl="0"/>
            <a:r>
              <a:rPr lang="ru-RU" sz="4800" dirty="0"/>
              <a:t/>
            </a:r>
            <a:br>
              <a:rPr lang="ru-RU" sz="4800" dirty="0"/>
            </a:br>
            <a:r>
              <a:rPr lang="uk-UA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Особливості викладання «Природничої» освітньої галузі </a:t>
            </a:r>
            <a:br>
              <a:rPr lang="uk-UA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в контексті НУШ</a:t>
            </a:r>
            <a:endParaRPr lang="en-US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58593" y="5198680"/>
            <a:ext cx="3877056" cy="542162"/>
          </a:xfrm>
        </p:spPr>
        <p:txBody>
          <a:bodyPr>
            <a:noAutofit/>
          </a:bodyPr>
          <a:lstStyle/>
          <a:p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Консультант КУ «ЦПРПП»</a:t>
            </a:r>
          </a:p>
          <a:p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Світлана </a:t>
            </a: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КМИТЮК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73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 txBox="1">
            <a:spLocks noChangeArrowheads="1"/>
          </p:cNvSpPr>
          <p:nvPr/>
        </p:nvSpPr>
        <p:spPr>
          <a:xfrm>
            <a:off x="755140" y="704399"/>
            <a:ext cx="4293270" cy="2690174"/>
          </a:xfrm>
          <a:prstGeom prst="verticalScroll">
            <a:avLst>
              <a:gd name="adj" fmla="val 12243"/>
            </a:avLst>
          </a:prstGeom>
          <a:pattFill prst="pct5">
            <a:fgClr>
              <a:srgbClr val="66FF66"/>
            </a:fgClr>
            <a:bgClr>
              <a:schemeClr val="bg1"/>
            </a:bgClr>
          </a:pattFill>
          <a:ln>
            <a:solidFill>
              <a:srgbClr val="0066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Важливою ділянкою роботи в системі вивчення фізики       та астрономії   -            розв'язування задач</a:t>
            </a:r>
            <a:endParaRPr lang="uk-UA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48410" y="1152939"/>
            <a:ext cx="3956442" cy="453425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178286" y="1162879"/>
            <a:ext cx="382656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Критерії оцінювання </a:t>
            </a:r>
            <a:br>
              <a:rPr lang="uk-UA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розв’язку фізичної задачі:</a:t>
            </a:r>
            <a:br>
              <a:rPr lang="uk-UA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dirty="0">
                <a:latin typeface="Times New Roman" pitchFamily="18" charset="0"/>
                <a:cs typeface="Times New Roman" pitchFamily="18" charset="0"/>
              </a:rPr>
            </a:b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1. Скорочений запис умов, </a:t>
            </a:r>
            <a:endParaRPr lang="uk-UA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переведення 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одиниць</a:t>
            </a:r>
            <a:br>
              <a:rPr lang="uk-UA" sz="1600" dirty="0">
                <a:latin typeface="Times New Roman" pitchFamily="18" charset="0"/>
                <a:cs typeface="Times New Roman" pitchFamily="18" charset="0"/>
              </a:rPr>
            </a:b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вимірювання в систему СІ – </a:t>
            </a:r>
            <a:endParaRPr lang="uk-UA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%</a:t>
            </a:r>
            <a:br>
              <a:rPr lang="uk-UA" sz="1600" dirty="0">
                <a:latin typeface="Times New Roman" pitchFamily="18" charset="0"/>
                <a:cs typeface="Times New Roman" pitchFamily="18" charset="0"/>
              </a:rPr>
            </a:b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dirty="0">
                <a:latin typeface="Times New Roman" pitchFamily="18" charset="0"/>
                <a:cs typeface="Times New Roman" pitchFamily="18" charset="0"/>
              </a:rPr>
            </a:b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2. Розв’язання в загальному вигляді – 60%</a:t>
            </a:r>
            <a:br>
              <a:rPr lang="uk-UA" sz="1600" dirty="0">
                <a:latin typeface="Times New Roman" pitchFamily="18" charset="0"/>
                <a:cs typeface="Times New Roman" pitchFamily="18" charset="0"/>
              </a:rPr>
            </a:br>
            <a:endParaRPr lang="uk-UA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. Перевірка одиниць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вимірювання 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dirty="0"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  за 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отриманою формулою          – </a:t>
            </a:r>
            <a:endParaRPr lang="uk-UA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%</a:t>
            </a:r>
            <a:br>
              <a:rPr lang="uk-UA" sz="1600" dirty="0">
                <a:latin typeface="Times New Roman" pitchFamily="18" charset="0"/>
                <a:cs typeface="Times New Roman" pitchFamily="18" charset="0"/>
              </a:rPr>
            </a:b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dirty="0">
                <a:latin typeface="Times New Roman" pitchFamily="18" charset="0"/>
                <a:cs typeface="Times New Roman" pitchFamily="18" charset="0"/>
              </a:rPr>
            </a:b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4. Отримання числової відповіді  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– </a:t>
            </a:r>
          </a:p>
          <a:p>
            <a:pPr algn="ctr"/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%</a:t>
            </a:r>
            <a:br>
              <a:rPr lang="uk-UA" sz="1600" dirty="0">
                <a:latin typeface="Times New Roman" pitchFamily="18" charset="0"/>
                <a:cs typeface="Times New Roman" pitchFamily="18" charset="0"/>
              </a:rPr>
            </a:br>
            <a:endParaRPr lang="uk-UA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33" y="3569406"/>
            <a:ext cx="2159135" cy="2235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233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192696"/>
          </a:xfrm>
        </p:spPr>
        <p:txBody>
          <a:bodyPr/>
          <a:lstStyle/>
          <a:p>
            <a:pPr algn="ctr"/>
            <a:r>
              <a:rPr lang="uk-UA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Проєктна</a:t>
            </a:r>
            <a:r>
              <a:rPr lang="uk-UA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діяльність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429940" y="1172817"/>
            <a:ext cx="3604730" cy="4529691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1269" name="TextBox 3"/>
          <p:cNvSpPr txBox="1">
            <a:spLocks noChangeArrowheads="1"/>
          </p:cNvSpPr>
          <p:nvPr/>
        </p:nvSpPr>
        <p:spPr bwMode="auto">
          <a:xfrm>
            <a:off x="553140" y="5450911"/>
            <a:ext cx="50447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Упродовж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року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учень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учениця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обов’язково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виконує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один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навчальний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проєкт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індивідуальний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груповий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Оцінюється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Анимация Магни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40" y="1365974"/>
            <a:ext cx="4876800" cy="414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06278" y="1172817"/>
            <a:ext cx="340725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Обов'язкові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критеріальні</a:t>
            </a:r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вимоги</a:t>
            </a:r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lang="ru-RU" sz="1600" b="1" dirty="0" smtClean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/>
            <a:r>
              <a:rPr lang="ru-RU" sz="16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сучасного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розуміння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lang="ru-RU" sz="1600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/>
            <a:r>
              <a:rPr lang="ru-RU" sz="16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проєктної</a:t>
            </a:r>
            <a:r>
              <a:rPr lang="ru-RU" sz="16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технології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</a:p>
          <a:p>
            <a:pPr lvl="0" algn="ctr"/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—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наявність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освітньої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проблеми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</a:p>
          <a:p>
            <a:pPr lvl="0" algn="ctr"/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—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дослідницький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характер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пошуку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шляхів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розв'язання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</a:p>
          <a:p>
            <a:pPr lvl="0" algn="ctr"/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—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структурування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діяльності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відповідно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до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класичних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етапів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проєктування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</a:p>
          <a:p>
            <a:pPr lvl="0" algn="ctr"/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—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моделювання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умов для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виявлення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учнями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ученицями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навчальної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проблеми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</a:p>
          <a:p>
            <a:pPr lvl="0" algn="ctr"/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—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самодіяльний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характер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творчої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активності</a:t>
            </a:r>
            <a:r>
              <a:rPr lang="ru-RU" sz="16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здобувачів</a:t>
            </a:r>
            <a:r>
              <a:rPr lang="ru-RU" sz="16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освіти</a:t>
            </a:r>
            <a:r>
              <a:rPr lang="ru-RU" sz="16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  <a:endParaRPr lang="ru-RU" sz="1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/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—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практичне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або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теоретичне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значення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результату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діяльності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</a:p>
          <a:p>
            <a:pPr lvl="0" algn="ctr"/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—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педагогічна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цінність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933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okhotnik-galina.ucoz.ru/nova/risunok1_33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990" y="397565"/>
            <a:ext cx="4408695" cy="604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93304" y="310518"/>
            <a:ext cx="334168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Мінімальна кількість експериментальних робіт </a:t>
            </a:r>
            <a:endParaRPr lang="uk-UA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фізики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400" dirty="0">
                <a:latin typeface="Times New Roman" pitchFamily="18" charset="0"/>
                <a:cs typeface="Times New Roman" pitchFamily="18" charset="0"/>
              </a:rPr>
            </a:b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(лабораторного практикуму, фронтальних лабораторних,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400" dirty="0">
                <a:latin typeface="Times New Roman" pitchFamily="18" charset="0"/>
                <a:cs typeface="Times New Roman" pitchFamily="18" charset="0"/>
              </a:rPr>
            </a:b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практичних), яку повинні виконати учні, подано в таблиці. 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В дану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кількість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входять </a:t>
            </a:r>
            <a:endParaRPr lang="uk-UA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роботи, що виконані в рамках навчальних проектів,</a:t>
            </a:r>
            <a:br>
              <a:rPr lang="uk-UA" sz="1400" dirty="0">
                <a:latin typeface="Times New Roman" pitchFamily="18" charset="0"/>
                <a:cs typeface="Times New Roman" pitchFamily="18" charset="0"/>
              </a:rPr>
            </a:b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які передбачали експериментальне дослідження, домашні досліди і</a:t>
            </a:r>
            <a:br>
              <a:rPr lang="uk-UA" sz="1400" dirty="0">
                <a:latin typeface="Times New Roman" pitchFamily="18" charset="0"/>
                <a:cs typeface="Times New Roman" pitchFamily="18" charset="0"/>
              </a:rPr>
            </a:b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спостереження</a:t>
            </a:r>
            <a:br>
              <a:rPr lang="uk-UA" sz="1400" dirty="0">
                <a:latin typeface="Times New Roman" pitchFamily="18" charset="0"/>
                <a:cs typeface="Times New Roman" pitchFamily="18" charset="0"/>
              </a:rPr>
            </a:br>
            <a:endParaRPr lang="uk-UA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88" y="3802546"/>
            <a:ext cx="3651802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rot="14350818">
            <a:off x="1565021" y="3126873"/>
            <a:ext cx="905614" cy="75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745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3973" y="1805746"/>
            <a:ext cx="78867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Тести з природознавства 5 клас, </a:t>
            </a:r>
          </a:p>
          <a:p>
            <a:pPr marL="0" indent="0" algn="just">
              <a:buNone/>
            </a:pPr>
            <a:r>
              <a:rPr lang="uk-UA" sz="16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https://docs.google.com/document/d/1_wiwEK4ooa--voO6kJCB7Q3xzh45mpfj/edit?usp=share_link&amp;ouid=115869744977459228285&amp;rtpof=true&amp;sd=true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Діагностичні та тренувальні вправи </a:t>
            </a:r>
            <a:r>
              <a:rPr lang="uk-UA" sz="3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матеріалами </a:t>
            </a:r>
            <a:br>
              <a:rPr lang="uk-UA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Всеукраїнської школи </a:t>
            </a:r>
            <a:r>
              <a:rPr lang="uk-UA" sz="36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онлайн</a:t>
            </a:r>
            <a:endParaRPr lang="uk-UA" sz="36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83973" y="2940111"/>
            <a:ext cx="75934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Тести з фізики 7 клас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1600" u="sng" dirty="0">
                <a:latin typeface="Times New Roman" pitchFamily="18" charset="0"/>
                <a:cs typeface="Times New Roman" pitchFamily="18" charset="0"/>
                <a:hlinkClick r:id="rId3"/>
              </a:rPr>
              <a:t>https://docs.google.com/document/d/1ZTpbwmPVCbpS-R8oim3HhgMJwQcK25Sl/edit?usp=share_link&amp;ouid=115869744977459228285&amp;rtpof=true&amp;sd=true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14399" y="4049067"/>
            <a:ext cx="77326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Тести з фізики 8 клас, 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u="sng" dirty="0">
                <a:latin typeface="Times New Roman" pitchFamily="18" charset="0"/>
                <a:cs typeface="Times New Roman" pitchFamily="18" charset="0"/>
                <a:hlinkClick r:id="rId4"/>
              </a:rPr>
              <a:t>https://docs.google.com/document/d/1tQZktgNxI5GCmKgCOh2wuXT7DpBObTRA/edit?usp=sharing&amp;ouid=115869744977459228285&amp;rtpof=true&amp;sd=true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83973" y="4967045"/>
            <a:ext cx="76630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Тести з фізики 9 клас, </a:t>
            </a:r>
            <a:endParaRPr lang="uk-UA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u="sng" dirty="0" smtClean="0">
                <a:latin typeface="Times New Roman" pitchFamily="18" charset="0"/>
                <a:cs typeface="Times New Roman" pitchFamily="18" charset="0"/>
                <a:hlinkClick r:id="rId5"/>
              </a:rPr>
              <a:t>https</a:t>
            </a:r>
            <a:r>
              <a:rPr lang="uk-UA" sz="1600" u="sng" dirty="0">
                <a:latin typeface="Times New Roman" pitchFamily="18" charset="0"/>
                <a:cs typeface="Times New Roman" pitchFamily="18" charset="0"/>
                <a:hlinkClick r:id="rId5"/>
              </a:rPr>
              <a:t>://docs.google.com/document/d/1Zzpy-lZp_dchLeXhWXgG9eT-AHs1W7eU/edit?usp=sharing&amp;ouid=115869744977459228285&amp;rtpof=true&amp;sd=true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115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29;p46"/>
          <p:cNvSpPr txBox="1">
            <a:spLocks/>
          </p:cNvSpPr>
          <p:nvPr/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uk-UA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Формувальне оцінювання</a:t>
            </a:r>
            <a:endParaRPr lang="uk-UA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69"/>
          <a:stretch/>
        </p:blipFill>
        <p:spPr bwMode="auto">
          <a:xfrm>
            <a:off x="1259632" y="1892830"/>
            <a:ext cx="6458852" cy="2973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0040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506274" y="0"/>
            <a:ext cx="7886700" cy="1109525"/>
          </a:xfrm>
        </p:spPr>
        <p:txBody>
          <a:bodyPr/>
          <a:lstStyle/>
          <a:p>
            <a:pPr algn="ctr"/>
            <a:r>
              <a:rPr lang="uk-UA" sz="4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Навчальна література</a:t>
            </a:r>
          </a:p>
        </p:txBody>
      </p:sp>
      <p:pic>
        <p:nvPicPr>
          <p:cNvPr id="16387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23123"/>
            <a:ext cx="9144000" cy="5734878"/>
          </a:xfrm>
        </p:spPr>
      </p:pic>
      <p:sp>
        <p:nvSpPr>
          <p:cNvPr id="16388" name="Прямоугольник 4"/>
          <p:cNvSpPr>
            <a:spLocks noChangeArrowheads="1"/>
          </p:cNvSpPr>
          <p:nvPr/>
        </p:nvSpPr>
        <p:spPr bwMode="auto">
          <a:xfrm>
            <a:off x="993361" y="783880"/>
            <a:ext cx="6480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uk-UA" b="1" dirty="0">
                <a:solidFill>
                  <a:srgbClr val="3763AB"/>
                </a:solidFill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Перелік навчальної літератури з грифом МОН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0" name="Прямоугольник 5"/>
          <p:cNvSpPr>
            <a:spLocks noChangeArrowheads="1"/>
          </p:cNvSpPr>
          <p:nvPr/>
        </p:nvSpPr>
        <p:spPr bwMode="auto">
          <a:xfrm>
            <a:off x="6757988" y="3417888"/>
            <a:ext cx="19780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ru-RU" sz="1400">
                <a:latin typeface="Times New Roman" pitchFamily="18" charset="0"/>
                <a:cs typeface="Times New Roman" pitchFamily="18" charset="0"/>
              </a:rPr>
              <a:t>ДНУ</a:t>
            </a:r>
          </a:p>
          <a:p>
            <a:pPr algn="ctr" eaLnBrk="0" hangingPunct="0"/>
            <a:r>
              <a:rPr lang="ru-RU" sz="1400">
                <a:latin typeface="Times New Roman" pitchFamily="18" charset="0"/>
                <a:cs typeface="Times New Roman" pitchFamily="18" charset="0"/>
              </a:rPr>
              <a:t>«Інститут модернізації </a:t>
            </a:r>
          </a:p>
          <a:p>
            <a:pPr algn="ctr" eaLnBrk="0" hangingPunct="0"/>
            <a:r>
              <a:rPr lang="ru-RU" sz="1400">
                <a:latin typeface="Times New Roman" pitchFamily="18" charset="0"/>
                <a:cs typeface="Times New Roman" pitchFamily="18" charset="0"/>
              </a:rPr>
              <a:t>змісту освіти»</a:t>
            </a:r>
            <a:endParaRPr lang="uk-UA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1" name="Прямоугольник 6"/>
          <p:cNvSpPr>
            <a:spLocks noChangeArrowheads="1"/>
          </p:cNvSpPr>
          <p:nvPr/>
        </p:nvSpPr>
        <p:spPr bwMode="auto">
          <a:xfrm>
            <a:off x="6500813" y="4135438"/>
            <a:ext cx="27130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200">
                <a:latin typeface="Times New Roman" pitchFamily="18" charset="0"/>
                <a:cs typeface="Times New Roman" pitchFamily="18" charset="0"/>
                <a:hlinkClick r:id="rId3"/>
              </a:rPr>
              <a:t>https://imzo.gov.ua/pidruchniki/pereliki/</a:t>
            </a:r>
            <a:r>
              <a:rPr lang="uk-UA" sz="120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1" r="37055" b="3940"/>
          <a:stretch/>
        </p:blipFill>
        <p:spPr bwMode="auto">
          <a:xfrm>
            <a:off x="178283" y="1183930"/>
            <a:ext cx="6322530" cy="4612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87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628648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Типова</a:t>
            </a:r>
            <a:r>
              <a:rPr lang="ru-RU" sz="4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освітня</a:t>
            </a:r>
            <a:r>
              <a:rPr lang="ru-RU" sz="4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програма</a:t>
            </a:r>
            <a:r>
              <a:rPr lang="ru-RU" sz="4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для 5-9 </a:t>
            </a:r>
            <a:r>
              <a:rPr lang="ru-RU" sz="40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класів</a:t>
            </a:r>
            <a:r>
              <a:rPr lang="ru-RU" sz="4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ЗЗСО</a:t>
            </a:r>
            <a:endParaRPr lang="uk-UA" sz="4000" dirty="0" smtClean="0">
              <a:solidFill>
                <a:srgbClr val="FFC000"/>
              </a:solidFill>
              <a:latin typeface="Arial" charset="0"/>
              <a:cs typeface="Arial" charset="0"/>
            </a:endParaRPr>
          </a:p>
        </p:txBody>
      </p:sp>
      <p:sp>
        <p:nvSpPr>
          <p:cNvPr id="21507" name="Объект 2"/>
          <p:cNvSpPr>
            <a:spLocks noGrp="1"/>
          </p:cNvSpPr>
          <p:nvPr>
            <p:ph idx="1"/>
          </p:nvPr>
        </p:nvSpPr>
        <p:spPr>
          <a:xfrm>
            <a:off x="116681" y="1428945"/>
            <a:ext cx="9074150" cy="3482975"/>
          </a:xfrm>
        </p:spPr>
        <p:txBody>
          <a:bodyPr/>
          <a:lstStyle/>
          <a:p>
            <a:pPr marL="0" indent="0" algn="r">
              <a:buFont typeface="Arial" charset="0"/>
              <a:buNone/>
            </a:pP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Додаток 3 </a:t>
            </a:r>
            <a:br>
              <a:rPr lang="uk-UA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Типовий навчальний план для 5 ˗ 9 класів ЗЗСО з навчанням українською мовою</a:t>
            </a:r>
          </a:p>
          <a:p>
            <a:pPr marL="0" indent="0" algn="just">
              <a:buFont typeface="Arial" charset="0"/>
              <a:buNone/>
            </a:pPr>
            <a:endParaRPr lang="uk-UA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1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5418138"/>
            <a:ext cx="4021137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6010275"/>
            <a:ext cx="1463675" cy="80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2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6010275"/>
            <a:ext cx="1463675" cy="80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3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538" y="6010275"/>
            <a:ext cx="1544637" cy="80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>
            <a:off x="5565775" y="6410325"/>
            <a:ext cx="166052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1908175" y="6410325"/>
            <a:ext cx="164941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/>
          <p:nvPr/>
        </p:nvPicPr>
        <p:blipFill rotWithShape="1">
          <a:blip r:embed="rId6"/>
          <a:srcRect l="20716" t="26039" r="40498" b="41823"/>
          <a:stretch/>
        </p:blipFill>
        <p:spPr bwMode="auto">
          <a:xfrm>
            <a:off x="2226625" y="2048276"/>
            <a:ext cx="4690745" cy="21850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/>
          <p:nvPr/>
        </p:nvPicPr>
        <p:blipFill rotWithShape="1">
          <a:blip r:embed="rId7"/>
          <a:srcRect l="20872" t="33246" r="40498" b="54294"/>
          <a:stretch/>
        </p:blipFill>
        <p:spPr bwMode="auto">
          <a:xfrm>
            <a:off x="2226624" y="4162978"/>
            <a:ext cx="4690745" cy="10841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V="1">
            <a:off x="2643188" y="4786070"/>
            <a:ext cx="1752600" cy="2079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620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2700482"/>
              </p:ext>
            </p:extLst>
          </p:nvPr>
        </p:nvGraphicFramePr>
        <p:xfrm>
          <a:off x="877129" y="116095"/>
          <a:ext cx="7886700" cy="3362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555" name="Прямоугольник 4"/>
          <p:cNvSpPr>
            <a:spLocks noChangeArrowheads="1"/>
          </p:cNvSpPr>
          <p:nvPr/>
        </p:nvSpPr>
        <p:spPr bwMode="auto">
          <a:xfrm>
            <a:off x="109330" y="3737803"/>
            <a:ext cx="894521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Перелік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ru-RU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модельних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навчальних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програм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для 5-9 </a:t>
            </a:r>
            <a:r>
              <a:rPr lang="ru-RU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класів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0" hangingPunct="0"/>
            <a:r>
              <a:rPr lang="ru-RU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закладів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загальної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середньої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освіти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7" name="Прямоугольник 5"/>
          <p:cNvSpPr>
            <a:spLocks noChangeArrowheads="1"/>
          </p:cNvSpPr>
          <p:nvPr/>
        </p:nvSpPr>
        <p:spPr bwMode="auto">
          <a:xfrm>
            <a:off x="241300" y="6552787"/>
            <a:ext cx="8640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en-US" sz="1200" dirty="0">
                <a:latin typeface="Times New Roman" pitchFamily="18" charset="0"/>
                <a:cs typeface="Times New Roman" pitchFamily="18" charset="0"/>
                <a:hlinkClick r:id="rId7"/>
              </a:rPr>
              <a:t>https://drive.google.com/file/d/1b9Xkh0UQHaX52oxTz6ZzMgm9WUurHadb/view</a:t>
            </a:r>
            <a:r>
              <a:rPr lang="uk-UA" sz="1200" dirty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6" name="Рисунок 5"/>
          <p:cNvPicPr/>
          <p:nvPr/>
        </p:nvPicPr>
        <p:blipFill rotWithShape="1">
          <a:blip r:embed="rId8"/>
          <a:srcRect l="21806" t="34072" r="20872" b="33236"/>
          <a:stretch/>
        </p:blipFill>
        <p:spPr bwMode="auto">
          <a:xfrm>
            <a:off x="1056480" y="4524650"/>
            <a:ext cx="7739649" cy="2028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3732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70476" y="370336"/>
            <a:ext cx="7743825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ansita"/>
              <a:buNone/>
              <a:defRPr sz="82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ansita"/>
              <a:buNone/>
              <a:defRPr sz="48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ansita"/>
              <a:buNone/>
              <a:defRPr sz="48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ansita"/>
              <a:buNone/>
              <a:defRPr sz="48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ansita"/>
              <a:buNone/>
              <a:defRPr sz="48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ansita"/>
              <a:buNone/>
              <a:defRPr sz="48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ansita"/>
              <a:buNone/>
              <a:defRPr sz="48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ansita"/>
              <a:buNone/>
              <a:defRPr sz="48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ansita"/>
              <a:buNone/>
              <a:defRPr sz="48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9pPr>
          </a:lstStyle>
          <a:p>
            <a:r>
              <a:rPr lang="uk-UA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Інтегрований курс </a:t>
            </a:r>
            <a:br>
              <a:rPr lang="uk-UA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«Пізнаємо природу» 5-6 класи</a:t>
            </a:r>
            <a:endParaRPr lang="uk-UA" sz="3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17755" t="35180" r="50786" b="14682"/>
          <a:stretch/>
        </p:blipFill>
        <p:spPr bwMode="auto">
          <a:xfrm>
            <a:off x="5128867" y="1597671"/>
            <a:ext cx="3454400" cy="2909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 descr="Календарно-тематичне планування з пізнаємо природу у 6-му класі Дарія Біда,  Тетяна Гільберг, Ярина Колісник | КТП. Пізнаємо природ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80" y="1449389"/>
            <a:ext cx="4572001" cy="30581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4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999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>
          <a:xfrm rot="13165072">
            <a:off x="2289366" y="3900998"/>
            <a:ext cx="2884483" cy="5926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97169" y="4892098"/>
            <a:ext cx="379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b="1" dirty="0" smtClean="0">
                <a:latin typeface="Monotype Corsiva" pitchFamily="66" charset="0"/>
              </a:rPr>
              <a:t>Рекомендовано – 2 години на тиждень</a:t>
            </a:r>
            <a:endParaRPr lang="uk-UA" sz="18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78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831685" y="300026"/>
            <a:ext cx="6734175" cy="1396891"/>
          </a:xfrm>
        </p:spPr>
        <p:txBody>
          <a:bodyPr>
            <a:noAutofit/>
          </a:bodyPr>
          <a:lstStyle/>
          <a:p>
            <a:pPr algn="just"/>
            <a:r>
              <a:rPr lang="ru-RU" sz="2800" dirty="0" err="1" smtClean="0">
                <a:solidFill>
                  <a:srgbClr val="002060"/>
                </a:solidFill>
                <a:latin typeface="Monotype Corsiva" pitchFamily="66" charset="0"/>
              </a:rPr>
              <a:t>Оцінювання</a:t>
            </a: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Monotype Corsiva" pitchFamily="66" charset="0"/>
              </a:rPr>
              <a:t>навчальних</a:t>
            </a: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Monotype Corsiva" pitchFamily="66" charset="0"/>
              </a:rPr>
              <a:t>досягнень</a:t>
            </a:r>
            <a:r>
              <a:rPr lang="ru-RU" sz="28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Monotype Corsiva" pitchFamily="66" charset="0"/>
              </a:rPr>
              <a:t>учнів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 5-6 </a:t>
            </a:r>
            <a:r>
              <a:rPr lang="ru-RU" sz="2400" dirty="0" err="1">
                <a:solidFill>
                  <a:srgbClr val="002060"/>
                </a:solidFill>
                <a:latin typeface="Monotype Corsiva" pitchFamily="66" charset="0"/>
              </a:rPr>
              <a:t>класів</a:t>
            </a:r>
            <a:r>
              <a:rPr lang="ru-RU" sz="2400" dirty="0">
                <a:solidFill>
                  <a:srgbClr val="002060"/>
                </a:solidFill>
                <a:latin typeface="Monotype Corsiva" pitchFamily="66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Monotype Corsiva" pitchFamily="66" charset="0"/>
              </a:rPr>
              <a:t>які</a:t>
            </a:r>
            <a:r>
              <a:rPr lang="ru-RU" sz="24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Monotype Corsiva" pitchFamily="66" charset="0"/>
              </a:rPr>
              <a:t>здобувають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Monotype Corsiva" pitchFamily="66" charset="0"/>
              </a:rPr>
              <a:t>освіту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Monotype Corsiva" pitchFamily="66" charset="0"/>
              </a:rPr>
              <a:t>відбувається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Monotype Corsiva" pitchFamily="66" charset="0"/>
              </a:rPr>
              <a:t>відповідно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b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до нового Державного стандарту </a:t>
            </a:r>
            <a:r>
              <a:rPr lang="ru-RU" sz="2400" dirty="0" err="1" smtClean="0">
                <a:solidFill>
                  <a:srgbClr val="002060"/>
                </a:solidFill>
                <a:latin typeface="Monotype Corsiva" pitchFamily="66" charset="0"/>
              </a:rPr>
              <a:t>базової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itchFamily="66" charset="0"/>
              </a:rPr>
              <a:t>середньої</a:t>
            </a:r>
            <a:r>
              <a:rPr lang="ru-RU" sz="24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itchFamily="66" charset="0"/>
              </a:rPr>
              <a:t>освіти</a:t>
            </a:r>
            <a:endParaRPr lang="ru-RU" sz="24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721644" y="1526672"/>
            <a:ext cx="8422356" cy="153617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err="1" smtClean="0">
                <a:solidFill>
                  <a:srgbClr val="0070C0"/>
                </a:solidFill>
                <a:latin typeface="Monotype Corsiva" pitchFamily="66" charset="0"/>
              </a:rPr>
              <a:t>Загальні</a:t>
            </a:r>
            <a:r>
              <a:rPr lang="ru-RU" sz="2400" dirty="0" smtClean="0">
                <a:solidFill>
                  <a:srgbClr val="0070C0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rgbClr val="0070C0"/>
                </a:solidFill>
                <a:latin typeface="Monotype Corsiva" pitchFamily="66" charset="0"/>
              </a:rPr>
              <a:t>критерії</a:t>
            </a:r>
            <a:r>
              <a:rPr lang="ru-RU" sz="2400" dirty="0" smtClean="0">
                <a:solidFill>
                  <a:srgbClr val="0070C0"/>
                </a:solidFill>
                <a:latin typeface="Monotype Corsiva" pitchFamily="66" charset="0"/>
              </a:rPr>
              <a:t> </a:t>
            </a:r>
          </a:p>
          <a:p>
            <a:pPr algn="ctr"/>
            <a:r>
              <a:rPr lang="ru-RU" sz="2400" dirty="0" err="1" smtClean="0">
                <a:solidFill>
                  <a:srgbClr val="0070C0"/>
                </a:solidFill>
                <a:latin typeface="Monotype Corsiva" pitchFamily="66" charset="0"/>
              </a:rPr>
              <a:t>оцінювання</a:t>
            </a:r>
            <a:r>
              <a:rPr lang="ru-RU" sz="2400" dirty="0" smtClean="0">
                <a:solidFill>
                  <a:srgbClr val="0070C0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rgbClr val="0070C0"/>
                </a:solidFill>
                <a:latin typeface="Monotype Corsiva" pitchFamily="66" charset="0"/>
              </a:rPr>
              <a:t>результатів</a:t>
            </a:r>
            <a:r>
              <a:rPr lang="ru-RU" sz="2400" dirty="0" smtClean="0">
                <a:solidFill>
                  <a:srgbClr val="0070C0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rgbClr val="0070C0"/>
                </a:solidFill>
                <a:latin typeface="Monotype Corsiva" pitchFamily="66" charset="0"/>
              </a:rPr>
              <a:t>навчання</a:t>
            </a:r>
            <a:r>
              <a:rPr lang="ru-RU" sz="2400" dirty="0" smtClean="0">
                <a:solidFill>
                  <a:srgbClr val="0070C0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rgbClr val="0070C0"/>
                </a:solidFill>
                <a:latin typeface="Monotype Corsiva" pitchFamily="66" charset="0"/>
              </a:rPr>
              <a:t>учнів</a:t>
            </a:r>
            <a:r>
              <a:rPr lang="ru-RU" sz="2400" dirty="0" smtClean="0">
                <a:solidFill>
                  <a:srgbClr val="0070C0"/>
                </a:solidFill>
                <a:latin typeface="Monotype Corsiva" pitchFamily="66" charset="0"/>
              </a:rPr>
              <a:t> 5-6 </a:t>
            </a:r>
            <a:r>
              <a:rPr lang="ru-RU" sz="2400" dirty="0" err="1" smtClean="0">
                <a:solidFill>
                  <a:srgbClr val="0070C0"/>
                </a:solidFill>
                <a:latin typeface="Monotype Corsiva" pitchFamily="66" charset="0"/>
              </a:rPr>
              <a:t>класів</a:t>
            </a:r>
            <a:r>
              <a:rPr lang="ru-RU" sz="2400" dirty="0" smtClean="0">
                <a:solidFill>
                  <a:srgbClr val="0070C0"/>
                </a:solidFill>
                <a:latin typeface="Monotype Corsiva" pitchFamily="66" charset="0"/>
              </a:rPr>
              <a:t>, </a:t>
            </a:r>
            <a:endParaRPr lang="ru-RU" sz="2400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20528" y="2925408"/>
            <a:ext cx="62712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  <a:latin typeface="Monotype Corsiva" pitchFamily="66" charset="0"/>
              </a:rPr>
              <a:t>Характеристика результатів навчальної діяльності</a:t>
            </a:r>
          </a:p>
        </p:txBody>
      </p:sp>
      <p:graphicFrame>
        <p:nvGraphicFramePr>
          <p:cNvPr id="11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9204751"/>
              </p:ext>
            </p:extLst>
          </p:nvPr>
        </p:nvGraphicFramePr>
        <p:xfrm>
          <a:off x="843206" y="3526633"/>
          <a:ext cx="8111757" cy="22099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31858"/>
                <a:gridCol w="1276850"/>
                <a:gridCol w="1201742"/>
                <a:gridCol w="901307"/>
              </a:tblGrid>
              <a:tr h="3271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9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uk-UA" sz="19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Критерії</a:t>
                      </a:r>
                      <a:r>
                        <a:rPr lang="uk-UA" sz="1900" baseline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оцінювання учасника </a:t>
                      </a:r>
                      <a:endParaRPr lang="uk-UA" sz="1900" dirty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семестр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семестр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Річна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</a:tr>
              <a:tr h="4368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9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Проводить дослідження природи</a:t>
                      </a:r>
                      <a:endParaRPr lang="ru-RU" sz="1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9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9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9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9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</a:tr>
              <a:tr h="4252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9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Опрацьовує та</a:t>
                      </a:r>
                      <a:r>
                        <a:rPr lang="uk-UA" sz="19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використовує інформацію</a:t>
                      </a:r>
                      <a:endParaRPr lang="ru-RU" sz="1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9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9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9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9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9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</a:tr>
              <a:tr h="5197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Усвідомлює</a:t>
                      </a:r>
                      <a:r>
                        <a:rPr lang="ru-RU" sz="19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9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закономірності</a:t>
                      </a:r>
                      <a:r>
                        <a:rPr lang="ru-RU" sz="19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9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природи</a:t>
                      </a:r>
                      <a:endParaRPr lang="ru-RU" sz="1900" b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9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9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9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9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</a:tr>
              <a:tr h="4951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Загальна</a:t>
                      </a:r>
                      <a:r>
                        <a:rPr lang="ru-RU" sz="19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9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оцінка</a:t>
                      </a:r>
                      <a:r>
                        <a:rPr lang="ru-RU" sz="19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9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результатів</a:t>
                      </a:r>
                      <a:r>
                        <a:rPr lang="ru-RU" sz="19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9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навчання</a:t>
                      </a:r>
                      <a:endParaRPr lang="ru-RU" sz="1900" b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9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9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9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</a:tr>
            </a:tbl>
          </a:graphicData>
        </a:graphic>
      </p:graphicFrame>
      <p:pic>
        <p:nvPicPr>
          <p:cNvPr id="14" name="Picture 6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63"/>
          <a:stretch>
            <a:fillRect/>
          </a:stretch>
        </p:blipFill>
        <p:spPr>
          <a:xfrm rot="5117273">
            <a:off x="338859" y="1630614"/>
            <a:ext cx="2311904" cy="1117063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5508">
            <a:off x="7471392" y="5114910"/>
            <a:ext cx="1217919" cy="1623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3168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b="8470"/>
          <a:stretch/>
        </p:blipFill>
        <p:spPr bwMode="auto">
          <a:xfrm>
            <a:off x="7078036" y="4199865"/>
            <a:ext cx="1737972" cy="1373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515350" cy="1014412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Н</a:t>
            </a:r>
            <a:r>
              <a:rPr lang="ru-RU" sz="32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ормативне</a:t>
            </a:r>
            <a:r>
              <a:rPr lang="ru-RU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забезпечення</a:t>
            </a:r>
            <a:r>
              <a:rPr lang="ru-RU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:</a:t>
            </a:r>
            <a:br>
              <a:rPr lang="ru-RU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</a:br>
            <a:endParaRPr lang="uk-UA" sz="32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Google Shape;492;p46"/>
          <p:cNvSpPr>
            <a:spLocks noChangeArrowheads="1"/>
          </p:cNvSpPr>
          <p:nvPr/>
        </p:nvSpPr>
        <p:spPr bwMode="auto">
          <a:xfrm>
            <a:off x="1665286" y="803647"/>
            <a:ext cx="1460500" cy="127878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lIns="91425" tIns="45700" rIns="91425" bIns="45700" anchor="ctr"/>
          <a:lstStyle/>
          <a:p>
            <a:pPr algn="ctr" eaLnBrk="0" hangingPunct="0"/>
            <a:r>
              <a:rPr lang="uk-UA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Закон України </a:t>
            </a:r>
          </a:p>
          <a:p>
            <a:pPr algn="ctr" eaLnBrk="0" hangingPunct="0"/>
            <a:r>
              <a:rPr lang="uk-UA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«Про освіту» </a:t>
            </a:r>
            <a:r>
              <a:rPr lang="uk-UA" b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(2017 рік)</a:t>
            </a:r>
          </a:p>
        </p:txBody>
      </p:sp>
      <p:sp>
        <p:nvSpPr>
          <p:cNvPr id="5" name="Google Shape;493;p46"/>
          <p:cNvSpPr>
            <a:spLocks noChangeArrowheads="1"/>
          </p:cNvSpPr>
          <p:nvPr/>
        </p:nvSpPr>
        <p:spPr bwMode="auto">
          <a:xfrm>
            <a:off x="4420394" y="700883"/>
            <a:ext cx="1462088" cy="14843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lIns="91425" tIns="45700" rIns="91425" bIns="45700" anchor="ctr"/>
          <a:lstStyle/>
          <a:p>
            <a:pPr algn="ctr" eaLnBrk="0" hangingPunct="0"/>
            <a:r>
              <a:rPr lang="uk-UA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Концепція Нової Української Школи </a:t>
            </a:r>
            <a:endParaRPr lang="uk-UA" b="1" dirty="0" smtClean="0">
              <a:solidFill>
                <a:srgbClr val="FFFFFF"/>
              </a:solidFill>
              <a:latin typeface="Times New Roman" pitchFamily="18" charset="0"/>
              <a:ea typeface="Calibri" pitchFamily="34" charset="0"/>
              <a:cs typeface="Times New Roman" pitchFamily="18" charset="0"/>
              <a:sym typeface="Calibri" pitchFamily="34" charset="0"/>
            </a:endParaRPr>
          </a:p>
          <a:p>
            <a:pPr algn="ctr" eaLnBrk="0" hangingPunct="0"/>
            <a:r>
              <a:rPr lang="uk-UA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(</a:t>
            </a:r>
            <a:r>
              <a:rPr lang="uk-UA" b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2016 рік)</a:t>
            </a:r>
          </a:p>
        </p:txBody>
      </p:sp>
      <p:sp>
        <p:nvSpPr>
          <p:cNvPr id="6" name="Google Shape;494;p46"/>
          <p:cNvSpPr>
            <a:spLocks noChangeArrowheads="1"/>
          </p:cNvSpPr>
          <p:nvPr/>
        </p:nvSpPr>
        <p:spPr bwMode="auto">
          <a:xfrm>
            <a:off x="6762750" y="700883"/>
            <a:ext cx="1924050" cy="13303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lIns="91425" tIns="45700" rIns="91425" bIns="45700" anchor="ctr"/>
          <a:lstStyle/>
          <a:p>
            <a:pPr algn="ctr" eaLnBrk="0" hangingPunct="0"/>
            <a:r>
              <a:rPr lang="ru-RU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Закон </a:t>
            </a:r>
            <a:r>
              <a:rPr lang="ru-RU" b="1" dirty="0" err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України</a:t>
            </a:r>
            <a:r>
              <a:rPr lang="ru-RU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 </a:t>
            </a:r>
          </a:p>
          <a:p>
            <a:pPr algn="ctr" eaLnBrk="0" hangingPunct="0"/>
            <a:r>
              <a:rPr lang="ru-RU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«Про </a:t>
            </a:r>
            <a:r>
              <a:rPr lang="ru-RU" b="1" dirty="0" err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повну</a:t>
            </a:r>
            <a:r>
              <a:rPr lang="ru-RU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 </a:t>
            </a:r>
            <a:r>
              <a:rPr lang="ru-RU" b="1" dirty="0" err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загальну</a:t>
            </a:r>
            <a:r>
              <a:rPr lang="ru-RU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 </a:t>
            </a:r>
            <a:r>
              <a:rPr lang="ru-RU" b="1" dirty="0" err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середню</a:t>
            </a:r>
            <a:r>
              <a:rPr lang="ru-RU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 </a:t>
            </a:r>
            <a:r>
              <a:rPr lang="ru-RU" b="1" dirty="0" err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освіту</a:t>
            </a:r>
            <a:r>
              <a:rPr lang="ru-RU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» </a:t>
            </a:r>
          </a:p>
          <a:p>
            <a:pPr algn="ctr" eaLnBrk="0" hangingPunct="0"/>
            <a:r>
              <a:rPr lang="ru-RU" b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(2020 </a:t>
            </a:r>
            <a:r>
              <a:rPr lang="ru-RU" b="1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рік</a:t>
            </a:r>
            <a:r>
              <a:rPr lang="ru-RU" b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)</a:t>
            </a:r>
          </a:p>
        </p:txBody>
      </p:sp>
      <p:sp>
        <p:nvSpPr>
          <p:cNvPr id="9" name="Google Shape;165;p18"/>
          <p:cNvSpPr>
            <a:spLocks noChangeArrowheads="1"/>
          </p:cNvSpPr>
          <p:nvPr/>
        </p:nvSpPr>
        <p:spPr bwMode="auto">
          <a:xfrm>
            <a:off x="945353" y="2284579"/>
            <a:ext cx="2239963" cy="143118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lIns="91425" tIns="45700" rIns="91425" bIns="45700" anchor="ctr"/>
          <a:lstStyle/>
          <a:p>
            <a:pPr algn="ctr" eaLnBrk="0" hangingPunct="0"/>
            <a:r>
              <a:rPr lang="uk-UA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автономія, академічна свобода, право на різні форми здобуття освіти, вільний вибір закладу освіти, </a:t>
            </a:r>
            <a:r>
              <a:rPr lang="uk-UA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безперервний </a:t>
            </a:r>
            <a:r>
              <a:rPr lang="uk-UA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професійний розвиток</a:t>
            </a:r>
            <a:endParaRPr lang="uk-UA" sz="1200" b="1" i="1" dirty="0">
              <a:solidFill>
                <a:schemeClr val="bg1"/>
              </a:solidFill>
              <a:sym typeface="Calibri" pitchFamily="34" charset="0"/>
            </a:endParaRPr>
          </a:p>
        </p:txBody>
      </p:sp>
      <p:sp>
        <p:nvSpPr>
          <p:cNvPr id="2" name="Стрелка вниз 1"/>
          <p:cNvSpPr/>
          <p:nvPr/>
        </p:nvSpPr>
        <p:spPr>
          <a:xfrm>
            <a:off x="2764905" y="1982179"/>
            <a:ext cx="392112" cy="496888"/>
          </a:xfrm>
          <a:prstGeom prst="downArrow">
            <a:avLst/>
          </a:prstGeom>
          <a:solidFill>
            <a:srgbClr val="EEEDFE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uk-UA"/>
          </a:p>
        </p:txBody>
      </p:sp>
      <p:sp>
        <p:nvSpPr>
          <p:cNvPr id="11" name="Google Shape;166;p18"/>
          <p:cNvSpPr>
            <a:spLocks noChangeArrowheads="1"/>
          </p:cNvSpPr>
          <p:nvPr/>
        </p:nvSpPr>
        <p:spPr bwMode="auto">
          <a:xfrm>
            <a:off x="3422478" y="2307772"/>
            <a:ext cx="2589212" cy="14851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lIns="91425" tIns="45700" rIns="91425" bIns="45700" anchor="ctr"/>
          <a:lstStyle/>
          <a:p>
            <a:pPr algn="ctr" eaLnBrk="0" hangingPunct="0"/>
            <a:r>
              <a:rPr lang="uk-UA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децентралізація, </a:t>
            </a:r>
            <a:r>
              <a:rPr lang="uk-UA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сучасне освітнє середовище, новий зміст освіти орієнтований на формування </a:t>
            </a:r>
            <a:r>
              <a:rPr lang="uk-UA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компетентностей</a:t>
            </a:r>
            <a:r>
              <a:rPr lang="uk-UA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, педагогіка партнерства, орієнтація на потреби учня, </a:t>
            </a:r>
            <a:r>
              <a:rPr lang="uk-UA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професійне зростання</a:t>
            </a:r>
            <a:r>
              <a:rPr lang="uk-UA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</a:t>
            </a:r>
            <a:endParaRPr lang="uk-UA" sz="1200" b="1" i="1" dirty="0">
              <a:solidFill>
                <a:schemeClr val="bg1"/>
              </a:solidFill>
              <a:sym typeface="Calibri" pitchFamily="34" charset="0"/>
            </a:endParaRPr>
          </a:p>
        </p:txBody>
      </p:sp>
      <p:sp>
        <p:nvSpPr>
          <p:cNvPr id="13" name="Google Shape;167;p18"/>
          <p:cNvSpPr>
            <a:spLocks noChangeArrowheads="1"/>
          </p:cNvSpPr>
          <p:nvPr/>
        </p:nvSpPr>
        <p:spPr bwMode="auto">
          <a:xfrm>
            <a:off x="6263308" y="2267508"/>
            <a:ext cx="2552700" cy="146532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lIns="91425" tIns="45700" rIns="91425" bIns="45700" anchor="ctr"/>
          <a:lstStyle/>
          <a:p>
            <a:pPr algn="ctr" eaLnBrk="0" hangingPunct="0"/>
            <a:r>
              <a:rPr lang="uk-UA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безпечне освітнє середовище, якість освітньої діяльності, формування </a:t>
            </a:r>
            <a:r>
              <a:rPr lang="uk-UA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компетентностей</a:t>
            </a:r>
            <a:r>
              <a:rPr lang="uk-UA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, </a:t>
            </a:r>
            <a:endParaRPr lang="uk-UA" sz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algn="ctr" eaLnBrk="0" hangingPunct="0"/>
            <a:r>
              <a:rPr lang="uk-UA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різні </a:t>
            </a:r>
            <a:r>
              <a:rPr lang="uk-UA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види оцінювання, </a:t>
            </a:r>
            <a:endParaRPr lang="uk-UA" sz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algn="ctr" eaLnBrk="0" hangingPunct="0"/>
            <a:r>
              <a:rPr lang="uk-UA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постійне </a:t>
            </a:r>
            <a:r>
              <a:rPr lang="uk-UA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підвищення педагогічної майстерності</a:t>
            </a:r>
            <a:endParaRPr lang="uk-UA" sz="1200" b="1" i="1" dirty="0">
              <a:solidFill>
                <a:schemeClr val="bg1"/>
              </a:solidFill>
              <a:sym typeface="Calibri" pitchFamily="34" charset="0"/>
            </a:endParaRPr>
          </a:p>
        </p:txBody>
      </p:sp>
      <p:sp>
        <p:nvSpPr>
          <p:cNvPr id="14" name="Google Shape;491;p46"/>
          <p:cNvSpPr>
            <a:spLocks noChangeArrowheads="1"/>
          </p:cNvSpPr>
          <p:nvPr/>
        </p:nvSpPr>
        <p:spPr bwMode="auto">
          <a:xfrm>
            <a:off x="1031079" y="4028077"/>
            <a:ext cx="2154237" cy="11398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lIns="91425" tIns="45700" rIns="91425" bIns="45700" anchor="ctr"/>
          <a:lstStyle/>
          <a:p>
            <a:pPr algn="ctr" eaLnBrk="0" hangingPunct="0"/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Державний стандарт базової середньої освіти</a:t>
            </a:r>
          </a:p>
          <a:p>
            <a:pPr algn="ctr" eaLnBrk="0" hangingPunct="0"/>
            <a:r>
              <a:rPr lang="uk-UA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(2020 рік)</a:t>
            </a:r>
            <a:endParaRPr lang="uk-UA" b="1" i="1" dirty="0">
              <a:solidFill>
                <a:srgbClr val="FFFFFF"/>
              </a:solidFill>
              <a:sym typeface="Calibri" pitchFamily="34" charset="0"/>
            </a:endParaRPr>
          </a:p>
        </p:txBody>
      </p:sp>
      <p:sp>
        <p:nvSpPr>
          <p:cNvPr id="15" name="Google Shape;491;p46"/>
          <p:cNvSpPr>
            <a:spLocks noChangeArrowheads="1"/>
          </p:cNvSpPr>
          <p:nvPr/>
        </p:nvSpPr>
        <p:spPr bwMode="auto">
          <a:xfrm>
            <a:off x="3728930" y="4048869"/>
            <a:ext cx="1998662" cy="12652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lIns="91425" tIns="45700" rIns="91425" bIns="45700" anchor="ctr"/>
          <a:lstStyle/>
          <a:p>
            <a:pPr algn="ctr" eaLnBrk="0" hangingPunct="0"/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Типова освітня програма для </a:t>
            </a:r>
          </a:p>
          <a:p>
            <a:pPr algn="ctr" eaLnBrk="0" hangingPunct="0"/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5-9 класів 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ЗЗСО </a:t>
            </a:r>
            <a:endParaRPr lang="uk-UA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algn="ctr" eaLnBrk="0" hangingPunct="0"/>
            <a:r>
              <a:rPr lang="uk-UA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(2021 рік)</a:t>
            </a:r>
            <a:endParaRPr lang="uk-UA" b="1" i="1" dirty="0">
              <a:solidFill>
                <a:srgbClr val="FFFFFF"/>
              </a:solidFill>
              <a:sym typeface="Calibri" pitchFamily="34" charset="0"/>
            </a:endParaRPr>
          </a:p>
        </p:txBody>
      </p:sp>
      <p:sp>
        <p:nvSpPr>
          <p:cNvPr id="16" name="Google Shape;165;p18"/>
          <p:cNvSpPr>
            <a:spLocks noChangeArrowheads="1"/>
          </p:cNvSpPr>
          <p:nvPr/>
        </p:nvSpPr>
        <p:spPr bwMode="auto">
          <a:xfrm>
            <a:off x="750017" y="5314108"/>
            <a:ext cx="2519364" cy="140474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lIns="91425" tIns="45700" rIns="91425" bIns="45700" anchor="ctr"/>
          <a:lstStyle/>
          <a:p>
            <a:pPr algn="ctr" eaLnBrk="0" hangingPunct="0"/>
            <a:r>
              <a:rPr lang="uk-UA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рівний доступ до освіти, </a:t>
            </a:r>
            <a:r>
              <a:rPr lang="uk-UA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компетентнісний</a:t>
            </a:r>
            <a:r>
              <a:rPr lang="uk-UA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підхід, формування цінностей, академічна доброчесність, пріоритет інтересів учня, атмосфера довіри, конструктивна взаємодія</a:t>
            </a:r>
            <a:endParaRPr lang="uk-UA" sz="1200" b="1" i="1" dirty="0">
              <a:solidFill>
                <a:schemeClr val="bg1"/>
              </a:solidFill>
              <a:sym typeface="Calibri" pitchFamily="34" charset="0"/>
            </a:endParaRPr>
          </a:p>
        </p:txBody>
      </p:sp>
      <p:sp>
        <p:nvSpPr>
          <p:cNvPr id="17" name="Google Shape;166;p18"/>
          <p:cNvSpPr>
            <a:spLocks noChangeArrowheads="1"/>
          </p:cNvSpPr>
          <p:nvPr/>
        </p:nvSpPr>
        <p:spPr bwMode="auto">
          <a:xfrm>
            <a:off x="3588545" y="5503865"/>
            <a:ext cx="2830512" cy="95131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lIns="91425" tIns="45700" rIns="91425" bIns="45700" anchor="ctr"/>
          <a:lstStyle/>
          <a:p>
            <a:pPr algn="ctr" eaLnBrk="0" hangingPunct="0"/>
            <a:r>
              <a:rPr lang="uk-UA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освітня програма, </a:t>
            </a:r>
            <a:r>
              <a:rPr lang="uk-UA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модельна програма, </a:t>
            </a:r>
            <a:r>
              <a:rPr lang="uk-UA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навчальні програми предметів, </a:t>
            </a:r>
          </a:p>
          <a:p>
            <a:pPr algn="ctr" eaLnBrk="0" hangingPunct="0"/>
            <a:r>
              <a:rPr lang="uk-UA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інтегровані курси</a:t>
            </a:r>
            <a:endParaRPr lang="uk-UA" sz="1200" b="1" i="1" dirty="0">
              <a:solidFill>
                <a:schemeClr val="bg1"/>
              </a:solidFill>
              <a:sym typeface="Calibri" pitchFamily="34" charset="0"/>
            </a:endParaRPr>
          </a:p>
        </p:txBody>
      </p:sp>
      <p:sp>
        <p:nvSpPr>
          <p:cNvPr id="22" name="Стрелка вниз 21"/>
          <p:cNvSpPr/>
          <p:nvPr/>
        </p:nvSpPr>
        <p:spPr>
          <a:xfrm>
            <a:off x="5531536" y="2059328"/>
            <a:ext cx="392112" cy="496888"/>
          </a:xfrm>
          <a:prstGeom prst="downArrow">
            <a:avLst/>
          </a:prstGeom>
          <a:solidFill>
            <a:srgbClr val="EEEDFE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uk-UA"/>
          </a:p>
        </p:txBody>
      </p:sp>
      <p:sp>
        <p:nvSpPr>
          <p:cNvPr id="23" name="Стрелка вниз 22"/>
          <p:cNvSpPr/>
          <p:nvPr/>
        </p:nvSpPr>
        <p:spPr>
          <a:xfrm>
            <a:off x="5340859" y="5167902"/>
            <a:ext cx="392112" cy="496888"/>
          </a:xfrm>
          <a:prstGeom prst="downArrow">
            <a:avLst/>
          </a:prstGeom>
          <a:solidFill>
            <a:srgbClr val="EEEDFE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uk-UA"/>
          </a:p>
        </p:txBody>
      </p:sp>
      <p:sp>
        <p:nvSpPr>
          <p:cNvPr id="24" name="Стрелка вниз 23"/>
          <p:cNvSpPr/>
          <p:nvPr/>
        </p:nvSpPr>
        <p:spPr>
          <a:xfrm>
            <a:off x="2822122" y="5006977"/>
            <a:ext cx="392112" cy="496888"/>
          </a:xfrm>
          <a:prstGeom prst="downArrow">
            <a:avLst/>
          </a:prstGeom>
          <a:solidFill>
            <a:srgbClr val="EEEDFE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uk-UA"/>
          </a:p>
        </p:txBody>
      </p:sp>
      <p:sp>
        <p:nvSpPr>
          <p:cNvPr id="25" name="Стрелка вниз 24"/>
          <p:cNvSpPr/>
          <p:nvPr/>
        </p:nvSpPr>
        <p:spPr>
          <a:xfrm>
            <a:off x="8294688" y="1930436"/>
            <a:ext cx="392112" cy="496888"/>
          </a:xfrm>
          <a:prstGeom prst="downArrow">
            <a:avLst/>
          </a:prstGeom>
          <a:solidFill>
            <a:srgbClr val="EEEDFE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uk-UA"/>
          </a:p>
        </p:txBody>
      </p:sp>
      <p:sp>
        <p:nvSpPr>
          <p:cNvPr id="3" name="TextBox 2"/>
          <p:cNvSpPr txBox="1"/>
          <p:nvPr/>
        </p:nvSpPr>
        <p:spPr>
          <a:xfrm>
            <a:off x="8686800" y="6337301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2</a:t>
            </a:r>
            <a:endParaRPr lang="uk-UA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08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42875" y="172801"/>
            <a:ext cx="91725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Особливості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організації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освітнього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процесу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7-9 х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класах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умовах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реалізації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концепції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«Нова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українська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школа»</a:t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закладів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загальної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середньої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uk-UA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24151" y="1189317"/>
            <a:ext cx="3361755" cy="14180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rot="18805844">
            <a:off x="917098" y="1930943"/>
            <a:ext cx="1884012" cy="752427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rot="2913921">
            <a:off x="5674416" y="1940187"/>
            <a:ext cx="1884012" cy="752427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78295" y="2839494"/>
            <a:ext cx="2793798" cy="1899704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943030" y="2839494"/>
            <a:ext cx="3048184" cy="144664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11183" y="1376024"/>
            <a:ext cx="2733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latin typeface="Arial Black" pitchFamily="34" charset="0"/>
              </a:rPr>
              <a:t>Природнича освітня галузь</a:t>
            </a:r>
            <a:endParaRPr lang="uk-UA" sz="1600" b="1" dirty="0"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6931" y="3090130"/>
            <a:ext cx="27043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Arial Black" pitchFamily="34" charset="0"/>
              </a:rPr>
              <a:t>окремі предмети – біологія, географія, </a:t>
            </a:r>
            <a:endParaRPr lang="uk-UA" dirty="0" smtClean="0">
              <a:latin typeface="Arial Black" pitchFamily="34" charset="0"/>
            </a:endParaRPr>
          </a:p>
          <a:p>
            <a:r>
              <a:rPr lang="uk-UA" dirty="0" smtClean="0">
                <a:latin typeface="Arial Black" pitchFamily="34" charset="0"/>
              </a:rPr>
              <a:t>фізика</a:t>
            </a:r>
            <a:r>
              <a:rPr lang="uk-UA" dirty="0">
                <a:latin typeface="Arial Black" pitchFamily="34" charset="0"/>
              </a:rPr>
              <a:t>, </a:t>
            </a:r>
            <a:endParaRPr lang="uk-UA" dirty="0" smtClean="0">
              <a:latin typeface="Arial Black" pitchFamily="34" charset="0"/>
            </a:endParaRPr>
          </a:p>
          <a:p>
            <a:r>
              <a:rPr lang="uk-UA" dirty="0" smtClean="0">
                <a:latin typeface="Arial Black" pitchFamily="34" charset="0"/>
              </a:rPr>
              <a:t>хімія</a:t>
            </a:r>
            <a:endParaRPr lang="uk-UA" dirty="0">
              <a:latin typeface="Arial Black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943030" y="3147825"/>
            <a:ext cx="28680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latin typeface="Arial Black" pitchFamily="34" charset="0"/>
              </a:rPr>
              <a:t>інтегрований курс </a:t>
            </a:r>
            <a:endParaRPr lang="uk-UA" dirty="0" smtClean="0">
              <a:latin typeface="Arial Black" pitchFamily="34" charset="0"/>
            </a:endParaRPr>
          </a:p>
          <a:p>
            <a:r>
              <a:rPr lang="uk-UA" dirty="0" smtClean="0">
                <a:latin typeface="Arial Black" pitchFamily="34" charset="0"/>
              </a:rPr>
              <a:t>«</a:t>
            </a:r>
            <a:r>
              <a:rPr lang="uk-UA" dirty="0">
                <a:latin typeface="Arial Black" pitchFamily="34" charset="0"/>
              </a:rPr>
              <a:t>Природничі науки»</a:t>
            </a:r>
          </a:p>
        </p:txBody>
      </p:sp>
      <p:graphicFrame>
        <p:nvGraphicFramePr>
          <p:cNvPr id="15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5963334"/>
              </p:ext>
            </p:extLst>
          </p:nvPr>
        </p:nvGraphicFramePr>
        <p:xfrm>
          <a:off x="1675363" y="4125181"/>
          <a:ext cx="5536097" cy="2106392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276288"/>
                <a:gridCol w="1460759"/>
                <a:gridCol w="1376533"/>
                <a:gridCol w="1422517"/>
              </a:tblGrid>
              <a:tr h="353754">
                <a:tc>
                  <a:txBody>
                    <a:bodyPr/>
                    <a:lstStyle/>
                    <a:p>
                      <a:endParaRPr lang="uk-UA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7 клас</a:t>
                      </a:r>
                      <a:endParaRPr lang="uk-UA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8 клас</a:t>
                      </a:r>
                      <a:endParaRPr lang="uk-UA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9 клас</a:t>
                      </a:r>
                      <a:endParaRPr lang="uk-UA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60960" marB="60960"/>
                </a:tc>
              </a:tr>
              <a:tr h="353754">
                <a:tc>
                  <a:txBody>
                    <a:bodyPr/>
                    <a:lstStyle/>
                    <a:p>
                      <a:r>
                        <a:rPr lang="uk-UA" sz="1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Біологія</a:t>
                      </a:r>
                      <a:endParaRPr lang="uk-UA" sz="1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uk-UA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  <a:r>
                        <a:rPr lang="uk-UA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години</a:t>
                      </a:r>
                      <a:endParaRPr lang="uk-UA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  <a:r>
                        <a:rPr lang="uk-UA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години</a:t>
                      </a:r>
                      <a:endParaRPr lang="uk-UA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  <a:r>
                        <a:rPr lang="uk-UA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години</a:t>
                      </a:r>
                      <a:endParaRPr lang="uk-UA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60960" marB="60960"/>
                </a:tc>
              </a:tr>
              <a:tr h="353754">
                <a:tc>
                  <a:txBody>
                    <a:bodyPr/>
                    <a:lstStyle/>
                    <a:p>
                      <a:r>
                        <a:rPr lang="uk-UA" sz="1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Географія </a:t>
                      </a:r>
                      <a:endParaRPr lang="uk-UA" sz="1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uk-UA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 години</a:t>
                      </a:r>
                      <a:endParaRPr lang="uk-UA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uk-UA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 години</a:t>
                      </a:r>
                      <a:endParaRPr lang="uk-UA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uk-UA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1,5 години</a:t>
                      </a:r>
                      <a:endParaRPr lang="uk-UA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60960" marB="60960"/>
                </a:tc>
              </a:tr>
              <a:tr h="353754">
                <a:tc>
                  <a:txBody>
                    <a:bodyPr/>
                    <a:lstStyle/>
                    <a:p>
                      <a:r>
                        <a:rPr lang="uk-UA" sz="1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Фізика</a:t>
                      </a:r>
                      <a:endParaRPr lang="uk-UA" sz="1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uk-UA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 години</a:t>
                      </a:r>
                      <a:endParaRPr lang="uk-UA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uk-UA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 години</a:t>
                      </a:r>
                      <a:endParaRPr lang="uk-UA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uk-UA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 години</a:t>
                      </a:r>
                      <a:endParaRPr lang="uk-UA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60960" marB="60960"/>
                </a:tc>
              </a:tr>
              <a:tr h="521432">
                <a:tc>
                  <a:txBody>
                    <a:bodyPr/>
                    <a:lstStyle/>
                    <a:p>
                      <a:r>
                        <a:rPr lang="uk-UA" sz="1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Хімія</a:t>
                      </a:r>
                      <a:endParaRPr lang="uk-UA" sz="1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uk-UA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 година</a:t>
                      </a:r>
                      <a:endParaRPr lang="uk-UA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uk-UA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 години</a:t>
                      </a:r>
                      <a:endParaRPr lang="uk-UA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uk-UA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2,5 години</a:t>
                      </a:r>
                      <a:endParaRPr lang="uk-UA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60960" marB="60960"/>
                </a:tc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0" y="6231573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ист </a:t>
            </a:r>
            <a:r>
              <a:rPr lang="uk-UA" sz="1200" dirty="0">
                <a:latin typeface="Times New Roman" pitchFamily="18" charset="0"/>
                <a:cs typeface="Times New Roman" pitchFamily="18" charset="0"/>
              </a:rPr>
              <a:t>МОН 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України №</a:t>
            </a:r>
            <a:r>
              <a:rPr lang="uk-UA" sz="1200" dirty="0">
                <a:latin typeface="Times New Roman" pitchFamily="18" charset="0"/>
                <a:cs typeface="Times New Roman" pitchFamily="18" charset="0"/>
              </a:rPr>
              <a:t>1/11938-23 від 11.08.2023 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року </a:t>
            </a:r>
          </a:p>
          <a:p>
            <a:r>
              <a:rPr lang="en-US" sz="1200" dirty="0">
                <a:latin typeface="Times New Roman" pitchFamily="18" charset="0"/>
                <a:cs typeface="Times New Roman" pitchFamily="18" charset="0"/>
                <a:hlinkClick r:id="rId7"/>
              </a:rPr>
              <a:t>https://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7"/>
              </a:rPr>
              <a:t>znayshov.com/News/Details/metodychni_rekomendatsii_mon_ukrainy_dlia_pilotnykh_zakladiv_zahalnoi_serednoi_osvity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5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28600"/>
            <a:ext cx="7839075" cy="284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" y="3251201"/>
            <a:ext cx="7839075" cy="1689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4991101"/>
            <a:ext cx="7839073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87" y="6324600"/>
            <a:ext cx="7762876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" y="6273800"/>
            <a:ext cx="768905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0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3379">
            <a:off x="5916184" y="3971950"/>
            <a:ext cx="1861004" cy="2299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9414" y="1465401"/>
            <a:ext cx="6732849" cy="1325563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Модельні освітні програми</a:t>
            </a:r>
            <a:endParaRPr lang="uk-UA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F9E37"/>
              </a:clrFrom>
              <a:clrTo>
                <a:srgbClr val="CF9E3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503" y="394805"/>
            <a:ext cx="7048501" cy="1193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65922" y="6480263"/>
            <a:ext cx="85629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imes New Roman" pitchFamily="18" charset="0"/>
                <a:cs typeface="Times New Roman" pitchFamily="18" charset="0"/>
                <a:hlinkClick r:id="rId4"/>
              </a:rPr>
              <a:t>https://imzo.gov.ua/model-ni-navchal-ni-prohramy/pryrodnycha-osvitnia-haluz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4"/>
              </a:rPr>
              <a:t>/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92" y="2684829"/>
            <a:ext cx="794385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830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851" y="796925"/>
            <a:ext cx="916939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Всеукраїнський </a:t>
            </a:r>
            <a:br>
              <a:rPr lang="uk-UA" sz="4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конкурс-захист </a:t>
            </a:r>
            <a:br>
              <a:rPr lang="uk-UA" sz="4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науково-дослідницьких робіт </a:t>
            </a:r>
            <a:br>
              <a:rPr lang="uk-UA" sz="4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учнів-членів Малої академії наук України </a:t>
            </a:r>
            <a:r>
              <a:rPr lang="uk-UA" dirty="0" smtClean="0">
                <a:solidFill>
                  <a:srgbClr val="645BCA"/>
                </a:solidFill>
                <a:latin typeface="Arial Black" pitchFamily="34" charset="0"/>
              </a:rPr>
              <a:t/>
            </a:r>
            <a:br>
              <a:rPr lang="uk-UA" dirty="0" smtClean="0">
                <a:solidFill>
                  <a:srgbClr val="645BCA"/>
                </a:solidFill>
                <a:latin typeface="Arial Black" pitchFamily="34" charset="0"/>
              </a:rPr>
            </a:br>
            <a:endParaRPr lang="uk-UA" dirty="0">
              <a:solidFill>
                <a:srgbClr val="645BCA"/>
              </a:solidFill>
              <a:latin typeface="Arial Black" pitchFamily="34" charset="0"/>
            </a:endParaRPr>
          </a:p>
        </p:txBody>
      </p:sp>
      <p:pic>
        <p:nvPicPr>
          <p:cNvPr id="7172" name="Picture 4" descr="Офіційний сайт Управління освіти Голосіївського району м.Києва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314" y="5334552"/>
            <a:ext cx="4514850" cy="161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23900" y="2328306"/>
            <a:ext cx="61988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cap="all" dirty="0">
                <a:latin typeface="Times New Roman" pitchFamily="18" charset="0"/>
                <a:cs typeface="Times New Roman" pitchFamily="18" charset="0"/>
              </a:rPr>
              <a:t>ПЕРЕЛІК НАУКОВИХ ВІДДІЛЕНЬ, </a:t>
            </a:r>
            <a:endParaRPr lang="uk-UA" cap="all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cap="all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uk-UA" cap="all" dirty="0">
                <a:latin typeface="Times New Roman" pitchFamily="18" charset="0"/>
                <a:cs typeface="Times New Roman" pitchFamily="18" charset="0"/>
              </a:rPr>
              <a:t>ЯКИХ </a:t>
            </a:r>
            <a:r>
              <a:rPr lang="uk-UA" cap="all" dirty="0" smtClean="0">
                <a:latin typeface="Times New Roman" pitchFamily="18" charset="0"/>
                <a:cs typeface="Times New Roman" pitchFamily="18" charset="0"/>
              </a:rPr>
              <a:t>Проводився </a:t>
            </a:r>
          </a:p>
          <a:p>
            <a:pPr algn="ctr"/>
            <a:r>
              <a:rPr lang="uk-UA" cap="all" dirty="0" smtClean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uk-UA" cap="all" dirty="0">
                <a:latin typeface="Times New Roman" pitchFamily="18" charset="0"/>
                <a:cs typeface="Times New Roman" pitchFamily="18" charset="0"/>
              </a:rPr>
              <a:t>ЕТАП ВСЕУКРАЇНСЬКОГО КОНКУРСУ-ЗАХИСТУ </a:t>
            </a:r>
            <a:endParaRPr lang="uk-UA" cap="all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cap="all" dirty="0" smtClean="0">
                <a:latin typeface="Times New Roman" pitchFamily="18" charset="0"/>
                <a:cs typeface="Times New Roman" pitchFamily="18" charset="0"/>
              </a:rPr>
              <a:t>НАУКОВО-ДОСЛІДНИЦЬКИХ </a:t>
            </a:r>
            <a:r>
              <a:rPr lang="uk-UA" cap="all" dirty="0">
                <a:latin typeface="Times New Roman" pitchFamily="18" charset="0"/>
                <a:cs typeface="Times New Roman" pitchFamily="18" charset="0"/>
              </a:rPr>
              <a:t>РОБІТ </a:t>
            </a:r>
            <a:endParaRPr lang="uk-UA" cap="all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cap="all" dirty="0" smtClean="0">
                <a:latin typeface="Times New Roman" pitchFamily="18" charset="0"/>
                <a:cs typeface="Times New Roman" pitchFamily="18" charset="0"/>
              </a:rPr>
              <a:t>УЧНІВ–ЧЛЕНІВ </a:t>
            </a:r>
            <a:r>
              <a:rPr lang="uk-UA" cap="all" dirty="0">
                <a:latin typeface="Times New Roman" pitchFamily="18" charset="0"/>
                <a:cs typeface="Times New Roman" pitchFamily="18" charset="0"/>
              </a:rPr>
              <a:t>МАЛОЇ АКАДЕМІЇ НАУК УКРАЇНИ </a:t>
            </a:r>
            <a:endParaRPr lang="uk-UA" cap="all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cap="all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uk-UA" cap="all" dirty="0">
                <a:latin typeface="Times New Roman" pitchFamily="18" charset="0"/>
                <a:cs typeface="Times New Roman" pitchFamily="18" charset="0"/>
              </a:rPr>
              <a:t>2023 РОЦІ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02913" y="4221492"/>
            <a:ext cx="3724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u="sng" dirty="0">
                <a:hlinkClick r:id="rId3"/>
              </a:rPr>
              <a:t>JASU 2023 — </a:t>
            </a:r>
            <a:r>
              <a:rPr lang="uk-UA" u="sng" dirty="0" err="1">
                <a:hlinkClick r:id="rId3"/>
              </a:rPr>
              <a:t>Powered</a:t>
            </a:r>
            <a:r>
              <a:rPr lang="uk-UA" u="sng" dirty="0">
                <a:hlinkClick r:id="rId3"/>
              </a:rPr>
              <a:t> </a:t>
            </a:r>
            <a:r>
              <a:rPr lang="uk-UA" u="sng" dirty="0" err="1">
                <a:hlinkClick r:id="rId3"/>
              </a:rPr>
              <a:t>by</a:t>
            </a:r>
            <a:r>
              <a:rPr lang="uk-UA" u="sng" dirty="0">
                <a:hlinkClick r:id="rId3"/>
              </a:rPr>
              <a:t> E-NNOVATE</a:t>
            </a:r>
            <a:endParaRPr lang="uk-UA" dirty="0"/>
          </a:p>
        </p:txBody>
      </p:sp>
      <p:pic>
        <p:nvPicPr>
          <p:cNvPr id="9" name="Picture 6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rot="6266331">
            <a:off x="6030307" y="3436613"/>
            <a:ext cx="1413009" cy="75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67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Учитель року 2024</a:t>
            </a:r>
            <a:endParaRPr lang="uk-UA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Оголошено проведення всеукраїнського конкурсу «Учитель року – 2024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271" y="1951383"/>
            <a:ext cx="3333750" cy="37536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272;p60"/>
          <p:cNvSpPr txBox="1">
            <a:spLocks/>
          </p:cNvSpPr>
          <p:nvPr/>
        </p:nvSpPr>
        <p:spPr>
          <a:xfrm>
            <a:off x="5033687" y="3024920"/>
            <a:ext cx="3172673" cy="1060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номінація «Фізика»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Google Shape;1273;p60"/>
          <p:cNvSpPr txBox="1">
            <a:spLocks/>
          </p:cNvSpPr>
          <p:nvPr/>
        </p:nvSpPr>
        <p:spPr>
          <a:xfrm>
            <a:off x="4682021" y="4624761"/>
            <a:ext cx="4094899" cy="1080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Наказ МОН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07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червня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2023 р. № 705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«Про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проведення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всеукраїнського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конкурсу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«Учитель року-2024»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857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>
            <a:extLst>
              <a:ext uri="{FF2B5EF4-FFF2-40B4-BE49-F238E27FC236}">
                <a16:creationId xmlns="" xmlns:a16="http://schemas.microsoft.com/office/drawing/2014/main" id="{96A65CDE-FB88-4BD2-A17D-CB05C96A93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902" b="19964"/>
          <a:stretch/>
        </p:blipFill>
        <p:spPr>
          <a:xfrm>
            <a:off x="3419109" y="1622552"/>
            <a:ext cx="5562967" cy="4430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336400" y="87643"/>
            <a:ext cx="6732849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200" dirty="0" smtClean="0">
                <a:solidFill>
                  <a:srgbClr val="645BCA"/>
                </a:solidFill>
                <a:latin typeface="Times New Roman" pitchFamily="18" charset="0"/>
                <a:cs typeface="Times New Roman" pitchFamily="18" charset="0"/>
              </a:rPr>
              <a:t>Підвищення кваліфікації педагогічних працівників</a:t>
            </a:r>
            <a:endParaRPr lang="uk-UA" dirty="0">
              <a:solidFill>
                <a:srgbClr val="645BC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3390AF6-F44C-48BD-9C6E-ABBEFC9DC3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14" b="18466"/>
          <a:stretch/>
        </p:blipFill>
        <p:spPr>
          <a:xfrm>
            <a:off x="276227" y="1399201"/>
            <a:ext cx="3305611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99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C1F63AF-50C6-4BEC-929E-FB360B739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F30BA844-5654-49BA-A562-55172EE75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15894" r="-143" b="23511"/>
          <a:stretch/>
        </p:blipFill>
        <p:spPr>
          <a:xfrm>
            <a:off x="1" y="88900"/>
            <a:ext cx="9092566" cy="66444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272" y="4529406"/>
            <a:ext cx="1740218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uk-UA" sz="1800" b="1" dirty="0" smtClean="0">
                <a:solidFill>
                  <a:schemeClr val="accent2">
                    <a:lumMod val="50000"/>
                  </a:schemeClr>
                </a:solidFill>
              </a:rPr>
              <a:t>Інклюзивна</a:t>
            </a:r>
          </a:p>
          <a:p>
            <a:pPr algn="ctr"/>
            <a:r>
              <a:rPr lang="uk-UA" sz="1800" b="1" dirty="0" smtClean="0">
                <a:solidFill>
                  <a:schemeClr val="accent2">
                    <a:lumMod val="50000"/>
                  </a:schemeClr>
                </a:solidFill>
              </a:rPr>
              <a:t> освіта</a:t>
            </a:r>
            <a:endParaRPr lang="uk-UA" sz="1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22595" y="5311190"/>
            <a:ext cx="497572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uk-UA" sz="1800" b="1" dirty="0" smtClean="0">
                <a:latin typeface="Monotype Corsiva" pitchFamily="66" charset="0"/>
              </a:rPr>
              <a:t>10%</a:t>
            </a:r>
            <a:endParaRPr lang="uk-UA" sz="1800" b="1" dirty="0"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0390" y="5359194"/>
            <a:ext cx="594360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uk-UA" sz="1800" b="1" dirty="0" smtClean="0">
                <a:latin typeface="Monotype Corsiva" pitchFamily="66" charset="0"/>
              </a:rPr>
              <a:t>10%</a:t>
            </a:r>
            <a:endParaRPr lang="uk-UA" sz="1800" b="1" dirty="0">
              <a:latin typeface="Monotype Corsiva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21" t="27981" r="28987" b="31154"/>
          <a:stretch/>
        </p:blipFill>
        <p:spPr bwMode="auto">
          <a:xfrm>
            <a:off x="5186364" y="2881588"/>
            <a:ext cx="3906203" cy="3295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трілка вправо 6"/>
          <p:cNvSpPr/>
          <p:nvPr/>
        </p:nvSpPr>
        <p:spPr>
          <a:xfrm>
            <a:off x="4349115" y="4812031"/>
            <a:ext cx="677228" cy="331469"/>
          </a:xfrm>
          <a:prstGeom prst="rightArrow">
            <a:avLst/>
          </a:prstGeom>
          <a:solidFill>
            <a:srgbClr val="9966FF"/>
          </a:solidFill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515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1" t="13179" r="14291" b="48505"/>
          <a:stretch>
            <a:fillRect/>
          </a:stretch>
        </p:blipFill>
        <p:spPr bwMode="auto">
          <a:xfrm>
            <a:off x="1122365" y="185738"/>
            <a:ext cx="7037387" cy="210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 flipV="1">
            <a:off x="6311902" y="1739900"/>
            <a:ext cx="2136775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7" t="17799" r="22694" b="11819"/>
          <a:stretch>
            <a:fillRect/>
          </a:stretch>
        </p:blipFill>
        <p:spPr bwMode="auto">
          <a:xfrm>
            <a:off x="1122365" y="2374901"/>
            <a:ext cx="7037387" cy="437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964238" y="5367339"/>
            <a:ext cx="2195512" cy="1381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735013" y="4471988"/>
            <a:ext cx="1709737" cy="7064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735013" y="4929188"/>
            <a:ext cx="1709737" cy="2492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563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sp>
        <p:nvSpPr>
          <p:cNvPr id="3481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smtClean="0"/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uk-UA" smtClean="0"/>
              <a:t>14.6.21</a:t>
            </a:r>
            <a:endParaRPr lang="uk-UA"/>
          </a:p>
        </p:txBody>
      </p:sp>
      <p:pic>
        <p:nvPicPr>
          <p:cNvPr id="348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8" r="21298" b="4025"/>
          <a:stretch>
            <a:fillRect/>
          </a:stretch>
        </p:blipFill>
        <p:spPr bwMode="auto">
          <a:xfrm>
            <a:off x="107950" y="115888"/>
            <a:ext cx="857885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2" name="Прямоугольник 4"/>
          <p:cNvSpPr>
            <a:spLocks noChangeArrowheads="1"/>
          </p:cNvSpPr>
          <p:nvPr/>
        </p:nvSpPr>
        <p:spPr bwMode="auto">
          <a:xfrm>
            <a:off x="395290" y="6237288"/>
            <a:ext cx="3024187" cy="36036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uk-UA"/>
          </a:p>
        </p:txBody>
      </p:sp>
      <p:cxnSp>
        <p:nvCxnSpPr>
          <p:cNvPr id="34823" name="Прямая со стрелкой 6"/>
          <p:cNvCxnSpPr>
            <a:cxnSpLocks noChangeShapeType="1"/>
          </p:cNvCxnSpPr>
          <p:nvPr/>
        </p:nvCxnSpPr>
        <p:spPr bwMode="auto">
          <a:xfrm flipH="1">
            <a:off x="3203575" y="5589588"/>
            <a:ext cx="1081088" cy="503237"/>
          </a:xfrm>
          <a:prstGeom prst="straightConnector1">
            <a:avLst/>
          </a:prstGeom>
          <a:ln>
            <a:solidFill>
              <a:srgbClr val="FF0000"/>
            </a:solidFill>
            <a:headEnd/>
            <a:tailEnd type="arrow" w="med" len="med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692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A90A082-E298-4E93-A84B-52F73D36A1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38" b="19654"/>
          <a:stretch/>
        </p:blipFill>
        <p:spPr>
          <a:xfrm>
            <a:off x="148503" y="368301"/>
            <a:ext cx="4893666" cy="3441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1" r="29263" b="12228"/>
          <a:stretch>
            <a:fillRect/>
          </a:stretch>
        </p:blipFill>
        <p:spPr bwMode="auto">
          <a:xfrm>
            <a:off x="3832226" y="1644651"/>
            <a:ext cx="4964113" cy="3909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42" t="13860" r="21320" b="12772"/>
          <a:stretch>
            <a:fillRect/>
          </a:stretch>
        </p:blipFill>
        <p:spPr bwMode="auto">
          <a:xfrm>
            <a:off x="495301" y="2909559"/>
            <a:ext cx="5532657" cy="3858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07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527" y="643421"/>
            <a:ext cx="841596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Організація освітнього процесу</a:t>
            </a:r>
            <a:r>
              <a:rPr lang="en-US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uk-UA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2023-2024 </a:t>
            </a:r>
            <a:r>
              <a:rPr lang="uk-UA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навчальному </a:t>
            </a:r>
            <a:r>
              <a:rPr lang="uk-UA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році</a:t>
            </a:r>
            <a:br>
              <a:rPr lang="uk-UA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dirty="0">
                <a:solidFill>
                  <a:srgbClr val="FFC000"/>
                </a:solidFill>
              </a:rPr>
              <a:t/>
            </a:r>
            <a:br>
              <a:rPr lang="uk-UA" dirty="0">
                <a:solidFill>
                  <a:srgbClr val="FFC000"/>
                </a:solidFill>
              </a:rPr>
            </a:br>
            <a:endParaRPr lang="uk-UA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8406" y="1338607"/>
            <a:ext cx="8406020" cy="4351338"/>
          </a:xfrm>
        </p:spPr>
        <p:txBody>
          <a:bodyPr>
            <a:noAutofit/>
          </a:bodyPr>
          <a:lstStyle/>
          <a:p>
            <a:pPr marL="0" lv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uk-UA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Навчання фізики (в основній школі) та фізики і астрономії (у старшій школі) у закладах загальної середньої освіти в 2021-2022 </a:t>
            </a:r>
            <a:r>
              <a:rPr lang="uk-UA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здійснюватиметься </a:t>
            </a:r>
            <a:r>
              <a:rPr lang="uk-UA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навчальними програмами: </a:t>
            </a:r>
            <a:endParaRPr lang="en-US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0" lv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7-9 класи</a:t>
            </a:r>
            <a:r>
              <a:rPr lang="uk-UA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Програма для загальноосвітніх навчальних закладів «Фізика. 7-9 класи» (програма затверджена наказом Міністерства освіти і науки України від </a:t>
            </a:r>
            <a:r>
              <a:rPr lang="uk-UA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07.06.2017р. </a:t>
            </a:r>
            <a:r>
              <a:rPr lang="uk-UA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№ 804, розміщена на офіційному сайті МОН України (</a:t>
            </a:r>
            <a:r>
              <a:rPr lang="uk-UA" sz="12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https://goo.gl/GDh9gC</a:t>
            </a:r>
            <a:r>
              <a:rPr lang="uk-UA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lv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0" lv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10-11 класи</a:t>
            </a:r>
            <a:r>
              <a:rPr lang="uk-UA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відповідно до Типової освітньої програми загальної середньої освіти ІІІ ступеня, затвердженої наказом МОН </a:t>
            </a:r>
            <a:r>
              <a:rPr lang="uk-UA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20.04.2018р. </a:t>
            </a:r>
            <a:r>
              <a:rPr lang="uk-UA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№ 408 (в редакції наказу МОН від </a:t>
            </a:r>
            <a:r>
              <a:rPr lang="uk-UA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28.11.2019р. </a:t>
            </a:r>
            <a:r>
              <a:rPr lang="uk-UA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№ 1493) вивчається базовий предмет «Фізика і астрономія» (</a:t>
            </a:r>
            <a:r>
              <a:rPr lang="en-US" sz="12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</a:t>
            </a:r>
            <a:r>
              <a:rPr lang="uk-UA" sz="12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://</a:t>
            </a:r>
            <a:r>
              <a:rPr lang="en-US" sz="12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mon</a:t>
            </a:r>
            <a:r>
              <a:rPr lang="uk-UA" sz="12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.</a:t>
            </a:r>
            <a:r>
              <a:rPr lang="en-US" sz="12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gov</a:t>
            </a:r>
            <a:r>
              <a:rPr lang="uk-UA" sz="12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.</a:t>
            </a:r>
            <a:r>
              <a:rPr lang="en-US" sz="12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ua</a:t>
            </a:r>
            <a:r>
              <a:rPr lang="uk-UA" sz="12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r>
              <a:rPr lang="en-US" sz="12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ua</a:t>
            </a:r>
            <a:r>
              <a:rPr lang="uk-UA" sz="12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r>
              <a:rPr lang="en-US" sz="12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osvita</a:t>
            </a:r>
            <a:r>
              <a:rPr lang="uk-UA" sz="12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r>
              <a:rPr lang="en-US" sz="12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zagalna</a:t>
            </a:r>
            <a:r>
              <a:rPr lang="uk-UA" sz="12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-</a:t>
            </a:r>
            <a:r>
              <a:rPr lang="en-US" sz="12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serednya</a:t>
            </a:r>
            <a:r>
              <a:rPr lang="uk-UA" sz="12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-</a:t>
            </a:r>
            <a:r>
              <a:rPr lang="en-US" sz="12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osvita</a:t>
            </a:r>
            <a:r>
              <a:rPr lang="uk-UA" sz="12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r>
              <a:rPr lang="en-US" sz="12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navchalni</a:t>
            </a:r>
            <a:r>
              <a:rPr lang="uk-UA" sz="12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-</a:t>
            </a:r>
            <a:r>
              <a:rPr lang="en-US" sz="12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programi</a:t>
            </a:r>
            <a:r>
              <a:rPr lang="uk-UA" sz="12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r>
              <a:rPr lang="en-US" sz="12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navchalni</a:t>
            </a:r>
            <a:r>
              <a:rPr lang="uk-UA" sz="12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-</a:t>
            </a:r>
            <a:r>
              <a:rPr lang="en-US" sz="12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programi</a:t>
            </a:r>
            <a:r>
              <a:rPr lang="uk-UA" sz="12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-</a:t>
            </a:r>
            <a:r>
              <a:rPr lang="en-US" sz="12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dlya</a:t>
            </a:r>
            <a:r>
              <a:rPr lang="uk-UA" sz="12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-10-11-</a:t>
            </a:r>
            <a:r>
              <a:rPr lang="en-US" sz="12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klasiv</a:t>
            </a:r>
            <a:r>
              <a:rPr lang="uk-UA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uk-UA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1597730"/>
            <a:ext cx="4572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>
                <a:latin typeface="Times New Roman" pitchFamily="18" charset="0"/>
                <a:cs typeface="Times New Roman" pitchFamily="18" charset="0"/>
              </a:rPr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9026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5" t="19138" r="14384" b="20251"/>
          <a:stretch/>
        </p:blipFill>
        <p:spPr bwMode="auto">
          <a:xfrm>
            <a:off x="1324945" y="360040"/>
            <a:ext cx="744728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9" t="21169" r="26747" b="57530"/>
          <a:stretch/>
        </p:blipFill>
        <p:spPr bwMode="auto">
          <a:xfrm>
            <a:off x="1657599" y="3702167"/>
            <a:ext cx="7397055" cy="1916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 сполучна лінія 3"/>
          <p:cNvCxnSpPr/>
          <p:nvPr/>
        </p:nvCxnSpPr>
        <p:spPr>
          <a:xfrm>
            <a:off x="3201211" y="3918249"/>
            <a:ext cx="25202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491" y="4118513"/>
            <a:ext cx="2524125" cy="3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001" y="4494439"/>
            <a:ext cx="2524125" cy="3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154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7" t="23539" r="27720" b="20516"/>
          <a:stretch/>
        </p:blipFill>
        <p:spPr bwMode="auto">
          <a:xfrm>
            <a:off x="121162" y="0"/>
            <a:ext cx="5870063" cy="516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9" t="27497" r="28835" b="52865"/>
          <a:stretch/>
        </p:blipFill>
        <p:spPr bwMode="auto">
          <a:xfrm>
            <a:off x="-3" y="4289353"/>
            <a:ext cx="5991225" cy="147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9" t="63200" r="28835" b="23081"/>
          <a:stretch/>
        </p:blipFill>
        <p:spPr bwMode="auto">
          <a:xfrm>
            <a:off x="-3" y="5764178"/>
            <a:ext cx="5951795" cy="103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0" t="24497" r="29683" b="44832"/>
          <a:stretch/>
        </p:blipFill>
        <p:spPr bwMode="auto">
          <a:xfrm>
            <a:off x="3448051" y="3510712"/>
            <a:ext cx="5559935" cy="3283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6229350" y="4813300"/>
            <a:ext cx="21907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69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6632"/>
            <a:ext cx="8933688" cy="432048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uk-UA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ПАМ</a:t>
            </a:r>
            <a:r>
              <a:rPr lang="en-US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ЯТКА щодо верифікації суб'єктів підвищення кваліфікації</a:t>
            </a:r>
            <a:endParaRPr lang="ru-RU" sz="20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7998571"/>
              </p:ext>
            </p:extLst>
          </p:nvPr>
        </p:nvGraphicFramePr>
        <p:xfrm>
          <a:off x="944217" y="701080"/>
          <a:ext cx="7799733" cy="5563301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942331"/>
                <a:gridCol w="6857402"/>
              </a:tblGrid>
              <a:tr h="134362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1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 smtClean="0"/>
                        <a:t>Переконайтеся, що стейкхолдер  здійснює освітню діяльність у сфері підвищення  кваліфікації.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6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 smtClean="0"/>
                        <a:t>Безкоштовний запит на </a:t>
                      </a:r>
                      <a:r>
                        <a:rPr lang="ru-RU" sz="1600" dirty="0" smtClean="0"/>
                        <a:t>вебсайті Міністерства юстиції України дасть можливість з</a:t>
                      </a:r>
                      <a:r>
                        <a:rPr lang="en-US" sz="1600" dirty="0" smtClean="0"/>
                        <a:t>’</a:t>
                      </a:r>
                      <a:r>
                        <a:rPr lang="ru-RU" sz="1600" dirty="0" smtClean="0"/>
                        <a:t>ясувати  наявність  коду виду економічної  діяльності  -85.59. 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3041">
                <a:tc>
                  <a:txBody>
                    <a:bodyPr/>
                    <a:lstStyle/>
                    <a:p>
                      <a:pPr algn="l"/>
                      <a:r>
                        <a:rPr lang="uk-UA" sz="1600" dirty="0" smtClean="0"/>
                        <a:t>2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/>
                        <a:t>Програма  ПК оприлюднена  на   вебсайті суб’єкта  ПК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513840">
                <a:tc>
                  <a:txBody>
                    <a:bodyPr/>
                    <a:lstStyle/>
                    <a:p>
                      <a:pPr algn="l"/>
                      <a:r>
                        <a:rPr lang="uk-UA" sz="1600" dirty="0" smtClean="0"/>
                        <a:t>3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600" b="1" dirty="0" smtClean="0"/>
                        <a:t>Програма затверджена суб'єктом ПК та містить інформацію:</a:t>
                      </a:r>
                    </a:p>
                    <a:p>
                      <a:pPr algn="l"/>
                      <a:r>
                        <a:rPr lang="uk-UA" sz="1600" b="1" dirty="0" smtClean="0"/>
                        <a:t>про її розробника,   </a:t>
                      </a:r>
                      <a:r>
                        <a:rPr lang="ru-RU" sz="1600" b="1" dirty="0" smtClean="0"/>
                        <a:t>найменування, </a:t>
                      </a:r>
                    </a:p>
                    <a:p>
                      <a:pPr algn="l"/>
                      <a:r>
                        <a:rPr lang="ru-RU" sz="1600" b="1" dirty="0" smtClean="0"/>
                        <a:t>мету,                          напрям,</a:t>
                      </a:r>
                    </a:p>
                    <a:p>
                      <a:pPr algn="l"/>
                      <a:r>
                        <a:rPr lang="ru-RU" sz="1600" b="1" dirty="0" smtClean="0"/>
                        <a:t>зміст,                          обсяг, </a:t>
                      </a:r>
                    </a:p>
                    <a:p>
                      <a:pPr algn="l"/>
                      <a:r>
                        <a:rPr lang="ru-RU" sz="1600" b="1" dirty="0" smtClean="0"/>
                        <a:t>перелік компетентностей, що вдосконалюватимуться</a:t>
                      </a:r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082800">
                <a:tc>
                  <a:txBody>
                    <a:bodyPr/>
                    <a:lstStyle/>
                    <a:p>
                      <a:pPr algn="l"/>
                      <a:r>
                        <a:rPr lang="uk-UA" sz="1600" dirty="0" smtClean="0"/>
                        <a:t>4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600" b="1" dirty="0" smtClean="0"/>
                        <a:t>Документ про ПК містить інформацію:</a:t>
                      </a:r>
                    </a:p>
                    <a:p>
                      <a:pPr algn="l"/>
                      <a:r>
                        <a:rPr lang="uk-UA" sz="1600" b="1" dirty="0" smtClean="0"/>
                        <a:t>повне найменування суб'єкта ПК;</a:t>
                      </a:r>
                    </a:p>
                    <a:p>
                      <a:pPr algn="l"/>
                      <a:r>
                        <a:rPr lang="uk-UA" sz="1600" b="1" dirty="0" smtClean="0"/>
                        <a:t>прізвище, ім'я та по батькові особи, яка ПК;</a:t>
                      </a:r>
                    </a:p>
                    <a:p>
                      <a:pPr algn="l"/>
                      <a:r>
                        <a:rPr lang="uk-UA" sz="1600" b="1" dirty="0" smtClean="0"/>
                        <a:t>форму, вид, тему ПК та його обсяг;</a:t>
                      </a:r>
                    </a:p>
                    <a:p>
                      <a:pPr algn="l"/>
                      <a:r>
                        <a:rPr lang="uk-UA" sz="1600" b="1" dirty="0" smtClean="0"/>
                        <a:t>опис досягнутих результатів навчання;</a:t>
                      </a:r>
                    </a:p>
                    <a:p>
                      <a:pPr algn="l"/>
                      <a:r>
                        <a:rPr lang="uk-UA" sz="1600" b="1" dirty="0" smtClean="0"/>
                        <a:t>дата видачі та обліковий запис документа;</a:t>
                      </a:r>
                    </a:p>
                    <a:p>
                      <a:pPr algn="l"/>
                      <a:r>
                        <a:rPr lang="uk-UA" sz="1600" b="1" dirty="0" smtClean="0"/>
                        <a:t>найменування посади, яка підписала документ від імені суб'єкта ПК та її підпис</a:t>
                      </a:r>
                      <a:r>
                        <a:rPr lang="uk-UA" sz="1600" dirty="0" smtClean="0"/>
                        <a:t>.</a:t>
                      </a:r>
                      <a:endParaRPr lang="uk-UA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306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726" y="94456"/>
            <a:ext cx="779269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Атестація </a:t>
            </a:r>
            <a:br>
              <a:rPr lang="uk-UA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педагогічних працівників ЗЗСО</a:t>
            </a:r>
            <a:endParaRPr lang="uk-UA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17" y="1421295"/>
            <a:ext cx="7572375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20417" y="1421295"/>
            <a:ext cx="1695452" cy="11199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233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1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48" y="186323"/>
            <a:ext cx="8194677" cy="655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8700" y="332789"/>
            <a:ext cx="1857375" cy="11199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5272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1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724" y="253999"/>
            <a:ext cx="7848600" cy="643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66994" y="377254"/>
            <a:ext cx="1857375" cy="11199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499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83" y="173036"/>
            <a:ext cx="8574617" cy="643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08577" y="302970"/>
            <a:ext cx="1857375" cy="11199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23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трелка: пятиугольник 4">
            <a:extLst>
              <a:ext uri="{FF2B5EF4-FFF2-40B4-BE49-F238E27FC236}">
                <a16:creationId xmlns="" xmlns:a16="http://schemas.microsoft.com/office/drawing/2014/main" id="{DB26D2C8-F4BF-4A88-9E21-49D38340B2F1}"/>
              </a:ext>
            </a:extLst>
          </p:cNvPr>
          <p:cNvSpPr/>
          <p:nvPr/>
        </p:nvSpPr>
        <p:spPr>
          <a:xfrm>
            <a:off x="370539" y="426720"/>
            <a:ext cx="1281186" cy="841376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6" name="Стрелка: пятиугольник 5">
            <a:extLst>
              <a:ext uri="{FF2B5EF4-FFF2-40B4-BE49-F238E27FC236}">
                <a16:creationId xmlns="" xmlns:a16="http://schemas.microsoft.com/office/drawing/2014/main" id="{73EEA1BC-8E49-4B73-BE04-18C30D420392}"/>
              </a:ext>
            </a:extLst>
          </p:cNvPr>
          <p:cNvSpPr/>
          <p:nvPr/>
        </p:nvSpPr>
        <p:spPr>
          <a:xfrm>
            <a:off x="370539" y="1634172"/>
            <a:ext cx="1281186" cy="841376"/>
          </a:xfrm>
          <a:prstGeom prst="homePlate">
            <a:avLst/>
          </a:prstGeom>
          <a:solidFill>
            <a:srgbClr val="EFD24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7" name="Стрелка: пятиугольник 6">
            <a:extLst>
              <a:ext uri="{FF2B5EF4-FFF2-40B4-BE49-F238E27FC236}">
                <a16:creationId xmlns="" xmlns:a16="http://schemas.microsoft.com/office/drawing/2014/main" id="{2572B80E-F584-4F5F-B7C4-48F6C3A1A7EE}"/>
              </a:ext>
            </a:extLst>
          </p:cNvPr>
          <p:cNvSpPr/>
          <p:nvPr/>
        </p:nvSpPr>
        <p:spPr>
          <a:xfrm>
            <a:off x="370539" y="2874296"/>
            <a:ext cx="1281186" cy="841376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F14307E-F7DF-4C09-B2A5-09ADF8AE99DC}"/>
              </a:ext>
            </a:extLst>
          </p:cNvPr>
          <p:cNvSpPr txBox="1"/>
          <p:nvPr/>
        </p:nvSpPr>
        <p:spPr>
          <a:xfrm>
            <a:off x="504825" y="555021"/>
            <a:ext cx="574464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20F2AAB-CD6F-4A21-8E1E-58F592413F60}"/>
              </a:ext>
            </a:extLst>
          </p:cNvPr>
          <p:cNvSpPr txBox="1"/>
          <p:nvPr/>
        </p:nvSpPr>
        <p:spPr>
          <a:xfrm>
            <a:off x="496782" y="1762473"/>
            <a:ext cx="574464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8972D83-6BD5-415B-B61A-224611005443}"/>
              </a:ext>
            </a:extLst>
          </p:cNvPr>
          <p:cNvSpPr txBox="1"/>
          <p:nvPr/>
        </p:nvSpPr>
        <p:spPr>
          <a:xfrm>
            <a:off x="504825" y="3002597"/>
            <a:ext cx="574464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03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725" y="220815"/>
            <a:ext cx="7258050" cy="5389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725" y="1144506"/>
            <a:ext cx="7258050" cy="5481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725" y="2054859"/>
            <a:ext cx="7258050" cy="480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5868" y="5247242"/>
            <a:ext cx="15614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u="sng" dirty="0">
                <a:latin typeface="Times New Roman" pitchFamily="18" charset="0"/>
                <a:cs typeface="Times New Roman" pitchFamily="18" charset="0"/>
                <a:hlinkClick r:id="rId8"/>
              </a:rPr>
              <a:t>https://www.youtube.com/watch?v=jKvtrXIkVRA&amp;ab_channel=%</a:t>
            </a:r>
            <a:r>
              <a:rPr lang="uk-UA" sz="1200" u="sng" dirty="0" smtClean="0">
                <a:latin typeface="Times New Roman" pitchFamily="18" charset="0"/>
                <a:cs typeface="Times New Roman" pitchFamily="18" charset="0"/>
                <a:hlinkClick r:id="rId8"/>
              </a:rPr>
              <a:t>D0%9D%D0%B0%D0%A3%D1%80%D0%BE%D0%BA</a:t>
            </a:r>
            <a:r>
              <a:rPr lang="uk-UA" sz="12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26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2" grpId="0"/>
      <p:bldP spid="13" grpId="0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/>
          </p:cNvSpPr>
          <p:nvPr/>
        </p:nvSpPr>
        <p:spPr>
          <a:xfrm>
            <a:off x="1438344" y="708232"/>
            <a:ext cx="6908800" cy="12827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 2" panose="05020102010507070707" pitchFamily="18" charset="2"/>
              <a:buNone/>
              <a:defRPr/>
            </a:pPr>
            <a:r>
              <a:rPr lang="uk-UA" alt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   </a:t>
            </a:r>
            <a:r>
              <a:rPr lang="uk-UA" alt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Бажаю добра, здоров’я, успіхів у благородній справі - на ниві освіти!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52475" y="3316012"/>
            <a:ext cx="862012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sz="7200" b="1" i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6600"/>
                  </a:outerShdw>
                </a:effectLst>
                <a:latin typeface="Bookman Old Style" pitchFamily="18" charset="0"/>
              </a:rPr>
              <a:t>Дякую за увагу!</a:t>
            </a:r>
            <a:endParaRPr lang="ru-RU" sz="7200" b="1" i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660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4820" name="TextBox 1"/>
          <p:cNvSpPr txBox="1">
            <a:spLocks noChangeArrowheads="1"/>
          </p:cNvSpPr>
          <p:nvPr/>
        </p:nvSpPr>
        <p:spPr bwMode="auto">
          <a:xfrm>
            <a:off x="1262063" y="5705475"/>
            <a:ext cx="64500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latin typeface="Times New Roman" pitchFamily="18" charset="0"/>
                <a:cs typeface="Times New Roman" pitchFamily="18" charset="0"/>
                <a:hlinkClick r:id="rId2"/>
              </a:rPr>
              <a:t>svitlanakmytyuk@gmail.com</a:t>
            </a: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>
                <a:latin typeface="Times New Roman" pitchFamily="18" charset="0"/>
                <a:cs typeface="Times New Roman" pitchFamily="18" charset="0"/>
              </a:rPr>
              <a:t>096 677 78 72</a:t>
            </a:r>
            <a:endParaRPr lang="uk-UA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41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Прямоугольник 3"/>
          <p:cNvSpPr>
            <a:spLocks noChangeArrowheads="1"/>
          </p:cNvSpPr>
          <p:nvPr/>
        </p:nvSpPr>
        <p:spPr bwMode="auto">
          <a:xfrm>
            <a:off x="157162" y="180975"/>
            <a:ext cx="867370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uk-UA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Розподіл </a:t>
            </a:r>
            <a:r>
              <a:rPr lang="uk-UA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кількості годин на викладання фізики в основній школі </a:t>
            </a:r>
            <a:endParaRPr lang="uk-UA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uk-UA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відповідно до Типової освітньої програми закладів загальної середньої освіти </a:t>
            </a:r>
            <a:endParaRPr lang="uk-UA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uk-UA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І ступеня, затвердженої </a:t>
            </a:r>
            <a:r>
              <a:rPr lang="uk-UA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Наказом </a:t>
            </a:r>
            <a:r>
              <a:rPr lang="uk-UA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МОН України від </a:t>
            </a:r>
            <a:r>
              <a:rPr lang="uk-UA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20.04.2018р. </a:t>
            </a:r>
            <a:r>
              <a:rPr lang="uk-UA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№ 405)</a:t>
            </a:r>
            <a:endParaRPr 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/>
            <a:endParaRPr lang="uk-UA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0393636"/>
              </p:ext>
            </p:extLst>
          </p:nvPr>
        </p:nvGraphicFramePr>
        <p:xfrm>
          <a:off x="1366837" y="1430684"/>
          <a:ext cx="6254354" cy="12429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26428">
                  <a:extLst>
                    <a:ext uri="{9D8B030D-6E8A-4147-A177-3AD203B41FA5}">
                      <a16:colId xmlns="" xmlns:a16="http://schemas.microsoft.com/office/drawing/2014/main" val="2028407217"/>
                    </a:ext>
                  </a:extLst>
                </a:gridCol>
                <a:gridCol w="1342202">
                  <a:extLst>
                    <a:ext uri="{9D8B030D-6E8A-4147-A177-3AD203B41FA5}">
                      <a16:colId xmlns="" xmlns:a16="http://schemas.microsoft.com/office/drawing/2014/main" val="2964667813"/>
                    </a:ext>
                  </a:extLst>
                </a:gridCol>
                <a:gridCol w="1342862">
                  <a:extLst>
                    <a:ext uri="{9D8B030D-6E8A-4147-A177-3AD203B41FA5}">
                      <a16:colId xmlns="" xmlns:a16="http://schemas.microsoft.com/office/drawing/2014/main" val="3574933829"/>
                    </a:ext>
                  </a:extLst>
                </a:gridCol>
                <a:gridCol w="1342862">
                  <a:extLst>
                    <a:ext uri="{9D8B030D-6E8A-4147-A177-3AD203B41FA5}">
                      <a16:colId xmlns="" xmlns:a16="http://schemas.microsoft.com/office/drawing/2014/main" val="3760477104"/>
                    </a:ext>
                  </a:extLst>
                </a:gridCol>
              </a:tblGrid>
              <a:tr h="5777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Клас</a:t>
                      </a:r>
                      <a:endParaRPr lang="uk-UA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клас</a:t>
                      </a:r>
                      <a:endParaRPr lang="uk-UA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клас</a:t>
                      </a:r>
                      <a:endParaRPr lang="uk-UA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клас</a:t>
                      </a:r>
                      <a:endParaRPr lang="uk-UA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2885300"/>
                  </a:ext>
                </a:extLst>
              </a:tr>
              <a:tr h="6651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Кількість </a:t>
                      </a:r>
                      <a:r>
                        <a:rPr lang="uk-UA" sz="18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годин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тиждень</a:t>
                      </a:r>
                      <a:endParaRPr lang="uk-UA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uk-UA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uk-UA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uk-UA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3438043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754856" y="2767946"/>
            <a:ext cx="838914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endParaRPr lang="uk-UA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uk-UA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Розподіл </a:t>
            </a:r>
            <a:r>
              <a:rPr lang="uk-UA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кількості годин на викладання фізики і астрономії в старшій школі (</a:t>
            </a:r>
            <a:r>
              <a:rPr lang="uk-UA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відповідно до Типових освітніх програм закладів загальної середньої освіти </a:t>
            </a:r>
            <a:endParaRPr lang="uk-UA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uk-UA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І ступеня, затверджених </a:t>
            </a:r>
            <a:r>
              <a:rPr lang="uk-UA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Наказом </a:t>
            </a:r>
            <a:r>
              <a:rPr lang="uk-UA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МОН України від </a:t>
            </a:r>
            <a:r>
              <a:rPr lang="uk-UA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20.04.2018р. </a:t>
            </a:r>
            <a:r>
              <a:rPr lang="uk-UA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№ 408</a:t>
            </a:r>
            <a:r>
              <a:rPr lang="uk-UA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221264"/>
              </p:ext>
            </p:extLst>
          </p:nvPr>
        </p:nvGraphicFramePr>
        <p:xfrm>
          <a:off x="1103192" y="4156009"/>
          <a:ext cx="7166165" cy="18002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98425">
                  <a:extLst>
                    <a:ext uri="{9D8B030D-6E8A-4147-A177-3AD203B41FA5}">
                      <a16:colId xmlns="" xmlns:a16="http://schemas.microsoft.com/office/drawing/2014/main" val="2649265495"/>
                    </a:ext>
                  </a:extLst>
                </a:gridCol>
                <a:gridCol w="1162879">
                  <a:extLst>
                    <a:ext uri="{9D8B030D-6E8A-4147-A177-3AD203B41FA5}">
                      <a16:colId xmlns="" xmlns:a16="http://schemas.microsoft.com/office/drawing/2014/main" val="66647283"/>
                    </a:ext>
                  </a:extLst>
                </a:gridCol>
                <a:gridCol w="1238395">
                  <a:extLst>
                    <a:ext uri="{9D8B030D-6E8A-4147-A177-3AD203B41FA5}">
                      <a16:colId xmlns="" xmlns:a16="http://schemas.microsoft.com/office/drawing/2014/main" val="624536104"/>
                    </a:ext>
                  </a:extLst>
                </a:gridCol>
                <a:gridCol w="1433233">
                  <a:extLst>
                    <a:ext uri="{9D8B030D-6E8A-4147-A177-3AD203B41FA5}">
                      <a16:colId xmlns="" xmlns:a16="http://schemas.microsoft.com/office/drawing/2014/main" val="2195873519"/>
                    </a:ext>
                  </a:extLst>
                </a:gridCol>
                <a:gridCol w="1433233">
                  <a:extLst>
                    <a:ext uri="{9D8B030D-6E8A-4147-A177-3AD203B41FA5}">
                      <a16:colId xmlns="" xmlns:a16="http://schemas.microsoft.com/office/drawing/2014/main" val="1077783031"/>
                    </a:ext>
                  </a:extLst>
                </a:gridCol>
              </a:tblGrid>
              <a:tr h="189230">
                <a:tc>
                  <a:txBody>
                    <a:bodyPr/>
                    <a:lstStyle/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Рівні змісту навчання</a:t>
                      </a:r>
                      <a:endParaRPr lang="uk-UA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Рівень стандарту</a:t>
                      </a:r>
                      <a:endParaRPr lang="uk-UA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Профільний рівень</a:t>
                      </a:r>
                      <a:endParaRPr lang="uk-UA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87158536"/>
                  </a:ext>
                </a:extLst>
              </a:tr>
              <a:tr h="170815">
                <a:tc>
                  <a:txBody>
                    <a:bodyPr/>
                    <a:lstStyle/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Клас</a:t>
                      </a:r>
                      <a:endParaRPr lang="uk-UA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uk-UA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uk-UA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uk-UA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uk-UA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59035"/>
                  </a:ext>
                </a:extLst>
              </a:tr>
              <a:tr h="853821">
                <a:tc>
                  <a:txBody>
                    <a:bodyPr/>
                    <a:lstStyle/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Кількість годин на тиждень</a:t>
                      </a:r>
                      <a:endParaRPr lang="uk-UA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uk-UA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uk-UA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uk-UA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uk-UA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98848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418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392" y="0"/>
            <a:ext cx="8905460" cy="1133061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Вивчення </a:t>
            </a:r>
            <a:r>
              <a:rPr lang="uk-UA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предмету </a:t>
            </a:r>
            <a:r>
              <a:rPr lang="uk-UA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Фізика і астрономія» у 10-11 </a:t>
            </a:r>
            <a:r>
              <a:rPr lang="uk-UA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класах</a:t>
            </a:r>
            <a:endParaRPr lang="uk-UA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882372514"/>
              </p:ext>
            </p:extLst>
          </p:nvPr>
        </p:nvGraphicFramePr>
        <p:xfrm>
          <a:off x="1192696" y="844826"/>
          <a:ext cx="6649277" cy="27730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232452" y="3399182"/>
            <a:ext cx="3319670" cy="15206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навчальному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плані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класному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журналі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зазначаються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два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предмети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окремо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фізика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окремо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астрономія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додаток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свідоцтва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здобуття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повної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загальної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середньої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виставляються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оцінки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двох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предметів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Фізика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 «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Астрономія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uk-UA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50904" y="3409122"/>
            <a:ext cx="4273825" cy="30214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uk-UA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ожливе </a:t>
            </a:r>
            <a:r>
              <a:rPr lang="uk-UA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послідовне або паралельне вивчення фізичного і астрономічного </a:t>
            </a:r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складників (розподіл </a:t>
            </a:r>
            <a:r>
              <a:rPr lang="uk-UA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годин між ними здійснюється відповідно до навчальної </a:t>
            </a:r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програми).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навчальному плані зазначається один предмет (фізика і астрономія</a:t>
            </a:r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додаток до свідоцтва про здобуття повної загальної середньої освіти виставляється одна </a:t>
            </a:r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оцінка</a:t>
            </a:r>
            <a:r>
              <a:rPr lang="uk-UA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uk-UA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класному журналі облік здійснюється окремо для фізичного і астрономічного складників, семестрова/річна оцінка виставляється на сторінці фізики з урахуванням тематичних оцінок з астрономії.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8904" y="4929644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uk-UA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Зверніть увагу!</a:t>
            </a:r>
          </a:p>
          <a:p>
            <a:endParaRPr lang="en-US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Вибір навчальних програми з фізики та астрономії з двох запропонованих варіантів здійснюється вчителем та затверджується рішенням педагогічної ради навчального закладу і відображається в освітній програмі закладу освіти і робочому навчальному плані.</a:t>
            </a:r>
          </a:p>
        </p:txBody>
      </p:sp>
    </p:spTree>
    <p:extLst>
      <p:ext uri="{BB962C8B-B14F-4D97-AF65-F5344CB8AC3E}">
        <p14:creationId xmlns:p14="http://schemas.microsoft.com/office/powerpoint/2010/main" val="401580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644525" y="221284"/>
            <a:ext cx="7886700" cy="1325563"/>
          </a:xfrm>
        </p:spPr>
        <p:txBody>
          <a:bodyPr/>
          <a:lstStyle/>
          <a:p>
            <a:pPr algn="ctr"/>
            <a:r>
              <a:rPr lang="uk-UA" sz="4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Календарно-тематичне планування</a:t>
            </a:r>
          </a:p>
        </p:txBody>
      </p:sp>
      <p:sp>
        <p:nvSpPr>
          <p:cNvPr id="6" name="Прямокутник 4"/>
          <p:cNvSpPr/>
          <p:nvPr/>
        </p:nvSpPr>
        <p:spPr>
          <a:xfrm rot="16200000">
            <a:off x="-290512" y="3128962"/>
            <a:ext cx="3443288" cy="2862263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defTabSz="912813" eaLnBrk="0" hangingPunct="0">
              <a:defRPr/>
            </a:pP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Довільна форма</a:t>
            </a:r>
          </a:p>
          <a:p>
            <a:pPr algn="ctr" defTabSz="912813" eaLnBrk="0" hangingPunct="0">
              <a:defRPr/>
            </a:pPr>
            <a:endParaRPr lang="uk-UA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2813" eaLnBrk="0" hangingPunct="0">
              <a:defRPr/>
            </a:pP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Друковане чи електронне джерело</a:t>
            </a:r>
          </a:p>
          <a:p>
            <a:pPr algn="ctr" defTabSz="912813" eaLnBrk="0" hangingPunct="0">
              <a:defRPr/>
            </a:pPr>
            <a:endParaRPr lang="uk-UA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2813" eaLnBrk="0" hangingPunct="0"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Формат,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обсяг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структура,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зміст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оформлення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індивідуальна справа вчителя</a:t>
            </a:r>
          </a:p>
          <a:p>
            <a:pPr algn="ctr" defTabSz="912813" eaLnBrk="0" hangingPunct="0">
              <a:defRPr/>
            </a:pPr>
            <a:endParaRPr lang="uk-UA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2813" eaLnBrk="0" hangingPunct="0">
              <a:defRPr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кутник 5"/>
          <p:cNvSpPr/>
          <p:nvPr/>
        </p:nvSpPr>
        <p:spPr>
          <a:xfrm>
            <a:off x="3170238" y="1863725"/>
            <a:ext cx="2571750" cy="4000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47625">
            <a:solidFill>
              <a:srgbClr val="00206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defTabSz="912813" eaLnBrk="0" hangingPunct="0">
              <a:defRPr/>
            </a:pPr>
            <a:r>
              <a:rPr lang="uk-UA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Автономія вчителя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2009775" y="2646363"/>
            <a:ext cx="4456113" cy="150812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defTabSz="912813" eaLnBrk="0" hangingPunct="0">
              <a:defRPr/>
            </a:pP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Академічна свобода</a:t>
            </a:r>
          </a:p>
          <a:p>
            <a:pPr algn="ctr" defTabSz="912813" eaLnBrk="0" hangingPunct="0">
              <a:defRPr/>
            </a:pPr>
            <a:endParaRPr lang="uk-UA" sz="3600" dirty="0">
              <a:solidFill>
                <a:srgbClr val="001933"/>
              </a:solidFill>
              <a:latin typeface="Arial" pitchFamily="34" charset="0"/>
              <a:cs typeface="Arial" pitchFamily="34" charset="0"/>
            </a:endParaRPr>
          </a:p>
          <a:p>
            <a:pPr algn="ctr" defTabSz="912813" eaLnBrk="0" hangingPunct="0">
              <a:defRPr/>
            </a:pPr>
            <a:endParaRPr lang="uk-UA" dirty="0">
              <a:solidFill>
                <a:srgbClr val="0019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2813" eaLnBrk="0" hangingPunct="0">
              <a:defRPr/>
            </a:pP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Викладання     Підвищення кваліфікації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кутник 6"/>
          <p:cNvSpPr/>
          <p:nvPr/>
        </p:nvSpPr>
        <p:spPr>
          <a:xfrm>
            <a:off x="6181725" y="1863725"/>
            <a:ext cx="2833688" cy="4000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47625">
            <a:solidFill>
              <a:srgbClr val="00206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defTabSz="912813" eaLnBrk="0" hangingPunct="0">
              <a:defRPr/>
            </a:pPr>
            <a:r>
              <a:rPr lang="uk-UA" sz="2000" b="1" dirty="0">
                <a:solidFill>
                  <a:srgbClr val="001933"/>
                </a:solidFill>
                <a:latin typeface="Times New Roman" pitchFamily="18" charset="0"/>
                <a:cs typeface="Times New Roman" pitchFamily="18" charset="0"/>
              </a:rPr>
              <a:t>Очікуванні результати</a:t>
            </a:r>
            <a:endParaRPr lang="ru-RU" sz="2000" b="1" dirty="0">
              <a:solidFill>
                <a:srgbClr val="0019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кутник 8"/>
          <p:cNvSpPr/>
          <p:nvPr/>
        </p:nvSpPr>
        <p:spPr>
          <a:xfrm rot="16200000">
            <a:off x="5731669" y="3330545"/>
            <a:ext cx="4192587" cy="286232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defTabSz="912813" eaLnBrk="0" hangingPunct="0">
              <a:defRPr/>
            </a:pP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Самостійно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вибудовувати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послідовність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2813" eaLnBrk="0" hangingPunct="0">
              <a:defRPr/>
            </a:pP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очікуваних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результатів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2813" eaLnBrk="0" hangingPunct="0">
              <a:defRPr/>
            </a:pP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навчання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2813" eaLnBrk="0" hangingPunct="0">
              <a:defRPr/>
            </a:pPr>
            <a:endParaRPr lang="uk-UA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2813" eaLnBrk="0" hangingPunct="0">
              <a:defRPr/>
            </a:pP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Перенесення теми уроків, визначення кількості годин на вивчення окремих тем</a:t>
            </a:r>
          </a:p>
          <a:p>
            <a:pPr algn="ctr" defTabSz="912813" eaLnBrk="0" hangingPunct="0">
              <a:defRPr/>
            </a:pPr>
            <a:endParaRPr lang="uk-UA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2813" eaLnBrk="0" hangingPunct="0">
              <a:defRPr/>
            </a:pP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Реалізація очікуваних результатів навчально-пізнавальної </a:t>
            </a:r>
            <a:r>
              <a:rPr lang="uk-UA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діяльності </a:t>
            </a:r>
            <a:endParaRPr lang="uk-UA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2813" eaLnBrk="0" hangingPunct="0">
              <a:defRPr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20" name="TextBox 10"/>
          <p:cNvSpPr txBox="1">
            <a:spLocks noChangeArrowheads="1"/>
          </p:cNvSpPr>
          <p:nvPr/>
        </p:nvSpPr>
        <p:spPr bwMode="auto">
          <a:xfrm>
            <a:off x="1182688" y="6211888"/>
            <a:ext cx="50752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uk-UA">
                <a:latin typeface="Times New Roman" pitchFamily="18" charset="0"/>
                <a:cs typeface="Times New Roman" pitchFamily="18" charset="0"/>
              </a:rPr>
              <a:t>Очікувані результати мають бути досягнуті </a:t>
            </a:r>
          </a:p>
          <a:p>
            <a:pPr algn="ctr"/>
            <a:r>
              <a:rPr lang="uk-UA">
                <a:latin typeface="Times New Roman" pitchFamily="18" charset="0"/>
                <a:cs typeface="Times New Roman" pitchFamily="18" charset="0"/>
              </a:rPr>
              <a:t>на кінець навчального року</a:t>
            </a:r>
          </a:p>
        </p:txBody>
      </p:sp>
      <p:sp>
        <p:nvSpPr>
          <p:cNvPr id="12" name="Прямокутник 5"/>
          <p:cNvSpPr/>
          <p:nvPr/>
        </p:nvSpPr>
        <p:spPr>
          <a:xfrm>
            <a:off x="146050" y="1863725"/>
            <a:ext cx="2571750" cy="4000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47625">
            <a:solidFill>
              <a:srgbClr val="00206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defTabSz="912813" eaLnBrk="0" hangingPunct="0">
              <a:defRPr/>
            </a:pPr>
            <a:r>
              <a:rPr lang="uk-UA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Планування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322" name="Пряма зі стрілкою 10"/>
          <p:cNvCxnSpPr>
            <a:cxnSpLocks noChangeShapeType="1"/>
          </p:cNvCxnSpPr>
          <p:nvPr/>
        </p:nvCxnSpPr>
        <p:spPr bwMode="auto">
          <a:xfrm flipH="1">
            <a:off x="146050" y="2292350"/>
            <a:ext cx="1143000" cy="1276350"/>
          </a:xfrm>
          <a:prstGeom prst="straightConnector1">
            <a:avLst/>
          </a:prstGeom>
          <a:noFill/>
          <a:ln w="19050" cap="rnd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23" name="Пряма зі стрілкою 21"/>
          <p:cNvCxnSpPr>
            <a:cxnSpLocks noChangeShapeType="1"/>
          </p:cNvCxnSpPr>
          <p:nvPr/>
        </p:nvCxnSpPr>
        <p:spPr bwMode="auto">
          <a:xfrm flipH="1">
            <a:off x="944563" y="2292350"/>
            <a:ext cx="428625" cy="996950"/>
          </a:xfrm>
          <a:prstGeom prst="straightConnector1">
            <a:avLst/>
          </a:prstGeom>
          <a:noFill/>
          <a:ln w="19050" cap="rnd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24" name="Пряма зі стрілкою 27"/>
          <p:cNvCxnSpPr>
            <a:cxnSpLocks noChangeShapeType="1"/>
          </p:cNvCxnSpPr>
          <p:nvPr/>
        </p:nvCxnSpPr>
        <p:spPr bwMode="auto">
          <a:xfrm>
            <a:off x="1431925" y="2292350"/>
            <a:ext cx="317500" cy="650875"/>
          </a:xfrm>
          <a:prstGeom prst="straightConnector1">
            <a:avLst/>
          </a:prstGeom>
          <a:noFill/>
          <a:ln w="19050" cap="rnd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25" name="Пряма зі стрілкою 11"/>
          <p:cNvCxnSpPr>
            <a:cxnSpLocks noChangeShapeType="1"/>
          </p:cNvCxnSpPr>
          <p:nvPr/>
        </p:nvCxnSpPr>
        <p:spPr bwMode="auto">
          <a:xfrm>
            <a:off x="4430713" y="2263775"/>
            <a:ext cx="0" cy="527050"/>
          </a:xfrm>
          <a:prstGeom prst="straightConnector1">
            <a:avLst/>
          </a:prstGeom>
          <a:noFill/>
          <a:ln w="19050" cap="rnd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26" name="Пряма зі стрілкою 29"/>
          <p:cNvCxnSpPr>
            <a:cxnSpLocks noChangeShapeType="1"/>
          </p:cNvCxnSpPr>
          <p:nvPr/>
        </p:nvCxnSpPr>
        <p:spPr bwMode="auto">
          <a:xfrm flipH="1">
            <a:off x="2862263" y="2943225"/>
            <a:ext cx="1431925" cy="833438"/>
          </a:xfrm>
          <a:prstGeom prst="straightConnector1">
            <a:avLst/>
          </a:prstGeom>
          <a:noFill/>
          <a:ln w="19050" cap="rnd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27" name="Пряма зі стрілкою 31"/>
          <p:cNvCxnSpPr>
            <a:cxnSpLocks noChangeShapeType="1"/>
          </p:cNvCxnSpPr>
          <p:nvPr/>
        </p:nvCxnSpPr>
        <p:spPr bwMode="auto">
          <a:xfrm>
            <a:off x="4587875" y="2967038"/>
            <a:ext cx="987425" cy="700087"/>
          </a:xfrm>
          <a:prstGeom prst="straightConnector1">
            <a:avLst/>
          </a:prstGeom>
          <a:noFill/>
          <a:ln w="19050" cap="rnd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28" name="Пряма зі стрілкою 37"/>
          <p:cNvCxnSpPr>
            <a:cxnSpLocks noChangeShapeType="1"/>
          </p:cNvCxnSpPr>
          <p:nvPr/>
        </p:nvCxnSpPr>
        <p:spPr bwMode="auto">
          <a:xfrm rot="10800000" flipV="1">
            <a:off x="6742113" y="2312988"/>
            <a:ext cx="857250" cy="428625"/>
          </a:xfrm>
          <a:prstGeom prst="straightConnector1">
            <a:avLst/>
          </a:prstGeom>
          <a:noFill/>
          <a:ln w="19050" cap="rnd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29" name="Пряма зі стрілкою 36"/>
          <p:cNvCxnSpPr>
            <a:cxnSpLocks noChangeShapeType="1"/>
            <a:endCxn id="10" idx="3"/>
          </p:cNvCxnSpPr>
          <p:nvPr/>
        </p:nvCxnSpPr>
        <p:spPr bwMode="auto">
          <a:xfrm flipH="1">
            <a:off x="7827962" y="2319338"/>
            <a:ext cx="1" cy="346074"/>
          </a:xfrm>
          <a:prstGeom prst="straightConnector1">
            <a:avLst/>
          </a:prstGeom>
          <a:noFill/>
          <a:ln w="19050" cap="rnd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30" name="Пряма зі стрілкою 33"/>
          <p:cNvCxnSpPr>
            <a:cxnSpLocks noChangeShapeType="1"/>
          </p:cNvCxnSpPr>
          <p:nvPr/>
        </p:nvCxnSpPr>
        <p:spPr bwMode="auto">
          <a:xfrm>
            <a:off x="8128000" y="2330450"/>
            <a:ext cx="695325" cy="500063"/>
          </a:xfrm>
          <a:prstGeom prst="straightConnector1">
            <a:avLst/>
          </a:prstGeom>
          <a:noFill/>
          <a:ln w="19050" cap="rnd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3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5813425"/>
            <a:ext cx="754062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238" y="4038600"/>
            <a:ext cx="1158875" cy="178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796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2204584" y="2082733"/>
            <a:ext cx="3599316" cy="203981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502270" y="4273827"/>
            <a:ext cx="3517745" cy="232088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5881605" y="1139747"/>
            <a:ext cx="2967494" cy="167128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ятиугольник 23"/>
          <p:cNvSpPr/>
          <p:nvPr/>
        </p:nvSpPr>
        <p:spPr>
          <a:xfrm rot="10800000">
            <a:off x="4020017" y="6020022"/>
            <a:ext cx="2072670" cy="540933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4208214" y="6090434"/>
            <a:ext cx="1797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</a:t>
            </a:r>
            <a:r>
              <a:rPr lang="uk-UA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Річне</a:t>
            </a:r>
          </a:p>
        </p:txBody>
      </p:sp>
      <p:sp>
        <p:nvSpPr>
          <p:cNvPr id="26" name="Пятиугольник 25"/>
          <p:cNvSpPr/>
          <p:nvPr/>
        </p:nvSpPr>
        <p:spPr>
          <a:xfrm rot="10800000" flipH="1">
            <a:off x="4241799" y="1173536"/>
            <a:ext cx="1729881" cy="580506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4164094" y="1186930"/>
            <a:ext cx="1639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</a:t>
            </a:r>
            <a:r>
              <a:rPr lang="uk-UA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Тематичне</a:t>
            </a:r>
          </a:p>
        </p:txBody>
      </p:sp>
      <p:sp>
        <p:nvSpPr>
          <p:cNvPr id="21" name="Пятиугольник 20"/>
          <p:cNvSpPr/>
          <p:nvPr/>
        </p:nvSpPr>
        <p:spPr>
          <a:xfrm rot="10800000" flipH="1">
            <a:off x="325396" y="2811032"/>
            <a:ext cx="1961327" cy="587718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25396" y="2845277"/>
            <a:ext cx="1797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</a:t>
            </a:r>
            <a:r>
              <a:rPr lang="uk-UA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Семестрове</a:t>
            </a:r>
          </a:p>
        </p:txBody>
      </p:sp>
      <p:pic>
        <p:nvPicPr>
          <p:cNvPr id="38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2687" y="3783049"/>
            <a:ext cx="2399421" cy="2707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 rot="20315515">
            <a:off x="283251" y="28189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Оцінювання результатів </a:t>
            </a:r>
          </a:p>
          <a:p>
            <a:pPr algn="ctr">
              <a:defRPr/>
            </a:pPr>
            <a:r>
              <a:rPr lang="uk-UA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навчання учнів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37869" y="1236725"/>
            <a:ext cx="24549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враховуються всі види навчальної діяльності, що підлягали оцінюванню протягом вивчення теми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66842" y="2091225"/>
            <a:ext cx="371476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здійснюється на підставі тематичних оцінок.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Враховується: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динаміка особистих навчальних досягнень учня (учениці) з предмету протягом семестру, важливість теми, тривалість її вивчення, складність змісту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02270" y="4303092"/>
            <a:ext cx="35219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здійснюється на підставі семестрових або скоригованих семестрових оцінок. 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е 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обов’язково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є середнім арифметичним від оцінок за І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ІІ семестри.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Враховується: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важливість тем І чи ІІ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семестрів</a:t>
            </a: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їх тривалість,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складність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8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685799" y="376820"/>
            <a:ext cx="3793469" cy="5263394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забезпечення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реалізації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Державного стандарту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базової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повної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загальної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середньої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освіти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anose="05000000000000000000" pitchFamily="2" charset="2"/>
              <a:buChar char="v"/>
            </a:pPr>
            <a:r>
              <a:rPr lang="uk-UA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Навчальними програмами з фізики визначено перелік</a:t>
            </a:r>
            <a:endParaRPr lang="uk-UA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uk-UA" sz="2000" b="1" i="1" dirty="0">
              <a:latin typeface="Bookman Old Style" panose="02050604050505020204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uk-UA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Водночас учитель, </a:t>
            </a:r>
            <a:endParaRPr lang="uk-UA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uk-UA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зважаючи </a:t>
            </a:r>
            <a:r>
              <a:rPr lang="uk-UA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uk-UA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матеріальну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uk-UA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базу </a:t>
            </a:r>
            <a:r>
              <a:rPr lang="uk-UA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фізичного </a:t>
            </a:r>
            <a:r>
              <a:rPr lang="uk-UA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кабінету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uk-UA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закладу освіти, може </a:t>
            </a:r>
            <a:endParaRPr lang="uk-UA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uk-UA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замінювати </a:t>
            </a:r>
            <a:r>
              <a:rPr lang="uk-UA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окремі роботи </a:t>
            </a:r>
            <a:endParaRPr lang="uk-UA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uk-UA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рівноцінними</a:t>
            </a:r>
            <a:r>
              <a:rPr lang="uk-UA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використовувати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uk-UA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різні варіанти </a:t>
            </a:r>
            <a:r>
              <a:rPr lang="uk-UA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проведення</a:t>
            </a:r>
            <a:endParaRPr lang="uk-UA" altLang="ru-RU" sz="20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032" y="176872"/>
            <a:ext cx="1296388" cy="1342537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951361" y="1506915"/>
            <a:ext cx="2989989" cy="757930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029199" y="3023126"/>
            <a:ext cx="2912151" cy="836293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10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90B9E5"/>
              </a:clrFrom>
              <a:clrTo>
                <a:srgbClr val="90B9E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5323" y="3502768"/>
            <a:ext cx="1518677" cy="1012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951361" y="1622375"/>
            <a:ext cx="30666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демонстраційних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експериментів; 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лабораторних 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робіт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29199" y="3136559"/>
            <a:ext cx="29121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віртуальна демонстрація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фізичного досліду</a:t>
            </a:r>
            <a:endParaRPr kumimoji="0" lang="uk-UA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4479268" y="2103404"/>
            <a:ext cx="44060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4510759" y="3428947"/>
            <a:ext cx="44060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4551564" y="4515220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учень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учениця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був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/ла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відсутній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/я на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уроці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на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якому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виконувалась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лабораторна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робота,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відпрацьовувати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позаурочний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час не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обов’язково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Головне,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упродовж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вивчення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розділу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учень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учениця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показали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свої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експериментальні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вміння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навички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видах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64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57321" t="34072" r="24299" b="33513"/>
          <a:stretch/>
        </p:blipFill>
        <p:spPr bwMode="auto">
          <a:xfrm>
            <a:off x="6643895" y="98769"/>
            <a:ext cx="2400714" cy="1968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81103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Безпека життєдіяльності </a:t>
            </a:r>
          </a:p>
          <a:p>
            <a:pPr algn="ctr"/>
            <a:r>
              <a:rPr lang="uk-UA" sz="4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під час проведення занять </a:t>
            </a:r>
          </a:p>
          <a:p>
            <a:pPr algn="ctr"/>
            <a:r>
              <a:rPr lang="uk-UA" sz="4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 кабінеті фізики</a:t>
            </a:r>
            <a:endParaRPr lang="uk-UA" sz="40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585898"/>
              </p:ext>
            </p:extLst>
          </p:nvPr>
        </p:nvGraphicFramePr>
        <p:xfrm>
          <a:off x="4407590" y="2330072"/>
          <a:ext cx="4472610" cy="40521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0325">
                  <a:extLst>
                    <a:ext uri="{9D8B030D-6E8A-4147-A177-3AD203B41FA5}">
                      <a16:colId xmlns="" xmlns:a16="http://schemas.microsoft.com/office/drawing/2014/main" val="3086159343"/>
                    </a:ext>
                  </a:extLst>
                </a:gridCol>
                <a:gridCol w="1680909">
                  <a:extLst>
                    <a:ext uri="{9D8B030D-6E8A-4147-A177-3AD203B41FA5}">
                      <a16:colId xmlns="" xmlns:a16="http://schemas.microsoft.com/office/drawing/2014/main" val="2379797084"/>
                    </a:ext>
                  </a:extLst>
                </a:gridCol>
                <a:gridCol w="1681376">
                  <a:extLst>
                    <a:ext uri="{9D8B030D-6E8A-4147-A177-3AD203B41FA5}">
                      <a16:colId xmlns="" xmlns:a16="http://schemas.microsoft.com/office/drawing/2014/main" val="3483539609"/>
                    </a:ext>
                  </a:extLst>
                </a:gridCol>
              </a:tblGrid>
              <a:tr h="196477"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Назва</a:t>
                      </a:r>
                      <a:endParaRPr lang="uk-UA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Час проведення</a:t>
                      </a:r>
                      <a:endParaRPr lang="uk-UA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Запис про проведення</a:t>
                      </a:r>
                      <a:endParaRPr lang="uk-UA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74491643"/>
                  </a:ext>
                </a:extLst>
              </a:tr>
              <a:tr h="343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Вступний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інструктаж</a:t>
                      </a:r>
                      <a:endParaRPr lang="uk-UA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початку навчального року (проводить класний керівник)</a:t>
                      </a:r>
                      <a:endParaRPr lang="uk-UA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 класному журналі на спеціальній сторінці</a:t>
                      </a:r>
                      <a:endParaRPr lang="uk-UA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73557118"/>
                  </a:ext>
                </a:extLst>
              </a:tr>
              <a:tr h="5894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Первинний інструктаж </a:t>
                      </a:r>
                      <a:endParaRPr lang="uk-UA" sz="1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першому </a:t>
                      </a:r>
                      <a:r>
                        <a:rPr lang="uk-UA" sz="1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уроці</a:t>
                      </a: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навчального року</a:t>
                      </a:r>
                      <a:endParaRPr lang="uk-UA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 журналі реєстрації інструктажів із безпеки життєдіяльності (журнал зберігається в кабінеті фізики)</a:t>
                      </a:r>
                      <a:endParaRPr lang="uk-UA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730213417"/>
                  </a:ext>
                </a:extLst>
              </a:tr>
              <a:tr h="6876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Первинний інструктаж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</a:t>
                      </a:r>
                      <a:r>
                        <a:rPr lang="uk-UA" sz="1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уроці</a:t>
                      </a: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перед початком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практичної та лабораторної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роботи</a:t>
                      </a:r>
                      <a:endParaRPr lang="uk-UA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88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 класному журналі на сторінці предмета в графі «Зміст уроку».</a:t>
                      </a:r>
                    </a:p>
                    <a:p>
                      <a:pPr indent="-88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Форма запису: «Проведено інструктаж з БЖД» </a:t>
                      </a:r>
                      <a:endParaRPr lang="uk-UA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515355192"/>
                  </a:ext>
                </a:extLst>
              </a:tr>
              <a:tr h="8841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Позаплановий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інструктаж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 разі порушення учнями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вимог нормативно-правових актів із охорони праці, що може призвести чи призвело до травм, аварій, пожеж тощо</a:t>
                      </a:r>
                      <a:endParaRPr lang="uk-UA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88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 журналі реєстрації</a:t>
                      </a:r>
                    </a:p>
                    <a:p>
                      <a:pPr indent="-88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інструктажів із безпеки</a:t>
                      </a:r>
                    </a:p>
                    <a:p>
                      <a:pPr indent="-88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життєдіяльності</a:t>
                      </a:r>
                      <a:endParaRPr lang="uk-UA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21520713"/>
                  </a:ext>
                </a:extLst>
              </a:tr>
              <a:tr h="3929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Цільовий інструктаж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 разі організації</a:t>
                      </a:r>
                    </a:p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позанавчальних</a:t>
                      </a: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заходів</a:t>
                      </a:r>
                    </a:p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(олімпіади, екскурсії)</a:t>
                      </a:r>
                      <a:endParaRPr lang="uk-UA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463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 журналі реєстрації</a:t>
                      </a:r>
                    </a:p>
                    <a:p>
                      <a:pPr indent="-463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інструктажів із безпеки</a:t>
                      </a:r>
                    </a:p>
                    <a:p>
                      <a:pPr indent="-463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життєдіяльності</a:t>
                      </a:r>
                      <a:endParaRPr lang="uk-UA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828705056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36713" y="1780549"/>
            <a:ext cx="368741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Під час проведення занять в кабінеті фізики</a:t>
            </a:r>
            <a:r>
              <a:rPr lang="uk-UA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особливої уваги потребує дотримання правил безпеки життєдіяльності. </a:t>
            </a:r>
          </a:p>
          <a:p>
            <a:pPr algn="just"/>
            <a:r>
              <a:rPr lang="uk-UA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just"/>
            <a:r>
              <a:rPr lang="uk-UA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Наказ </a:t>
            </a:r>
            <a:r>
              <a:rPr lang="uk-UA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Міністерства освіти і науки України від </a:t>
            </a:r>
            <a:r>
              <a:rPr lang="uk-UA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26.12.2017р. </a:t>
            </a:r>
            <a:r>
              <a:rPr lang="uk-UA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№ 1669 «Про затвердження Положення про організацію роботи з охорони праці та безпеки» та листа МОН України від </a:t>
            </a:r>
            <a:r>
              <a:rPr lang="uk-UA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16.06.2014р. </a:t>
            </a:r>
            <a:r>
              <a:rPr lang="uk-UA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№ 1/9-319 «Організація навчання і перевірки знань, проведення інструктажів з питань охорони праці, безпеки життєдіяльності в закладах загальної середньої освіти». </a:t>
            </a:r>
            <a:r>
              <a:rPr lang="uk-UA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Здійснюються </a:t>
            </a:r>
            <a:r>
              <a:rPr lang="uk-UA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такі інструктажі:</a:t>
            </a:r>
          </a:p>
        </p:txBody>
      </p:sp>
    </p:spTree>
    <p:extLst>
      <p:ext uri="{BB962C8B-B14F-4D97-AF65-F5344CB8AC3E}">
        <p14:creationId xmlns:p14="http://schemas.microsoft.com/office/powerpoint/2010/main" val="298862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864</TotalTime>
  <Words>1423</Words>
  <Application>Microsoft Office PowerPoint</Application>
  <PresentationFormat>Экран (4:3)</PresentationFormat>
  <Paragraphs>323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Office Theme</vt:lpstr>
      <vt:lpstr> Особливості викладання «Природничої» освітньої галузі  в контексті НУШ</vt:lpstr>
      <vt:lpstr>Нормативне забезпечення: </vt:lpstr>
      <vt:lpstr>Організація освітнього процесу  у 2023-2024 навчальному році  </vt:lpstr>
      <vt:lpstr>Презентация PowerPoint</vt:lpstr>
      <vt:lpstr>Вивчення  предмету  «Фізика і астрономія» у 10-11 класах</vt:lpstr>
      <vt:lpstr>Календарно-тематичне планування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Проєктна діяльність</vt:lpstr>
      <vt:lpstr>Презентация PowerPoint</vt:lpstr>
      <vt:lpstr>Діагностичні та тренувальні вправи  за матеріалами  Всеукраїнської школи онлайн</vt:lpstr>
      <vt:lpstr>Презентация PowerPoint</vt:lpstr>
      <vt:lpstr>Навчальна література</vt:lpstr>
      <vt:lpstr>Типова освітня програма для 5-9 класів ЗЗСО</vt:lpstr>
      <vt:lpstr>Презентация PowerPoint</vt:lpstr>
      <vt:lpstr>Презентация PowerPoint</vt:lpstr>
      <vt:lpstr>Оцінювання навчальних досягнень учнів 5-6 класів, які здобувають освіту відбувається відповідно  до нового Державного стандарту базової середньої освіти</vt:lpstr>
      <vt:lpstr>Презентация PowerPoint</vt:lpstr>
      <vt:lpstr>Презентация PowerPoint</vt:lpstr>
      <vt:lpstr>Модельні освітні програми</vt:lpstr>
      <vt:lpstr>Всеукраїнський  конкурс-захист  науково-дослідницьких робіт  учнів-членів Малої академії наук України  </vt:lpstr>
      <vt:lpstr>Учитель року 2024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Атестація  педагогічних працівників ЗЗСО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ІМЦ4</cp:lastModifiedBy>
  <cp:revision>102</cp:revision>
  <dcterms:created xsi:type="dcterms:W3CDTF">2019-02-21T15:01:25Z</dcterms:created>
  <dcterms:modified xsi:type="dcterms:W3CDTF">2023-08-22T06:26:44Z</dcterms:modified>
</cp:coreProperties>
</file>