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8" r:id="rId1"/>
  </p:sldMasterIdLst>
  <p:notesMasterIdLst>
    <p:notesMasterId r:id="rId36"/>
  </p:notesMasterIdLst>
  <p:sldIdLst>
    <p:sldId id="256" r:id="rId2"/>
    <p:sldId id="337" r:id="rId3"/>
    <p:sldId id="292" r:id="rId4"/>
    <p:sldId id="302" r:id="rId5"/>
    <p:sldId id="260" r:id="rId6"/>
    <p:sldId id="258" r:id="rId7"/>
    <p:sldId id="261" r:id="rId8"/>
    <p:sldId id="268" r:id="rId9"/>
    <p:sldId id="263" r:id="rId10"/>
    <p:sldId id="278" r:id="rId11"/>
    <p:sldId id="259" r:id="rId12"/>
    <p:sldId id="307" r:id="rId13"/>
    <p:sldId id="282" r:id="rId14"/>
    <p:sldId id="267" r:id="rId15"/>
    <p:sldId id="262" r:id="rId16"/>
    <p:sldId id="277" r:id="rId17"/>
    <p:sldId id="270" r:id="rId18"/>
    <p:sldId id="323" r:id="rId19"/>
    <p:sldId id="273" r:id="rId20"/>
    <p:sldId id="342" r:id="rId21"/>
    <p:sldId id="343" r:id="rId22"/>
    <p:sldId id="344" r:id="rId23"/>
    <p:sldId id="345" r:id="rId24"/>
    <p:sldId id="347" r:id="rId25"/>
    <p:sldId id="348" r:id="rId26"/>
    <p:sldId id="265" r:id="rId27"/>
    <p:sldId id="351" r:id="rId28"/>
    <p:sldId id="352" r:id="rId29"/>
    <p:sldId id="280" r:id="rId30"/>
    <p:sldId id="353" r:id="rId31"/>
    <p:sldId id="354" r:id="rId32"/>
    <p:sldId id="355" r:id="rId33"/>
    <p:sldId id="357" r:id="rId34"/>
    <p:sldId id="319" r:id="rId35"/>
  </p:sldIdLst>
  <p:sldSz cx="9144000" cy="5143500" type="screen16x9"/>
  <p:notesSz cx="6858000" cy="9144000"/>
  <p:embeddedFontLst>
    <p:embeddedFont>
      <p:font typeface="Commissioner" charset="0"/>
      <p:regular r:id="rId37"/>
      <p:bold r:id="rId38"/>
    </p:embeddedFont>
    <p:embeddedFont>
      <p:font typeface="Book Antiqua" pitchFamily="18" charset="0"/>
      <p:regular r:id="rId39"/>
      <p:bold r:id="rId40"/>
      <p:italic r:id="rId41"/>
      <p:boldItalic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Grandstander ExtraBold" charset="0"/>
      <p:bold r:id="rId47"/>
      <p:boldItalic r:id="rId48"/>
    </p:embeddedFont>
    <p:embeddedFont>
      <p:font typeface="Wingdings 2" pitchFamily="18" charset="2"/>
      <p:regular r:id="rId49"/>
    </p:embeddedFont>
    <p:embeddedFont>
      <p:font typeface="Bookman Old Style" pitchFamily="18" charset="0"/>
      <p:regular r:id="rId50"/>
      <p:bold r:id="rId51"/>
      <p:italic r:id="rId52"/>
      <p:boldItalic r:id="rId53"/>
    </p:embeddedFont>
    <p:embeddedFont>
      <p:font typeface="Batang" pitchFamily="18" charset="-127"/>
      <p:regular r:id="rId54"/>
    </p:embeddedFont>
    <p:embeddedFont>
      <p:font typeface="Monotype Corsiva" pitchFamily="66" charset="0"/>
      <p:italic r:id="rId55"/>
    </p:embeddedFont>
    <p:embeddedFont>
      <p:font typeface="Josefin Slab SemiBold" charset="0"/>
      <p:regular r:id="rId56"/>
      <p:bold r:id="rId57"/>
      <p:italic r:id="rId58"/>
      <p:boldItalic r:id="rId59"/>
    </p:embeddedFont>
    <p:embeddedFont>
      <p:font typeface="Palanquin Dark" charset="0"/>
      <p:regular r:id="rId60"/>
      <p:bold r:id="rId61"/>
    </p:embeddedFont>
    <p:embeddedFont>
      <p:font typeface="Arial Black" pitchFamily="34" charset="0"/>
      <p:bold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C240B0DD-FD55-4D2D-8B64-33CCEF103944}">
  <a:tblStyle styleId="{C240B0DD-FD55-4D2D-8B64-33CCEF1039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20" y="-1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font" Target="fonts/font2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3635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Google Shape;2548;g120f1e498c9_0_9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9" name="Google Shape;2549;g120f1e498c9_0_9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8" name="Google Shape;2648;g1471e1ff38f_0_1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9" name="Google Shape;2649;g1471e1ff38f_0_1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Google Shape;4101;g1471e1ff38f_0_1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2" name="Google Shape;4102;g1471e1ff38f_0_1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1" name="Google Shape;3381;g1471e1ff38f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2" name="Google Shape;3382;g1471e1ff38f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4" name="Google Shape;2894;g12322a1b925_0_1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5" name="Google Shape;2895;g12322a1b925_0_1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0" name="Google Shape;2760;g12322a1b925_0_1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1" name="Google Shape;2761;g12322a1b925_0_1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" name="Google Shape;3277;g146dfb8bd8d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8" name="Google Shape;3278;g146dfb8bd8d_0_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" name="Google Shape;3000;g12322a1b925_0_19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1" name="Google Shape;3001;g12322a1b925_0_19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3" name="Google Shape;5033;g1465dc89833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4" name="Google Shape;5034;g1465dc89833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g12322a1b925_0_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3" name="Google Shape;3133;g12322a1b925_0_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" name="Google Shape;2844;g12322a1b925_0_1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5" name="Google Shape;2845;g12322a1b925_0_1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2" name="Google Shape;3732;g12322a1b925_0_2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3" name="Google Shape;3733;g12322a1b925_0_2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g12322a1b925_0_2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3" name="Google Shape;3313;g12322a1b925_0_2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Google Shape;4674;g12322a1b925_0_3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5" name="Google Shape;4675;g12322a1b925_0_3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1" name="Google Shape;3961;g1471e1ff38f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2" name="Google Shape;3962;g1471e1ff38f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g149ff16f6de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8" name="Google Shape;2678;g149ff16f6de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8" name="Google Shape;2608;gc6ac5e8787_0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9" name="Google Shape;2609;gc6ac5e8787_0_7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6" name="Google Shape;2706;gc6ac5e8787_1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7" name="Google Shape;2707;gc6ac5e8787_1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5" name="Google Shape;2925;g1471e1ff38f_0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6" name="Google Shape;2926;g1471e1ff38f_0_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8" name="Google Shape;2788;gc6ac5e878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9" name="Google Shape;2789;gc6ac5e878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3" name="Google Shape;3293;g12322a1b925_0_2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4" name="Google Shape;3294;g12322a1b925_0_2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7484" y="213750"/>
            <a:ext cx="8909032" cy="4716000"/>
            <a:chOff x="117484" y="213750"/>
            <a:chExt cx="8909032" cy="47160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8419016" y="1393750"/>
              <a:ext cx="607500" cy="2356000"/>
              <a:chOff x="8421632" y="1393750"/>
              <a:chExt cx="607500" cy="23560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8421632" y="30492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8421632" y="2497417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8421632" y="1945583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8421632" y="13937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" name="Google Shape;15;p2"/>
            <p:cNvSpPr/>
            <p:nvPr/>
          </p:nvSpPr>
          <p:spPr>
            <a:xfrm>
              <a:off x="234684" y="234600"/>
              <a:ext cx="8669400" cy="4674300"/>
            </a:xfrm>
            <a:prstGeom prst="roundRect">
              <a:avLst>
                <a:gd name="adj" fmla="val 3062"/>
              </a:avLst>
            </a:prstGeom>
            <a:solidFill>
              <a:schemeClr val="dk1"/>
            </a:solidFill>
            <a:ln>
              <a:noFill/>
            </a:ln>
            <a:effectLst>
              <a:outerShdw blurRad="257175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81934" y="213750"/>
              <a:ext cx="251400" cy="47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117484" y="570853"/>
              <a:ext cx="602275" cy="4001793"/>
              <a:chOff x="120100" y="570853"/>
              <a:chExt cx="602275" cy="4001793"/>
            </a:xfrm>
          </p:grpSpPr>
          <p:grpSp>
            <p:nvGrpSpPr>
              <p:cNvPr id="18" name="Google Shape;18;p2"/>
              <p:cNvGrpSpPr/>
              <p:nvPr/>
            </p:nvGrpSpPr>
            <p:grpSpPr>
              <a:xfrm>
                <a:off x="120100" y="570853"/>
                <a:ext cx="602275" cy="193500"/>
                <a:chOff x="120100" y="539500"/>
                <a:chExt cx="602275" cy="193500"/>
              </a:xfrm>
            </p:grpSpPr>
            <p:sp>
              <p:nvSpPr>
                <p:cNvPr id="19" name="Google Shape;19;p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" name="Google Shape;20;p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" name="Google Shape;21;p2"/>
              <p:cNvGrpSpPr/>
              <p:nvPr/>
            </p:nvGrpSpPr>
            <p:grpSpPr>
              <a:xfrm>
                <a:off x="120100" y="888211"/>
                <a:ext cx="602275" cy="193500"/>
                <a:chOff x="120100" y="539500"/>
                <a:chExt cx="602275" cy="193500"/>
              </a:xfrm>
            </p:grpSpPr>
            <p:sp>
              <p:nvSpPr>
                <p:cNvPr id="22" name="Google Shape;22;p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3" name="Google Shape;23;p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" name="Google Shape;24;p2"/>
              <p:cNvGrpSpPr/>
              <p:nvPr/>
            </p:nvGrpSpPr>
            <p:grpSpPr>
              <a:xfrm>
                <a:off x="120100" y="1205569"/>
                <a:ext cx="602275" cy="193500"/>
                <a:chOff x="120100" y="539500"/>
                <a:chExt cx="602275" cy="193500"/>
              </a:xfrm>
            </p:grpSpPr>
            <p:sp>
              <p:nvSpPr>
                <p:cNvPr id="25" name="Google Shape;25;p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6" name="Google Shape;26;p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7" name="Google Shape;27;p2"/>
              <p:cNvGrpSpPr/>
              <p:nvPr/>
            </p:nvGrpSpPr>
            <p:grpSpPr>
              <a:xfrm>
                <a:off x="120100" y="1522927"/>
                <a:ext cx="602275" cy="193500"/>
                <a:chOff x="120100" y="539500"/>
                <a:chExt cx="602275" cy="193500"/>
              </a:xfrm>
            </p:grpSpPr>
            <p:sp>
              <p:nvSpPr>
                <p:cNvPr id="28" name="Google Shape;28;p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9" name="Google Shape;29;p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0" name="Google Shape;30;p2"/>
              <p:cNvGrpSpPr/>
              <p:nvPr/>
            </p:nvGrpSpPr>
            <p:grpSpPr>
              <a:xfrm>
                <a:off x="120100" y="1840284"/>
                <a:ext cx="602275" cy="193500"/>
                <a:chOff x="120100" y="539500"/>
                <a:chExt cx="602275" cy="193500"/>
              </a:xfrm>
            </p:grpSpPr>
            <p:sp>
              <p:nvSpPr>
                <p:cNvPr id="31" name="Google Shape;31;p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2" name="Google Shape;32;p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3" name="Google Shape;33;p2"/>
              <p:cNvGrpSpPr/>
              <p:nvPr/>
            </p:nvGrpSpPr>
            <p:grpSpPr>
              <a:xfrm>
                <a:off x="120100" y="2157642"/>
                <a:ext cx="602275" cy="193500"/>
                <a:chOff x="120100" y="539500"/>
                <a:chExt cx="602275" cy="193500"/>
              </a:xfrm>
            </p:grpSpPr>
            <p:sp>
              <p:nvSpPr>
                <p:cNvPr id="34" name="Google Shape;34;p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5" name="Google Shape;35;p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6" name="Google Shape;36;p2"/>
              <p:cNvGrpSpPr/>
              <p:nvPr/>
            </p:nvGrpSpPr>
            <p:grpSpPr>
              <a:xfrm>
                <a:off x="120100" y="2475000"/>
                <a:ext cx="602275" cy="193500"/>
                <a:chOff x="120100" y="539500"/>
                <a:chExt cx="602275" cy="193500"/>
              </a:xfrm>
            </p:grpSpPr>
            <p:sp>
              <p:nvSpPr>
                <p:cNvPr id="37" name="Google Shape;37;p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8" name="Google Shape;38;p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9" name="Google Shape;39;p2"/>
              <p:cNvGrpSpPr/>
              <p:nvPr/>
            </p:nvGrpSpPr>
            <p:grpSpPr>
              <a:xfrm>
                <a:off x="120100" y="2792358"/>
                <a:ext cx="602275" cy="193500"/>
                <a:chOff x="120100" y="539500"/>
                <a:chExt cx="602275" cy="193500"/>
              </a:xfrm>
            </p:grpSpPr>
            <p:sp>
              <p:nvSpPr>
                <p:cNvPr id="40" name="Google Shape;40;p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1" name="Google Shape;41;p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42" name="Google Shape;42;p2"/>
              <p:cNvGrpSpPr/>
              <p:nvPr/>
            </p:nvGrpSpPr>
            <p:grpSpPr>
              <a:xfrm>
                <a:off x="120100" y="3109716"/>
                <a:ext cx="602275" cy="193500"/>
                <a:chOff x="120100" y="539500"/>
                <a:chExt cx="602275" cy="193500"/>
              </a:xfrm>
            </p:grpSpPr>
            <p:sp>
              <p:nvSpPr>
                <p:cNvPr id="43" name="Google Shape;43;p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4" name="Google Shape;44;p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45" name="Google Shape;45;p2"/>
              <p:cNvGrpSpPr/>
              <p:nvPr/>
            </p:nvGrpSpPr>
            <p:grpSpPr>
              <a:xfrm>
                <a:off x="120100" y="3427073"/>
                <a:ext cx="602275" cy="193500"/>
                <a:chOff x="120100" y="539500"/>
                <a:chExt cx="602275" cy="193500"/>
              </a:xfrm>
            </p:grpSpPr>
            <p:sp>
              <p:nvSpPr>
                <p:cNvPr id="46" name="Google Shape;46;p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7" name="Google Shape;47;p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48" name="Google Shape;48;p2"/>
              <p:cNvGrpSpPr/>
              <p:nvPr/>
            </p:nvGrpSpPr>
            <p:grpSpPr>
              <a:xfrm>
                <a:off x="120100" y="3744431"/>
                <a:ext cx="602275" cy="193500"/>
                <a:chOff x="120100" y="539500"/>
                <a:chExt cx="602275" cy="193500"/>
              </a:xfrm>
            </p:grpSpPr>
            <p:sp>
              <p:nvSpPr>
                <p:cNvPr id="49" name="Google Shape;49;p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0" name="Google Shape;50;p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1" name="Google Shape;51;p2"/>
              <p:cNvGrpSpPr/>
              <p:nvPr/>
            </p:nvGrpSpPr>
            <p:grpSpPr>
              <a:xfrm>
                <a:off x="120100" y="4061789"/>
                <a:ext cx="602275" cy="193500"/>
                <a:chOff x="120100" y="539500"/>
                <a:chExt cx="602275" cy="193500"/>
              </a:xfrm>
            </p:grpSpPr>
            <p:sp>
              <p:nvSpPr>
                <p:cNvPr id="52" name="Google Shape;52;p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3" name="Google Shape;53;p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4" name="Google Shape;54;p2"/>
              <p:cNvGrpSpPr/>
              <p:nvPr/>
            </p:nvGrpSpPr>
            <p:grpSpPr>
              <a:xfrm>
                <a:off x="120100" y="4379147"/>
                <a:ext cx="602275" cy="193500"/>
                <a:chOff x="120100" y="539500"/>
                <a:chExt cx="602275" cy="193500"/>
              </a:xfrm>
            </p:grpSpPr>
            <p:sp>
              <p:nvSpPr>
                <p:cNvPr id="55" name="Google Shape;55;p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6" name="Google Shape;56;p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57" name="Google Shape;57;p2"/>
          <p:cNvSpPr txBox="1">
            <a:spLocks noGrp="1"/>
          </p:cNvSpPr>
          <p:nvPr>
            <p:ph type="ctrTitle"/>
          </p:nvPr>
        </p:nvSpPr>
        <p:spPr>
          <a:xfrm>
            <a:off x="1249578" y="1470450"/>
            <a:ext cx="3502500" cy="22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2"/>
          <p:cNvSpPr txBox="1">
            <a:spLocks noGrp="1"/>
          </p:cNvSpPr>
          <p:nvPr>
            <p:ph type="subTitle" idx="1"/>
          </p:nvPr>
        </p:nvSpPr>
        <p:spPr>
          <a:xfrm rot="599356">
            <a:off x="6051815" y="1118700"/>
            <a:ext cx="2075362" cy="9369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6_1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1" name="Google Shape;531;p13"/>
          <p:cNvGrpSpPr/>
          <p:nvPr/>
        </p:nvGrpSpPr>
        <p:grpSpPr>
          <a:xfrm>
            <a:off x="117484" y="213750"/>
            <a:ext cx="8909032" cy="4716000"/>
            <a:chOff x="120100" y="213750"/>
            <a:chExt cx="8909032" cy="4716000"/>
          </a:xfrm>
        </p:grpSpPr>
        <p:sp>
          <p:nvSpPr>
            <p:cNvPr id="532" name="Google Shape;532;p13"/>
            <p:cNvSpPr/>
            <p:nvPr/>
          </p:nvSpPr>
          <p:spPr>
            <a:xfrm>
              <a:off x="237300" y="234600"/>
              <a:ext cx="8669400" cy="4674300"/>
            </a:xfrm>
            <a:prstGeom prst="roundRect">
              <a:avLst>
                <a:gd name="adj" fmla="val 3062"/>
              </a:avLst>
            </a:prstGeom>
            <a:solidFill>
              <a:schemeClr val="dk1"/>
            </a:solidFill>
            <a:ln>
              <a:noFill/>
            </a:ln>
            <a:effectLst>
              <a:outerShdw blurRad="257175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8184550" y="213750"/>
              <a:ext cx="251400" cy="47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4" name="Google Shape;534;p13"/>
            <p:cNvGrpSpPr/>
            <p:nvPr/>
          </p:nvGrpSpPr>
          <p:grpSpPr>
            <a:xfrm>
              <a:off x="8421632" y="1393750"/>
              <a:ext cx="607500" cy="2356000"/>
              <a:chOff x="8421632" y="1393750"/>
              <a:chExt cx="607500" cy="2356000"/>
            </a:xfrm>
          </p:grpSpPr>
          <p:sp>
            <p:nvSpPr>
              <p:cNvPr id="535" name="Google Shape;535;p13"/>
              <p:cNvSpPr/>
              <p:nvPr/>
            </p:nvSpPr>
            <p:spPr>
              <a:xfrm>
                <a:off x="8421632" y="30492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3"/>
              <p:cNvSpPr/>
              <p:nvPr/>
            </p:nvSpPr>
            <p:spPr>
              <a:xfrm>
                <a:off x="8421632" y="2497417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3"/>
              <p:cNvSpPr/>
              <p:nvPr/>
            </p:nvSpPr>
            <p:spPr>
              <a:xfrm>
                <a:off x="8421632" y="1945583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3"/>
              <p:cNvSpPr/>
              <p:nvPr/>
            </p:nvSpPr>
            <p:spPr>
              <a:xfrm>
                <a:off x="8421632" y="13937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9" name="Google Shape;539;p13"/>
            <p:cNvSpPr/>
            <p:nvPr/>
          </p:nvSpPr>
          <p:spPr>
            <a:xfrm>
              <a:off x="389700" y="396000"/>
              <a:ext cx="8364600" cy="4351500"/>
            </a:xfrm>
            <a:prstGeom prst="roundRect">
              <a:avLst>
                <a:gd name="adj" fmla="val 306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0" name="Google Shape;540;p13"/>
            <p:cNvGrpSpPr/>
            <p:nvPr/>
          </p:nvGrpSpPr>
          <p:grpSpPr>
            <a:xfrm>
              <a:off x="120100" y="570853"/>
              <a:ext cx="602275" cy="4001793"/>
              <a:chOff x="120100" y="570853"/>
              <a:chExt cx="602275" cy="4001793"/>
            </a:xfrm>
          </p:grpSpPr>
          <p:grpSp>
            <p:nvGrpSpPr>
              <p:cNvPr id="541" name="Google Shape;541;p13"/>
              <p:cNvGrpSpPr/>
              <p:nvPr/>
            </p:nvGrpSpPr>
            <p:grpSpPr>
              <a:xfrm>
                <a:off x="120100" y="570853"/>
                <a:ext cx="602275" cy="193500"/>
                <a:chOff x="120100" y="539500"/>
                <a:chExt cx="602275" cy="193500"/>
              </a:xfrm>
            </p:grpSpPr>
            <p:sp>
              <p:nvSpPr>
                <p:cNvPr id="542" name="Google Shape;542;p1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43" name="Google Shape;543;p1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44" name="Google Shape;544;p13"/>
              <p:cNvGrpSpPr/>
              <p:nvPr/>
            </p:nvGrpSpPr>
            <p:grpSpPr>
              <a:xfrm>
                <a:off x="120100" y="888211"/>
                <a:ext cx="602275" cy="193500"/>
                <a:chOff x="120100" y="539500"/>
                <a:chExt cx="602275" cy="193500"/>
              </a:xfrm>
            </p:grpSpPr>
            <p:sp>
              <p:nvSpPr>
                <p:cNvPr id="545" name="Google Shape;545;p1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46" name="Google Shape;546;p1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47" name="Google Shape;547;p13"/>
              <p:cNvGrpSpPr/>
              <p:nvPr/>
            </p:nvGrpSpPr>
            <p:grpSpPr>
              <a:xfrm>
                <a:off x="120100" y="1205569"/>
                <a:ext cx="602275" cy="193500"/>
                <a:chOff x="120100" y="539500"/>
                <a:chExt cx="602275" cy="193500"/>
              </a:xfrm>
            </p:grpSpPr>
            <p:sp>
              <p:nvSpPr>
                <p:cNvPr id="548" name="Google Shape;548;p1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49" name="Google Shape;549;p1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50" name="Google Shape;550;p13"/>
              <p:cNvGrpSpPr/>
              <p:nvPr/>
            </p:nvGrpSpPr>
            <p:grpSpPr>
              <a:xfrm>
                <a:off x="120100" y="1522927"/>
                <a:ext cx="602275" cy="193500"/>
                <a:chOff x="120100" y="539500"/>
                <a:chExt cx="602275" cy="193500"/>
              </a:xfrm>
            </p:grpSpPr>
            <p:sp>
              <p:nvSpPr>
                <p:cNvPr id="551" name="Google Shape;551;p1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52" name="Google Shape;552;p1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53" name="Google Shape;553;p13"/>
              <p:cNvGrpSpPr/>
              <p:nvPr/>
            </p:nvGrpSpPr>
            <p:grpSpPr>
              <a:xfrm>
                <a:off x="120100" y="1840284"/>
                <a:ext cx="602275" cy="193500"/>
                <a:chOff x="120100" y="539500"/>
                <a:chExt cx="602275" cy="193500"/>
              </a:xfrm>
            </p:grpSpPr>
            <p:sp>
              <p:nvSpPr>
                <p:cNvPr id="554" name="Google Shape;554;p1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55" name="Google Shape;555;p1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56" name="Google Shape;556;p13"/>
              <p:cNvGrpSpPr/>
              <p:nvPr/>
            </p:nvGrpSpPr>
            <p:grpSpPr>
              <a:xfrm>
                <a:off x="120100" y="2157642"/>
                <a:ext cx="602275" cy="193500"/>
                <a:chOff x="120100" y="539500"/>
                <a:chExt cx="602275" cy="193500"/>
              </a:xfrm>
            </p:grpSpPr>
            <p:sp>
              <p:nvSpPr>
                <p:cNvPr id="557" name="Google Shape;557;p1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58" name="Google Shape;558;p1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59" name="Google Shape;559;p13"/>
              <p:cNvGrpSpPr/>
              <p:nvPr/>
            </p:nvGrpSpPr>
            <p:grpSpPr>
              <a:xfrm>
                <a:off x="120100" y="2475000"/>
                <a:ext cx="602275" cy="193500"/>
                <a:chOff x="120100" y="539500"/>
                <a:chExt cx="602275" cy="193500"/>
              </a:xfrm>
            </p:grpSpPr>
            <p:sp>
              <p:nvSpPr>
                <p:cNvPr id="560" name="Google Shape;560;p1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61" name="Google Shape;561;p1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62" name="Google Shape;562;p13"/>
              <p:cNvGrpSpPr/>
              <p:nvPr/>
            </p:nvGrpSpPr>
            <p:grpSpPr>
              <a:xfrm>
                <a:off x="120100" y="2792358"/>
                <a:ext cx="602275" cy="193500"/>
                <a:chOff x="120100" y="539500"/>
                <a:chExt cx="602275" cy="193500"/>
              </a:xfrm>
            </p:grpSpPr>
            <p:sp>
              <p:nvSpPr>
                <p:cNvPr id="563" name="Google Shape;563;p1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64" name="Google Shape;564;p1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65" name="Google Shape;565;p13"/>
              <p:cNvGrpSpPr/>
              <p:nvPr/>
            </p:nvGrpSpPr>
            <p:grpSpPr>
              <a:xfrm>
                <a:off x="120100" y="3109716"/>
                <a:ext cx="602275" cy="193500"/>
                <a:chOff x="120100" y="539500"/>
                <a:chExt cx="602275" cy="193500"/>
              </a:xfrm>
            </p:grpSpPr>
            <p:sp>
              <p:nvSpPr>
                <p:cNvPr id="566" name="Google Shape;566;p1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67" name="Google Shape;567;p1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68" name="Google Shape;568;p13"/>
              <p:cNvGrpSpPr/>
              <p:nvPr/>
            </p:nvGrpSpPr>
            <p:grpSpPr>
              <a:xfrm>
                <a:off x="120100" y="3427073"/>
                <a:ext cx="602275" cy="193500"/>
                <a:chOff x="120100" y="539500"/>
                <a:chExt cx="602275" cy="193500"/>
              </a:xfrm>
            </p:grpSpPr>
            <p:sp>
              <p:nvSpPr>
                <p:cNvPr id="569" name="Google Shape;569;p1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70" name="Google Shape;570;p1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71" name="Google Shape;571;p13"/>
              <p:cNvGrpSpPr/>
              <p:nvPr/>
            </p:nvGrpSpPr>
            <p:grpSpPr>
              <a:xfrm>
                <a:off x="120100" y="3744431"/>
                <a:ext cx="602275" cy="193500"/>
                <a:chOff x="120100" y="539500"/>
                <a:chExt cx="602275" cy="193500"/>
              </a:xfrm>
            </p:grpSpPr>
            <p:sp>
              <p:nvSpPr>
                <p:cNvPr id="572" name="Google Shape;572;p1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73" name="Google Shape;573;p1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74" name="Google Shape;574;p13"/>
              <p:cNvGrpSpPr/>
              <p:nvPr/>
            </p:nvGrpSpPr>
            <p:grpSpPr>
              <a:xfrm>
                <a:off x="120100" y="4061789"/>
                <a:ext cx="602275" cy="193500"/>
                <a:chOff x="120100" y="539500"/>
                <a:chExt cx="602275" cy="193500"/>
              </a:xfrm>
            </p:grpSpPr>
            <p:sp>
              <p:nvSpPr>
                <p:cNvPr id="575" name="Google Shape;575;p1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76" name="Google Shape;576;p1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77" name="Google Shape;577;p13"/>
              <p:cNvGrpSpPr/>
              <p:nvPr/>
            </p:nvGrpSpPr>
            <p:grpSpPr>
              <a:xfrm>
                <a:off x="120100" y="4379147"/>
                <a:ext cx="602275" cy="193500"/>
                <a:chOff x="120100" y="539500"/>
                <a:chExt cx="602275" cy="193500"/>
              </a:xfrm>
            </p:grpSpPr>
            <p:sp>
              <p:nvSpPr>
                <p:cNvPr id="578" name="Google Shape;578;p1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79" name="Google Shape;579;p1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580" name="Google Shape;580;p13"/>
          <p:cNvSpPr txBox="1">
            <a:spLocks noGrp="1"/>
          </p:cNvSpPr>
          <p:nvPr>
            <p:ph type="title" hasCustomPrompt="1"/>
          </p:nvPr>
        </p:nvSpPr>
        <p:spPr>
          <a:xfrm>
            <a:off x="1126943" y="1825502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1" name="Google Shape;581;p13"/>
          <p:cNvSpPr txBox="1">
            <a:spLocks noGrp="1"/>
          </p:cNvSpPr>
          <p:nvPr>
            <p:ph type="subTitle" idx="1"/>
          </p:nvPr>
        </p:nvSpPr>
        <p:spPr>
          <a:xfrm>
            <a:off x="2087002" y="1666499"/>
            <a:ext cx="23802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2"/>
          </p:nvPr>
        </p:nvSpPr>
        <p:spPr>
          <a:xfrm>
            <a:off x="2087012" y="2029795"/>
            <a:ext cx="2380200" cy="5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3" hasCustomPrompt="1"/>
          </p:nvPr>
        </p:nvSpPr>
        <p:spPr>
          <a:xfrm>
            <a:off x="1126943" y="3352227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4"/>
          </p:nvPr>
        </p:nvSpPr>
        <p:spPr>
          <a:xfrm>
            <a:off x="2087002" y="3193317"/>
            <a:ext cx="23802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5"/>
          </p:nvPr>
        </p:nvSpPr>
        <p:spPr>
          <a:xfrm>
            <a:off x="2087012" y="3556626"/>
            <a:ext cx="2380200" cy="5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title" idx="6" hasCustomPrompt="1"/>
          </p:nvPr>
        </p:nvSpPr>
        <p:spPr>
          <a:xfrm>
            <a:off x="5078830" y="1825502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7"/>
          </p:nvPr>
        </p:nvSpPr>
        <p:spPr>
          <a:xfrm>
            <a:off x="6039074" y="1666499"/>
            <a:ext cx="23802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8"/>
          </p:nvPr>
        </p:nvSpPr>
        <p:spPr>
          <a:xfrm>
            <a:off x="6039083" y="2029795"/>
            <a:ext cx="2380200" cy="5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title" idx="9"/>
          </p:nvPr>
        </p:nvSpPr>
        <p:spPr>
          <a:xfrm>
            <a:off x="973200" y="463800"/>
            <a:ext cx="74508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title" idx="13" hasCustomPrompt="1"/>
          </p:nvPr>
        </p:nvSpPr>
        <p:spPr>
          <a:xfrm>
            <a:off x="5078830" y="3352227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1" name="Google Shape;591;p13"/>
          <p:cNvSpPr txBox="1">
            <a:spLocks noGrp="1"/>
          </p:cNvSpPr>
          <p:nvPr>
            <p:ph type="subTitle" idx="14"/>
          </p:nvPr>
        </p:nvSpPr>
        <p:spPr>
          <a:xfrm>
            <a:off x="6039074" y="3193311"/>
            <a:ext cx="23802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592" name="Google Shape;592;p13"/>
          <p:cNvSpPr txBox="1">
            <a:spLocks noGrp="1"/>
          </p:cNvSpPr>
          <p:nvPr>
            <p:ph type="subTitle" idx="15"/>
          </p:nvPr>
        </p:nvSpPr>
        <p:spPr>
          <a:xfrm>
            <a:off x="6039083" y="3556628"/>
            <a:ext cx="2380200" cy="5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26_1_1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oogle Shape;594;p14"/>
          <p:cNvGrpSpPr/>
          <p:nvPr/>
        </p:nvGrpSpPr>
        <p:grpSpPr>
          <a:xfrm>
            <a:off x="117484" y="213750"/>
            <a:ext cx="8909032" cy="4716000"/>
            <a:chOff x="120100" y="213750"/>
            <a:chExt cx="8909032" cy="4716000"/>
          </a:xfrm>
        </p:grpSpPr>
        <p:sp>
          <p:nvSpPr>
            <p:cNvPr id="595" name="Google Shape;595;p14"/>
            <p:cNvSpPr/>
            <p:nvPr/>
          </p:nvSpPr>
          <p:spPr>
            <a:xfrm>
              <a:off x="237300" y="234600"/>
              <a:ext cx="8669400" cy="4674300"/>
            </a:xfrm>
            <a:prstGeom prst="roundRect">
              <a:avLst>
                <a:gd name="adj" fmla="val 3062"/>
              </a:avLst>
            </a:prstGeom>
            <a:solidFill>
              <a:schemeClr val="dk1"/>
            </a:solidFill>
            <a:ln>
              <a:noFill/>
            </a:ln>
            <a:effectLst>
              <a:outerShdw blurRad="257175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8184550" y="213750"/>
              <a:ext cx="251400" cy="47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7" name="Google Shape;597;p14"/>
            <p:cNvGrpSpPr/>
            <p:nvPr/>
          </p:nvGrpSpPr>
          <p:grpSpPr>
            <a:xfrm>
              <a:off x="8421632" y="1393750"/>
              <a:ext cx="607500" cy="2356000"/>
              <a:chOff x="8421632" y="1393750"/>
              <a:chExt cx="607500" cy="2356000"/>
            </a:xfrm>
          </p:grpSpPr>
          <p:sp>
            <p:nvSpPr>
              <p:cNvPr id="598" name="Google Shape;598;p14"/>
              <p:cNvSpPr/>
              <p:nvPr/>
            </p:nvSpPr>
            <p:spPr>
              <a:xfrm>
                <a:off x="8421632" y="30492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4"/>
              <p:cNvSpPr/>
              <p:nvPr/>
            </p:nvSpPr>
            <p:spPr>
              <a:xfrm>
                <a:off x="8421632" y="2497417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4"/>
              <p:cNvSpPr/>
              <p:nvPr/>
            </p:nvSpPr>
            <p:spPr>
              <a:xfrm>
                <a:off x="8421632" y="1945583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4"/>
              <p:cNvSpPr/>
              <p:nvPr/>
            </p:nvSpPr>
            <p:spPr>
              <a:xfrm>
                <a:off x="8421632" y="13937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2" name="Google Shape;602;p14"/>
            <p:cNvSpPr/>
            <p:nvPr/>
          </p:nvSpPr>
          <p:spPr>
            <a:xfrm>
              <a:off x="389700" y="396000"/>
              <a:ext cx="8364600" cy="4351500"/>
            </a:xfrm>
            <a:prstGeom prst="roundRect">
              <a:avLst>
                <a:gd name="adj" fmla="val 306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3" name="Google Shape;603;p14"/>
            <p:cNvGrpSpPr/>
            <p:nvPr/>
          </p:nvGrpSpPr>
          <p:grpSpPr>
            <a:xfrm>
              <a:off x="120100" y="570853"/>
              <a:ext cx="602275" cy="4001793"/>
              <a:chOff x="120100" y="570853"/>
              <a:chExt cx="602275" cy="4001793"/>
            </a:xfrm>
          </p:grpSpPr>
          <p:grpSp>
            <p:nvGrpSpPr>
              <p:cNvPr id="604" name="Google Shape;604;p14"/>
              <p:cNvGrpSpPr/>
              <p:nvPr/>
            </p:nvGrpSpPr>
            <p:grpSpPr>
              <a:xfrm>
                <a:off x="120100" y="570853"/>
                <a:ext cx="602275" cy="193500"/>
                <a:chOff x="120100" y="539500"/>
                <a:chExt cx="602275" cy="193500"/>
              </a:xfrm>
            </p:grpSpPr>
            <p:sp>
              <p:nvSpPr>
                <p:cNvPr id="605" name="Google Shape;605;p1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06" name="Google Shape;606;p1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07" name="Google Shape;607;p14"/>
              <p:cNvGrpSpPr/>
              <p:nvPr/>
            </p:nvGrpSpPr>
            <p:grpSpPr>
              <a:xfrm>
                <a:off x="120100" y="888211"/>
                <a:ext cx="602275" cy="193500"/>
                <a:chOff x="120100" y="539500"/>
                <a:chExt cx="602275" cy="193500"/>
              </a:xfrm>
            </p:grpSpPr>
            <p:sp>
              <p:nvSpPr>
                <p:cNvPr id="608" name="Google Shape;608;p1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09" name="Google Shape;609;p1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10" name="Google Shape;610;p14"/>
              <p:cNvGrpSpPr/>
              <p:nvPr/>
            </p:nvGrpSpPr>
            <p:grpSpPr>
              <a:xfrm>
                <a:off x="120100" y="1205569"/>
                <a:ext cx="602275" cy="193500"/>
                <a:chOff x="120100" y="539500"/>
                <a:chExt cx="602275" cy="193500"/>
              </a:xfrm>
            </p:grpSpPr>
            <p:sp>
              <p:nvSpPr>
                <p:cNvPr id="611" name="Google Shape;611;p1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12" name="Google Shape;612;p1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13" name="Google Shape;613;p14"/>
              <p:cNvGrpSpPr/>
              <p:nvPr/>
            </p:nvGrpSpPr>
            <p:grpSpPr>
              <a:xfrm>
                <a:off x="120100" y="1522927"/>
                <a:ext cx="602275" cy="193500"/>
                <a:chOff x="120100" y="539500"/>
                <a:chExt cx="602275" cy="193500"/>
              </a:xfrm>
            </p:grpSpPr>
            <p:sp>
              <p:nvSpPr>
                <p:cNvPr id="614" name="Google Shape;614;p1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15" name="Google Shape;615;p1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16" name="Google Shape;616;p14"/>
              <p:cNvGrpSpPr/>
              <p:nvPr/>
            </p:nvGrpSpPr>
            <p:grpSpPr>
              <a:xfrm>
                <a:off x="120100" y="1840284"/>
                <a:ext cx="602275" cy="193500"/>
                <a:chOff x="120100" y="539500"/>
                <a:chExt cx="602275" cy="193500"/>
              </a:xfrm>
            </p:grpSpPr>
            <p:sp>
              <p:nvSpPr>
                <p:cNvPr id="617" name="Google Shape;617;p1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18" name="Google Shape;618;p1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19" name="Google Shape;619;p14"/>
              <p:cNvGrpSpPr/>
              <p:nvPr/>
            </p:nvGrpSpPr>
            <p:grpSpPr>
              <a:xfrm>
                <a:off x="120100" y="2157642"/>
                <a:ext cx="602275" cy="193500"/>
                <a:chOff x="120100" y="539500"/>
                <a:chExt cx="602275" cy="193500"/>
              </a:xfrm>
            </p:grpSpPr>
            <p:sp>
              <p:nvSpPr>
                <p:cNvPr id="620" name="Google Shape;620;p1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21" name="Google Shape;621;p1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22" name="Google Shape;622;p14"/>
              <p:cNvGrpSpPr/>
              <p:nvPr/>
            </p:nvGrpSpPr>
            <p:grpSpPr>
              <a:xfrm>
                <a:off x="120100" y="2475000"/>
                <a:ext cx="602275" cy="193500"/>
                <a:chOff x="120100" y="539500"/>
                <a:chExt cx="602275" cy="193500"/>
              </a:xfrm>
            </p:grpSpPr>
            <p:sp>
              <p:nvSpPr>
                <p:cNvPr id="623" name="Google Shape;623;p1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24" name="Google Shape;624;p1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25" name="Google Shape;625;p14"/>
              <p:cNvGrpSpPr/>
              <p:nvPr/>
            </p:nvGrpSpPr>
            <p:grpSpPr>
              <a:xfrm>
                <a:off x="120100" y="2792358"/>
                <a:ext cx="602275" cy="193500"/>
                <a:chOff x="120100" y="539500"/>
                <a:chExt cx="602275" cy="193500"/>
              </a:xfrm>
            </p:grpSpPr>
            <p:sp>
              <p:nvSpPr>
                <p:cNvPr id="626" name="Google Shape;626;p1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27" name="Google Shape;627;p1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28" name="Google Shape;628;p14"/>
              <p:cNvGrpSpPr/>
              <p:nvPr/>
            </p:nvGrpSpPr>
            <p:grpSpPr>
              <a:xfrm>
                <a:off x="120100" y="3109716"/>
                <a:ext cx="602275" cy="193500"/>
                <a:chOff x="120100" y="539500"/>
                <a:chExt cx="602275" cy="193500"/>
              </a:xfrm>
            </p:grpSpPr>
            <p:sp>
              <p:nvSpPr>
                <p:cNvPr id="629" name="Google Shape;629;p1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30" name="Google Shape;630;p1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31" name="Google Shape;631;p14"/>
              <p:cNvGrpSpPr/>
              <p:nvPr/>
            </p:nvGrpSpPr>
            <p:grpSpPr>
              <a:xfrm>
                <a:off x="120100" y="3427073"/>
                <a:ext cx="602275" cy="193500"/>
                <a:chOff x="120100" y="539500"/>
                <a:chExt cx="602275" cy="193500"/>
              </a:xfrm>
            </p:grpSpPr>
            <p:sp>
              <p:nvSpPr>
                <p:cNvPr id="632" name="Google Shape;632;p1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33" name="Google Shape;633;p1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34" name="Google Shape;634;p14"/>
              <p:cNvGrpSpPr/>
              <p:nvPr/>
            </p:nvGrpSpPr>
            <p:grpSpPr>
              <a:xfrm>
                <a:off x="120100" y="3744431"/>
                <a:ext cx="602275" cy="193500"/>
                <a:chOff x="120100" y="539500"/>
                <a:chExt cx="602275" cy="193500"/>
              </a:xfrm>
            </p:grpSpPr>
            <p:sp>
              <p:nvSpPr>
                <p:cNvPr id="635" name="Google Shape;635;p1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36" name="Google Shape;636;p1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37" name="Google Shape;637;p14"/>
              <p:cNvGrpSpPr/>
              <p:nvPr/>
            </p:nvGrpSpPr>
            <p:grpSpPr>
              <a:xfrm>
                <a:off x="120100" y="4061789"/>
                <a:ext cx="602275" cy="193500"/>
                <a:chOff x="120100" y="539500"/>
                <a:chExt cx="602275" cy="193500"/>
              </a:xfrm>
            </p:grpSpPr>
            <p:sp>
              <p:nvSpPr>
                <p:cNvPr id="638" name="Google Shape;638;p1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39" name="Google Shape;639;p1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40" name="Google Shape;640;p14"/>
              <p:cNvGrpSpPr/>
              <p:nvPr/>
            </p:nvGrpSpPr>
            <p:grpSpPr>
              <a:xfrm>
                <a:off x="120100" y="4379147"/>
                <a:ext cx="602275" cy="193500"/>
                <a:chOff x="120100" y="539500"/>
                <a:chExt cx="602275" cy="193500"/>
              </a:xfrm>
            </p:grpSpPr>
            <p:sp>
              <p:nvSpPr>
                <p:cNvPr id="641" name="Google Shape;641;p1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42" name="Google Shape;642;p1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643" name="Google Shape;643;p14"/>
          <p:cNvSpPr txBox="1">
            <a:spLocks noGrp="1"/>
          </p:cNvSpPr>
          <p:nvPr>
            <p:ph type="title" hasCustomPrompt="1"/>
          </p:nvPr>
        </p:nvSpPr>
        <p:spPr>
          <a:xfrm>
            <a:off x="1779330" y="1219200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4" name="Google Shape;644;p14"/>
          <p:cNvSpPr txBox="1">
            <a:spLocks noGrp="1"/>
          </p:cNvSpPr>
          <p:nvPr>
            <p:ph type="subTitle" idx="1"/>
          </p:nvPr>
        </p:nvSpPr>
        <p:spPr>
          <a:xfrm>
            <a:off x="973230" y="2100241"/>
            <a:ext cx="23802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645" name="Google Shape;645;p14"/>
          <p:cNvSpPr txBox="1">
            <a:spLocks noGrp="1"/>
          </p:cNvSpPr>
          <p:nvPr>
            <p:ph type="subTitle" idx="2"/>
          </p:nvPr>
        </p:nvSpPr>
        <p:spPr>
          <a:xfrm>
            <a:off x="973225" y="2304458"/>
            <a:ext cx="23802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4"/>
          <p:cNvSpPr txBox="1">
            <a:spLocks noGrp="1"/>
          </p:cNvSpPr>
          <p:nvPr>
            <p:ph type="title" idx="3" hasCustomPrompt="1"/>
          </p:nvPr>
        </p:nvSpPr>
        <p:spPr>
          <a:xfrm>
            <a:off x="1779330" y="3013343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7" name="Google Shape;647;p14"/>
          <p:cNvSpPr txBox="1">
            <a:spLocks noGrp="1"/>
          </p:cNvSpPr>
          <p:nvPr>
            <p:ph type="subTitle" idx="4"/>
          </p:nvPr>
        </p:nvSpPr>
        <p:spPr>
          <a:xfrm>
            <a:off x="973230" y="3894384"/>
            <a:ext cx="23802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648" name="Google Shape;648;p14"/>
          <p:cNvSpPr txBox="1">
            <a:spLocks noGrp="1"/>
          </p:cNvSpPr>
          <p:nvPr>
            <p:ph type="subTitle" idx="5"/>
          </p:nvPr>
        </p:nvSpPr>
        <p:spPr>
          <a:xfrm>
            <a:off x="973225" y="4098607"/>
            <a:ext cx="2380200" cy="5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14"/>
          <p:cNvSpPr txBox="1">
            <a:spLocks noGrp="1"/>
          </p:cNvSpPr>
          <p:nvPr>
            <p:ph type="title" idx="6" hasCustomPrompt="1"/>
          </p:nvPr>
        </p:nvSpPr>
        <p:spPr>
          <a:xfrm>
            <a:off x="6858894" y="1216321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0" name="Google Shape;650;p14"/>
          <p:cNvSpPr txBox="1">
            <a:spLocks noGrp="1"/>
          </p:cNvSpPr>
          <p:nvPr>
            <p:ph type="subTitle" idx="7"/>
          </p:nvPr>
        </p:nvSpPr>
        <p:spPr>
          <a:xfrm>
            <a:off x="6052794" y="2100241"/>
            <a:ext cx="23802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651" name="Google Shape;651;p14"/>
          <p:cNvSpPr txBox="1">
            <a:spLocks noGrp="1"/>
          </p:cNvSpPr>
          <p:nvPr>
            <p:ph type="subTitle" idx="8"/>
          </p:nvPr>
        </p:nvSpPr>
        <p:spPr>
          <a:xfrm>
            <a:off x="6052797" y="2304458"/>
            <a:ext cx="23802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14"/>
          <p:cNvSpPr txBox="1">
            <a:spLocks noGrp="1"/>
          </p:cNvSpPr>
          <p:nvPr>
            <p:ph type="title" idx="9"/>
          </p:nvPr>
        </p:nvSpPr>
        <p:spPr>
          <a:xfrm>
            <a:off x="973200" y="463800"/>
            <a:ext cx="74508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53" name="Google Shape;653;p14"/>
          <p:cNvSpPr txBox="1">
            <a:spLocks noGrp="1"/>
          </p:cNvSpPr>
          <p:nvPr>
            <p:ph type="title" idx="13" hasCustomPrompt="1"/>
          </p:nvPr>
        </p:nvSpPr>
        <p:spPr>
          <a:xfrm>
            <a:off x="6858894" y="3017689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4" name="Google Shape;654;p14"/>
          <p:cNvSpPr txBox="1">
            <a:spLocks noGrp="1"/>
          </p:cNvSpPr>
          <p:nvPr>
            <p:ph type="subTitle" idx="14"/>
          </p:nvPr>
        </p:nvSpPr>
        <p:spPr>
          <a:xfrm>
            <a:off x="6052794" y="3894384"/>
            <a:ext cx="23802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655" name="Google Shape;655;p14"/>
          <p:cNvSpPr txBox="1">
            <a:spLocks noGrp="1"/>
          </p:cNvSpPr>
          <p:nvPr>
            <p:ph type="subTitle" idx="15"/>
          </p:nvPr>
        </p:nvSpPr>
        <p:spPr>
          <a:xfrm>
            <a:off x="6052797" y="4098607"/>
            <a:ext cx="2380200" cy="5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4"/>
          <p:cNvSpPr txBox="1">
            <a:spLocks noGrp="1"/>
          </p:cNvSpPr>
          <p:nvPr>
            <p:ph type="title" idx="16" hasCustomPrompt="1"/>
          </p:nvPr>
        </p:nvSpPr>
        <p:spPr>
          <a:xfrm>
            <a:off x="4275625" y="1216321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7" name="Google Shape;657;p14"/>
          <p:cNvSpPr txBox="1">
            <a:spLocks noGrp="1"/>
          </p:cNvSpPr>
          <p:nvPr>
            <p:ph type="subTitle" idx="17"/>
          </p:nvPr>
        </p:nvSpPr>
        <p:spPr>
          <a:xfrm>
            <a:off x="3469525" y="2097583"/>
            <a:ext cx="23802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658" name="Google Shape;658;p14"/>
          <p:cNvSpPr txBox="1">
            <a:spLocks noGrp="1"/>
          </p:cNvSpPr>
          <p:nvPr>
            <p:ph type="subTitle" idx="18"/>
          </p:nvPr>
        </p:nvSpPr>
        <p:spPr>
          <a:xfrm>
            <a:off x="3469524" y="2308105"/>
            <a:ext cx="23802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14"/>
          <p:cNvSpPr txBox="1">
            <a:spLocks noGrp="1"/>
          </p:cNvSpPr>
          <p:nvPr>
            <p:ph type="title" idx="19" hasCustomPrompt="1"/>
          </p:nvPr>
        </p:nvSpPr>
        <p:spPr>
          <a:xfrm>
            <a:off x="4275625" y="3017689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0" name="Google Shape;660;p14"/>
          <p:cNvSpPr txBox="1">
            <a:spLocks noGrp="1"/>
          </p:cNvSpPr>
          <p:nvPr>
            <p:ph type="subTitle" idx="20"/>
          </p:nvPr>
        </p:nvSpPr>
        <p:spPr>
          <a:xfrm>
            <a:off x="3469525" y="3891105"/>
            <a:ext cx="23802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661" name="Google Shape;661;p14"/>
          <p:cNvSpPr txBox="1">
            <a:spLocks noGrp="1"/>
          </p:cNvSpPr>
          <p:nvPr>
            <p:ph type="subTitle" idx="21"/>
          </p:nvPr>
        </p:nvSpPr>
        <p:spPr>
          <a:xfrm>
            <a:off x="3469524" y="4101742"/>
            <a:ext cx="2380200" cy="5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CUSTOM_26_1_1_1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3" name="Google Shape;663;p15"/>
          <p:cNvGrpSpPr/>
          <p:nvPr/>
        </p:nvGrpSpPr>
        <p:grpSpPr>
          <a:xfrm>
            <a:off x="117484" y="213750"/>
            <a:ext cx="8909032" cy="4716000"/>
            <a:chOff x="120100" y="213750"/>
            <a:chExt cx="8909032" cy="4716000"/>
          </a:xfrm>
        </p:grpSpPr>
        <p:sp>
          <p:nvSpPr>
            <p:cNvPr id="664" name="Google Shape;664;p15"/>
            <p:cNvSpPr/>
            <p:nvPr/>
          </p:nvSpPr>
          <p:spPr>
            <a:xfrm>
              <a:off x="237300" y="234600"/>
              <a:ext cx="8669400" cy="4674300"/>
            </a:xfrm>
            <a:prstGeom prst="roundRect">
              <a:avLst>
                <a:gd name="adj" fmla="val 3062"/>
              </a:avLst>
            </a:prstGeom>
            <a:solidFill>
              <a:schemeClr val="dk1"/>
            </a:solidFill>
            <a:ln>
              <a:noFill/>
            </a:ln>
            <a:effectLst>
              <a:outerShdw blurRad="257175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8184550" y="213750"/>
              <a:ext cx="251400" cy="47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6" name="Google Shape;666;p15"/>
            <p:cNvGrpSpPr/>
            <p:nvPr/>
          </p:nvGrpSpPr>
          <p:grpSpPr>
            <a:xfrm>
              <a:off x="8421632" y="1393750"/>
              <a:ext cx="607500" cy="2356000"/>
              <a:chOff x="8421632" y="1393750"/>
              <a:chExt cx="607500" cy="2356000"/>
            </a:xfrm>
          </p:grpSpPr>
          <p:sp>
            <p:nvSpPr>
              <p:cNvPr id="667" name="Google Shape;667;p15"/>
              <p:cNvSpPr/>
              <p:nvPr/>
            </p:nvSpPr>
            <p:spPr>
              <a:xfrm>
                <a:off x="8421632" y="30492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15"/>
              <p:cNvSpPr/>
              <p:nvPr/>
            </p:nvSpPr>
            <p:spPr>
              <a:xfrm>
                <a:off x="8421632" y="2497417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15"/>
              <p:cNvSpPr/>
              <p:nvPr/>
            </p:nvSpPr>
            <p:spPr>
              <a:xfrm>
                <a:off x="8421632" y="1945583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15"/>
              <p:cNvSpPr/>
              <p:nvPr/>
            </p:nvSpPr>
            <p:spPr>
              <a:xfrm>
                <a:off x="8421632" y="13937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1" name="Google Shape;671;p15"/>
            <p:cNvSpPr/>
            <p:nvPr/>
          </p:nvSpPr>
          <p:spPr>
            <a:xfrm>
              <a:off x="389700" y="396000"/>
              <a:ext cx="8364600" cy="4351500"/>
            </a:xfrm>
            <a:prstGeom prst="roundRect">
              <a:avLst>
                <a:gd name="adj" fmla="val 306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2" name="Google Shape;672;p15"/>
            <p:cNvGrpSpPr/>
            <p:nvPr/>
          </p:nvGrpSpPr>
          <p:grpSpPr>
            <a:xfrm>
              <a:off x="120100" y="570853"/>
              <a:ext cx="602275" cy="4001793"/>
              <a:chOff x="120100" y="570853"/>
              <a:chExt cx="602275" cy="4001793"/>
            </a:xfrm>
          </p:grpSpPr>
          <p:grpSp>
            <p:nvGrpSpPr>
              <p:cNvPr id="673" name="Google Shape;673;p15"/>
              <p:cNvGrpSpPr/>
              <p:nvPr/>
            </p:nvGrpSpPr>
            <p:grpSpPr>
              <a:xfrm>
                <a:off x="120100" y="570853"/>
                <a:ext cx="602275" cy="193500"/>
                <a:chOff x="120100" y="539500"/>
                <a:chExt cx="602275" cy="193500"/>
              </a:xfrm>
            </p:grpSpPr>
            <p:sp>
              <p:nvSpPr>
                <p:cNvPr id="674" name="Google Shape;674;p1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75" name="Google Shape;675;p1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76" name="Google Shape;676;p15"/>
              <p:cNvGrpSpPr/>
              <p:nvPr/>
            </p:nvGrpSpPr>
            <p:grpSpPr>
              <a:xfrm>
                <a:off x="120100" y="888211"/>
                <a:ext cx="602275" cy="193500"/>
                <a:chOff x="120100" y="539500"/>
                <a:chExt cx="602275" cy="193500"/>
              </a:xfrm>
            </p:grpSpPr>
            <p:sp>
              <p:nvSpPr>
                <p:cNvPr id="677" name="Google Shape;677;p1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78" name="Google Shape;678;p1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79" name="Google Shape;679;p15"/>
              <p:cNvGrpSpPr/>
              <p:nvPr/>
            </p:nvGrpSpPr>
            <p:grpSpPr>
              <a:xfrm>
                <a:off x="120100" y="1205569"/>
                <a:ext cx="602275" cy="193500"/>
                <a:chOff x="120100" y="539500"/>
                <a:chExt cx="602275" cy="193500"/>
              </a:xfrm>
            </p:grpSpPr>
            <p:sp>
              <p:nvSpPr>
                <p:cNvPr id="680" name="Google Shape;680;p1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81" name="Google Shape;681;p1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82" name="Google Shape;682;p15"/>
              <p:cNvGrpSpPr/>
              <p:nvPr/>
            </p:nvGrpSpPr>
            <p:grpSpPr>
              <a:xfrm>
                <a:off x="120100" y="1522927"/>
                <a:ext cx="602275" cy="193500"/>
                <a:chOff x="120100" y="539500"/>
                <a:chExt cx="602275" cy="193500"/>
              </a:xfrm>
            </p:grpSpPr>
            <p:sp>
              <p:nvSpPr>
                <p:cNvPr id="683" name="Google Shape;683;p1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84" name="Google Shape;684;p1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85" name="Google Shape;685;p15"/>
              <p:cNvGrpSpPr/>
              <p:nvPr/>
            </p:nvGrpSpPr>
            <p:grpSpPr>
              <a:xfrm>
                <a:off x="120100" y="1840284"/>
                <a:ext cx="602275" cy="193500"/>
                <a:chOff x="120100" y="539500"/>
                <a:chExt cx="602275" cy="193500"/>
              </a:xfrm>
            </p:grpSpPr>
            <p:sp>
              <p:nvSpPr>
                <p:cNvPr id="686" name="Google Shape;686;p1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87" name="Google Shape;687;p1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88" name="Google Shape;688;p15"/>
              <p:cNvGrpSpPr/>
              <p:nvPr/>
            </p:nvGrpSpPr>
            <p:grpSpPr>
              <a:xfrm>
                <a:off x="120100" y="2157642"/>
                <a:ext cx="602275" cy="193500"/>
                <a:chOff x="120100" y="539500"/>
                <a:chExt cx="602275" cy="193500"/>
              </a:xfrm>
            </p:grpSpPr>
            <p:sp>
              <p:nvSpPr>
                <p:cNvPr id="689" name="Google Shape;689;p1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90" name="Google Shape;690;p1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91" name="Google Shape;691;p15"/>
              <p:cNvGrpSpPr/>
              <p:nvPr/>
            </p:nvGrpSpPr>
            <p:grpSpPr>
              <a:xfrm>
                <a:off x="120100" y="2475000"/>
                <a:ext cx="602275" cy="193500"/>
                <a:chOff x="120100" y="539500"/>
                <a:chExt cx="602275" cy="193500"/>
              </a:xfrm>
            </p:grpSpPr>
            <p:sp>
              <p:nvSpPr>
                <p:cNvPr id="692" name="Google Shape;692;p1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93" name="Google Shape;693;p1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94" name="Google Shape;694;p15"/>
              <p:cNvGrpSpPr/>
              <p:nvPr/>
            </p:nvGrpSpPr>
            <p:grpSpPr>
              <a:xfrm>
                <a:off x="120100" y="2792358"/>
                <a:ext cx="602275" cy="193500"/>
                <a:chOff x="120100" y="539500"/>
                <a:chExt cx="602275" cy="193500"/>
              </a:xfrm>
            </p:grpSpPr>
            <p:sp>
              <p:nvSpPr>
                <p:cNvPr id="695" name="Google Shape;695;p1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96" name="Google Shape;696;p1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97" name="Google Shape;697;p15"/>
              <p:cNvGrpSpPr/>
              <p:nvPr/>
            </p:nvGrpSpPr>
            <p:grpSpPr>
              <a:xfrm>
                <a:off x="120100" y="3109716"/>
                <a:ext cx="602275" cy="193500"/>
                <a:chOff x="120100" y="539500"/>
                <a:chExt cx="602275" cy="193500"/>
              </a:xfrm>
            </p:grpSpPr>
            <p:sp>
              <p:nvSpPr>
                <p:cNvPr id="698" name="Google Shape;698;p1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99" name="Google Shape;699;p1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00" name="Google Shape;700;p15"/>
              <p:cNvGrpSpPr/>
              <p:nvPr/>
            </p:nvGrpSpPr>
            <p:grpSpPr>
              <a:xfrm>
                <a:off x="120100" y="3427073"/>
                <a:ext cx="602275" cy="193500"/>
                <a:chOff x="120100" y="539500"/>
                <a:chExt cx="602275" cy="193500"/>
              </a:xfrm>
            </p:grpSpPr>
            <p:sp>
              <p:nvSpPr>
                <p:cNvPr id="701" name="Google Shape;701;p1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02" name="Google Shape;702;p1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03" name="Google Shape;703;p15"/>
              <p:cNvGrpSpPr/>
              <p:nvPr/>
            </p:nvGrpSpPr>
            <p:grpSpPr>
              <a:xfrm>
                <a:off x="120100" y="3744431"/>
                <a:ext cx="602275" cy="193500"/>
                <a:chOff x="120100" y="539500"/>
                <a:chExt cx="602275" cy="193500"/>
              </a:xfrm>
            </p:grpSpPr>
            <p:sp>
              <p:nvSpPr>
                <p:cNvPr id="704" name="Google Shape;704;p1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05" name="Google Shape;705;p1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06" name="Google Shape;706;p15"/>
              <p:cNvGrpSpPr/>
              <p:nvPr/>
            </p:nvGrpSpPr>
            <p:grpSpPr>
              <a:xfrm>
                <a:off x="120100" y="4061789"/>
                <a:ext cx="602275" cy="193500"/>
                <a:chOff x="120100" y="539500"/>
                <a:chExt cx="602275" cy="193500"/>
              </a:xfrm>
            </p:grpSpPr>
            <p:sp>
              <p:nvSpPr>
                <p:cNvPr id="707" name="Google Shape;707;p1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08" name="Google Shape;708;p1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09" name="Google Shape;709;p15"/>
              <p:cNvGrpSpPr/>
              <p:nvPr/>
            </p:nvGrpSpPr>
            <p:grpSpPr>
              <a:xfrm>
                <a:off x="120100" y="4379147"/>
                <a:ext cx="602275" cy="193500"/>
                <a:chOff x="120100" y="539500"/>
                <a:chExt cx="602275" cy="193500"/>
              </a:xfrm>
            </p:grpSpPr>
            <p:sp>
              <p:nvSpPr>
                <p:cNvPr id="710" name="Google Shape;710;p1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11" name="Google Shape;711;p1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712" name="Google Shape;712;p15"/>
          <p:cNvSpPr txBox="1">
            <a:spLocks noGrp="1"/>
          </p:cNvSpPr>
          <p:nvPr>
            <p:ph type="title" hasCustomPrompt="1"/>
          </p:nvPr>
        </p:nvSpPr>
        <p:spPr>
          <a:xfrm>
            <a:off x="1126943" y="1825502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3" name="Google Shape;713;p15"/>
          <p:cNvSpPr txBox="1">
            <a:spLocks noGrp="1"/>
          </p:cNvSpPr>
          <p:nvPr>
            <p:ph type="subTitle" idx="1"/>
          </p:nvPr>
        </p:nvSpPr>
        <p:spPr>
          <a:xfrm>
            <a:off x="2087000" y="1510500"/>
            <a:ext cx="2380200" cy="5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714" name="Google Shape;714;p15"/>
          <p:cNvSpPr txBox="1">
            <a:spLocks noGrp="1"/>
          </p:cNvSpPr>
          <p:nvPr>
            <p:ph type="subTitle" idx="2"/>
          </p:nvPr>
        </p:nvSpPr>
        <p:spPr>
          <a:xfrm>
            <a:off x="2087012" y="2029795"/>
            <a:ext cx="23802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5"/>
          <p:cNvSpPr txBox="1">
            <a:spLocks noGrp="1"/>
          </p:cNvSpPr>
          <p:nvPr>
            <p:ph type="title" idx="3" hasCustomPrompt="1"/>
          </p:nvPr>
        </p:nvSpPr>
        <p:spPr>
          <a:xfrm>
            <a:off x="5078830" y="1825502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6" name="Google Shape;716;p15"/>
          <p:cNvSpPr txBox="1">
            <a:spLocks noGrp="1"/>
          </p:cNvSpPr>
          <p:nvPr>
            <p:ph type="subTitle" idx="4"/>
          </p:nvPr>
        </p:nvSpPr>
        <p:spPr>
          <a:xfrm>
            <a:off x="6039074" y="1510500"/>
            <a:ext cx="2380200" cy="5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717" name="Google Shape;717;p15"/>
          <p:cNvSpPr txBox="1">
            <a:spLocks noGrp="1"/>
          </p:cNvSpPr>
          <p:nvPr>
            <p:ph type="subTitle" idx="5"/>
          </p:nvPr>
        </p:nvSpPr>
        <p:spPr>
          <a:xfrm>
            <a:off x="6039083" y="2029795"/>
            <a:ext cx="23802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5"/>
          <p:cNvSpPr txBox="1">
            <a:spLocks noGrp="1"/>
          </p:cNvSpPr>
          <p:nvPr>
            <p:ph type="title" idx="6"/>
          </p:nvPr>
        </p:nvSpPr>
        <p:spPr>
          <a:xfrm>
            <a:off x="973200" y="463800"/>
            <a:ext cx="74508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19" name="Google Shape;719;p15"/>
          <p:cNvSpPr txBox="1">
            <a:spLocks noGrp="1"/>
          </p:cNvSpPr>
          <p:nvPr>
            <p:ph type="title" idx="7" hasCustomPrompt="1"/>
          </p:nvPr>
        </p:nvSpPr>
        <p:spPr>
          <a:xfrm>
            <a:off x="3028380" y="3396052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0" name="Google Shape;720;p15"/>
          <p:cNvSpPr txBox="1">
            <a:spLocks noGrp="1"/>
          </p:cNvSpPr>
          <p:nvPr>
            <p:ph type="subTitle" idx="8"/>
          </p:nvPr>
        </p:nvSpPr>
        <p:spPr>
          <a:xfrm>
            <a:off x="3988625" y="3081050"/>
            <a:ext cx="2380200" cy="5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721" name="Google Shape;721;p15"/>
          <p:cNvSpPr txBox="1">
            <a:spLocks noGrp="1"/>
          </p:cNvSpPr>
          <p:nvPr>
            <p:ph type="subTitle" idx="9"/>
          </p:nvPr>
        </p:nvSpPr>
        <p:spPr>
          <a:xfrm>
            <a:off x="3988633" y="3600345"/>
            <a:ext cx="23802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_1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6"/>
          <p:cNvGrpSpPr/>
          <p:nvPr/>
        </p:nvGrpSpPr>
        <p:grpSpPr>
          <a:xfrm>
            <a:off x="117484" y="213750"/>
            <a:ext cx="8909032" cy="4716000"/>
            <a:chOff x="120100" y="213750"/>
            <a:chExt cx="8909032" cy="4716000"/>
          </a:xfrm>
        </p:grpSpPr>
        <p:sp>
          <p:nvSpPr>
            <p:cNvPr id="724" name="Google Shape;724;p16"/>
            <p:cNvSpPr/>
            <p:nvPr/>
          </p:nvSpPr>
          <p:spPr>
            <a:xfrm>
              <a:off x="237300" y="234600"/>
              <a:ext cx="8669400" cy="4674300"/>
            </a:xfrm>
            <a:prstGeom prst="roundRect">
              <a:avLst>
                <a:gd name="adj" fmla="val 3062"/>
              </a:avLst>
            </a:prstGeom>
            <a:solidFill>
              <a:schemeClr val="dk1"/>
            </a:solidFill>
            <a:ln>
              <a:noFill/>
            </a:ln>
            <a:effectLst>
              <a:outerShdw blurRad="257175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>
              <a:off x="8184550" y="213750"/>
              <a:ext cx="251400" cy="47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6" name="Google Shape;726;p16"/>
            <p:cNvGrpSpPr/>
            <p:nvPr/>
          </p:nvGrpSpPr>
          <p:grpSpPr>
            <a:xfrm>
              <a:off x="8421632" y="1393750"/>
              <a:ext cx="607500" cy="2356000"/>
              <a:chOff x="8421632" y="1393750"/>
              <a:chExt cx="607500" cy="2356000"/>
            </a:xfrm>
          </p:grpSpPr>
          <p:sp>
            <p:nvSpPr>
              <p:cNvPr id="727" name="Google Shape;727;p16"/>
              <p:cNvSpPr/>
              <p:nvPr/>
            </p:nvSpPr>
            <p:spPr>
              <a:xfrm>
                <a:off x="8421632" y="30492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6"/>
              <p:cNvSpPr/>
              <p:nvPr/>
            </p:nvSpPr>
            <p:spPr>
              <a:xfrm>
                <a:off x="8421632" y="2497417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6"/>
              <p:cNvSpPr/>
              <p:nvPr/>
            </p:nvSpPr>
            <p:spPr>
              <a:xfrm>
                <a:off x="8421632" y="1945583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6"/>
              <p:cNvSpPr/>
              <p:nvPr/>
            </p:nvSpPr>
            <p:spPr>
              <a:xfrm>
                <a:off x="8421632" y="13937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1" name="Google Shape;731;p16"/>
            <p:cNvSpPr/>
            <p:nvPr/>
          </p:nvSpPr>
          <p:spPr>
            <a:xfrm>
              <a:off x="389700" y="396000"/>
              <a:ext cx="8364600" cy="4351500"/>
            </a:xfrm>
            <a:prstGeom prst="roundRect">
              <a:avLst>
                <a:gd name="adj" fmla="val 306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2" name="Google Shape;732;p16"/>
            <p:cNvGrpSpPr/>
            <p:nvPr/>
          </p:nvGrpSpPr>
          <p:grpSpPr>
            <a:xfrm>
              <a:off x="120100" y="570853"/>
              <a:ext cx="602275" cy="4001793"/>
              <a:chOff x="120100" y="570853"/>
              <a:chExt cx="602275" cy="4001793"/>
            </a:xfrm>
          </p:grpSpPr>
          <p:grpSp>
            <p:nvGrpSpPr>
              <p:cNvPr id="733" name="Google Shape;733;p16"/>
              <p:cNvGrpSpPr/>
              <p:nvPr/>
            </p:nvGrpSpPr>
            <p:grpSpPr>
              <a:xfrm>
                <a:off x="120100" y="570853"/>
                <a:ext cx="602275" cy="193500"/>
                <a:chOff x="120100" y="539500"/>
                <a:chExt cx="602275" cy="193500"/>
              </a:xfrm>
            </p:grpSpPr>
            <p:sp>
              <p:nvSpPr>
                <p:cNvPr id="734" name="Google Shape;734;p1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35" name="Google Shape;735;p1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36" name="Google Shape;736;p16"/>
              <p:cNvGrpSpPr/>
              <p:nvPr/>
            </p:nvGrpSpPr>
            <p:grpSpPr>
              <a:xfrm>
                <a:off x="120100" y="888211"/>
                <a:ext cx="602275" cy="193500"/>
                <a:chOff x="120100" y="539500"/>
                <a:chExt cx="602275" cy="193500"/>
              </a:xfrm>
            </p:grpSpPr>
            <p:sp>
              <p:nvSpPr>
                <p:cNvPr id="737" name="Google Shape;737;p1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38" name="Google Shape;738;p1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39" name="Google Shape;739;p16"/>
              <p:cNvGrpSpPr/>
              <p:nvPr/>
            </p:nvGrpSpPr>
            <p:grpSpPr>
              <a:xfrm>
                <a:off x="120100" y="1205569"/>
                <a:ext cx="602275" cy="193500"/>
                <a:chOff x="120100" y="539500"/>
                <a:chExt cx="602275" cy="193500"/>
              </a:xfrm>
            </p:grpSpPr>
            <p:sp>
              <p:nvSpPr>
                <p:cNvPr id="740" name="Google Shape;740;p1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41" name="Google Shape;741;p1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42" name="Google Shape;742;p16"/>
              <p:cNvGrpSpPr/>
              <p:nvPr/>
            </p:nvGrpSpPr>
            <p:grpSpPr>
              <a:xfrm>
                <a:off x="120100" y="1522927"/>
                <a:ext cx="602275" cy="193500"/>
                <a:chOff x="120100" y="539500"/>
                <a:chExt cx="602275" cy="193500"/>
              </a:xfrm>
            </p:grpSpPr>
            <p:sp>
              <p:nvSpPr>
                <p:cNvPr id="743" name="Google Shape;743;p1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44" name="Google Shape;744;p1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45" name="Google Shape;745;p16"/>
              <p:cNvGrpSpPr/>
              <p:nvPr/>
            </p:nvGrpSpPr>
            <p:grpSpPr>
              <a:xfrm>
                <a:off x="120100" y="1840284"/>
                <a:ext cx="602275" cy="193500"/>
                <a:chOff x="120100" y="539500"/>
                <a:chExt cx="602275" cy="193500"/>
              </a:xfrm>
            </p:grpSpPr>
            <p:sp>
              <p:nvSpPr>
                <p:cNvPr id="746" name="Google Shape;746;p1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47" name="Google Shape;747;p1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48" name="Google Shape;748;p16"/>
              <p:cNvGrpSpPr/>
              <p:nvPr/>
            </p:nvGrpSpPr>
            <p:grpSpPr>
              <a:xfrm>
                <a:off x="120100" y="2157642"/>
                <a:ext cx="602275" cy="193500"/>
                <a:chOff x="120100" y="539500"/>
                <a:chExt cx="602275" cy="193500"/>
              </a:xfrm>
            </p:grpSpPr>
            <p:sp>
              <p:nvSpPr>
                <p:cNvPr id="749" name="Google Shape;749;p1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50" name="Google Shape;750;p1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51" name="Google Shape;751;p16"/>
              <p:cNvGrpSpPr/>
              <p:nvPr/>
            </p:nvGrpSpPr>
            <p:grpSpPr>
              <a:xfrm>
                <a:off x="120100" y="2475000"/>
                <a:ext cx="602275" cy="193500"/>
                <a:chOff x="120100" y="539500"/>
                <a:chExt cx="602275" cy="193500"/>
              </a:xfrm>
            </p:grpSpPr>
            <p:sp>
              <p:nvSpPr>
                <p:cNvPr id="752" name="Google Shape;752;p1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53" name="Google Shape;753;p1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54" name="Google Shape;754;p16"/>
              <p:cNvGrpSpPr/>
              <p:nvPr/>
            </p:nvGrpSpPr>
            <p:grpSpPr>
              <a:xfrm>
                <a:off x="120100" y="2792358"/>
                <a:ext cx="602275" cy="193500"/>
                <a:chOff x="120100" y="539500"/>
                <a:chExt cx="602275" cy="193500"/>
              </a:xfrm>
            </p:grpSpPr>
            <p:sp>
              <p:nvSpPr>
                <p:cNvPr id="755" name="Google Shape;755;p1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56" name="Google Shape;756;p1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57" name="Google Shape;757;p16"/>
              <p:cNvGrpSpPr/>
              <p:nvPr/>
            </p:nvGrpSpPr>
            <p:grpSpPr>
              <a:xfrm>
                <a:off x="120100" y="3109716"/>
                <a:ext cx="602275" cy="193500"/>
                <a:chOff x="120100" y="539500"/>
                <a:chExt cx="602275" cy="193500"/>
              </a:xfrm>
            </p:grpSpPr>
            <p:sp>
              <p:nvSpPr>
                <p:cNvPr id="758" name="Google Shape;758;p1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59" name="Google Shape;759;p1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60" name="Google Shape;760;p16"/>
              <p:cNvGrpSpPr/>
              <p:nvPr/>
            </p:nvGrpSpPr>
            <p:grpSpPr>
              <a:xfrm>
                <a:off x="120100" y="3427073"/>
                <a:ext cx="602275" cy="193500"/>
                <a:chOff x="120100" y="539500"/>
                <a:chExt cx="602275" cy="193500"/>
              </a:xfrm>
            </p:grpSpPr>
            <p:sp>
              <p:nvSpPr>
                <p:cNvPr id="761" name="Google Shape;761;p1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62" name="Google Shape;762;p1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63" name="Google Shape;763;p16"/>
              <p:cNvGrpSpPr/>
              <p:nvPr/>
            </p:nvGrpSpPr>
            <p:grpSpPr>
              <a:xfrm>
                <a:off x="120100" y="3744431"/>
                <a:ext cx="602275" cy="193500"/>
                <a:chOff x="120100" y="539500"/>
                <a:chExt cx="602275" cy="193500"/>
              </a:xfrm>
            </p:grpSpPr>
            <p:sp>
              <p:nvSpPr>
                <p:cNvPr id="764" name="Google Shape;764;p1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65" name="Google Shape;765;p1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66" name="Google Shape;766;p16"/>
              <p:cNvGrpSpPr/>
              <p:nvPr/>
            </p:nvGrpSpPr>
            <p:grpSpPr>
              <a:xfrm>
                <a:off x="120100" y="4061789"/>
                <a:ext cx="602275" cy="193500"/>
                <a:chOff x="120100" y="539500"/>
                <a:chExt cx="602275" cy="193500"/>
              </a:xfrm>
            </p:grpSpPr>
            <p:sp>
              <p:nvSpPr>
                <p:cNvPr id="767" name="Google Shape;767;p1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68" name="Google Shape;768;p1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69" name="Google Shape;769;p16"/>
              <p:cNvGrpSpPr/>
              <p:nvPr/>
            </p:nvGrpSpPr>
            <p:grpSpPr>
              <a:xfrm>
                <a:off x="120100" y="4379147"/>
                <a:ext cx="602275" cy="193500"/>
                <a:chOff x="120100" y="539500"/>
                <a:chExt cx="602275" cy="193500"/>
              </a:xfrm>
            </p:grpSpPr>
            <p:sp>
              <p:nvSpPr>
                <p:cNvPr id="770" name="Google Shape;770;p1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71" name="Google Shape;771;p1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772" name="Google Shape;772;p16"/>
          <p:cNvSpPr txBox="1">
            <a:spLocks noGrp="1"/>
          </p:cNvSpPr>
          <p:nvPr>
            <p:ph type="title"/>
          </p:nvPr>
        </p:nvSpPr>
        <p:spPr>
          <a:xfrm>
            <a:off x="1054863" y="2136025"/>
            <a:ext cx="7189500" cy="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48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8_1"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oogle Shape;1037;p22"/>
          <p:cNvGrpSpPr/>
          <p:nvPr/>
        </p:nvGrpSpPr>
        <p:grpSpPr>
          <a:xfrm>
            <a:off x="117484" y="213750"/>
            <a:ext cx="8909032" cy="4716000"/>
            <a:chOff x="120100" y="213750"/>
            <a:chExt cx="8909032" cy="4716000"/>
          </a:xfrm>
        </p:grpSpPr>
        <p:sp>
          <p:nvSpPr>
            <p:cNvPr id="1038" name="Google Shape;1038;p22"/>
            <p:cNvSpPr/>
            <p:nvPr/>
          </p:nvSpPr>
          <p:spPr>
            <a:xfrm>
              <a:off x="237300" y="234600"/>
              <a:ext cx="8669400" cy="4674300"/>
            </a:xfrm>
            <a:prstGeom prst="roundRect">
              <a:avLst>
                <a:gd name="adj" fmla="val 3062"/>
              </a:avLst>
            </a:prstGeom>
            <a:solidFill>
              <a:schemeClr val="dk1"/>
            </a:solidFill>
            <a:ln>
              <a:noFill/>
            </a:ln>
            <a:effectLst>
              <a:outerShdw blurRad="257175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8184550" y="213750"/>
              <a:ext cx="251400" cy="47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0" name="Google Shape;1040;p22"/>
            <p:cNvGrpSpPr/>
            <p:nvPr/>
          </p:nvGrpSpPr>
          <p:grpSpPr>
            <a:xfrm>
              <a:off x="8421632" y="1393750"/>
              <a:ext cx="607500" cy="2356000"/>
              <a:chOff x="8421632" y="1393750"/>
              <a:chExt cx="607500" cy="2356000"/>
            </a:xfrm>
          </p:grpSpPr>
          <p:sp>
            <p:nvSpPr>
              <p:cNvPr id="1041" name="Google Shape;1041;p22"/>
              <p:cNvSpPr/>
              <p:nvPr/>
            </p:nvSpPr>
            <p:spPr>
              <a:xfrm>
                <a:off x="8421632" y="30492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22"/>
              <p:cNvSpPr/>
              <p:nvPr/>
            </p:nvSpPr>
            <p:spPr>
              <a:xfrm>
                <a:off x="8421632" y="2497417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22"/>
              <p:cNvSpPr/>
              <p:nvPr/>
            </p:nvSpPr>
            <p:spPr>
              <a:xfrm>
                <a:off x="8421632" y="1945583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22"/>
              <p:cNvSpPr/>
              <p:nvPr/>
            </p:nvSpPr>
            <p:spPr>
              <a:xfrm>
                <a:off x="8421632" y="13937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45" name="Google Shape;1045;p22"/>
            <p:cNvSpPr/>
            <p:nvPr/>
          </p:nvSpPr>
          <p:spPr>
            <a:xfrm>
              <a:off x="389700" y="396000"/>
              <a:ext cx="8364600" cy="4351500"/>
            </a:xfrm>
            <a:prstGeom prst="roundRect">
              <a:avLst>
                <a:gd name="adj" fmla="val 306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6" name="Google Shape;1046;p22"/>
            <p:cNvGrpSpPr/>
            <p:nvPr/>
          </p:nvGrpSpPr>
          <p:grpSpPr>
            <a:xfrm>
              <a:off x="120100" y="570853"/>
              <a:ext cx="602275" cy="4001793"/>
              <a:chOff x="120100" y="570853"/>
              <a:chExt cx="602275" cy="4001793"/>
            </a:xfrm>
          </p:grpSpPr>
          <p:grpSp>
            <p:nvGrpSpPr>
              <p:cNvPr id="1047" name="Google Shape;1047;p22"/>
              <p:cNvGrpSpPr/>
              <p:nvPr/>
            </p:nvGrpSpPr>
            <p:grpSpPr>
              <a:xfrm>
                <a:off x="120100" y="570853"/>
                <a:ext cx="602275" cy="193500"/>
                <a:chOff x="120100" y="539500"/>
                <a:chExt cx="602275" cy="193500"/>
              </a:xfrm>
            </p:grpSpPr>
            <p:sp>
              <p:nvSpPr>
                <p:cNvPr id="1048" name="Google Shape;1048;p2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049" name="Google Shape;1049;p2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050" name="Google Shape;1050;p22"/>
              <p:cNvGrpSpPr/>
              <p:nvPr/>
            </p:nvGrpSpPr>
            <p:grpSpPr>
              <a:xfrm>
                <a:off x="120100" y="888211"/>
                <a:ext cx="602275" cy="193500"/>
                <a:chOff x="120100" y="539500"/>
                <a:chExt cx="602275" cy="193500"/>
              </a:xfrm>
            </p:grpSpPr>
            <p:sp>
              <p:nvSpPr>
                <p:cNvPr id="1051" name="Google Shape;1051;p2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052" name="Google Shape;1052;p2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053" name="Google Shape;1053;p22"/>
              <p:cNvGrpSpPr/>
              <p:nvPr/>
            </p:nvGrpSpPr>
            <p:grpSpPr>
              <a:xfrm>
                <a:off x="120100" y="1205569"/>
                <a:ext cx="602275" cy="193500"/>
                <a:chOff x="120100" y="539500"/>
                <a:chExt cx="602275" cy="193500"/>
              </a:xfrm>
            </p:grpSpPr>
            <p:sp>
              <p:nvSpPr>
                <p:cNvPr id="1054" name="Google Shape;1054;p2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055" name="Google Shape;1055;p2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056" name="Google Shape;1056;p22"/>
              <p:cNvGrpSpPr/>
              <p:nvPr/>
            </p:nvGrpSpPr>
            <p:grpSpPr>
              <a:xfrm>
                <a:off x="120100" y="1522927"/>
                <a:ext cx="602275" cy="193500"/>
                <a:chOff x="120100" y="539500"/>
                <a:chExt cx="602275" cy="193500"/>
              </a:xfrm>
            </p:grpSpPr>
            <p:sp>
              <p:nvSpPr>
                <p:cNvPr id="1057" name="Google Shape;1057;p2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058" name="Google Shape;1058;p2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059" name="Google Shape;1059;p22"/>
              <p:cNvGrpSpPr/>
              <p:nvPr/>
            </p:nvGrpSpPr>
            <p:grpSpPr>
              <a:xfrm>
                <a:off x="120100" y="1840284"/>
                <a:ext cx="602275" cy="193500"/>
                <a:chOff x="120100" y="539500"/>
                <a:chExt cx="602275" cy="193500"/>
              </a:xfrm>
            </p:grpSpPr>
            <p:sp>
              <p:nvSpPr>
                <p:cNvPr id="1060" name="Google Shape;1060;p2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061" name="Google Shape;1061;p2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062" name="Google Shape;1062;p22"/>
              <p:cNvGrpSpPr/>
              <p:nvPr/>
            </p:nvGrpSpPr>
            <p:grpSpPr>
              <a:xfrm>
                <a:off x="120100" y="2157642"/>
                <a:ext cx="602275" cy="193500"/>
                <a:chOff x="120100" y="539500"/>
                <a:chExt cx="602275" cy="193500"/>
              </a:xfrm>
            </p:grpSpPr>
            <p:sp>
              <p:nvSpPr>
                <p:cNvPr id="1063" name="Google Shape;1063;p2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064" name="Google Shape;1064;p2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065" name="Google Shape;1065;p22"/>
              <p:cNvGrpSpPr/>
              <p:nvPr/>
            </p:nvGrpSpPr>
            <p:grpSpPr>
              <a:xfrm>
                <a:off x="120100" y="2475000"/>
                <a:ext cx="602275" cy="193500"/>
                <a:chOff x="120100" y="539500"/>
                <a:chExt cx="602275" cy="193500"/>
              </a:xfrm>
            </p:grpSpPr>
            <p:sp>
              <p:nvSpPr>
                <p:cNvPr id="1066" name="Google Shape;1066;p2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067" name="Google Shape;1067;p2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068" name="Google Shape;1068;p22"/>
              <p:cNvGrpSpPr/>
              <p:nvPr/>
            </p:nvGrpSpPr>
            <p:grpSpPr>
              <a:xfrm>
                <a:off x="120100" y="2792358"/>
                <a:ext cx="602275" cy="193500"/>
                <a:chOff x="120100" y="539500"/>
                <a:chExt cx="602275" cy="193500"/>
              </a:xfrm>
            </p:grpSpPr>
            <p:sp>
              <p:nvSpPr>
                <p:cNvPr id="1069" name="Google Shape;1069;p2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070" name="Google Shape;1070;p2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071" name="Google Shape;1071;p22"/>
              <p:cNvGrpSpPr/>
              <p:nvPr/>
            </p:nvGrpSpPr>
            <p:grpSpPr>
              <a:xfrm>
                <a:off x="120100" y="3109716"/>
                <a:ext cx="602275" cy="193500"/>
                <a:chOff x="120100" y="539500"/>
                <a:chExt cx="602275" cy="193500"/>
              </a:xfrm>
            </p:grpSpPr>
            <p:sp>
              <p:nvSpPr>
                <p:cNvPr id="1072" name="Google Shape;1072;p2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073" name="Google Shape;1073;p2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074" name="Google Shape;1074;p22"/>
              <p:cNvGrpSpPr/>
              <p:nvPr/>
            </p:nvGrpSpPr>
            <p:grpSpPr>
              <a:xfrm>
                <a:off x="120100" y="3427073"/>
                <a:ext cx="602275" cy="193500"/>
                <a:chOff x="120100" y="539500"/>
                <a:chExt cx="602275" cy="193500"/>
              </a:xfrm>
            </p:grpSpPr>
            <p:sp>
              <p:nvSpPr>
                <p:cNvPr id="1075" name="Google Shape;1075;p2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076" name="Google Shape;1076;p2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077" name="Google Shape;1077;p22"/>
              <p:cNvGrpSpPr/>
              <p:nvPr/>
            </p:nvGrpSpPr>
            <p:grpSpPr>
              <a:xfrm>
                <a:off x="120100" y="3744431"/>
                <a:ext cx="602275" cy="193500"/>
                <a:chOff x="120100" y="539500"/>
                <a:chExt cx="602275" cy="193500"/>
              </a:xfrm>
            </p:grpSpPr>
            <p:sp>
              <p:nvSpPr>
                <p:cNvPr id="1078" name="Google Shape;1078;p2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079" name="Google Shape;1079;p2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080" name="Google Shape;1080;p22"/>
              <p:cNvGrpSpPr/>
              <p:nvPr/>
            </p:nvGrpSpPr>
            <p:grpSpPr>
              <a:xfrm>
                <a:off x="120100" y="4061789"/>
                <a:ext cx="602275" cy="193500"/>
                <a:chOff x="120100" y="539500"/>
                <a:chExt cx="602275" cy="193500"/>
              </a:xfrm>
            </p:grpSpPr>
            <p:sp>
              <p:nvSpPr>
                <p:cNvPr id="1081" name="Google Shape;1081;p2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082" name="Google Shape;1082;p2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083" name="Google Shape;1083;p22"/>
              <p:cNvGrpSpPr/>
              <p:nvPr/>
            </p:nvGrpSpPr>
            <p:grpSpPr>
              <a:xfrm>
                <a:off x="120100" y="4379147"/>
                <a:ext cx="602275" cy="193500"/>
                <a:chOff x="120100" y="539500"/>
                <a:chExt cx="602275" cy="193500"/>
              </a:xfrm>
            </p:grpSpPr>
            <p:sp>
              <p:nvSpPr>
                <p:cNvPr id="1084" name="Google Shape;1084;p22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085" name="Google Shape;1085;p22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086" name="Google Shape;1086;p22"/>
          <p:cNvSpPr txBox="1">
            <a:spLocks noGrp="1"/>
          </p:cNvSpPr>
          <p:nvPr>
            <p:ph type="title"/>
          </p:nvPr>
        </p:nvSpPr>
        <p:spPr>
          <a:xfrm>
            <a:off x="1125610" y="3192825"/>
            <a:ext cx="33318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highlight>
                  <a:schemeClr val="lt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highlight>
                  <a:schemeClr val="lt2"/>
                </a:highlight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highlight>
                  <a:schemeClr val="lt2"/>
                </a:highlight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highlight>
                  <a:schemeClr val="lt2"/>
                </a:highlight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highlight>
                  <a:schemeClr val="lt2"/>
                </a:highlight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highlight>
                  <a:schemeClr val="lt2"/>
                </a:highlight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highlight>
                  <a:schemeClr val="lt2"/>
                </a:highlight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highlight>
                  <a:schemeClr val="lt2"/>
                </a:highlight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highlight>
                  <a:schemeClr val="lt2"/>
                </a:highlight>
              </a:defRPr>
            </a:lvl9pPr>
          </a:lstStyle>
          <a:p>
            <a:endParaRPr/>
          </a:p>
        </p:txBody>
      </p:sp>
      <p:sp>
        <p:nvSpPr>
          <p:cNvPr id="1087" name="Google Shape;1087;p22"/>
          <p:cNvSpPr txBox="1">
            <a:spLocks noGrp="1"/>
          </p:cNvSpPr>
          <p:nvPr>
            <p:ph type="subTitle" idx="1"/>
          </p:nvPr>
        </p:nvSpPr>
        <p:spPr>
          <a:xfrm>
            <a:off x="1125610" y="1410950"/>
            <a:ext cx="3331800" cy="179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18_1_1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23"/>
          <p:cNvGrpSpPr/>
          <p:nvPr/>
        </p:nvGrpSpPr>
        <p:grpSpPr>
          <a:xfrm>
            <a:off x="117484" y="213750"/>
            <a:ext cx="8909032" cy="4716000"/>
            <a:chOff x="120100" y="213750"/>
            <a:chExt cx="8909032" cy="4716000"/>
          </a:xfrm>
        </p:grpSpPr>
        <p:sp>
          <p:nvSpPr>
            <p:cNvPr id="1090" name="Google Shape;1090;p23"/>
            <p:cNvSpPr/>
            <p:nvPr/>
          </p:nvSpPr>
          <p:spPr>
            <a:xfrm>
              <a:off x="237300" y="234600"/>
              <a:ext cx="8669400" cy="4674300"/>
            </a:xfrm>
            <a:prstGeom prst="roundRect">
              <a:avLst>
                <a:gd name="adj" fmla="val 3062"/>
              </a:avLst>
            </a:prstGeom>
            <a:solidFill>
              <a:schemeClr val="dk1"/>
            </a:solidFill>
            <a:ln>
              <a:noFill/>
            </a:ln>
            <a:effectLst>
              <a:outerShdw blurRad="257175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3"/>
            <p:cNvSpPr/>
            <p:nvPr/>
          </p:nvSpPr>
          <p:spPr>
            <a:xfrm>
              <a:off x="8184550" y="213750"/>
              <a:ext cx="251400" cy="47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2" name="Google Shape;1092;p23"/>
            <p:cNvGrpSpPr/>
            <p:nvPr/>
          </p:nvGrpSpPr>
          <p:grpSpPr>
            <a:xfrm>
              <a:off x="8421632" y="1393750"/>
              <a:ext cx="607500" cy="2356000"/>
              <a:chOff x="8421632" y="1393750"/>
              <a:chExt cx="607500" cy="2356000"/>
            </a:xfrm>
          </p:grpSpPr>
          <p:sp>
            <p:nvSpPr>
              <p:cNvPr id="1093" name="Google Shape;1093;p23"/>
              <p:cNvSpPr/>
              <p:nvPr/>
            </p:nvSpPr>
            <p:spPr>
              <a:xfrm>
                <a:off x="8421632" y="30492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23"/>
              <p:cNvSpPr/>
              <p:nvPr/>
            </p:nvSpPr>
            <p:spPr>
              <a:xfrm>
                <a:off x="8421632" y="2497417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23"/>
              <p:cNvSpPr/>
              <p:nvPr/>
            </p:nvSpPr>
            <p:spPr>
              <a:xfrm>
                <a:off x="8421632" y="1945583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23"/>
              <p:cNvSpPr/>
              <p:nvPr/>
            </p:nvSpPr>
            <p:spPr>
              <a:xfrm>
                <a:off x="8421632" y="13937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7" name="Google Shape;1097;p23"/>
            <p:cNvSpPr/>
            <p:nvPr/>
          </p:nvSpPr>
          <p:spPr>
            <a:xfrm>
              <a:off x="389700" y="396000"/>
              <a:ext cx="8364600" cy="4351500"/>
            </a:xfrm>
            <a:prstGeom prst="roundRect">
              <a:avLst>
                <a:gd name="adj" fmla="val 306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8" name="Google Shape;1098;p23"/>
            <p:cNvGrpSpPr/>
            <p:nvPr/>
          </p:nvGrpSpPr>
          <p:grpSpPr>
            <a:xfrm>
              <a:off x="120100" y="570853"/>
              <a:ext cx="602275" cy="4001793"/>
              <a:chOff x="120100" y="570853"/>
              <a:chExt cx="602275" cy="4001793"/>
            </a:xfrm>
          </p:grpSpPr>
          <p:grpSp>
            <p:nvGrpSpPr>
              <p:cNvPr id="1099" name="Google Shape;1099;p23"/>
              <p:cNvGrpSpPr/>
              <p:nvPr/>
            </p:nvGrpSpPr>
            <p:grpSpPr>
              <a:xfrm>
                <a:off x="120100" y="570853"/>
                <a:ext cx="602275" cy="193500"/>
                <a:chOff x="120100" y="539500"/>
                <a:chExt cx="602275" cy="193500"/>
              </a:xfrm>
            </p:grpSpPr>
            <p:sp>
              <p:nvSpPr>
                <p:cNvPr id="1100" name="Google Shape;1100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01" name="Google Shape;1101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02" name="Google Shape;1102;p23"/>
              <p:cNvGrpSpPr/>
              <p:nvPr/>
            </p:nvGrpSpPr>
            <p:grpSpPr>
              <a:xfrm>
                <a:off x="120100" y="888211"/>
                <a:ext cx="602275" cy="193500"/>
                <a:chOff x="120100" y="539500"/>
                <a:chExt cx="602275" cy="193500"/>
              </a:xfrm>
            </p:grpSpPr>
            <p:sp>
              <p:nvSpPr>
                <p:cNvPr id="1103" name="Google Shape;1103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04" name="Google Shape;1104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05" name="Google Shape;1105;p23"/>
              <p:cNvGrpSpPr/>
              <p:nvPr/>
            </p:nvGrpSpPr>
            <p:grpSpPr>
              <a:xfrm>
                <a:off x="120100" y="1205569"/>
                <a:ext cx="602275" cy="193500"/>
                <a:chOff x="120100" y="539500"/>
                <a:chExt cx="602275" cy="193500"/>
              </a:xfrm>
            </p:grpSpPr>
            <p:sp>
              <p:nvSpPr>
                <p:cNvPr id="1106" name="Google Shape;1106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07" name="Google Shape;1107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08" name="Google Shape;1108;p23"/>
              <p:cNvGrpSpPr/>
              <p:nvPr/>
            </p:nvGrpSpPr>
            <p:grpSpPr>
              <a:xfrm>
                <a:off x="120100" y="1522927"/>
                <a:ext cx="602275" cy="193500"/>
                <a:chOff x="120100" y="539500"/>
                <a:chExt cx="602275" cy="193500"/>
              </a:xfrm>
            </p:grpSpPr>
            <p:sp>
              <p:nvSpPr>
                <p:cNvPr id="1109" name="Google Shape;1109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10" name="Google Shape;1110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11" name="Google Shape;1111;p23"/>
              <p:cNvGrpSpPr/>
              <p:nvPr/>
            </p:nvGrpSpPr>
            <p:grpSpPr>
              <a:xfrm>
                <a:off x="120100" y="1840284"/>
                <a:ext cx="602275" cy="193500"/>
                <a:chOff x="120100" y="539500"/>
                <a:chExt cx="602275" cy="193500"/>
              </a:xfrm>
            </p:grpSpPr>
            <p:sp>
              <p:nvSpPr>
                <p:cNvPr id="1112" name="Google Shape;1112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13" name="Google Shape;1113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14" name="Google Shape;1114;p23"/>
              <p:cNvGrpSpPr/>
              <p:nvPr/>
            </p:nvGrpSpPr>
            <p:grpSpPr>
              <a:xfrm>
                <a:off x="120100" y="2157642"/>
                <a:ext cx="602275" cy="193500"/>
                <a:chOff x="120100" y="539500"/>
                <a:chExt cx="602275" cy="193500"/>
              </a:xfrm>
            </p:grpSpPr>
            <p:sp>
              <p:nvSpPr>
                <p:cNvPr id="1115" name="Google Shape;1115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16" name="Google Shape;1116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17" name="Google Shape;1117;p23"/>
              <p:cNvGrpSpPr/>
              <p:nvPr/>
            </p:nvGrpSpPr>
            <p:grpSpPr>
              <a:xfrm>
                <a:off x="120100" y="2475000"/>
                <a:ext cx="602275" cy="193500"/>
                <a:chOff x="120100" y="539500"/>
                <a:chExt cx="602275" cy="193500"/>
              </a:xfrm>
            </p:grpSpPr>
            <p:sp>
              <p:nvSpPr>
                <p:cNvPr id="1118" name="Google Shape;1118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19" name="Google Shape;1119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20" name="Google Shape;1120;p23"/>
              <p:cNvGrpSpPr/>
              <p:nvPr/>
            </p:nvGrpSpPr>
            <p:grpSpPr>
              <a:xfrm>
                <a:off x="120100" y="2792358"/>
                <a:ext cx="602275" cy="193500"/>
                <a:chOff x="120100" y="539500"/>
                <a:chExt cx="602275" cy="193500"/>
              </a:xfrm>
            </p:grpSpPr>
            <p:sp>
              <p:nvSpPr>
                <p:cNvPr id="1121" name="Google Shape;1121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22" name="Google Shape;1122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23" name="Google Shape;1123;p23"/>
              <p:cNvGrpSpPr/>
              <p:nvPr/>
            </p:nvGrpSpPr>
            <p:grpSpPr>
              <a:xfrm>
                <a:off x="120100" y="3109716"/>
                <a:ext cx="602275" cy="193500"/>
                <a:chOff x="120100" y="539500"/>
                <a:chExt cx="602275" cy="193500"/>
              </a:xfrm>
            </p:grpSpPr>
            <p:sp>
              <p:nvSpPr>
                <p:cNvPr id="1124" name="Google Shape;1124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25" name="Google Shape;1125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26" name="Google Shape;1126;p23"/>
              <p:cNvGrpSpPr/>
              <p:nvPr/>
            </p:nvGrpSpPr>
            <p:grpSpPr>
              <a:xfrm>
                <a:off x="120100" y="3427073"/>
                <a:ext cx="602275" cy="193500"/>
                <a:chOff x="120100" y="539500"/>
                <a:chExt cx="602275" cy="193500"/>
              </a:xfrm>
            </p:grpSpPr>
            <p:sp>
              <p:nvSpPr>
                <p:cNvPr id="1127" name="Google Shape;1127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28" name="Google Shape;1128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29" name="Google Shape;1129;p23"/>
              <p:cNvGrpSpPr/>
              <p:nvPr/>
            </p:nvGrpSpPr>
            <p:grpSpPr>
              <a:xfrm>
                <a:off x="120100" y="3744431"/>
                <a:ext cx="602275" cy="193500"/>
                <a:chOff x="120100" y="539500"/>
                <a:chExt cx="602275" cy="193500"/>
              </a:xfrm>
            </p:grpSpPr>
            <p:sp>
              <p:nvSpPr>
                <p:cNvPr id="1130" name="Google Shape;1130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31" name="Google Shape;1131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32" name="Google Shape;1132;p23"/>
              <p:cNvGrpSpPr/>
              <p:nvPr/>
            </p:nvGrpSpPr>
            <p:grpSpPr>
              <a:xfrm>
                <a:off x="120100" y="4061789"/>
                <a:ext cx="602275" cy="193500"/>
                <a:chOff x="120100" y="539500"/>
                <a:chExt cx="602275" cy="193500"/>
              </a:xfrm>
            </p:grpSpPr>
            <p:sp>
              <p:nvSpPr>
                <p:cNvPr id="1133" name="Google Shape;1133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34" name="Google Shape;1134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35" name="Google Shape;1135;p23"/>
              <p:cNvGrpSpPr/>
              <p:nvPr/>
            </p:nvGrpSpPr>
            <p:grpSpPr>
              <a:xfrm>
                <a:off x="120100" y="4379147"/>
                <a:ext cx="602275" cy="193500"/>
                <a:chOff x="120100" y="539500"/>
                <a:chExt cx="602275" cy="193500"/>
              </a:xfrm>
            </p:grpSpPr>
            <p:sp>
              <p:nvSpPr>
                <p:cNvPr id="1136" name="Google Shape;1136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37" name="Google Shape;1137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138" name="Google Shape;1138;p23"/>
          <p:cNvSpPr txBox="1">
            <a:spLocks noGrp="1"/>
          </p:cNvSpPr>
          <p:nvPr>
            <p:ph type="title"/>
          </p:nvPr>
        </p:nvSpPr>
        <p:spPr>
          <a:xfrm>
            <a:off x="5100810" y="2621325"/>
            <a:ext cx="3331800" cy="4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</a:defRPr>
            </a:lvl9pPr>
          </a:lstStyle>
          <a:p>
            <a:endParaRPr/>
          </a:p>
        </p:txBody>
      </p:sp>
      <p:sp>
        <p:nvSpPr>
          <p:cNvPr id="1139" name="Google Shape;1139;p23"/>
          <p:cNvSpPr txBox="1">
            <a:spLocks noGrp="1"/>
          </p:cNvSpPr>
          <p:nvPr>
            <p:ph type="subTitle" idx="1"/>
          </p:nvPr>
        </p:nvSpPr>
        <p:spPr>
          <a:xfrm>
            <a:off x="5100810" y="839450"/>
            <a:ext cx="3331800" cy="179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23_1"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" name="Google Shape;1249;p26"/>
          <p:cNvGrpSpPr/>
          <p:nvPr/>
        </p:nvGrpSpPr>
        <p:grpSpPr>
          <a:xfrm>
            <a:off x="117484" y="213750"/>
            <a:ext cx="8909032" cy="4716000"/>
            <a:chOff x="120100" y="213750"/>
            <a:chExt cx="8909032" cy="4716000"/>
          </a:xfrm>
        </p:grpSpPr>
        <p:sp>
          <p:nvSpPr>
            <p:cNvPr id="1250" name="Google Shape;1250;p26"/>
            <p:cNvSpPr/>
            <p:nvPr/>
          </p:nvSpPr>
          <p:spPr>
            <a:xfrm>
              <a:off x="237300" y="234600"/>
              <a:ext cx="8669400" cy="4674300"/>
            </a:xfrm>
            <a:prstGeom prst="roundRect">
              <a:avLst>
                <a:gd name="adj" fmla="val 3062"/>
              </a:avLst>
            </a:prstGeom>
            <a:solidFill>
              <a:schemeClr val="dk1"/>
            </a:solidFill>
            <a:ln>
              <a:noFill/>
            </a:ln>
            <a:effectLst>
              <a:outerShdw blurRad="257175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8184550" y="213750"/>
              <a:ext cx="251400" cy="47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2" name="Google Shape;1252;p26"/>
            <p:cNvGrpSpPr/>
            <p:nvPr/>
          </p:nvGrpSpPr>
          <p:grpSpPr>
            <a:xfrm>
              <a:off x="8421632" y="1393750"/>
              <a:ext cx="607500" cy="2356000"/>
              <a:chOff x="8421632" y="1393750"/>
              <a:chExt cx="607500" cy="2356000"/>
            </a:xfrm>
          </p:grpSpPr>
          <p:sp>
            <p:nvSpPr>
              <p:cNvPr id="1253" name="Google Shape;1253;p26"/>
              <p:cNvSpPr/>
              <p:nvPr/>
            </p:nvSpPr>
            <p:spPr>
              <a:xfrm>
                <a:off x="8421632" y="30492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6"/>
              <p:cNvSpPr/>
              <p:nvPr/>
            </p:nvSpPr>
            <p:spPr>
              <a:xfrm>
                <a:off x="8421632" y="2497417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6"/>
              <p:cNvSpPr/>
              <p:nvPr/>
            </p:nvSpPr>
            <p:spPr>
              <a:xfrm>
                <a:off x="8421632" y="1945583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6"/>
              <p:cNvSpPr/>
              <p:nvPr/>
            </p:nvSpPr>
            <p:spPr>
              <a:xfrm>
                <a:off x="8421632" y="13937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7" name="Google Shape;1257;p26"/>
            <p:cNvSpPr/>
            <p:nvPr/>
          </p:nvSpPr>
          <p:spPr>
            <a:xfrm>
              <a:off x="389700" y="396000"/>
              <a:ext cx="8364600" cy="4351500"/>
            </a:xfrm>
            <a:prstGeom prst="roundRect">
              <a:avLst>
                <a:gd name="adj" fmla="val 306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8" name="Google Shape;1258;p26"/>
            <p:cNvGrpSpPr/>
            <p:nvPr/>
          </p:nvGrpSpPr>
          <p:grpSpPr>
            <a:xfrm>
              <a:off x="120100" y="570853"/>
              <a:ext cx="602275" cy="4001793"/>
              <a:chOff x="120100" y="570853"/>
              <a:chExt cx="602275" cy="4001793"/>
            </a:xfrm>
          </p:grpSpPr>
          <p:grpSp>
            <p:nvGrpSpPr>
              <p:cNvPr id="1259" name="Google Shape;1259;p26"/>
              <p:cNvGrpSpPr/>
              <p:nvPr/>
            </p:nvGrpSpPr>
            <p:grpSpPr>
              <a:xfrm>
                <a:off x="120100" y="570853"/>
                <a:ext cx="602275" cy="193500"/>
                <a:chOff x="120100" y="539500"/>
                <a:chExt cx="602275" cy="193500"/>
              </a:xfrm>
            </p:grpSpPr>
            <p:sp>
              <p:nvSpPr>
                <p:cNvPr id="1260" name="Google Shape;1260;p2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261" name="Google Shape;1261;p2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262" name="Google Shape;1262;p26"/>
              <p:cNvGrpSpPr/>
              <p:nvPr/>
            </p:nvGrpSpPr>
            <p:grpSpPr>
              <a:xfrm>
                <a:off x="120100" y="888211"/>
                <a:ext cx="602275" cy="193500"/>
                <a:chOff x="120100" y="539500"/>
                <a:chExt cx="602275" cy="193500"/>
              </a:xfrm>
            </p:grpSpPr>
            <p:sp>
              <p:nvSpPr>
                <p:cNvPr id="1263" name="Google Shape;1263;p2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264" name="Google Shape;1264;p2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265" name="Google Shape;1265;p26"/>
              <p:cNvGrpSpPr/>
              <p:nvPr/>
            </p:nvGrpSpPr>
            <p:grpSpPr>
              <a:xfrm>
                <a:off x="120100" y="1205569"/>
                <a:ext cx="602275" cy="193500"/>
                <a:chOff x="120100" y="539500"/>
                <a:chExt cx="602275" cy="193500"/>
              </a:xfrm>
            </p:grpSpPr>
            <p:sp>
              <p:nvSpPr>
                <p:cNvPr id="1266" name="Google Shape;1266;p2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267" name="Google Shape;1267;p2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268" name="Google Shape;1268;p26"/>
              <p:cNvGrpSpPr/>
              <p:nvPr/>
            </p:nvGrpSpPr>
            <p:grpSpPr>
              <a:xfrm>
                <a:off x="120100" y="1522927"/>
                <a:ext cx="602275" cy="193500"/>
                <a:chOff x="120100" y="539500"/>
                <a:chExt cx="602275" cy="193500"/>
              </a:xfrm>
            </p:grpSpPr>
            <p:sp>
              <p:nvSpPr>
                <p:cNvPr id="1269" name="Google Shape;1269;p2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270" name="Google Shape;1270;p2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271" name="Google Shape;1271;p26"/>
              <p:cNvGrpSpPr/>
              <p:nvPr/>
            </p:nvGrpSpPr>
            <p:grpSpPr>
              <a:xfrm>
                <a:off x="120100" y="1840284"/>
                <a:ext cx="602275" cy="193500"/>
                <a:chOff x="120100" y="539500"/>
                <a:chExt cx="602275" cy="193500"/>
              </a:xfrm>
            </p:grpSpPr>
            <p:sp>
              <p:nvSpPr>
                <p:cNvPr id="1272" name="Google Shape;1272;p2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273" name="Google Shape;1273;p2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274" name="Google Shape;1274;p26"/>
              <p:cNvGrpSpPr/>
              <p:nvPr/>
            </p:nvGrpSpPr>
            <p:grpSpPr>
              <a:xfrm>
                <a:off x="120100" y="2157642"/>
                <a:ext cx="602275" cy="193500"/>
                <a:chOff x="120100" y="539500"/>
                <a:chExt cx="602275" cy="193500"/>
              </a:xfrm>
            </p:grpSpPr>
            <p:sp>
              <p:nvSpPr>
                <p:cNvPr id="1275" name="Google Shape;1275;p2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276" name="Google Shape;1276;p2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277" name="Google Shape;1277;p26"/>
              <p:cNvGrpSpPr/>
              <p:nvPr/>
            </p:nvGrpSpPr>
            <p:grpSpPr>
              <a:xfrm>
                <a:off x="120100" y="2475000"/>
                <a:ext cx="602275" cy="193500"/>
                <a:chOff x="120100" y="539500"/>
                <a:chExt cx="602275" cy="193500"/>
              </a:xfrm>
            </p:grpSpPr>
            <p:sp>
              <p:nvSpPr>
                <p:cNvPr id="1278" name="Google Shape;1278;p2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279" name="Google Shape;1279;p2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280" name="Google Shape;1280;p26"/>
              <p:cNvGrpSpPr/>
              <p:nvPr/>
            </p:nvGrpSpPr>
            <p:grpSpPr>
              <a:xfrm>
                <a:off x="120100" y="2792358"/>
                <a:ext cx="602275" cy="193500"/>
                <a:chOff x="120100" y="539500"/>
                <a:chExt cx="602275" cy="193500"/>
              </a:xfrm>
            </p:grpSpPr>
            <p:sp>
              <p:nvSpPr>
                <p:cNvPr id="1281" name="Google Shape;1281;p2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282" name="Google Shape;1282;p2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283" name="Google Shape;1283;p26"/>
              <p:cNvGrpSpPr/>
              <p:nvPr/>
            </p:nvGrpSpPr>
            <p:grpSpPr>
              <a:xfrm>
                <a:off x="120100" y="3109716"/>
                <a:ext cx="602275" cy="193500"/>
                <a:chOff x="120100" y="539500"/>
                <a:chExt cx="602275" cy="193500"/>
              </a:xfrm>
            </p:grpSpPr>
            <p:sp>
              <p:nvSpPr>
                <p:cNvPr id="1284" name="Google Shape;1284;p2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285" name="Google Shape;1285;p2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286" name="Google Shape;1286;p26"/>
              <p:cNvGrpSpPr/>
              <p:nvPr/>
            </p:nvGrpSpPr>
            <p:grpSpPr>
              <a:xfrm>
                <a:off x="120100" y="3427073"/>
                <a:ext cx="602275" cy="193500"/>
                <a:chOff x="120100" y="539500"/>
                <a:chExt cx="602275" cy="193500"/>
              </a:xfrm>
            </p:grpSpPr>
            <p:sp>
              <p:nvSpPr>
                <p:cNvPr id="1287" name="Google Shape;1287;p2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288" name="Google Shape;1288;p2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289" name="Google Shape;1289;p26"/>
              <p:cNvGrpSpPr/>
              <p:nvPr/>
            </p:nvGrpSpPr>
            <p:grpSpPr>
              <a:xfrm>
                <a:off x="120100" y="3744431"/>
                <a:ext cx="602275" cy="193500"/>
                <a:chOff x="120100" y="539500"/>
                <a:chExt cx="602275" cy="193500"/>
              </a:xfrm>
            </p:grpSpPr>
            <p:sp>
              <p:nvSpPr>
                <p:cNvPr id="1290" name="Google Shape;1290;p2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291" name="Google Shape;1291;p2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292" name="Google Shape;1292;p26"/>
              <p:cNvGrpSpPr/>
              <p:nvPr/>
            </p:nvGrpSpPr>
            <p:grpSpPr>
              <a:xfrm>
                <a:off x="120100" y="4061789"/>
                <a:ext cx="602275" cy="193500"/>
                <a:chOff x="120100" y="539500"/>
                <a:chExt cx="602275" cy="193500"/>
              </a:xfrm>
            </p:grpSpPr>
            <p:sp>
              <p:nvSpPr>
                <p:cNvPr id="1293" name="Google Shape;1293;p2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294" name="Google Shape;1294;p2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295" name="Google Shape;1295;p26"/>
              <p:cNvGrpSpPr/>
              <p:nvPr/>
            </p:nvGrpSpPr>
            <p:grpSpPr>
              <a:xfrm>
                <a:off x="120100" y="4379147"/>
                <a:ext cx="602275" cy="193500"/>
                <a:chOff x="120100" y="539500"/>
                <a:chExt cx="602275" cy="193500"/>
              </a:xfrm>
            </p:grpSpPr>
            <p:sp>
              <p:nvSpPr>
                <p:cNvPr id="1296" name="Google Shape;1296;p2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297" name="Google Shape;1297;p2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298" name="Google Shape;1298;p26"/>
          <p:cNvSpPr txBox="1">
            <a:spLocks noGrp="1"/>
          </p:cNvSpPr>
          <p:nvPr>
            <p:ph type="body" idx="1"/>
          </p:nvPr>
        </p:nvSpPr>
        <p:spPr>
          <a:xfrm>
            <a:off x="4798500" y="1226025"/>
            <a:ext cx="3341100" cy="32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●"/>
              <a:defRPr/>
            </a:lvl4pPr>
            <a:lvl5pPr marL="2286000" lvl="4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○"/>
              <a:defRPr/>
            </a:lvl5pPr>
            <a:lvl6pPr marL="2743200" lvl="5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■"/>
              <a:defRPr/>
            </a:lvl6pPr>
            <a:lvl7pPr marL="3200400" lvl="6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●"/>
              <a:defRPr/>
            </a:lvl7pPr>
            <a:lvl8pPr marL="3657600" lvl="7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○"/>
              <a:defRPr/>
            </a:lvl8pPr>
            <a:lvl9pPr marL="4114800" lvl="8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1299" name="Google Shape;1299;p26"/>
          <p:cNvSpPr txBox="1">
            <a:spLocks noGrp="1"/>
          </p:cNvSpPr>
          <p:nvPr>
            <p:ph type="body" idx="2"/>
          </p:nvPr>
        </p:nvSpPr>
        <p:spPr>
          <a:xfrm>
            <a:off x="1004400" y="1226025"/>
            <a:ext cx="3341100" cy="32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300" name="Google Shape;1300;p26"/>
          <p:cNvSpPr txBox="1">
            <a:spLocks noGrp="1"/>
          </p:cNvSpPr>
          <p:nvPr>
            <p:ph type="title"/>
          </p:nvPr>
        </p:nvSpPr>
        <p:spPr>
          <a:xfrm>
            <a:off x="973200" y="463800"/>
            <a:ext cx="74508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Grandstander ExtraBold"/>
              <a:buNone/>
              <a:defRPr sz="3800" b="0"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Grandstander ExtraBold"/>
              <a:buNone/>
              <a:defRPr sz="3800" b="0"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Grandstander ExtraBold"/>
              <a:buNone/>
              <a:defRPr sz="3800" b="0"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Grandstander ExtraBold"/>
              <a:buNone/>
              <a:defRPr sz="3800" b="0"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Grandstander ExtraBold"/>
              <a:buNone/>
              <a:defRPr sz="3800" b="0"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Grandstander ExtraBold"/>
              <a:buNone/>
              <a:defRPr sz="3800" b="0"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Grandstander ExtraBold"/>
              <a:buNone/>
              <a:defRPr sz="3800" b="0"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Grandstander ExtraBold"/>
              <a:buNone/>
              <a:defRPr sz="3800" b="0"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2_1"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2" name="Google Shape;1302;p27"/>
          <p:cNvGrpSpPr/>
          <p:nvPr/>
        </p:nvGrpSpPr>
        <p:grpSpPr>
          <a:xfrm>
            <a:off x="117484" y="213750"/>
            <a:ext cx="8909032" cy="4716000"/>
            <a:chOff x="120100" y="213750"/>
            <a:chExt cx="8909032" cy="4716000"/>
          </a:xfrm>
        </p:grpSpPr>
        <p:sp>
          <p:nvSpPr>
            <p:cNvPr id="1303" name="Google Shape;1303;p27"/>
            <p:cNvSpPr/>
            <p:nvPr/>
          </p:nvSpPr>
          <p:spPr>
            <a:xfrm>
              <a:off x="237300" y="234600"/>
              <a:ext cx="8669400" cy="4674300"/>
            </a:xfrm>
            <a:prstGeom prst="roundRect">
              <a:avLst>
                <a:gd name="adj" fmla="val 3062"/>
              </a:avLst>
            </a:prstGeom>
            <a:solidFill>
              <a:schemeClr val="dk1"/>
            </a:solidFill>
            <a:ln>
              <a:noFill/>
            </a:ln>
            <a:effectLst>
              <a:outerShdw blurRad="257175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7"/>
            <p:cNvSpPr/>
            <p:nvPr/>
          </p:nvSpPr>
          <p:spPr>
            <a:xfrm>
              <a:off x="8184550" y="213750"/>
              <a:ext cx="251400" cy="47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5" name="Google Shape;1305;p27"/>
            <p:cNvGrpSpPr/>
            <p:nvPr/>
          </p:nvGrpSpPr>
          <p:grpSpPr>
            <a:xfrm>
              <a:off x="8421632" y="1393750"/>
              <a:ext cx="607500" cy="2356000"/>
              <a:chOff x="8421632" y="1393750"/>
              <a:chExt cx="607500" cy="2356000"/>
            </a:xfrm>
          </p:grpSpPr>
          <p:sp>
            <p:nvSpPr>
              <p:cNvPr id="1306" name="Google Shape;1306;p27"/>
              <p:cNvSpPr/>
              <p:nvPr/>
            </p:nvSpPr>
            <p:spPr>
              <a:xfrm>
                <a:off x="8421632" y="30492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27"/>
              <p:cNvSpPr/>
              <p:nvPr/>
            </p:nvSpPr>
            <p:spPr>
              <a:xfrm>
                <a:off x="8421632" y="2497417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27"/>
              <p:cNvSpPr/>
              <p:nvPr/>
            </p:nvSpPr>
            <p:spPr>
              <a:xfrm>
                <a:off x="8421632" y="1945583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27"/>
              <p:cNvSpPr/>
              <p:nvPr/>
            </p:nvSpPr>
            <p:spPr>
              <a:xfrm>
                <a:off x="8421632" y="13937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10" name="Google Shape;1310;p27"/>
            <p:cNvSpPr/>
            <p:nvPr/>
          </p:nvSpPr>
          <p:spPr>
            <a:xfrm>
              <a:off x="389700" y="396000"/>
              <a:ext cx="8364600" cy="4351500"/>
            </a:xfrm>
            <a:prstGeom prst="roundRect">
              <a:avLst>
                <a:gd name="adj" fmla="val 306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1" name="Google Shape;1311;p27"/>
            <p:cNvGrpSpPr/>
            <p:nvPr/>
          </p:nvGrpSpPr>
          <p:grpSpPr>
            <a:xfrm>
              <a:off x="120100" y="570853"/>
              <a:ext cx="602275" cy="4001793"/>
              <a:chOff x="120100" y="570853"/>
              <a:chExt cx="602275" cy="4001793"/>
            </a:xfrm>
          </p:grpSpPr>
          <p:grpSp>
            <p:nvGrpSpPr>
              <p:cNvPr id="1312" name="Google Shape;1312;p27"/>
              <p:cNvGrpSpPr/>
              <p:nvPr/>
            </p:nvGrpSpPr>
            <p:grpSpPr>
              <a:xfrm>
                <a:off x="120100" y="570853"/>
                <a:ext cx="602275" cy="193500"/>
                <a:chOff x="120100" y="539500"/>
                <a:chExt cx="602275" cy="193500"/>
              </a:xfrm>
            </p:grpSpPr>
            <p:sp>
              <p:nvSpPr>
                <p:cNvPr id="1313" name="Google Shape;1313;p2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314" name="Google Shape;1314;p2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315" name="Google Shape;1315;p27"/>
              <p:cNvGrpSpPr/>
              <p:nvPr/>
            </p:nvGrpSpPr>
            <p:grpSpPr>
              <a:xfrm>
                <a:off x="120100" y="888211"/>
                <a:ext cx="602275" cy="193500"/>
                <a:chOff x="120100" y="539500"/>
                <a:chExt cx="602275" cy="193500"/>
              </a:xfrm>
            </p:grpSpPr>
            <p:sp>
              <p:nvSpPr>
                <p:cNvPr id="1316" name="Google Shape;1316;p2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317" name="Google Shape;1317;p2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318" name="Google Shape;1318;p27"/>
              <p:cNvGrpSpPr/>
              <p:nvPr/>
            </p:nvGrpSpPr>
            <p:grpSpPr>
              <a:xfrm>
                <a:off x="120100" y="1205569"/>
                <a:ext cx="602275" cy="193500"/>
                <a:chOff x="120100" y="539500"/>
                <a:chExt cx="602275" cy="193500"/>
              </a:xfrm>
            </p:grpSpPr>
            <p:sp>
              <p:nvSpPr>
                <p:cNvPr id="1319" name="Google Shape;1319;p2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320" name="Google Shape;1320;p2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321" name="Google Shape;1321;p27"/>
              <p:cNvGrpSpPr/>
              <p:nvPr/>
            </p:nvGrpSpPr>
            <p:grpSpPr>
              <a:xfrm>
                <a:off x="120100" y="1522927"/>
                <a:ext cx="602275" cy="193500"/>
                <a:chOff x="120100" y="539500"/>
                <a:chExt cx="602275" cy="193500"/>
              </a:xfrm>
            </p:grpSpPr>
            <p:sp>
              <p:nvSpPr>
                <p:cNvPr id="1322" name="Google Shape;1322;p2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323" name="Google Shape;1323;p2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324" name="Google Shape;1324;p27"/>
              <p:cNvGrpSpPr/>
              <p:nvPr/>
            </p:nvGrpSpPr>
            <p:grpSpPr>
              <a:xfrm>
                <a:off x="120100" y="1840284"/>
                <a:ext cx="602275" cy="193500"/>
                <a:chOff x="120100" y="539500"/>
                <a:chExt cx="602275" cy="193500"/>
              </a:xfrm>
            </p:grpSpPr>
            <p:sp>
              <p:nvSpPr>
                <p:cNvPr id="1325" name="Google Shape;1325;p2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326" name="Google Shape;1326;p2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327" name="Google Shape;1327;p27"/>
              <p:cNvGrpSpPr/>
              <p:nvPr/>
            </p:nvGrpSpPr>
            <p:grpSpPr>
              <a:xfrm>
                <a:off x="120100" y="2157642"/>
                <a:ext cx="602275" cy="193500"/>
                <a:chOff x="120100" y="539500"/>
                <a:chExt cx="602275" cy="193500"/>
              </a:xfrm>
            </p:grpSpPr>
            <p:sp>
              <p:nvSpPr>
                <p:cNvPr id="1328" name="Google Shape;1328;p2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329" name="Google Shape;1329;p2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330" name="Google Shape;1330;p27"/>
              <p:cNvGrpSpPr/>
              <p:nvPr/>
            </p:nvGrpSpPr>
            <p:grpSpPr>
              <a:xfrm>
                <a:off x="120100" y="2475000"/>
                <a:ext cx="602275" cy="193500"/>
                <a:chOff x="120100" y="539500"/>
                <a:chExt cx="602275" cy="193500"/>
              </a:xfrm>
            </p:grpSpPr>
            <p:sp>
              <p:nvSpPr>
                <p:cNvPr id="1331" name="Google Shape;1331;p2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332" name="Google Shape;1332;p2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333" name="Google Shape;1333;p27"/>
              <p:cNvGrpSpPr/>
              <p:nvPr/>
            </p:nvGrpSpPr>
            <p:grpSpPr>
              <a:xfrm>
                <a:off x="120100" y="2792358"/>
                <a:ext cx="602275" cy="193500"/>
                <a:chOff x="120100" y="539500"/>
                <a:chExt cx="602275" cy="193500"/>
              </a:xfrm>
            </p:grpSpPr>
            <p:sp>
              <p:nvSpPr>
                <p:cNvPr id="1334" name="Google Shape;1334;p2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335" name="Google Shape;1335;p2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336" name="Google Shape;1336;p27"/>
              <p:cNvGrpSpPr/>
              <p:nvPr/>
            </p:nvGrpSpPr>
            <p:grpSpPr>
              <a:xfrm>
                <a:off x="120100" y="3109716"/>
                <a:ext cx="602275" cy="193500"/>
                <a:chOff x="120100" y="539500"/>
                <a:chExt cx="602275" cy="193500"/>
              </a:xfrm>
            </p:grpSpPr>
            <p:sp>
              <p:nvSpPr>
                <p:cNvPr id="1337" name="Google Shape;1337;p2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338" name="Google Shape;1338;p2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339" name="Google Shape;1339;p27"/>
              <p:cNvGrpSpPr/>
              <p:nvPr/>
            </p:nvGrpSpPr>
            <p:grpSpPr>
              <a:xfrm>
                <a:off x="120100" y="3427073"/>
                <a:ext cx="602275" cy="193500"/>
                <a:chOff x="120100" y="539500"/>
                <a:chExt cx="602275" cy="193500"/>
              </a:xfrm>
            </p:grpSpPr>
            <p:sp>
              <p:nvSpPr>
                <p:cNvPr id="1340" name="Google Shape;1340;p2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341" name="Google Shape;1341;p2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342" name="Google Shape;1342;p27"/>
              <p:cNvGrpSpPr/>
              <p:nvPr/>
            </p:nvGrpSpPr>
            <p:grpSpPr>
              <a:xfrm>
                <a:off x="120100" y="3744431"/>
                <a:ext cx="602275" cy="193500"/>
                <a:chOff x="120100" y="539500"/>
                <a:chExt cx="602275" cy="193500"/>
              </a:xfrm>
            </p:grpSpPr>
            <p:sp>
              <p:nvSpPr>
                <p:cNvPr id="1343" name="Google Shape;1343;p2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344" name="Google Shape;1344;p2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345" name="Google Shape;1345;p27"/>
              <p:cNvGrpSpPr/>
              <p:nvPr/>
            </p:nvGrpSpPr>
            <p:grpSpPr>
              <a:xfrm>
                <a:off x="120100" y="4061789"/>
                <a:ext cx="602275" cy="193500"/>
                <a:chOff x="120100" y="539500"/>
                <a:chExt cx="602275" cy="193500"/>
              </a:xfrm>
            </p:grpSpPr>
            <p:sp>
              <p:nvSpPr>
                <p:cNvPr id="1346" name="Google Shape;1346;p2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347" name="Google Shape;1347;p2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348" name="Google Shape;1348;p27"/>
              <p:cNvGrpSpPr/>
              <p:nvPr/>
            </p:nvGrpSpPr>
            <p:grpSpPr>
              <a:xfrm>
                <a:off x="120100" y="4379147"/>
                <a:ext cx="602275" cy="193500"/>
                <a:chOff x="120100" y="539500"/>
                <a:chExt cx="602275" cy="193500"/>
              </a:xfrm>
            </p:grpSpPr>
            <p:sp>
              <p:nvSpPr>
                <p:cNvPr id="1349" name="Google Shape;1349;p2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350" name="Google Shape;1350;p2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351" name="Google Shape;1351;p27"/>
          <p:cNvSpPr txBox="1">
            <a:spLocks noGrp="1"/>
          </p:cNvSpPr>
          <p:nvPr>
            <p:ph type="title" hasCustomPrompt="1"/>
          </p:nvPr>
        </p:nvSpPr>
        <p:spPr>
          <a:xfrm>
            <a:off x="1603125" y="1827971"/>
            <a:ext cx="885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52" name="Google Shape;1352;p27"/>
          <p:cNvSpPr txBox="1">
            <a:spLocks noGrp="1"/>
          </p:cNvSpPr>
          <p:nvPr>
            <p:ph type="subTitle" idx="1"/>
          </p:nvPr>
        </p:nvSpPr>
        <p:spPr>
          <a:xfrm>
            <a:off x="973125" y="2675321"/>
            <a:ext cx="21459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1353" name="Google Shape;1353;p27"/>
          <p:cNvSpPr txBox="1">
            <a:spLocks noGrp="1"/>
          </p:cNvSpPr>
          <p:nvPr>
            <p:ph type="subTitle" idx="2"/>
          </p:nvPr>
        </p:nvSpPr>
        <p:spPr>
          <a:xfrm>
            <a:off x="973125" y="3049033"/>
            <a:ext cx="2145900" cy="10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54" name="Google Shape;1354;p27"/>
          <p:cNvSpPr txBox="1">
            <a:spLocks noGrp="1"/>
          </p:cNvSpPr>
          <p:nvPr>
            <p:ph type="title" idx="3" hasCustomPrompt="1"/>
          </p:nvPr>
        </p:nvSpPr>
        <p:spPr>
          <a:xfrm>
            <a:off x="4255503" y="1827971"/>
            <a:ext cx="885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55" name="Google Shape;1355;p27"/>
          <p:cNvSpPr txBox="1">
            <a:spLocks noGrp="1"/>
          </p:cNvSpPr>
          <p:nvPr>
            <p:ph type="subTitle" idx="4"/>
          </p:nvPr>
        </p:nvSpPr>
        <p:spPr>
          <a:xfrm>
            <a:off x="3625503" y="2675321"/>
            <a:ext cx="21459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1356" name="Google Shape;1356;p27"/>
          <p:cNvSpPr txBox="1">
            <a:spLocks noGrp="1"/>
          </p:cNvSpPr>
          <p:nvPr>
            <p:ph type="subTitle" idx="5"/>
          </p:nvPr>
        </p:nvSpPr>
        <p:spPr>
          <a:xfrm>
            <a:off x="3625500" y="3049033"/>
            <a:ext cx="2145900" cy="10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7"/>
          <p:cNvSpPr txBox="1">
            <a:spLocks noGrp="1"/>
          </p:cNvSpPr>
          <p:nvPr>
            <p:ph type="title" idx="6" hasCustomPrompt="1"/>
          </p:nvPr>
        </p:nvSpPr>
        <p:spPr>
          <a:xfrm>
            <a:off x="6907882" y="1827971"/>
            <a:ext cx="885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58" name="Google Shape;1358;p27"/>
          <p:cNvSpPr txBox="1">
            <a:spLocks noGrp="1"/>
          </p:cNvSpPr>
          <p:nvPr>
            <p:ph type="subTitle" idx="7"/>
          </p:nvPr>
        </p:nvSpPr>
        <p:spPr>
          <a:xfrm>
            <a:off x="6277882" y="2675321"/>
            <a:ext cx="21459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1359" name="Google Shape;1359;p27"/>
          <p:cNvSpPr txBox="1">
            <a:spLocks noGrp="1"/>
          </p:cNvSpPr>
          <p:nvPr>
            <p:ph type="subTitle" idx="8"/>
          </p:nvPr>
        </p:nvSpPr>
        <p:spPr>
          <a:xfrm>
            <a:off x="6277876" y="3049033"/>
            <a:ext cx="2145900" cy="10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60" name="Google Shape;1360;p27"/>
          <p:cNvSpPr txBox="1">
            <a:spLocks noGrp="1"/>
          </p:cNvSpPr>
          <p:nvPr>
            <p:ph type="title" idx="9"/>
          </p:nvPr>
        </p:nvSpPr>
        <p:spPr>
          <a:xfrm>
            <a:off x="973200" y="463800"/>
            <a:ext cx="74508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4_2"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2" name="Google Shape;1722;p34"/>
          <p:cNvGrpSpPr/>
          <p:nvPr/>
        </p:nvGrpSpPr>
        <p:grpSpPr>
          <a:xfrm>
            <a:off x="117484" y="213750"/>
            <a:ext cx="8909032" cy="4716000"/>
            <a:chOff x="120100" y="213750"/>
            <a:chExt cx="8909032" cy="4716000"/>
          </a:xfrm>
        </p:grpSpPr>
        <p:sp>
          <p:nvSpPr>
            <p:cNvPr id="1723" name="Google Shape;1723;p34"/>
            <p:cNvSpPr/>
            <p:nvPr/>
          </p:nvSpPr>
          <p:spPr>
            <a:xfrm>
              <a:off x="237300" y="234600"/>
              <a:ext cx="8669400" cy="4674300"/>
            </a:xfrm>
            <a:prstGeom prst="roundRect">
              <a:avLst>
                <a:gd name="adj" fmla="val 3062"/>
              </a:avLst>
            </a:prstGeom>
            <a:solidFill>
              <a:schemeClr val="dk1"/>
            </a:solidFill>
            <a:ln>
              <a:noFill/>
            </a:ln>
            <a:effectLst>
              <a:outerShdw blurRad="257175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4"/>
            <p:cNvSpPr/>
            <p:nvPr/>
          </p:nvSpPr>
          <p:spPr>
            <a:xfrm>
              <a:off x="8184550" y="213750"/>
              <a:ext cx="251400" cy="47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5" name="Google Shape;1725;p34"/>
            <p:cNvGrpSpPr/>
            <p:nvPr/>
          </p:nvGrpSpPr>
          <p:grpSpPr>
            <a:xfrm>
              <a:off x="8421632" y="1393750"/>
              <a:ext cx="607500" cy="2356000"/>
              <a:chOff x="8421632" y="1393750"/>
              <a:chExt cx="607500" cy="2356000"/>
            </a:xfrm>
          </p:grpSpPr>
          <p:sp>
            <p:nvSpPr>
              <p:cNvPr id="1726" name="Google Shape;1726;p34"/>
              <p:cNvSpPr/>
              <p:nvPr/>
            </p:nvSpPr>
            <p:spPr>
              <a:xfrm>
                <a:off x="8421632" y="30492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4"/>
              <p:cNvSpPr/>
              <p:nvPr/>
            </p:nvSpPr>
            <p:spPr>
              <a:xfrm>
                <a:off x="8421632" y="2497417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4"/>
              <p:cNvSpPr/>
              <p:nvPr/>
            </p:nvSpPr>
            <p:spPr>
              <a:xfrm>
                <a:off x="8421632" y="1945583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4"/>
              <p:cNvSpPr/>
              <p:nvPr/>
            </p:nvSpPr>
            <p:spPr>
              <a:xfrm>
                <a:off x="8421632" y="13937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30" name="Google Shape;1730;p34"/>
            <p:cNvSpPr/>
            <p:nvPr/>
          </p:nvSpPr>
          <p:spPr>
            <a:xfrm>
              <a:off x="389700" y="396000"/>
              <a:ext cx="8364600" cy="4351500"/>
            </a:xfrm>
            <a:prstGeom prst="roundRect">
              <a:avLst>
                <a:gd name="adj" fmla="val 306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1" name="Google Shape;1731;p34"/>
            <p:cNvGrpSpPr/>
            <p:nvPr/>
          </p:nvGrpSpPr>
          <p:grpSpPr>
            <a:xfrm>
              <a:off x="120100" y="570853"/>
              <a:ext cx="602275" cy="4001793"/>
              <a:chOff x="120100" y="570853"/>
              <a:chExt cx="602275" cy="4001793"/>
            </a:xfrm>
          </p:grpSpPr>
          <p:grpSp>
            <p:nvGrpSpPr>
              <p:cNvPr id="1732" name="Google Shape;1732;p34"/>
              <p:cNvGrpSpPr/>
              <p:nvPr/>
            </p:nvGrpSpPr>
            <p:grpSpPr>
              <a:xfrm>
                <a:off x="120100" y="570853"/>
                <a:ext cx="602275" cy="193500"/>
                <a:chOff x="120100" y="539500"/>
                <a:chExt cx="602275" cy="193500"/>
              </a:xfrm>
            </p:grpSpPr>
            <p:sp>
              <p:nvSpPr>
                <p:cNvPr id="1733" name="Google Shape;1733;p3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734" name="Google Shape;1734;p3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735" name="Google Shape;1735;p34"/>
              <p:cNvGrpSpPr/>
              <p:nvPr/>
            </p:nvGrpSpPr>
            <p:grpSpPr>
              <a:xfrm>
                <a:off x="120100" y="888211"/>
                <a:ext cx="602275" cy="193500"/>
                <a:chOff x="120100" y="539500"/>
                <a:chExt cx="602275" cy="193500"/>
              </a:xfrm>
            </p:grpSpPr>
            <p:sp>
              <p:nvSpPr>
                <p:cNvPr id="1736" name="Google Shape;1736;p3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737" name="Google Shape;1737;p3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738" name="Google Shape;1738;p34"/>
              <p:cNvGrpSpPr/>
              <p:nvPr/>
            </p:nvGrpSpPr>
            <p:grpSpPr>
              <a:xfrm>
                <a:off x="120100" y="1205569"/>
                <a:ext cx="602275" cy="193500"/>
                <a:chOff x="120100" y="539500"/>
                <a:chExt cx="602275" cy="193500"/>
              </a:xfrm>
            </p:grpSpPr>
            <p:sp>
              <p:nvSpPr>
                <p:cNvPr id="1739" name="Google Shape;1739;p3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740" name="Google Shape;1740;p3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741" name="Google Shape;1741;p34"/>
              <p:cNvGrpSpPr/>
              <p:nvPr/>
            </p:nvGrpSpPr>
            <p:grpSpPr>
              <a:xfrm>
                <a:off x="120100" y="1522927"/>
                <a:ext cx="602275" cy="193500"/>
                <a:chOff x="120100" y="539500"/>
                <a:chExt cx="602275" cy="193500"/>
              </a:xfrm>
            </p:grpSpPr>
            <p:sp>
              <p:nvSpPr>
                <p:cNvPr id="1742" name="Google Shape;1742;p3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743" name="Google Shape;1743;p3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744" name="Google Shape;1744;p34"/>
              <p:cNvGrpSpPr/>
              <p:nvPr/>
            </p:nvGrpSpPr>
            <p:grpSpPr>
              <a:xfrm>
                <a:off x="120100" y="1840284"/>
                <a:ext cx="602275" cy="193500"/>
                <a:chOff x="120100" y="539500"/>
                <a:chExt cx="602275" cy="193500"/>
              </a:xfrm>
            </p:grpSpPr>
            <p:sp>
              <p:nvSpPr>
                <p:cNvPr id="1745" name="Google Shape;1745;p3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746" name="Google Shape;1746;p3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747" name="Google Shape;1747;p34"/>
              <p:cNvGrpSpPr/>
              <p:nvPr/>
            </p:nvGrpSpPr>
            <p:grpSpPr>
              <a:xfrm>
                <a:off x="120100" y="2157642"/>
                <a:ext cx="602275" cy="193500"/>
                <a:chOff x="120100" y="539500"/>
                <a:chExt cx="602275" cy="193500"/>
              </a:xfrm>
            </p:grpSpPr>
            <p:sp>
              <p:nvSpPr>
                <p:cNvPr id="1748" name="Google Shape;1748;p3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749" name="Google Shape;1749;p3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750" name="Google Shape;1750;p34"/>
              <p:cNvGrpSpPr/>
              <p:nvPr/>
            </p:nvGrpSpPr>
            <p:grpSpPr>
              <a:xfrm>
                <a:off x="120100" y="2475000"/>
                <a:ext cx="602275" cy="193500"/>
                <a:chOff x="120100" y="539500"/>
                <a:chExt cx="602275" cy="193500"/>
              </a:xfrm>
            </p:grpSpPr>
            <p:sp>
              <p:nvSpPr>
                <p:cNvPr id="1751" name="Google Shape;1751;p3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752" name="Google Shape;1752;p3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753" name="Google Shape;1753;p34"/>
              <p:cNvGrpSpPr/>
              <p:nvPr/>
            </p:nvGrpSpPr>
            <p:grpSpPr>
              <a:xfrm>
                <a:off x="120100" y="2792358"/>
                <a:ext cx="602275" cy="193500"/>
                <a:chOff x="120100" y="539500"/>
                <a:chExt cx="602275" cy="193500"/>
              </a:xfrm>
            </p:grpSpPr>
            <p:sp>
              <p:nvSpPr>
                <p:cNvPr id="1754" name="Google Shape;1754;p3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755" name="Google Shape;1755;p3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756" name="Google Shape;1756;p34"/>
              <p:cNvGrpSpPr/>
              <p:nvPr/>
            </p:nvGrpSpPr>
            <p:grpSpPr>
              <a:xfrm>
                <a:off x="120100" y="3109716"/>
                <a:ext cx="602275" cy="193500"/>
                <a:chOff x="120100" y="539500"/>
                <a:chExt cx="602275" cy="193500"/>
              </a:xfrm>
            </p:grpSpPr>
            <p:sp>
              <p:nvSpPr>
                <p:cNvPr id="1757" name="Google Shape;1757;p3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758" name="Google Shape;1758;p3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759" name="Google Shape;1759;p34"/>
              <p:cNvGrpSpPr/>
              <p:nvPr/>
            </p:nvGrpSpPr>
            <p:grpSpPr>
              <a:xfrm>
                <a:off x="120100" y="3427073"/>
                <a:ext cx="602275" cy="193500"/>
                <a:chOff x="120100" y="539500"/>
                <a:chExt cx="602275" cy="193500"/>
              </a:xfrm>
            </p:grpSpPr>
            <p:sp>
              <p:nvSpPr>
                <p:cNvPr id="1760" name="Google Shape;1760;p3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761" name="Google Shape;1761;p3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762" name="Google Shape;1762;p34"/>
              <p:cNvGrpSpPr/>
              <p:nvPr/>
            </p:nvGrpSpPr>
            <p:grpSpPr>
              <a:xfrm>
                <a:off x="120100" y="3744431"/>
                <a:ext cx="602275" cy="193500"/>
                <a:chOff x="120100" y="539500"/>
                <a:chExt cx="602275" cy="193500"/>
              </a:xfrm>
            </p:grpSpPr>
            <p:sp>
              <p:nvSpPr>
                <p:cNvPr id="1763" name="Google Shape;1763;p3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764" name="Google Shape;1764;p3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765" name="Google Shape;1765;p34"/>
              <p:cNvGrpSpPr/>
              <p:nvPr/>
            </p:nvGrpSpPr>
            <p:grpSpPr>
              <a:xfrm>
                <a:off x="120100" y="4061789"/>
                <a:ext cx="602275" cy="193500"/>
                <a:chOff x="120100" y="539500"/>
                <a:chExt cx="602275" cy="193500"/>
              </a:xfrm>
            </p:grpSpPr>
            <p:sp>
              <p:nvSpPr>
                <p:cNvPr id="1766" name="Google Shape;1766;p3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767" name="Google Shape;1767;p3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768" name="Google Shape;1768;p34"/>
              <p:cNvGrpSpPr/>
              <p:nvPr/>
            </p:nvGrpSpPr>
            <p:grpSpPr>
              <a:xfrm>
                <a:off x="120100" y="4379147"/>
                <a:ext cx="602275" cy="193500"/>
                <a:chOff x="120100" y="539500"/>
                <a:chExt cx="602275" cy="193500"/>
              </a:xfrm>
            </p:grpSpPr>
            <p:sp>
              <p:nvSpPr>
                <p:cNvPr id="1769" name="Google Shape;1769;p3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770" name="Google Shape;1770;p3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771" name="Google Shape;1771;p34"/>
          <p:cNvSpPr txBox="1">
            <a:spLocks noGrp="1"/>
          </p:cNvSpPr>
          <p:nvPr>
            <p:ph type="subTitle" idx="1"/>
          </p:nvPr>
        </p:nvSpPr>
        <p:spPr>
          <a:xfrm>
            <a:off x="1796475" y="3680400"/>
            <a:ext cx="25833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1772" name="Google Shape;1772;p34"/>
          <p:cNvSpPr txBox="1">
            <a:spLocks noGrp="1"/>
          </p:cNvSpPr>
          <p:nvPr>
            <p:ph type="subTitle" idx="2"/>
          </p:nvPr>
        </p:nvSpPr>
        <p:spPr>
          <a:xfrm>
            <a:off x="1796475" y="4074061"/>
            <a:ext cx="25833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3" name="Google Shape;1773;p34"/>
          <p:cNvSpPr txBox="1">
            <a:spLocks noGrp="1"/>
          </p:cNvSpPr>
          <p:nvPr>
            <p:ph type="subTitle" idx="3"/>
          </p:nvPr>
        </p:nvSpPr>
        <p:spPr>
          <a:xfrm>
            <a:off x="5476875" y="2664675"/>
            <a:ext cx="25878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1774" name="Google Shape;1774;p34"/>
          <p:cNvSpPr txBox="1">
            <a:spLocks noGrp="1"/>
          </p:cNvSpPr>
          <p:nvPr>
            <p:ph type="subTitle" idx="4"/>
          </p:nvPr>
        </p:nvSpPr>
        <p:spPr>
          <a:xfrm>
            <a:off x="5476875" y="3059951"/>
            <a:ext cx="2587800" cy="3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5" name="Google Shape;1775;p34"/>
          <p:cNvSpPr txBox="1">
            <a:spLocks noGrp="1"/>
          </p:cNvSpPr>
          <p:nvPr>
            <p:ph type="subTitle" idx="5"/>
          </p:nvPr>
        </p:nvSpPr>
        <p:spPr>
          <a:xfrm>
            <a:off x="5476875" y="3679884"/>
            <a:ext cx="2587800" cy="37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1776" name="Google Shape;1776;p34"/>
          <p:cNvSpPr txBox="1">
            <a:spLocks noGrp="1"/>
          </p:cNvSpPr>
          <p:nvPr>
            <p:ph type="subTitle" idx="6"/>
          </p:nvPr>
        </p:nvSpPr>
        <p:spPr>
          <a:xfrm>
            <a:off x="5476875" y="4072414"/>
            <a:ext cx="25878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7" name="Google Shape;1777;p34"/>
          <p:cNvSpPr txBox="1">
            <a:spLocks noGrp="1"/>
          </p:cNvSpPr>
          <p:nvPr>
            <p:ph type="title"/>
          </p:nvPr>
        </p:nvSpPr>
        <p:spPr>
          <a:xfrm>
            <a:off x="973200" y="463800"/>
            <a:ext cx="74508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Fredoka One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78" name="Google Shape;1778;p34"/>
          <p:cNvSpPr txBox="1">
            <a:spLocks noGrp="1"/>
          </p:cNvSpPr>
          <p:nvPr>
            <p:ph type="subTitle" idx="7"/>
          </p:nvPr>
        </p:nvSpPr>
        <p:spPr>
          <a:xfrm>
            <a:off x="1796475" y="1648950"/>
            <a:ext cx="25878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1779" name="Google Shape;1779;p34"/>
          <p:cNvSpPr txBox="1">
            <a:spLocks noGrp="1"/>
          </p:cNvSpPr>
          <p:nvPr>
            <p:ph type="subTitle" idx="8"/>
          </p:nvPr>
        </p:nvSpPr>
        <p:spPr>
          <a:xfrm>
            <a:off x="1796475" y="2037176"/>
            <a:ext cx="2583300" cy="3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34"/>
          <p:cNvSpPr txBox="1">
            <a:spLocks noGrp="1"/>
          </p:cNvSpPr>
          <p:nvPr>
            <p:ph type="subTitle" idx="9"/>
          </p:nvPr>
        </p:nvSpPr>
        <p:spPr>
          <a:xfrm>
            <a:off x="1796475" y="2665885"/>
            <a:ext cx="25878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1781" name="Google Shape;1781;p34"/>
          <p:cNvSpPr txBox="1">
            <a:spLocks noGrp="1"/>
          </p:cNvSpPr>
          <p:nvPr>
            <p:ph type="subTitle" idx="13"/>
          </p:nvPr>
        </p:nvSpPr>
        <p:spPr>
          <a:xfrm>
            <a:off x="1796475" y="3059077"/>
            <a:ext cx="2587800" cy="3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34"/>
          <p:cNvSpPr txBox="1">
            <a:spLocks noGrp="1"/>
          </p:cNvSpPr>
          <p:nvPr>
            <p:ph type="subTitle" idx="14"/>
          </p:nvPr>
        </p:nvSpPr>
        <p:spPr>
          <a:xfrm>
            <a:off x="5476875" y="1648950"/>
            <a:ext cx="25878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1783" name="Google Shape;1783;p34"/>
          <p:cNvSpPr txBox="1">
            <a:spLocks noGrp="1"/>
          </p:cNvSpPr>
          <p:nvPr>
            <p:ph type="subTitle" idx="15"/>
          </p:nvPr>
        </p:nvSpPr>
        <p:spPr>
          <a:xfrm>
            <a:off x="5476875" y="2037175"/>
            <a:ext cx="2587800" cy="3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0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3" name="Google Shape;2023;p39"/>
          <p:cNvGrpSpPr/>
          <p:nvPr/>
        </p:nvGrpSpPr>
        <p:grpSpPr>
          <a:xfrm>
            <a:off x="117484" y="213750"/>
            <a:ext cx="8909032" cy="4716000"/>
            <a:chOff x="120100" y="213750"/>
            <a:chExt cx="8909032" cy="4716000"/>
          </a:xfrm>
        </p:grpSpPr>
        <p:sp>
          <p:nvSpPr>
            <p:cNvPr id="2024" name="Google Shape;2024;p39"/>
            <p:cNvSpPr/>
            <p:nvPr/>
          </p:nvSpPr>
          <p:spPr>
            <a:xfrm>
              <a:off x="237300" y="234600"/>
              <a:ext cx="8669400" cy="4674300"/>
            </a:xfrm>
            <a:prstGeom prst="roundRect">
              <a:avLst>
                <a:gd name="adj" fmla="val 3062"/>
              </a:avLst>
            </a:prstGeom>
            <a:solidFill>
              <a:schemeClr val="dk1"/>
            </a:solidFill>
            <a:ln>
              <a:noFill/>
            </a:ln>
            <a:effectLst>
              <a:outerShdw blurRad="257175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9"/>
            <p:cNvSpPr/>
            <p:nvPr/>
          </p:nvSpPr>
          <p:spPr>
            <a:xfrm>
              <a:off x="8184550" y="213750"/>
              <a:ext cx="251400" cy="47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26" name="Google Shape;2026;p39"/>
            <p:cNvGrpSpPr/>
            <p:nvPr/>
          </p:nvGrpSpPr>
          <p:grpSpPr>
            <a:xfrm>
              <a:off x="8421632" y="1393750"/>
              <a:ext cx="607500" cy="2356000"/>
              <a:chOff x="8421632" y="1393750"/>
              <a:chExt cx="607500" cy="2356000"/>
            </a:xfrm>
          </p:grpSpPr>
          <p:sp>
            <p:nvSpPr>
              <p:cNvPr id="2027" name="Google Shape;2027;p39"/>
              <p:cNvSpPr/>
              <p:nvPr/>
            </p:nvSpPr>
            <p:spPr>
              <a:xfrm>
                <a:off x="8421632" y="30492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9"/>
              <p:cNvSpPr/>
              <p:nvPr/>
            </p:nvSpPr>
            <p:spPr>
              <a:xfrm>
                <a:off x="8421632" y="2497417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9"/>
              <p:cNvSpPr/>
              <p:nvPr/>
            </p:nvSpPr>
            <p:spPr>
              <a:xfrm>
                <a:off x="8421632" y="1945583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39"/>
              <p:cNvSpPr/>
              <p:nvPr/>
            </p:nvSpPr>
            <p:spPr>
              <a:xfrm>
                <a:off x="8421632" y="13937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1" name="Google Shape;2031;p39"/>
            <p:cNvSpPr/>
            <p:nvPr/>
          </p:nvSpPr>
          <p:spPr>
            <a:xfrm>
              <a:off x="389700" y="396000"/>
              <a:ext cx="8364600" cy="4351500"/>
            </a:xfrm>
            <a:prstGeom prst="roundRect">
              <a:avLst>
                <a:gd name="adj" fmla="val 306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2" name="Google Shape;2032;p39"/>
            <p:cNvGrpSpPr/>
            <p:nvPr/>
          </p:nvGrpSpPr>
          <p:grpSpPr>
            <a:xfrm>
              <a:off x="120100" y="570853"/>
              <a:ext cx="602275" cy="4001793"/>
              <a:chOff x="120100" y="570853"/>
              <a:chExt cx="602275" cy="4001793"/>
            </a:xfrm>
          </p:grpSpPr>
          <p:grpSp>
            <p:nvGrpSpPr>
              <p:cNvPr id="2033" name="Google Shape;2033;p39"/>
              <p:cNvGrpSpPr/>
              <p:nvPr/>
            </p:nvGrpSpPr>
            <p:grpSpPr>
              <a:xfrm>
                <a:off x="120100" y="570853"/>
                <a:ext cx="602275" cy="193500"/>
                <a:chOff x="120100" y="539500"/>
                <a:chExt cx="602275" cy="193500"/>
              </a:xfrm>
            </p:grpSpPr>
            <p:sp>
              <p:nvSpPr>
                <p:cNvPr id="2034" name="Google Shape;2034;p3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35" name="Google Shape;2035;p3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36" name="Google Shape;2036;p39"/>
              <p:cNvGrpSpPr/>
              <p:nvPr/>
            </p:nvGrpSpPr>
            <p:grpSpPr>
              <a:xfrm>
                <a:off x="120100" y="888211"/>
                <a:ext cx="602275" cy="193500"/>
                <a:chOff x="120100" y="539500"/>
                <a:chExt cx="602275" cy="193500"/>
              </a:xfrm>
            </p:grpSpPr>
            <p:sp>
              <p:nvSpPr>
                <p:cNvPr id="2037" name="Google Shape;2037;p3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38" name="Google Shape;2038;p3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39" name="Google Shape;2039;p39"/>
              <p:cNvGrpSpPr/>
              <p:nvPr/>
            </p:nvGrpSpPr>
            <p:grpSpPr>
              <a:xfrm>
                <a:off x="120100" y="1205569"/>
                <a:ext cx="602275" cy="193500"/>
                <a:chOff x="120100" y="539500"/>
                <a:chExt cx="602275" cy="193500"/>
              </a:xfrm>
            </p:grpSpPr>
            <p:sp>
              <p:nvSpPr>
                <p:cNvPr id="2040" name="Google Shape;2040;p3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41" name="Google Shape;2041;p3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42" name="Google Shape;2042;p39"/>
              <p:cNvGrpSpPr/>
              <p:nvPr/>
            </p:nvGrpSpPr>
            <p:grpSpPr>
              <a:xfrm>
                <a:off x="120100" y="1522927"/>
                <a:ext cx="602275" cy="193500"/>
                <a:chOff x="120100" y="539500"/>
                <a:chExt cx="602275" cy="193500"/>
              </a:xfrm>
            </p:grpSpPr>
            <p:sp>
              <p:nvSpPr>
                <p:cNvPr id="2043" name="Google Shape;2043;p3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44" name="Google Shape;2044;p3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45" name="Google Shape;2045;p39"/>
              <p:cNvGrpSpPr/>
              <p:nvPr/>
            </p:nvGrpSpPr>
            <p:grpSpPr>
              <a:xfrm>
                <a:off x="120100" y="1840284"/>
                <a:ext cx="602275" cy="193500"/>
                <a:chOff x="120100" y="539500"/>
                <a:chExt cx="602275" cy="193500"/>
              </a:xfrm>
            </p:grpSpPr>
            <p:sp>
              <p:nvSpPr>
                <p:cNvPr id="2046" name="Google Shape;2046;p3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47" name="Google Shape;2047;p3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48" name="Google Shape;2048;p39"/>
              <p:cNvGrpSpPr/>
              <p:nvPr/>
            </p:nvGrpSpPr>
            <p:grpSpPr>
              <a:xfrm>
                <a:off x="120100" y="2157642"/>
                <a:ext cx="602275" cy="193500"/>
                <a:chOff x="120100" y="539500"/>
                <a:chExt cx="602275" cy="193500"/>
              </a:xfrm>
            </p:grpSpPr>
            <p:sp>
              <p:nvSpPr>
                <p:cNvPr id="2049" name="Google Shape;2049;p3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50" name="Google Shape;2050;p3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51" name="Google Shape;2051;p39"/>
              <p:cNvGrpSpPr/>
              <p:nvPr/>
            </p:nvGrpSpPr>
            <p:grpSpPr>
              <a:xfrm>
                <a:off x="120100" y="2475000"/>
                <a:ext cx="602275" cy="193500"/>
                <a:chOff x="120100" y="539500"/>
                <a:chExt cx="602275" cy="193500"/>
              </a:xfrm>
            </p:grpSpPr>
            <p:sp>
              <p:nvSpPr>
                <p:cNvPr id="2052" name="Google Shape;2052;p3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53" name="Google Shape;2053;p3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54" name="Google Shape;2054;p39"/>
              <p:cNvGrpSpPr/>
              <p:nvPr/>
            </p:nvGrpSpPr>
            <p:grpSpPr>
              <a:xfrm>
                <a:off x="120100" y="2792358"/>
                <a:ext cx="602275" cy="193500"/>
                <a:chOff x="120100" y="539500"/>
                <a:chExt cx="602275" cy="193500"/>
              </a:xfrm>
            </p:grpSpPr>
            <p:sp>
              <p:nvSpPr>
                <p:cNvPr id="2055" name="Google Shape;2055;p3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56" name="Google Shape;2056;p3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57" name="Google Shape;2057;p39"/>
              <p:cNvGrpSpPr/>
              <p:nvPr/>
            </p:nvGrpSpPr>
            <p:grpSpPr>
              <a:xfrm>
                <a:off x="120100" y="3109716"/>
                <a:ext cx="602275" cy="193500"/>
                <a:chOff x="120100" y="539500"/>
                <a:chExt cx="602275" cy="193500"/>
              </a:xfrm>
            </p:grpSpPr>
            <p:sp>
              <p:nvSpPr>
                <p:cNvPr id="2058" name="Google Shape;2058;p3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59" name="Google Shape;2059;p3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60" name="Google Shape;2060;p39"/>
              <p:cNvGrpSpPr/>
              <p:nvPr/>
            </p:nvGrpSpPr>
            <p:grpSpPr>
              <a:xfrm>
                <a:off x="120100" y="3427073"/>
                <a:ext cx="602275" cy="193500"/>
                <a:chOff x="120100" y="539500"/>
                <a:chExt cx="602275" cy="193500"/>
              </a:xfrm>
            </p:grpSpPr>
            <p:sp>
              <p:nvSpPr>
                <p:cNvPr id="2061" name="Google Shape;2061;p3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62" name="Google Shape;2062;p3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63" name="Google Shape;2063;p39"/>
              <p:cNvGrpSpPr/>
              <p:nvPr/>
            </p:nvGrpSpPr>
            <p:grpSpPr>
              <a:xfrm>
                <a:off x="120100" y="3744431"/>
                <a:ext cx="602275" cy="193500"/>
                <a:chOff x="120100" y="539500"/>
                <a:chExt cx="602275" cy="193500"/>
              </a:xfrm>
            </p:grpSpPr>
            <p:sp>
              <p:nvSpPr>
                <p:cNvPr id="2064" name="Google Shape;2064;p3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65" name="Google Shape;2065;p3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66" name="Google Shape;2066;p39"/>
              <p:cNvGrpSpPr/>
              <p:nvPr/>
            </p:nvGrpSpPr>
            <p:grpSpPr>
              <a:xfrm>
                <a:off x="120100" y="4061789"/>
                <a:ext cx="602275" cy="193500"/>
                <a:chOff x="120100" y="539500"/>
                <a:chExt cx="602275" cy="193500"/>
              </a:xfrm>
            </p:grpSpPr>
            <p:sp>
              <p:nvSpPr>
                <p:cNvPr id="2067" name="Google Shape;2067;p3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68" name="Google Shape;2068;p3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69" name="Google Shape;2069;p39"/>
              <p:cNvGrpSpPr/>
              <p:nvPr/>
            </p:nvGrpSpPr>
            <p:grpSpPr>
              <a:xfrm>
                <a:off x="120100" y="4379147"/>
                <a:ext cx="602275" cy="193500"/>
                <a:chOff x="120100" y="539500"/>
                <a:chExt cx="602275" cy="193500"/>
              </a:xfrm>
            </p:grpSpPr>
            <p:sp>
              <p:nvSpPr>
                <p:cNvPr id="2070" name="Google Shape;2070;p3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71" name="Google Shape;2071;p3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2072" name="Google Shape;2072;p39"/>
          <p:cNvSpPr txBox="1">
            <a:spLocks noGrp="1"/>
          </p:cNvSpPr>
          <p:nvPr>
            <p:ph type="body" idx="1"/>
          </p:nvPr>
        </p:nvSpPr>
        <p:spPr>
          <a:xfrm flipH="1">
            <a:off x="973400" y="1226025"/>
            <a:ext cx="3281100" cy="22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●"/>
              <a:defRPr/>
            </a:lvl4pPr>
            <a:lvl5pPr marL="2286000" lvl="4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○"/>
              <a:defRPr/>
            </a:lvl5pPr>
            <a:lvl6pPr marL="2743200" lvl="5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■"/>
              <a:defRPr/>
            </a:lvl6pPr>
            <a:lvl7pPr marL="3200400" lvl="6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●"/>
              <a:defRPr/>
            </a:lvl7pPr>
            <a:lvl8pPr marL="3657600" lvl="7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○"/>
              <a:defRPr/>
            </a:lvl8pPr>
            <a:lvl9pPr marL="4114800" lvl="8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073" name="Google Shape;2073;p39"/>
          <p:cNvSpPr txBox="1">
            <a:spLocks noGrp="1"/>
          </p:cNvSpPr>
          <p:nvPr>
            <p:ph type="title"/>
          </p:nvPr>
        </p:nvSpPr>
        <p:spPr>
          <a:xfrm>
            <a:off x="973200" y="463800"/>
            <a:ext cx="74508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3"/>
          <p:cNvGrpSpPr/>
          <p:nvPr/>
        </p:nvGrpSpPr>
        <p:grpSpPr>
          <a:xfrm>
            <a:off x="117484" y="213750"/>
            <a:ext cx="8909032" cy="4716000"/>
            <a:chOff x="120100" y="213750"/>
            <a:chExt cx="8909032" cy="4716000"/>
          </a:xfrm>
        </p:grpSpPr>
        <p:sp>
          <p:nvSpPr>
            <p:cNvPr id="61" name="Google Shape;61;p3"/>
            <p:cNvSpPr/>
            <p:nvPr/>
          </p:nvSpPr>
          <p:spPr>
            <a:xfrm>
              <a:off x="237300" y="234600"/>
              <a:ext cx="8669400" cy="4674300"/>
            </a:xfrm>
            <a:prstGeom prst="roundRect">
              <a:avLst>
                <a:gd name="adj" fmla="val 3062"/>
              </a:avLst>
            </a:prstGeom>
            <a:solidFill>
              <a:schemeClr val="dk1"/>
            </a:solidFill>
            <a:ln>
              <a:noFill/>
            </a:ln>
            <a:effectLst>
              <a:outerShdw blurRad="257175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8184550" y="213750"/>
              <a:ext cx="251400" cy="47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63;p3"/>
            <p:cNvGrpSpPr/>
            <p:nvPr/>
          </p:nvGrpSpPr>
          <p:grpSpPr>
            <a:xfrm>
              <a:off x="8421632" y="1393750"/>
              <a:ext cx="607500" cy="2356000"/>
              <a:chOff x="8421632" y="1393750"/>
              <a:chExt cx="607500" cy="2356000"/>
            </a:xfrm>
          </p:grpSpPr>
          <p:sp>
            <p:nvSpPr>
              <p:cNvPr id="64" name="Google Shape;64;p3"/>
              <p:cNvSpPr/>
              <p:nvPr/>
            </p:nvSpPr>
            <p:spPr>
              <a:xfrm>
                <a:off x="8421632" y="30492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421632" y="2497417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421632" y="1945583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421632" y="13937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" name="Google Shape;68;p3"/>
            <p:cNvSpPr/>
            <p:nvPr/>
          </p:nvSpPr>
          <p:spPr>
            <a:xfrm>
              <a:off x="389700" y="396000"/>
              <a:ext cx="8364600" cy="4351500"/>
            </a:xfrm>
            <a:prstGeom prst="roundRect">
              <a:avLst>
                <a:gd name="adj" fmla="val 306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69;p3"/>
            <p:cNvGrpSpPr/>
            <p:nvPr/>
          </p:nvGrpSpPr>
          <p:grpSpPr>
            <a:xfrm>
              <a:off x="120100" y="570853"/>
              <a:ext cx="602275" cy="4001793"/>
              <a:chOff x="120100" y="570853"/>
              <a:chExt cx="602275" cy="4001793"/>
            </a:xfrm>
          </p:grpSpPr>
          <p:grpSp>
            <p:nvGrpSpPr>
              <p:cNvPr id="70" name="Google Shape;70;p3"/>
              <p:cNvGrpSpPr/>
              <p:nvPr/>
            </p:nvGrpSpPr>
            <p:grpSpPr>
              <a:xfrm>
                <a:off x="120100" y="570853"/>
                <a:ext cx="602275" cy="193500"/>
                <a:chOff x="120100" y="539500"/>
                <a:chExt cx="602275" cy="193500"/>
              </a:xfrm>
            </p:grpSpPr>
            <p:sp>
              <p:nvSpPr>
                <p:cNvPr id="71" name="Google Shape;71;p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2" name="Google Shape;72;p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3" name="Google Shape;73;p3"/>
              <p:cNvGrpSpPr/>
              <p:nvPr/>
            </p:nvGrpSpPr>
            <p:grpSpPr>
              <a:xfrm>
                <a:off x="120100" y="888211"/>
                <a:ext cx="602275" cy="193500"/>
                <a:chOff x="120100" y="539500"/>
                <a:chExt cx="602275" cy="193500"/>
              </a:xfrm>
            </p:grpSpPr>
            <p:sp>
              <p:nvSpPr>
                <p:cNvPr id="74" name="Google Shape;74;p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5" name="Google Shape;75;p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6" name="Google Shape;76;p3"/>
              <p:cNvGrpSpPr/>
              <p:nvPr/>
            </p:nvGrpSpPr>
            <p:grpSpPr>
              <a:xfrm>
                <a:off x="120100" y="1205569"/>
                <a:ext cx="602275" cy="193500"/>
                <a:chOff x="120100" y="539500"/>
                <a:chExt cx="602275" cy="193500"/>
              </a:xfrm>
            </p:grpSpPr>
            <p:sp>
              <p:nvSpPr>
                <p:cNvPr id="77" name="Google Shape;77;p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8" name="Google Shape;78;p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9" name="Google Shape;79;p3"/>
              <p:cNvGrpSpPr/>
              <p:nvPr/>
            </p:nvGrpSpPr>
            <p:grpSpPr>
              <a:xfrm>
                <a:off x="120100" y="1522927"/>
                <a:ext cx="602275" cy="193500"/>
                <a:chOff x="120100" y="539500"/>
                <a:chExt cx="602275" cy="193500"/>
              </a:xfrm>
            </p:grpSpPr>
            <p:sp>
              <p:nvSpPr>
                <p:cNvPr id="80" name="Google Shape;80;p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81" name="Google Shape;81;p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82" name="Google Shape;82;p3"/>
              <p:cNvGrpSpPr/>
              <p:nvPr/>
            </p:nvGrpSpPr>
            <p:grpSpPr>
              <a:xfrm>
                <a:off x="120100" y="1840284"/>
                <a:ext cx="602275" cy="193500"/>
                <a:chOff x="120100" y="539500"/>
                <a:chExt cx="602275" cy="193500"/>
              </a:xfrm>
            </p:grpSpPr>
            <p:sp>
              <p:nvSpPr>
                <p:cNvPr id="83" name="Google Shape;83;p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84" name="Google Shape;84;p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85" name="Google Shape;85;p3"/>
              <p:cNvGrpSpPr/>
              <p:nvPr/>
            </p:nvGrpSpPr>
            <p:grpSpPr>
              <a:xfrm>
                <a:off x="120100" y="2157642"/>
                <a:ext cx="602275" cy="193500"/>
                <a:chOff x="120100" y="539500"/>
                <a:chExt cx="602275" cy="193500"/>
              </a:xfrm>
            </p:grpSpPr>
            <p:sp>
              <p:nvSpPr>
                <p:cNvPr id="86" name="Google Shape;86;p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87" name="Google Shape;87;p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88" name="Google Shape;88;p3"/>
              <p:cNvGrpSpPr/>
              <p:nvPr/>
            </p:nvGrpSpPr>
            <p:grpSpPr>
              <a:xfrm>
                <a:off x="120100" y="2475000"/>
                <a:ext cx="602275" cy="193500"/>
                <a:chOff x="120100" y="539500"/>
                <a:chExt cx="602275" cy="193500"/>
              </a:xfrm>
            </p:grpSpPr>
            <p:sp>
              <p:nvSpPr>
                <p:cNvPr id="89" name="Google Shape;89;p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90" name="Google Shape;90;p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91" name="Google Shape;91;p3"/>
              <p:cNvGrpSpPr/>
              <p:nvPr/>
            </p:nvGrpSpPr>
            <p:grpSpPr>
              <a:xfrm>
                <a:off x="120100" y="2792358"/>
                <a:ext cx="602275" cy="193500"/>
                <a:chOff x="120100" y="539500"/>
                <a:chExt cx="602275" cy="193500"/>
              </a:xfrm>
            </p:grpSpPr>
            <p:sp>
              <p:nvSpPr>
                <p:cNvPr id="92" name="Google Shape;92;p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93" name="Google Shape;93;p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94" name="Google Shape;94;p3"/>
              <p:cNvGrpSpPr/>
              <p:nvPr/>
            </p:nvGrpSpPr>
            <p:grpSpPr>
              <a:xfrm>
                <a:off x="120100" y="3109716"/>
                <a:ext cx="602275" cy="193500"/>
                <a:chOff x="120100" y="539500"/>
                <a:chExt cx="602275" cy="193500"/>
              </a:xfrm>
            </p:grpSpPr>
            <p:sp>
              <p:nvSpPr>
                <p:cNvPr id="95" name="Google Shape;95;p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96" name="Google Shape;96;p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97" name="Google Shape;97;p3"/>
              <p:cNvGrpSpPr/>
              <p:nvPr/>
            </p:nvGrpSpPr>
            <p:grpSpPr>
              <a:xfrm>
                <a:off x="120100" y="3427073"/>
                <a:ext cx="602275" cy="193500"/>
                <a:chOff x="120100" y="539500"/>
                <a:chExt cx="602275" cy="193500"/>
              </a:xfrm>
            </p:grpSpPr>
            <p:sp>
              <p:nvSpPr>
                <p:cNvPr id="98" name="Google Shape;98;p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99" name="Google Shape;99;p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00" name="Google Shape;100;p3"/>
              <p:cNvGrpSpPr/>
              <p:nvPr/>
            </p:nvGrpSpPr>
            <p:grpSpPr>
              <a:xfrm>
                <a:off x="120100" y="3744431"/>
                <a:ext cx="602275" cy="193500"/>
                <a:chOff x="120100" y="539500"/>
                <a:chExt cx="602275" cy="193500"/>
              </a:xfrm>
            </p:grpSpPr>
            <p:sp>
              <p:nvSpPr>
                <p:cNvPr id="101" name="Google Shape;101;p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02" name="Google Shape;102;p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03" name="Google Shape;103;p3"/>
              <p:cNvGrpSpPr/>
              <p:nvPr/>
            </p:nvGrpSpPr>
            <p:grpSpPr>
              <a:xfrm>
                <a:off x="120100" y="4061789"/>
                <a:ext cx="602275" cy="193500"/>
                <a:chOff x="120100" y="539500"/>
                <a:chExt cx="602275" cy="193500"/>
              </a:xfrm>
            </p:grpSpPr>
            <p:sp>
              <p:nvSpPr>
                <p:cNvPr id="104" name="Google Shape;104;p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05" name="Google Shape;105;p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06" name="Google Shape;106;p3"/>
              <p:cNvGrpSpPr/>
              <p:nvPr/>
            </p:nvGrpSpPr>
            <p:grpSpPr>
              <a:xfrm>
                <a:off x="120100" y="4379147"/>
                <a:ext cx="602275" cy="193500"/>
                <a:chOff x="120100" y="539500"/>
                <a:chExt cx="602275" cy="193500"/>
              </a:xfrm>
            </p:grpSpPr>
            <p:sp>
              <p:nvSpPr>
                <p:cNvPr id="107" name="Google Shape;107;p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08" name="Google Shape;108;p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4464975" y="1537540"/>
            <a:ext cx="3723000" cy="126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4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10" name="Google Shape;110;p3"/>
          <p:cNvSpPr txBox="1">
            <a:spLocks noGrp="1"/>
          </p:cNvSpPr>
          <p:nvPr>
            <p:ph type="title" idx="2" hasCustomPrompt="1"/>
          </p:nvPr>
        </p:nvSpPr>
        <p:spPr>
          <a:xfrm rot="-600355">
            <a:off x="2047456" y="2190219"/>
            <a:ext cx="1450360" cy="5995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11" name="Google Shape;111;p3"/>
          <p:cNvSpPr txBox="1">
            <a:spLocks noGrp="1"/>
          </p:cNvSpPr>
          <p:nvPr>
            <p:ph type="subTitle" idx="1"/>
          </p:nvPr>
        </p:nvSpPr>
        <p:spPr>
          <a:xfrm>
            <a:off x="4464975" y="2908540"/>
            <a:ext cx="3723000" cy="6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_1_1"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5" name="Google Shape;2075;p40"/>
          <p:cNvGrpSpPr/>
          <p:nvPr/>
        </p:nvGrpSpPr>
        <p:grpSpPr>
          <a:xfrm>
            <a:off x="117484" y="213750"/>
            <a:ext cx="8909032" cy="4716000"/>
            <a:chOff x="120100" y="213750"/>
            <a:chExt cx="8909032" cy="4716000"/>
          </a:xfrm>
        </p:grpSpPr>
        <p:sp>
          <p:nvSpPr>
            <p:cNvPr id="2076" name="Google Shape;2076;p40"/>
            <p:cNvSpPr/>
            <p:nvPr/>
          </p:nvSpPr>
          <p:spPr>
            <a:xfrm>
              <a:off x="237300" y="234600"/>
              <a:ext cx="8669400" cy="4674300"/>
            </a:xfrm>
            <a:prstGeom prst="roundRect">
              <a:avLst>
                <a:gd name="adj" fmla="val 3062"/>
              </a:avLst>
            </a:prstGeom>
            <a:solidFill>
              <a:schemeClr val="dk1"/>
            </a:solidFill>
            <a:ln>
              <a:noFill/>
            </a:ln>
            <a:effectLst>
              <a:outerShdw blurRad="257175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40"/>
            <p:cNvSpPr/>
            <p:nvPr/>
          </p:nvSpPr>
          <p:spPr>
            <a:xfrm>
              <a:off x="8184550" y="213750"/>
              <a:ext cx="251400" cy="47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8" name="Google Shape;2078;p40"/>
            <p:cNvGrpSpPr/>
            <p:nvPr/>
          </p:nvGrpSpPr>
          <p:grpSpPr>
            <a:xfrm>
              <a:off x="8421632" y="1393750"/>
              <a:ext cx="607500" cy="2356000"/>
              <a:chOff x="8421632" y="1393750"/>
              <a:chExt cx="607500" cy="2356000"/>
            </a:xfrm>
          </p:grpSpPr>
          <p:sp>
            <p:nvSpPr>
              <p:cNvPr id="2079" name="Google Shape;2079;p40"/>
              <p:cNvSpPr/>
              <p:nvPr/>
            </p:nvSpPr>
            <p:spPr>
              <a:xfrm>
                <a:off x="8421632" y="30492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40"/>
              <p:cNvSpPr/>
              <p:nvPr/>
            </p:nvSpPr>
            <p:spPr>
              <a:xfrm>
                <a:off x="8421632" y="2497417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40"/>
              <p:cNvSpPr/>
              <p:nvPr/>
            </p:nvSpPr>
            <p:spPr>
              <a:xfrm>
                <a:off x="8421632" y="1945583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40"/>
              <p:cNvSpPr/>
              <p:nvPr/>
            </p:nvSpPr>
            <p:spPr>
              <a:xfrm>
                <a:off x="8421632" y="13937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83" name="Google Shape;2083;p40"/>
            <p:cNvSpPr/>
            <p:nvPr/>
          </p:nvSpPr>
          <p:spPr>
            <a:xfrm>
              <a:off x="389700" y="396000"/>
              <a:ext cx="8364600" cy="4351500"/>
            </a:xfrm>
            <a:prstGeom prst="roundRect">
              <a:avLst>
                <a:gd name="adj" fmla="val 306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84" name="Google Shape;2084;p40"/>
            <p:cNvGrpSpPr/>
            <p:nvPr/>
          </p:nvGrpSpPr>
          <p:grpSpPr>
            <a:xfrm>
              <a:off x="120100" y="570853"/>
              <a:ext cx="602275" cy="4001793"/>
              <a:chOff x="120100" y="570853"/>
              <a:chExt cx="602275" cy="4001793"/>
            </a:xfrm>
          </p:grpSpPr>
          <p:grpSp>
            <p:nvGrpSpPr>
              <p:cNvPr id="2085" name="Google Shape;2085;p40"/>
              <p:cNvGrpSpPr/>
              <p:nvPr/>
            </p:nvGrpSpPr>
            <p:grpSpPr>
              <a:xfrm>
                <a:off x="120100" y="570853"/>
                <a:ext cx="602275" cy="193500"/>
                <a:chOff x="120100" y="539500"/>
                <a:chExt cx="602275" cy="193500"/>
              </a:xfrm>
            </p:grpSpPr>
            <p:sp>
              <p:nvSpPr>
                <p:cNvPr id="2086" name="Google Shape;2086;p40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87" name="Google Shape;2087;p40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88" name="Google Shape;2088;p40"/>
              <p:cNvGrpSpPr/>
              <p:nvPr/>
            </p:nvGrpSpPr>
            <p:grpSpPr>
              <a:xfrm>
                <a:off x="120100" y="888211"/>
                <a:ext cx="602275" cy="193500"/>
                <a:chOff x="120100" y="539500"/>
                <a:chExt cx="602275" cy="193500"/>
              </a:xfrm>
            </p:grpSpPr>
            <p:sp>
              <p:nvSpPr>
                <p:cNvPr id="2089" name="Google Shape;2089;p40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90" name="Google Shape;2090;p40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91" name="Google Shape;2091;p40"/>
              <p:cNvGrpSpPr/>
              <p:nvPr/>
            </p:nvGrpSpPr>
            <p:grpSpPr>
              <a:xfrm>
                <a:off x="120100" y="1205569"/>
                <a:ext cx="602275" cy="193500"/>
                <a:chOff x="120100" y="539500"/>
                <a:chExt cx="602275" cy="193500"/>
              </a:xfrm>
            </p:grpSpPr>
            <p:sp>
              <p:nvSpPr>
                <p:cNvPr id="2092" name="Google Shape;2092;p40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93" name="Google Shape;2093;p40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94" name="Google Shape;2094;p40"/>
              <p:cNvGrpSpPr/>
              <p:nvPr/>
            </p:nvGrpSpPr>
            <p:grpSpPr>
              <a:xfrm>
                <a:off x="120100" y="1522927"/>
                <a:ext cx="602275" cy="193500"/>
                <a:chOff x="120100" y="539500"/>
                <a:chExt cx="602275" cy="193500"/>
              </a:xfrm>
            </p:grpSpPr>
            <p:sp>
              <p:nvSpPr>
                <p:cNvPr id="2095" name="Google Shape;2095;p40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96" name="Google Shape;2096;p40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97" name="Google Shape;2097;p40"/>
              <p:cNvGrpSpPr/>
              <p:nvPr/>
            </p:nvGrpSpPr>
            <p:grpSpPr>
              <a:xfrm>
                <a:off x="120100" y="1840284"/>
                <a:ext cx="602275" cy="193500"/>
                <a:chOff x="120100" y="539500"/>
                <a:chExt cx="602275" cy="193500"/>
              </a:xfrm>
            </p:grpSpPr>
            <p:sp>
              <p:nvSpPr>
                <p:cNvPr id="2098" name="Google Shape;2098;p40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99" name="Google Shape;2099;p40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00" name="Google Shape;2100;p40"/>
              <p:cNvGrpSpPr/>
              <p:nvPr/>
            </p:nvGrpSpPr>
            <p:grpSpPr>
              <a:xfrm>
                <a:off x="120100" y="2157642"/>
                <a:ext cx="602275" cy="193500"/>
                <a:chOff x="120100" y="539500"/>
                <a:chExt cx="602275" cy="193500"/>
              </a:xfrm>
            </p:grpSpPr>
            <p:sp>
              <p:nvSpPr>
                <p:cNvPr id="2101" name="Google Shape;2101;p40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02" name="Google Shape;2102;p40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03" name="Google Shape;2103;p40"/>
              <p:cNvGrpSpPr/>
              <p:nvPr/>
            </p:nvGrpSpPr>
            <p:grpSpPr>
              <a:xfrm>
                <a:off x="120100" y="2475000"/>
                <a:ext cx="602275" cy="193500"/>
                <a:chOff x="120100" y="539500"/>
                <a:chExt cx="602275" cy="193500"/>
              </a:xfrm>
            </p:grpSpPr>
            <p:sp>
              <p:nvSpPr>
                <p:cNvPr id="2104" name="Google Shape;2104;p40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05" name="Google Shape;2105;p40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06" name="Google Shape;2106;p40"/>
              <p:cNvGrpSpPr/>
              <p:nvPr/>
            </p:nvGrpSpPr>
            <p:grpSpPr>
              <a:xfrm>
                <a:off x="120100" y="2792358"/>
                <a:ext cx="602275" cy="193500"/>
                <a:chOff x="120100" y="539500"/>
                <a:chExt cx="602275" cy="193500"/>
              </a:xfrm>
            </p:grpSpPr>
            <p:sp>
              <p:nvSpPr>
                <p:cNvPr id="2107" name="Google Shape;2107;p40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08" name="Google Shape;2108;p40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09" name="Google Shape;2109;p40"/>
              <p:cNvGrpSpPr/>
              <p:nvPr/>
            </p:nvGrpSpPr>
            <p:grpSpPr>
              <a:xfrm>
                <a:off x="120100" y="3109716"/>
                <a:ext cx="602275" cy="193500"/>
                <a:chOff x="120100" y="539500"/>
                <a:chExt cx="602275" cy="193500"/>
              </a:xfrm>
            </p:grpSpPr>
            <p:sp>
              <p:nvSpPr>
                <p:cNvPr id="2110" name="Google Shape;2110;p40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11" name="Google Shape;2111;p40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12" name="Google Shape;2112;p40"/>
              <p:cNvGrpSpPr/>
              <p:nvPr/>
            </p:nvGrpSpPr>
            <p:grpSpPr>
              <a:xfrm>
                <a:off x="120100" y="3427073"/>
                <a:ext cx="602275" cy="193500"/>
                <a:chOff x="120100" y="539500"/>
                <a:chExt cx="602275" cy="193500"/>
              </a:xfrm>
            </p:grpSpPr>
            <p:sp>
              <p:nvSpPr>
                <p:cNvPr id="2113" name="Google Shape;2113;p40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14" name="Google Shape;2114;p40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15" name="Google Shape;2115;p40"/>
              <p:cNvGrpSpPr/>
              <p:nvPr/>
            </p:nvGrpSpPr>
            <p:grpSpPr>
              <a:xfrm>
                <a:off x="120100" y="3744431"/>
                <a:ext cx="602275" cy="193500"/>
                <a:chOff x="120100" y="539500"/>
                <a:chExt cx="602275" cy="193500"/>
              </a:xfrm>
            </p:grpSpPr>
            <p:sp>
              <p:nvSpPr>
                <p:cNvPr id="2116" name="Google Shape;2116;p40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17" name="Google Shape;2117;p40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18" name="Google Shape;2118;p40"/>
              <p:cNvGrpSpPr/>
              <p:nvPr/>
            </p:nvGrpSpPr>
            <p:grpSpPr>
              <a:xfrm>
                <a:off x="120100" y="4061789"/>
                <a:ext cx="602275" cy="193500"/>
                <a:chOff x="120100" y="539500"/>
                <a:chExt cx="602275" cy="193500"/>
              </a:xfrm>
            </p:grpSpPr>
            <p:sp>
              <p:nvSpPr>
                <p:cNvPr id="2119" name="Google Shape;2119;p40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20" name="Google Shape;2120;p40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21" name="Google Shape;2121;p40"/>
              <p:cNvGrpSpPr/>
              <p:nvPr/>
            </p:nvGrpSpPr>
            <p:grpSpPr>
              <a:xfrm>
                <a:off x="120100" y="4379147"/>
                <a:ext cx="602275" cy="193500"/>
                <a:chOff x="120100" y="539500"/>
                <a:chExt cx="602275" cy="193500"/>
              </a:xfrm>
            </p:grpSpPr>
            <p:sp>
              <p:nvSpPr>
                <p:cNvPr id="2122" name="Google Shape;2122;p40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23" name="Google Shape;2123;p40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2124" name="Google Shape;2124;p40"/>
          <p:cNvSpPr txBox="1">
            <a:spLocks noGrp="1"/>
          </p:cNvSpPr>
          <p:nvPr>
            <p:ph type="title"/>
          </p:nvPr>
        </p:nvSpPr>
        <p:spPr>
          <a:xfrm flipH="1">
            <a:off x="1206388" y="1314647"/>
            <a:ext cx="3166200" cy="14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25" name="Google Shape;2125;p40"/>
          <p:cNvSpPr txBox="1">
            <a:spLocks noGrp="1"/>
          </p:cNvSpPr>
          <p:nvPr>
            <p:ph type="subTitle" idx="1"/>
          </p:nvPr>
        </p:nvSpPr>
        <p:spPr>
          <a:xfrm flipH="1">
            <a:off x="1206388" y="2763575"/>
            <a:ext cx="3166200" cy="11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0_1_1_1"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7" name="Google Shape;2127;p41"/>
          <p:cNvGrpSpPr/>
          <p:nvPr/>
        </p:nvGrpSpPr>
        <p:grpSpPr>
          <a:xfrm>
            <a:off x="117484" y="213750"/>
            <a:ext cx="8909032" cy="4716000"/>
            <a:chOff x="120100" y="213750"/>
            <a:chExt cx="8909032" cy="4716000"/>
          </a:xfrm>
        </p:grpSpPr>
        <p:sp>
          <p:nvSpPr>
            <p:cNvPr id="2128" name="Google Shape;2128;p41"/>
            <p:cNvSpPr/>
            <p:nvPr/>
          </p:nvSpPr>
          <p:spPr>
            <a:xfrm>
              <a:off x="237300" y="234600"/>
              <a:ext cx="8669400" cy="4674300"/>
            </a:xfrm>
            <a:prstGeom prst="roundRect">
              <a:avLst>
                <a:gd name="adj" fmla="val 3062"/>
              </a:avLst>
            </a:prstGeom>
            <a:solidFill>
              <a:schemeClr val="dk1"/>
            </a:solidFill>
            <a:ln>
              <a:noFill/>
            </a:ln>
            <a:effectLst>
              <a:outerShdw blurRad="257175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41"/>
            <p:cNvSpPr/>
            <p:nvPr/>
          </p:nvSpPr>
          <p:spPr>
            <a:xfrm>
              <a:off x="8184550" y="213750"/>
              <a:ext cx="251400" cy="47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30" name="Google Shape;2130;p41"/>
            <p:cNvGrpSpPr/>
            <p:nvPr/>
          </p:nvGrpSpPr>
          <p:grpSpPr>
            <a:xfrm>
              <a:off x="8421632" y="1393750"/>
              <a:ext cx="607500" cy="2356000"/>
              <a:chOff x="8421632" y="1393750"/>
              <a:chExt cx="607500" cy="2356000"/>
            </a:xfrm>
          </p:grpSpPr>
          <p:sp>
            <p:nvSpPr>
              <p:cNvPr id="2131" name="Google Shape;2131;p41"/>
              <p:cNvSpPr/>
              <p:nvPr/>
            </p:nvSpPr>
            <p:spPr>
              <a:xfrm>
                <a:off x="8421632" y="30492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41"/>
              <p:cNvSpPr/>
              <p:nvPr/>
            </p:nvSpPr>
            <p:spPr>
              <a:xfrm>
                <a:off x="8421632" y="2497417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41"/>
              <p:cNvSpPr/>
              <p:nvPr/>
            </p:nvSpPr>
            <p:spPr>
              <a:xfrm>
                <a:off x="8421632" y="1945583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41"/>
              <p:cNvSpPr/>
              <p:nvPr/>
            </p:nvSpPr>
            <p:spPr>
              <a:xfrm>
                <a:off x="8421632" y="13937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35" name="Google Shape;2135;p41"/>
            <p:cNvSpPr/>
            <p:nvPr/>
          </p:nvSpPr>
          <p:spPr>
            <a:xfrm>
              <a:off x="389700" y="396000"/>
              <a:ext cx="8364600" cy="4351500"/>
            </a:xfrm>
            <a:prstGeom prst="roundRect">
              <a:avLst>
                <a:gd name="adj" fmla="val 306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36" name="Google Shape;2136;p41"/>
            <p:cNvGrpSpPr/>
            <p:nvPr/>
          </p:nvGrpSpPr>
          <p:grpSpPr>
            <a:xfrm>
              <a:off x="120100" y="570853"/>
              <a:ext cx="602275" cy="4001793"/>
              <a:chOff x="120100" y="570853"/>
              <a:chExt cx="602275" cy="4001793"/>
            </a:xfrm>
          </p:grpSpPr>
          <p:grpSp>
            <p:nvGrpSpPr>
              <p:cNvPr id="2137" name="Google Shape;2137;p41"/>
              <p:cNvGrpSpPr/>
              <p:nvPr/>
            </p:nvGrpSpPr>
            <p:grpSpPr>
              <a:xfrm>
                <a:off x="120100" y="570853"/>
                <a:ext cx="602275" cy="193500"/>
                <a:chOff x="120100" y="539500"/>
                <a:chExt cx="602275" cy="193500"/>
              </a:xfrm>
            </p:grpSpPr>
            <p:sp>
              <p:nvSpPr>
                <p:cNvPr id="2138" name="Google Shape;2138;p4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39" name="Google Shape;2139;p4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40" name="Google Shape;2140;p41"/>
              <p:cNvGrpSpPr/>
              <p:nvPr/>
            </p:nvGrpSpPr>
            <p:grpSpPr>
              <a:xfrm>
                <a:off x="120100" y="888211"/>
                <a:ext cx="602275" cy="193500"/>
                <a:chOff x="120100" y="539500"/>
                <a:chExt cx="602275" cy="193500"/>
              </a:xfrm>
            </p:grpSpPr>
            <p:sp>
              <p:nvSpPr>
                <p:cNvPr id="2141" name="Google Shape;2141;p4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42" name="Google Shape;2142;p4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43" name="Google Shape;2143;p41"/>
              <p:cNvGrpSpPr/>
              <p:nvPr/>
            </p:nvGrpSpPr>
            <p:grpSpPr>
              <a:xfrm>
                <a:off x="120100" y="1205569"/>
                <a:ext cx="602275" cy="193500"/>
                <a:chOff x="120100" y="539500"/>
                <a:chExt cx="602275" cy="193500"/>
              </a:xfrm>
            </p:grpSpPr>
            <p:sp>
              <p:nvSpPr>
                <p:cNvPr id="2144" name="Google Shape;2144;p4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45" name="Google Shape;2145;p4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46" name="Google Shape;2146;p41"/>
              <p:cNvGrpSpPr/>
              <p:nvPr/>
            </p:nvGrpSpPr>
            <p:grpSpPr>
              <a:xfrm>
                <a:off x="120100" y="1522927"/>
                <a:ext cx="602275" cy="193500"/>
                <a:chOff x="120100" y="539500"/>
                <a:chExt cx="602275" cy="193500"/>
              </a:xfrm>
            </p:grpSpPr>
            <p:sp>
              <p:nvSpPr>
                <p:cNvPr id="2147" name="Google Shape;2147;p4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48" name="Google Shape;2148;p4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49" name="Google Shape;2149;p41"/>
              <p:cNvGrpSpPr/>
              <p:nvPr/>
            </p:nvGrpSpPr>
            <p:grpSpPr>
              <a:xfrm>
                <a:off x="120100" y="1840284"/>
                <a:ext cx="602275" cy="193500"/>
                <a:chOff x="120100" y="539500"/>
                <a:chExt cx="602275" cy="193500"/>
              </a:xfrm>
            </p:grpSpPr>
            <p:sp>
              <p:nvSpPr>
                <p:cNvPr id="2150" name="Google Shape;2150;p4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51" name="Google Shape;2151;p4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52" name="Google Shape;2152;p41"/>
              <p:cNvGrpSpPr/>
              <p:nvPr/>
            </p:nvGrpSpPr>
            <p:grpSpPr>
              <a:xfrm>
                <a:off x="120100" y="2157642"/>
                <a:ext cx="602275" cy="193500"/>
                <a:chOff x="120100" y="539500"/>
                <a:chExt cx="602275" cy="193500"/>
              </a:xfrm>
            </p:grpSpPr>
            <p:sp>
              <p:nvSpPr>
                <p:cNvPr id="2153" name="Google Shape;2153;p4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54" name="Google Shape;2154;p4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55" name="Google Shape;2155;p41"/>
              <p:cNvGrpSpPr/>
              <p:nvPr/>
            </p:nvGrpSpPr>
            <p:grpSpPr>
              <a:xfrm>
                <a:off x="120100" y="2475000"/>
                <a:ext cx="602275" cy="193500"/>
                <a:chOff x="120100" y="539500"/>
                <a:chExt cx="602275" cy="193500"/>
              </a:xfrm>
            </p:grpSpPr>
            <p:sp>
              <p:nvSpPr>
                <p:cNvPr id="2156" name="Google Shape;2156;p4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57" name="Google Shape;2157;p4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58" name="Google Shape;2158;p41"/>
              <p:cNvGrpSpPr/>
              <p:nvPr/>
            </p:nvGrpSpPr>
            <p:grpSpPr>
              <a:xfrm>
                <a:off x="120100" y="2792358"/>
                <a:ext cx="602275" cy="193500"/>
                <a:chOff x="120100" y="539500"/>
                <a:chExt cx="602275" cy="193500"/>
              </a:xfrm>
            </p:grpSpPr>
            <p:sp>
              <p:nvSpPr>
                <p:cNvPr id="2159" name="Google Shape;2159;p4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60" name="Google Shape;2160;p4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61" name="Google Shape;2161;p41"/>
              <p:cNvGrpSpPr/>
              <p:nvPr/>
            </p:nvGrpSpPr>
            <p:grpSpPr>
              <a:xfrm>
                <a:off x="120100" y="3109716"/>
                <a:ext cx="602275" cy="193500"/>
                <a:chOff x="120100" y="539500"/>
                <a:chExt cx="602275" cy="193500"/>
              </a:xfrm>
            </p:grpSpPr>
            <p:sp>
              <p:nvSpPr>
                <p:cNvPr id="2162" name="Google Shape;2162;p4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63" name="Google Shape;2163;p4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64" name="Google Shape;2164;p41"/>
              <p:cNvGrpSpPr/>
              <p:nvPr/>
            </p:nvGrpSpPr>
            <p:grpSpPr>
              <a:xfrm>
                <a:off x="120100" y="3427073"/>
                <a:ext cx="602275" cy="193500"/>
                <a:chOff x="120100" y="539500"/>
                <a:chExt cx="602275" cy="193500"/>
              </a:xfrm>
            </p:grpSpPr>
            <p:sp>
              <p:nvSpPr>
                <p:cNvPr id="2165" name="Google Shape;2165;p4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66" name="Google Shape;2166;p4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67" name="Google Shape;2167;p41"/>
              <p:cNvGrpSpPr/>
              <p:nvPr/>
            </p:nvGrpSpPr>
            <p:grpSpPr>
              <a:xfrm>
                <a:off x="120100" y="3744431"/>
                <a:ext cx="602275" cy="193500"/>
                <a:chOff x="120100" y="539500"/>
                <a:chExt cx="602275" cy="193500"/>
              </a:xfrm>
            </p:grpSpPr>
            <p:sp>
              <p:nvSpPr>
                <p:cNvPr id="2168" name="Google Shape;2168;p4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69" name="Google Shape;2169;p4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70" name="Google Shape;2170;p41"/>
              <p:cNvGrpSpPr/>
              <p:nvPr/>
            </p:nvGrpSpPr>
            <p:grpSpPr>
              <a:xfrm>
                <a:off x="120100" y="4061789"/>
                <a:ext cx="602275" cy="193500"/>
                <a:chOff x="120100" y="539500"/>
                <a:chExt cx="602275" cy="193500"/>
              </a:xfrm>
            </p:grpSpPr>
            <p:sp>
              <p:nvSpPr>
                <p:cNvPr id="2171" name="Google Shape;2171;p4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72" name="Google Shape;2172;p4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73" name="Google Shape;2173;p41"/>
              <p:cNvGrpSpPr/>
              <p:nvPr/>
            </p:nvGrpSpPr>
            <p:grpSpPr>
              <a:xfrm>
                <a:off x="120100" y="4379147"/>
                <a:ext cx="602275" cy="193500"/>
                <a:chOff x="120100" y="539500"/>
                <a:chExt cx="602275" cy="193500"/>
              </a:xfrm>
            </p:grpSpPr>
            <p:sp>
              <p:nvSpPr>
                <p:cNvPr id="2174" name="Google Shape;2174;p4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75" name="Google Shape;2175;p4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2176" name="Google Shape;2176;p41"/>
          <p:cNvSpPr txBox="1">
            <a:spLocks noGrp="1"/>
          </p:cNvSpPr>
          <p:nvPr>
            <p:ph type="title"/>
          </p:nvPr>
        </p:nvSpPr>
        <p:spPr>
          <a:xfrm flipH="1">
            <a:off x="2988888" y="1387634"/>
            <a:ext cx="3166200" cy="14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77" name="Google Shape;2177;p41"/>
          <p:cNvSpPr txBox="1">
            <a:spLocks noGrp="1"/>
          </p:cNvSpPr>
          <p:nvPr>
            <p:ph type="subTitle" idx="1"/>
          </p:nvPr>
        </p:nvSpPr>
        <p:spPr>
          <a:xfrm flipH="1">
            <a:off x="2988900" y="2836574"/>
            <a:ext cx="3166200" cy="10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0_1_1_1_2_1_1"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5" name="Google Shape;2335;p45"/>
          <p:cNvGrpSpPr/>
          <p:nvPr/>
        </p:nvGrpSpPr>
        <p:grpSpPr>
          <a:xfrm>
            <a:off x="117484" y="213750"/>
            <a:ext cx="8909032" cy="4716000"/>
            <a:chOff x="120100" y="213750"/>
            <a:chExt cx="8909032" cy="4716000"/>
          </a:xfrm>
        </p:grpSpPr>
        <p:sp>
          <p:nvSpPr>
            <p:cNvPr id="2336" name="Google Shape;2336;p45"/>
            <p:cNvSpPr/>
            <p:nvPr/>
          </p:nvSpPr>
          <p:spPr>
            <a:xfrm>
              <a:off x="237300" y="234600"/>
              <a:ext cx="8669400" cy="4674300"/>
            </a:xfrm>
            <a:prstGeom prst="roundRect">
              <a:avLst>
                <a:gd name="adj" fmla="val 3062"/>
              </a:avLst>
            </a:prstGeom>
            <a:solidFill>
              <a:schemeClr val="dk1"/>
            </a:solidFill>
            <a:ln>
              <a:noFill/>
            </a:ln>
            <a:effectLst>
              <a:outerShdw blurRad="257175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45"/>
            <p:cNvSpPr/>
            <p:nvPr/>
          </p:nvSpPr>
          <p:spPr>
            <a:xfrm>
              <a:off x="8184550" y="213750"/>
              <a:ext cx="251400" cy="47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38" name="Google Shape;2338;p45"/>
            <p:cNvGrpSpPr/>
            <p:nvPr/>
          </p:nvGrpSpPr>
          <p:grpSpPr>
            <a:xfrm>
              <a:off x="8421632" y="1393750"/>
              <a:ext cx="607500" cy="2356000"/>
              <a:chOff x="8421632" y="1393750"/>
              <a:chExt cx="607500" cy="2356000"/>
            </a:xfrm>
          </p:grpSpPr>
          <p:sp>
            <p:nvSpPr>
              <p:cNvPr id="2339" name="Google Shape;2339;p45"/>
              <p:cNvSpPr/>
              <p:nvPr/>
            </p:nvSpPr>
            <p:spPr>
              <a:xfrm>
                <a:off x="8421632" y="30492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45"/>
              <p:cNvSpPr/>
              <p:nvPr/>
            </p:nvSpPr>
            <p:spPr>
              <a:xfrm>
                <a:off x="8421632" y="2497417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45"/>
              <p:cNvSpPr/>
              <p:nvPr/>
            </p:nvSpPr>
            <p:spPr>
              <a:xfrm>
                <a:off x="8421632" y="1945583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45"/>
              <p:cNvSpPr/>
              <p:nvPr/>
            </p:nvSpPr>
            <p:spPr>
              <a:xfrm>
                <a:off x="8421632" y="13937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43" name="Google Shape;2343;p45"/>
            <p:cNvSpPr/>
            <p:nvPr/>
          </p:nvSpPr>
          <p:spPr>
            <a:xfrm>
              <a:off x="389700" y="396000"/>
              <a:ext cx="8364600" cy="4351500"/>
            </a:xfrm>
            <a:prstGeom prst="roundRect">
              <a:avLst>
                <a:gd name="adj" fmla="val 306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44" name="Google Shape;2344;p45"/>
            <p:cNvGrpSpPr/>
            <p:nvPr/>
          </p:nvGrpSpPr>
          <p:grpSpPr>
            <a:xfrm>
              <a:off x="120100" y="570853"/>
              <a:ext cx="602275" cy="4001793"/>
              <a:chOff x="120100" y="570853"/>
              <a:chExt cx="602275" cy="4001793"/>
            </a:xfrm>
          </p:grpSpPr>
          <p:grpSp>
            <p:nvGrpSpPr>
              <p:cNvPr id="2345" name="Google Shape;2345;p45"/>
              <p:cNvGrpSpPr/>
              <p:nvPr/>
            </p:nvGrpSpPr>
            <p:grpSpPr>
              <a:xfrm>
                <a:off x="120100" y="570853"/>
                <a:ext cx="602275" cy="193500"/>
                <a:chOff x="120100" y="539500"/>
                <a:chExt cx="602275" cy="193500"/>
              </a:xfrm>
            </p:grpSpPr>
            <p:sp>
              <p:nvSpPr>
                <p:cNvPr id="2346" name="Google Shape;2346;p4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347" name="Google Shape;2347;p4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348" name="Google Shape;2348;p45"/>
              <p:cNvGrpSpPr/>
              <p:nvPr/>
            </p:nvGrpSpPr>
            <p:grpSpPr>
              <a:xfrm>
                <a:off x="120100" y="888211"/>
                <a:ext cx="602275" cy="193500"/>
                <a:chOff x="120100" y="539500"/>
                <a:chExt cx="602275" cy="193500"/>
              </a:xfrm>
            </p:grpSpPr>
            <p:sp>
              <p:nvSpPr>
                <p:cNvPr id="2349" name="Google Shape;2349;p4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350" name="Google Shape;2350;p4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351" name="Google Shape;2351;p45"/>
              <p:cNvGrpSpPr/>
              <p:nvPr/>
            </p:nvGrpSpPr>
            <p:grpSpPr>
              <a:xfrm>
                <a:off x="120100" y="1205569"/>
                <a:ext cx="602275" cy="193500"/>
                <a:chOff x="120100" y="539500"/>
                <a:chExt cx="602275" cy="193500"/>
              </a:xfrm>
            </p:grpSpPr>
            <p:sp>
              <p:nvSpPr>
                <p:cNvPr id="2352" name="Google Shape;2352;p4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353" name="Google Shape;2353;p4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354" name="Google Shape;2354;p45"/>
              <p:cNvGrpSpPr/>
              <p:nvPr/>
            </p:nvGrpSpPr>
            <p:grpSpPr>
              <a:xfrm>
                <a:off x="120100" y="1522927"/>
                <a:ext cx="602275" cy="193500"/>
                <a:chOff x="120100" y="539500"/>
                <a:chExt cx="602275" cy="193500"/>
              </a:xfrm>
            </p:grpSpPr>
            <p:sp>
              <p:nvSpPr>
                <p:cNvPr id="2355" name="Google Shape;2355;p4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356" name="Google Shape;2356;p4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357" name="Google Shape;2357;p45"/>
              <p:cNvGrpSpPr/>
              <p:nvPr/>
            </p:nvGrpSpPr>
            <p:grpSpPr>
              <a:xfrm>
                <a:off x="120100" y="1840284"/>
                <a:ext cx="602275" cy="193500"/>
                <a:chOff x="120100" y="539500"/>
                <a:chExt cx="602275" cy="193500"/>
              </a:xfrm>
            </p:grpSpPr>
            <p:sp>
              <p:nvSpPr>
                <p:cNvPr id="2358" name="Google Shape;2358;p4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359" name="Google Shape;2359;p4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360" name="Google Shape;2360;p45"/>
              <p:cNvGrpSpPr/>
              <p:nvPr/>
            </p:nvGrpSpPr>
            <p:grpSpPr>
              <a:xfrm>
                <a:off x="120100" y="2157642"/>
                <a:ext cx="602275" cy="193500"/>
                <a:chOff x="120100" y="539500"/>
                <a:chExt cx="602275" cy="193500"/>
              </a:xfrm>
            </p:grpSpPr>
            <p:sp>
              <p:nvSpPr>
                <p:cNvPr id="2361" name="Google Shape;2361;p4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362" name="Google Shape;2362;p4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363" name="Google Shape;2363;p45"/>
              <p:cNvGrpSpPr/>
              <p:nvPr/>
            </p:nvGrpSpPr>
            <p:grpSpPr>
              <a:xfrm>
                <a:off x="120100" y="2475000"/>
                <a:ext cx="602275" cy="193500"/>
                <a:chOff x="120100" y="539500"/>
                <a:chExt cx="602275" cy="193500"/>
              </a:xfrm>
            </p:grpSpPr>
            <p:sp>
              <p:nvSpPr>
                <p:cNvPr id="2364" name="Google Shape;2364;p4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365" name="Google Shape;2365;p4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366" name="Google Shape;2366;p45"/>
              <p:cNvGrpSpPr/>
              <p:nvPr/>
            </p:nvGrpSpPr>
            <p:grpSpPr>
              <a:xfrm>
                <a:off x="120100" y="2792358"/>
                <a:ext cx="602275" cy="193500"/>
                <a:chOff x="120100" y="539500"/>
                <a:chExt cx="602275" cy="193500"/>
              </a:xfrm>
            </p:grpSpPr>
            <p:sp>
              <p:nvSpPr>
                <p:cNvPr id="2367" name="Google Shape;2367;p4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368" name="Google Shape;2368;p4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369" name="Google Shape;2369;p45"/>
              <p:cNvGrpSpPr/>
              <p:nvPr/>
            </p:nvGrpSpPr>
            <p:grpSpPr>
              <a:xfrm>
                <a:off x="120100" y="3109716"/>
                <a:ext cx="602275" cy="193500"/>
                <a:chOff x="120100" y="539500"/>
                <a:chExt cx="602275" cy="193500"/>
              </a:xfrm>
            </p:grpSpPr>
            <p:sp>
              <p:nvSpPr>
                <p:cNvPr id="2370" name="Google Shape;2370;p4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371" name="Google Shape;2371;p4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372" name="Google Shape;2372;p45"/>
              <p:cNvGrpSpPr/>
              <p:nvPr/>
            </p:nvGrpSpPr>
            <p:grpSpPr>
              <a:xfrm>
                <a:off x="120100" y="3427073"/>
                <a:ext cx="602275" cy="193500"/>
                <a:chOff x="120100" y="539500"/>
                <a:chExt cx="602275" cy="193500"/>
              </a:xfrm>
            </p:grpSpPr>
            <p:sp>
              <p:nvSpPr>
                <p:cNvPr id="2373" name="Google Shape;2373;p4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374" name="Google Shape;2374;p4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375" name="Google Shape;2375;p45"/>
              <p:cNvGrpSpPr/>
              <p:nvPr/>
            </p:nvGrpSpPr>
            <p:grpSpPr>
              <a:xfrm>
                <a:off x="120100" y="3744431"/>
                <a:ext cx="602275" cy="193500"/>
                <a:chOff x="120100" y="539500"/>
                <a:chExt cx="602275" cy="193500"/>
              </a:xfrm>
            </p:grpSpPr>
            <p:sp>
              <p:nvSpPr>
                <p:cNvPr id="2376" name="Google Shape;2376;p4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377" name="Google Shape;2377;p4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378" name="Google Shape;2378;p45"/>
              <p:cNvGrpSpPr/>
              <p:nvPr/>
            </p:nvGrpSpPr>
            <p:grpSpPr>
              <a:xfrm>
                <a:off x="120100" y="4061789"/>
                <a:ext cx="602275" cy="193500"/>
                <a:chOff x="120100" y="539500"/>
                <a:chExt cx="602275" cy="193500"/>
              </a:xfrm>
            </p:grpSpPr>
            <p:sp>
              <p:nvSpPr>
                <p:cNvPr id="2379" name="Google Shape;2379;p4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380" name="Google Shape;2380;p4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381" name="Google Shape;2381;p45"/>
              <p:cNvGrpSpPr/>
              <p:nvPr/>
            </p:nvGrpSpPr>
            <p:grpSpPr>
              <a:xfrm>
                <a:off x="120100" y="4379147"/>
                <a:ext cx="602275" cy="193500"/>
                <a:chOff x="120100" y="539500"/>
                <a:chExt cx="602275" cy="193500"/>
              </a:xfrm>
            </p:grpSpPr>
            <p:sp>
              <p:nvSpPr>
                <p:cNvPr id="2382" name="Google Shape;2382;p4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383" name="Google Shape;2383;p4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2384" name="Google Shape;2384;p45"/>
          <p:cNvSpPr txBox="1">
            <a:spLocks noGrp="1"/>
          </p:cNvSpPr>
          <p:nvPr>
            <p:ph type="title"/>
          </p:nvPr>
        </p:nvSpPr>
        <p:spPr>
          <a:xfrm flipH="1">
            <a:off x="3993500" y="726725"/>
            <a:ext cx="4439100" cy="197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85" name="Google Shape;2385;p45"/>
          <p:cNvSpPr txBox="1">
            <a:spLocks noGrp="1"/>
          </p:cNvSpPr>
          <p:nvPr>
            <p:ph type="subTitle" idx="1"/>
          </p:nvPr>
        </p:nvSpPr>
        <p:spPr>
          <a:xfrm flipH="1">
            <a:off x="3997703" y="2717215"/>
            <a:ext cx="4434900" cy="11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2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9" name="Google Shape;2439;p47"/>
          <p:cNvGrpSpPr/>
          <p:nvPr/>
        </p:nvGrpSpPr>
        <p:grpSpPr>
          <a:xfrm>
            <a:off x="117484" y="213750"/>
            <a:ext cx="8909032" cy="4716000"/>
            <a:chOff x="120100" y="213750"/>
            <a:chExt cx="8909032" cy="4716000"/>
          </a:xfrm>
        </p:grpSpPr>
        <p:sp>
          <p:nvSpPr>
            <p:cNvPr id="2440" name="Google Shape;2440;p47"/>
            <p:cNvSpPr/>
            <p:nvPr/>
          </p:nvSpPr>
          <p:spPr>
            <a:xfrm>
              <a:off x="237300" y="234600"/>
              <a:ext cx="8669400" cy="4674300"/>
            </a:xfrm>
            <a:prstGeom prst="roundRect">
              <a:avLst>
                <a:gd name="adj" fmla="val 3062"/>
              </a:avLst>
            </a:prstGeom>
            <a:solidFill>
              <a:schemeClr val="dk1"/>
            </a:solidFill>
            <a:ln>
              <a:noFill/>
            </a:ln>
            <a:effectLst>
              <a:outerShdw blurRad="257175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47"/>
            <p:cNvSpPr/>
            <p:nvPr/>
          </p:nvSpPr>
          <p:spPr>
            <a:xfrm>
              <a:off x="8184550" y="213750"/>
              <a:ext cx="251400" cy="47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42" name="Google Shape;2442;p47"/>
            <p:cNvGrpSpPr/>
            <p:nvPr/>
          </p:nvGrpSpPr>
          <p:grpSpPr>
            <a:xfrm>
              <a:off x="8421632" y="1393750"/>
              <a:ext cx="607500" cy="2356000"/>
              <a:chOff x="8421632" y="1393750"/>
              <a:chExt cx="607500" cy="2356000"/>
            </a:xfrm>
          </p:grpSpPr>
          <p:sp>
            <p:nvSpPr>
              <p:cNvPr id="2443" name="Google Shape;2443;p47"/>
              <p:cNvSpPr/>
              <p:nvPr/>
            </p:nvSpPr>
            <p:spPr>
              <a:xfrm>
                <a:off x="8421632" y="30492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47"/>
              <p:cNvSpPr/>
              <p:nvPr/>
            </p:nvSpPr>
            <p:spPr>
              <a:xfrm>
                <a:off x="8421632" y="2497417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47"/>
              <p:cNvSpPr/>
              <p:nvPr/>
            </p:nvSpPr>
            <p:spPr>
              <a:xfrm>
                <a:off x="8421632" y="1945583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47"/>
              <p:cNvSpPr/>
              <p:nvPr/>
            </p:nvSpPr>
            <p:spPr>
              <a:xfrm>
                <a:off x="8421632" y="13937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47" name="Google Shape;2447;p47"/>
            <p:cNvSpPr/>
            <p:nvPr/>
          </p:nvSpPr>
          <p:spPr>
            <a:xfrm>
              <a:off x="389700" y="396000"/>
              <a:ext cx="8364600" cy="4351500"/>
            </a:xfrm>
            <a:prstGeom prst="roundRect">
              <a:avLst>
                <a:gd name="adj" fmla="val 306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48" name="Google Shape;2448;p47"/>
            <p:cNvGrpSpPr/>
            <p:nvPr/>
          </p:nvGrpSpPr>
          <p:grpSpPr>
            <a:xfrm>
              <a:off x="120100" y="570853"/>
              <a:ext cx="602275" cy="4001793"/>
              <a:chOff x="120100" y="570853"/>
              <a:chExt cx="602275" cy="4001793"/>
            </a:xfrm>
          </p:grpSpPr>
          <p:grpSp>
            <p:nvGrpSpPr>
              <p:cNvPr id="2449" name="Google Shape;2449;p47"/>
              <p:cNvGrpSpPr/>
              <p:nvPr/>
            </p:nvGrpSpPr>
            <p:grpSpPr>
              <a:xfrm>
                <a:off x="120100" y="570853"/>
                <a:ext cx="602275" cy="193500"/>
                <a:chOff x="120100" y="539500"/>
                <a:chExt cx="602275" cy="193500"/>
              </a:xfrm>
            </p:grpSpPr>
            <p:sp>
              <p:nvSpPr>
                <p:cNvPr id="2450" name="Google Shape;2450;p4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451" name="Google Shape;2451;p4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52" name="Google Shape;2452;p47"/>
              <p:cNvGrpSpPr/>
              <p:nvPr/>
            </p:nvGrpSpPr>
            <p:grpSpPr>
              <a:xfrm>
                <a:off x="120100" y="888211"/>
                <a:ext cx="602275" cy="193500"/>
                <a:chOff x="120100" y="539500"/>
                <a:chExt cx="602275" cy="193500"/>
              </a:xfrm>
            </p:grpSpPr>
            <p:sp>
              <p:nvSpPr>
                <p:cNvPr id="2453" name="Google Shape;2453;p4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454" name="Google Shape;2454;p4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55" name="Google Shape;2455;p47"/>
              <p:cNvGrpSpPr/>
              <p:nvPr/>
            </p:nvGrpSpPr>
            <p:grpSpPr>
              <a:xfrm>
                <a:off x="120100" y="1205569"/>
                <a:ext cx="602275" cy="193500"/>
                <a:chOff x="120100" y="539500"/>
                <a:chExt cx="602275" cy="193500"/>
              </a:xfrm>
            </p:grpSpPr>
            <p:sp>
              <p:nvSpPr>
                <p:cNvPr id="2456" name="Google Shape;2456;p4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457" name="Google Shape;2457;p4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58" name="Google Shape;2458;p47"/>
              <p:cNvGrpSpPr/>
              <p:nvPr/>
            </p:nvGrpSpPr>
            <p:grpSpPr>
              <a:xfrm>
                <a:off x="120100" y="1522927"/>
                <a:ext cx="602275" cy="193500"/>
                <a:chOff x="120100" y="539500"/>
                <a:chExt cx="602275" cy="193500"/>
              </a:xfrm>
            </p:grpSpPr>
            <p:sp>
              <p:nvSpPr>
                <p:cNvPr id="2459" name="Google Shape;2459;p4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460" name="Google Shape;2460;p4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61" name="Google Shape;2461;p47"/>
              <p:cNvGrpSpPr/>
              <p:nvPr/>
            </p:nvGrpSpPr>
            <p:grpSpPr>
              <a:xfrm>
                <a:off x="120100" y="1840284"/>
                <a:ext cx="602275" cy="193500"/>
                <a:chOff x="120100" y="539500"/>
                <a:chExt cx="602275" cy="193500"/>
              </a:xfrm>
            </p:grpSpPr>
            <p:sp>
              <p:nvSpPr>
                <p:cNvPr id="2462" name="Google Shape;2462;p4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463" name="Google Shape;2463;p4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64" name="Google Shape;2464;p47"/>
              <p:cNvGrpSpPr/>
              <p:nvPr/>
            </p:nvGrpSpPr>
            <p:grpSpPr>
              <a:xfrm>
                <a:off x="120100" y="2157642"/>
                <a:ext cx="602275" cy="193500"/>
                <a:chOff x="120100" y="539500"/>
                <a:chExt cx="602275" cy="193500"/>
              </a:xfrm>
            </p:grpSpPr>
            <p:sp>
              <p:nvSpPr>
                <p:cNvPr id="2465" name="Google Shape;2465;p4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466" name="Google Shape;2466;p4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67" name="Google Shape;2467;p47"/>
              <p:cNvGrpSpPr/>
              <p:nvPr/>
            </p:nvGrpSpPr>
            <p:grpSpPr>
              <a:xfrm>
                <a:off x="120100" y="2475000"/>
                <a:ext cx="602275" cy="193500"/>
                <a:chOff x="120100" y="539500"/>
                <a:chExt cx="602275" cy="193500"/>
              </a:xfrm>
            </p:grpSpPr>
            <p:sp>
              <p:nvSpPr>
                <p:cNvPr id="2468" name="Google Shape;2468;p4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469" name="Google Shape;2469;p4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70" name="Google Shape;2470;p47"/>
              <p:cNvGrpSpPr/>
              <p:nvPr/>
            </p:nvGrpSpPr>
            <p:grpSpPr>
              <a:xfrm>
                <a:off x="120100" y="2792358"/>
                <a:ext cx="602275" cy="193500"/>
                <a:chOff x="120100" y="539500"/>
                <a:chExt cx="602275" cy="193500"/>
              </a:xfrm>
            </p:grpSpPr>
            <p:sp>
              <p:nvSpPr>
                <p:cNvPr id="2471" name="Google Shape;2471;p4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472" name="Google Shape;2472;p4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73" name="Google Shape;2473;p47"/>
              <p:cNvGrpSpPr/>
              <p:nvPr/>
            </p:nvGrpSpPr>
            <p:grpSpPr>
              <a:xfrm>
                <a:off x="120100" y="3109716"/>
                <a:ext cx="602275" cy="193500"/>
                <a:chOff x="120100" y="539500"/>
                <a:chExt cx="602275" cy="193500"/>
              </a:xfrm>
            </p:grpSpPr>
            <p:sp>
              <p:nvSpPr>
                <p:cNvPr id="2474" name="Google Shape;2474;p4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475" name="Google Shape;2475;p4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76" name="Google Shape;2476;p47"/>
              <p:cNvGrpSpPr/>
              <p:nvPr/>
            </p:nvGrpSpPr>
            <p:grpSpPr>
              <a:xfrm>
                <a:off x="120100" y="3427073"/>
                <a:ext cx="602275" cy="193500"/>
                <a:chOff x="120100" y="539500"/>
                <a:chExt cx="602275" cy="193500"/>
              </a:xfrm>
            </p:grpSpPr>
            <p:sp>
              <p:nvSpPr>
                <p:cNvPr id="2477" name="Google Shape;2477;p4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478" name="Google Shape;2478;p4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79" name="Google Shape;2479;p47"/>
              <p:cNvGrpSpPr/>
              <p:nvPr/>
            </p:nvGrpSpPr>
            <p:grpSpPr>
              <a:xfrm>
                <a:off x="120100" y="3744431"/>
                <a:ext cx="602275" cy="193500"/>
                <a:chOff x="120100" y="539500"/>
                <a:chExt cx="602275" cy="193500"/>
              </a:xfrm>
            </p:grpSpPr>
            <p:sp>
              <p:nvSpPr>
                <p:cNvPr id="2480" name="Google Shape;2480;p4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481" name="Google Shape;2481;p4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82" name="Google Shape;2482;p47"/>
              <p:cNvGrpSpPr/>
              <p:nvPr/>
            </p:nvGrpSpPr>
            <p:grpSpPr>
              <a:xfrm>
                <a:off x="120100" y="4061789"/>
                <a:ext cx="602275" cy="193500"/>
                <a:chOff x="120100" y="539500"/>
                <a:chExt cx="602275" cy="193500"/>
              </a:xfrm>
            </p:grpSpPr>
            <p:sp>
              <p:nvSpPr>
                <p:cNvPr id="2483" name="Google Shape;2483;p4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484" name="Google Shape;2484;p4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85" name="Google Shape;2485;p47"/>
              <p:cNvGrpSpPr/>
              <p:nvPr/>
            </p:nvGrpSpPr>
            <p:grpSpPr>
              <a:xfrm>
                <a:off x="120100" y="4379147"/>
                <a:ext cx="602275" cy="193500"/>
                <a:chOff x="120100" y="539500"/>
                <a:chExt cx="602275" cy="193500"/>
              </a:xfrm>
            </p:grpSpPr>
            <p:sp>
              <p:nvSpPr>
                <p:cNvPr id="2486" name="Google Shape;2486;p47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487" name="Google Shape;2487;p47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9" name="Google Shape;2489;p48"/>
          <p:cNvGrpSpPr/>
          <p:nvPr/>
        </p:nvGrpSpPr>
        <p:grpSpPr>
          <a:xfrm>
            <a:off x="117484" y="213750"/>
            <a:ext cx="8909032" cy="4716000"/>
            <a:chOff x="117484" y="213750"/>
            <a:chExt cx="8909032" cy="4716000"/>
          </a:xfrm>
        </p:grpSpPr>
        <p:grpSp>
          <p:nvGrpSpPr>
            <p:cNvPr id="2490" name="Google Shape;2490;p48"/>
            <p:cNvGrpSpPr/>
            <p:nvPr/>
          </p:nvGrpSpPr>
          <p:grpSpPr>
            <a:xfrm>
              <a:off x="8419016" y="1393750"/>
              <a:ext cx="607500" cy="2356000"/>
              <a:chOff x="8421632" y="1393750"/>
              <a:chExt cx="607500" cy="2356000"/>
            </a:xfrm>
          </p:grpSpPr>
          <p:sp>
            <p:nvSpPr>
              <p:cNvPr id="2491" name="Google Shape;2491;p48"/>
              <p:cNvSpPr/>
              <p:nvPr/>
            </p:nvSpPr>
            <p:spPr>
              <a:xfrm>
                <a:off x="8421632" y="30492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48"/>
              <p:cNvSpPr/>
              <p:nvPr/>
            </p:nvSpPr>
            <p:spPr>
              <a:xfrm>
                <a:off x="8421632" y="2497417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48"/>
              <p:cNvSpPr/>
              <p:nvPr/>
            </p:nvSpPr>
            <p:spPr>
              <a:xfrm>
                <a:off x="8421632" y="1945583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48"/>
              <p:cNvSpPr/>
              <p:nvPr/>
            </p:nvSpPr>
            <p:spPr>
              <a:xfrm>
                <a:off x="8421632" y="13937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95" name="Google Shape;2495;p48"/>
            <p:cNvSpPr/>
            <p:nvPr/>
          </p:nvSpPr>
          <p:spPr>
            <a:xfrm>
              <a:off x="234684" y="234600"/>
              <a:ext cx="8669400" cy="4674300"/>
            </a:xfrm>
            <a:prstGeom prst="roundRect">
              <a:avLst>
                <a:gd name="adj" fmla="val 3062"/>
              </a:avLst>
            </a:prstGeom>
            <a:solidFill>
              <a:schemeClr val="dk1"/>
            </a:solidFill>
            <a:ln>
              <a:noFill/>
            </a:ln>
            <a:effectLst>
              <a:outerShdw blurRad="257175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8"/>
            <p:cNvSpPr/>
            <p:nvPr/>
          </p:nvSpPr>
          <p:spPr>
            <a:xfrm>
              <a:off x="8181934" y="213750"/>
              <a:ext cx="251400" cy="47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7" name="Google Shape;2497;p48"/>
            <p:cNvGrpSpPr/>
            <p:nvPr/>
          </p:nvGrpSpPr>
          <p:grpSpPr>
            <a:xfrm>
              <a:off x="117484" y="570853"/>
              <a:ext cx="602275" cy="4001793"/>
              <a:chOff x="120100" y="570853"/>
              <a:chExt cx="602275" cy="4001793"/>
            </a:xfrm>
          </p:grpSpPr>
          <p:grpSp>
            <p:nvGrpSpPr>
              <p:cNvPr id="2498" name="Google Shape;2498;p48"/>
              <p:cNvGrpSpPr/>
              <p:nvPr/>
            </p:nvGrpSpPr>
            <p:grpSpPr>
              <a:xfrm>
                <a:off x="120100" y="570853"/>
                <a:ext cx="602275" cy="193500"/>
                <a:chOff x="120100" y="539500"/>
                <a:chExt cx="602275" cy="193500"/>
              </a:xfrm>
            </p:grpSpPr>
            <p:sp>
              <p:nvSpPr>
                <p:cNvPr id="2499" name="Google Shape;2499;p48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500" name="Google Shape;2500;p48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501" name="Google Shape;2501;p48"/>
              <p:cNvGrpSpPr/>
              <p:nvPr/>
            </p:nvGrpSpPr>
            <p:grpSpPr>
              <a:xfrm>
                <a:off x="120100" y="888211"/>
                <a:ext cx="602275" cy="193500"/>
                <a:chOff x="120100" y="539500"/>
                <a:chExt cx="602275" cy="193500"/>
              </a:xfrm>
            </p:grpSpPr>
            <p:sp>
              <p:nvSpPr>
                <p:cNvPr id="2502" name="Google Shape;2502;p48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503" name="Google Shape;2503;p48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504" name="Google Shape;2504;p48"/>
              <p:cNvGrpSpPr/>
              <p:nvPr/>
            </p:nvGrpSpPr>
            <p:grpSpPr>
              <a:xfrm>
                <a:off x="120100" y="1205569"/>
                <a:ext cx="602275" cy="193500"/>
                <a:chOff x="120100" y="539500"/>
                <a:chExt cx="602275" cy="193500"/>
              </a:xfrm>
            </p:grpSpPr>
            <p:sp>
              <p:nvSpPr>
                <p:cNvPr id="2505" name="Google Shape;2505;p48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506" name="Google Shape;2506;p48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507" name="Google Shape;2507;p48"/>
              <p:cNvGrpSpPr/>
              <p:nvPr/>
            </p:nvGrpSpPr>
            <p:grpSpPr>
              <a:xfrm>
                <a:off x="120100" y="1522927"/>
                <a:ext cx="602275" cy="193500"/>
                <a:chOff x="120100" y="539500"/>
                <a:chExt cx="602275" cy="193500"/>
              </a:xfrm>
            </p:grpSpPr>
            <p:sp>
              <p:nvSpPr>
                <p:cNvPr id="2508" name="Google Shape;2508;p48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509" name="Google Shape;2509;p48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510" name="Google Shape;2510;p48"/>
              <p:cNvGrpSpPr/>
              <p:nvPr/>
            </p:nvGrpSpPr>
            <p:grpSpPr>
              <a:xfrm>
                <a:off x="120100" y="1840284"/>
                <a:ext cx="602275" cy="193500"/>
                <a:chOff x="120100" y="539500"/>
                <a:chExt cx="602275" cy="193500"/>
              </a:xfrm>
            </p:grpSpPr>
            <p:sp>
              <p:nvSpPr>
                <p:cNvPr id="2511" name="Google Shape;2511;p48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512" name="Google Shape;2512;p48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513" name="Google Shape;2513;p48"/>
              <p:cNvGrpSpPr/>
              <p:nvPr/>
            </p:nvGrpSpPr>
            <p:grpSpPr>
              <a:xfrm>
                <a:off x="120100" y="2157642"/>
                <a:ext cx="602275" cy="193500"/>
                <a:chOff x="120100" y="539500"/>
                <a:chExt cx="602275" cy="193500"/>
              </a:xfrm>
            </p:grpSpPr>
            <p:sp>
              <p:nvSpPr>
                <p:cNvPr id="2514" name="Google Shape;2514;p48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515" name="Google Shape;2515;p48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516" name="Google Shape;2516;p48"/>
              <p:cNvGrpSpPr/>
              <p:nvPr/>
            </p:nvGrpSpPr>
            <p:grpSpPr>
              <a:xfrm>
                <a:off x="120100" y="2475000"/>
                <a:ext cx="602275" cy="193500"/>
                <a:chOff x="120100" y="539500"/>
                <a:chExt cx="602275" cy="193500"/>
              </a:xfrm>
            </p:grpSpPr>
            <p:sp>
              <p:nvSpPr>
                <p:cNvPr id="2517" name="Google Shape;2517;p48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518" name="Google Shape;2518;p48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519" name="Google Shape;2519;p48"/>
              <p:cNvGrpSpPr/>
              <p:nvPr/>
            </p:nvGrpSpPr>
            <p:grpSpPr>
              <a:xfrm>
                <a:off x="120100" y="2792358"/>
                <a:ext cx="602275" cy="193500"/>
                <a:chOff x="120100" y="539500"/>
                <a:chExt cx="602275" cy="193500"/>
              </a:xfrm>
            </p:grpSpPr>
            <p:sp>
              <p:nvSpPr>
                <p:cNvPr id="2520" name="Google Shape;2520;p48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521" name="Google Shape;2521;p48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522" name="Google Shape;2522;p48"/>
              <p:cNvGrpSpPr/>
              <p:nvPr/>
            </p:nvGrpSpPr>
            <p:grpSpPr>
              <a:xfrm>
                <a:off x="120100" y="3109716"/>
                <a:ext cx="602275" cy="193500"/>
                <a:chOff x="120100" y="539500"/>
                <a:chExt cx="602275" cy="193500"/>
              </a:xfrm>
            </p:grpSpPr>
            <p:sp>
              <p:nvSpPr>
                <p:cNvPr id="2523" name="Google Shape;2523;p48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524" name="Google Shape;2524;p48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525" name="Google Shape;2525;p48"/>
              <p:cNvGrpSpPr/>
              <p:nvPr/>
            </p:nvGrpSpPr>
            <p:grpSpPr>
              <a:xfrm>
                <a:off x="120100" y="3427073"/>
                <a:ext cx="602275" cy="193500"/>
                <a:chOff x="120100" y="539500"/>
                <a:chExt cx="602275" cy="193500"/>
              </a:xfrm>
            </p:grpSpPr>
            <p:sp>
              <p:nvSpPr>
                <p:cNvPr id="2526" name="Google Shape;2526;p48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527" name="Google Shape;2527;p48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528" name="Google Shape;2528;p48"/>
              <p:cNvGrpSpPr/>
              <p:nvPr/>
            </p:nvGrpSpPr>
            <p:grpSpPr>
              <a:xfrm>
                <a:off x="120100" y="3744431"/>
                <a:ext cx="602275" cy="193500"/>
                <a:chOff x="120100" y="539500"/>
                <a:chExt cx="602275" cy="193500"/>
              </a:xfrm>
            </p:grpSpPr>
            <p:sp>
              <p:nvSpPr>
                <p:cNvPr id="2529" name="Google Shape;2529;p48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530" name="Google Shape;2530;p48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531" name="Google Shape;2531;p48"/>
              <p:cNvGrpSpPr/>
              <p:nvPr/>
            </p:nvGrpSpPr>
            <p:grpSpPr>
              <a:xfrm>
                <a:off x="120100" y="4061789"/>
                <a:ext cx="602275" cy="193500"/>
                <a:chOff x="120100" y="539500"/>
                <a:chExt cx="602275" cy="193500"/>
              </a:xfrm>
            </p:grpSpPr>
            <p:sp>
              <p:nvSpPr>
                <p:cNvPr id="2532" name="Google Shape;2532;p48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533" name="Google Shape;2533;p48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534" name="Google Shape;2534;p48"/>
              <p:cNvGrpSpPr/>
              <p:nvPr/>
            </p:nvGrpSpPr>
            <p:grpSpPr>
              <a:xfrm>
                <a:off x="120100" y="4379147"/>
                <a:ext cx="602275" cy="193500"/>
                <a:chOff x="120100" y="539500"/>
                <a:chExt cx="602275" cy="193500"/>
              </a:xfrm>
            </p:grpSpPr>
            <p:sp>
              <p:nvSpPr>
                <p:cNvPr id="2535" name="Google Shape;2535;p48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536" name="Google Shape;2536;p48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7675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4"/>
          <p:cNvGrpSpPr/>
          <p:nvPr/>
        </p:nvGrpSpPr>
        <p:grpSpPr>
          <a:xfrm>
            <a:off x="117484" y="213750"/>
            <a:ext cx="8909032" cy="4716000"/>
            <a:chOff x="120100" y="213750"/>
            <a:chExt cx="8909032" cy="4716000"/>
          </a:xfrm>
        </p:grpSpPr>
        <p:sp>
          <p:nvSpPr>
            <p:cNvPr id="114" name="Google Shape;114;p4"/>
            <p:cNvSpPr/>
            <p:nvPr/>
          </p:nvSpPr>
          <p:spPr>
            <a:xfrm>
              <a:off x="237300" y="234600"/>
              <a:ext cx="8669400" cy="4674300"/>
            </a:xfrm>
            <a:prstGeom prst="roundRect">
              <a:avLst>
                <a:gd name="adj" fmla="val 3062"/>
              </a:avLst>
            </a:prstGeom>
            <a:solidFill>
              <a:schemeClr val="dk1"/>
            </a:solidFill>
            <a:ln>
              <a:noFill/>
            </a:ln>
            <a:effectLst>
              <a:outerShdw blurRad="257175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8184550" y="213750"/>
              <a:ext cx="251400" cy="47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4"/>
            <p:cNvGrpSpPr/>
            <p:nvPr/>
          </p:nvGrpSpPr>
          <p:grpSpPr>
            <a:xfrm>
              <a:off x="8421632" y="1393750"/>
              <a:ext cx="607500" cy="2356000"/>
              <a:chOff x="8421632" y="1393750"/>
              <a:chExt cx="607500" cy="2356000"/>
            </a:xfrm>
          </p:grpSpPr>
          <p:sp>
            <p:nvSpPr>
              <p:cNvPr id="117" name="Google Shape;117;p4"/>
              <p:cNvSpPr/>
              <p:nvPr/>
            </p:nvSpPr>
            <p:spPr>
              <a:xfrm>
                <a:off x="8421632" y="30492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8421632" y="2497417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8421632" y="1945583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8421632" y="13937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" name="Google Shape;121;p4"/>
            <p:cNvSpPr/>
            <p:nvPr/>
          </p:nvSpPr>
          <p:spPr>
            <a:xfrm>
              <a:off x="389700" y="396000"/>
              <a:ext cx="8364600" cy="4351500"/>
            </a:xfrm>
            <a:prstGeom prst="roundRect">
              <a:avLst>
                <a:gd name="adj" fmla="val 306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122;p4"/>
            <p:cNvGrpSpPr/>
            <p:nvPr/>
          </p:nvGrpSpPr>
          <p:grpSpPr>
            <a:xfrm>
              <a:off x="120100" y="570853"/>
              <a:ext cx="602275" cy="4001793"/>
              <a:chOff x="120100" y="570853"/>
              <a:chExt cx="602275" cy="4001793"/>
            </a:xfrm>
          </p:grpSpPr>
          <p:grpSp>
            <p:nvGrpSpPr>
              <p:cNvPr id="123" name="Google Shape;123;p4"/>
              <p:cNvGrpSpPr/>
              <p:nvPr/>
            </p:nvGrpSpPr>
            <p:grpSpPr>
              <a:xfrm>
                <a:off x="120100" y="570853"/>
                <a:ext cx="602275" cy="193500"/>
                <a:chOff x="120100" y="539500"/>
                <a:chExt cx="602275" cy="193500"/>
              </a:xfrm>
            </p:grpSpPr>
            <p:sp>
              <p:nvSpPr>
                <p:cNvPr id="124" name="Google Shape;124;p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25" name="Google Shape;125;p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26" name="Google Shape;126;p4"/>
              <p:cNvGrpSpPr/>
              <p:nvPr/>
            </p:nvGrpSpPr>
            <p:grpSpPr>
              <a:xfrm>
                <a:off x="120100" y="888211"/>
                <a:ext cx="602275" cy="193500"/>
                <a:chOff x="120100" y="539500"/>
                <a:chExt cx="602275" cy="193500"/>
              </a:xfrm>
            </p:grpSpPr>
            <p:sp>
              <p:nvSpPr>
                <p:cNvPr id="127" name="Google Shape;127;p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28" name="Google Shape;128;p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29" name="Google Shape;129;p4"/>
              <p:cNvGrpSpPr/>
              <p:nvPr/>
            </p:nvGrpSpPr>
            <p:grpSpPr>
              <a:xfrm>
                <a:off x="120100" y="1205569"/>
                <a:ext cx="602275" cy="193500"/>
                <a:chOff x="120100" y="539500"/>
                <a:chExt cx="602275" cy="193500"/>
              </a:xfrm>
            </p:grpSpPr>
            <p:sp>
              <p:nvSpPr>
                <p:cNvPr id="130" name="Google Shape;130;p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31" name="Google Shape;131;p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32" name="Google Shape;132;p4"/>
              <p:cNvGrpSpPr/>
              <p:nvPr/>
            </p:nvGrpSpPr>
            <p:grpSpPr>
              <a:xfrm>
                <a:off x="120100" y="1522927"/>
                <a:ext cx="602275" cy="193500"/>
                <a:chOff x="120100" y="539500"/>
                <a:chExt cx="602275" cy="193500"/>
              </a:xfrm>
            </p:grpSpPr>
            <p:sp>
              <p:nvSpPr>
                <p:cNvPr id="133" name="Google Shape;133;p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34" name="Google Shape;134;p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35" name="Google Shape;135;p4"/>
              <p:cNvGrpSpPr/>
              <p:nvPr/>
            </p:nvGrpSpPr>
            <p:grpSpPr>
              <a:xfrm>
                <a:off x="120100" y="1840284"/>
                <a:ext cx="602275" cy="193500"/>
                <a:chOff x="120100" y="539500"/>
                <a:chExt cx="602275" cy="193500"/>
              </a:xfrm>
            </p:grpSpPr>
            <p:sp>
              <p:nvSpPr>
                <p:cNvPr id="136" name="Google Shape;136;p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37" name="Google Shape;137;p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38" name="Google Shape;138;p4"/>
              <p:cNvGrpSpPr/>
              <p:nvPr/>
            </p:nvGrpSpPr>
            <p:grpSpPr>
              <a:xfrm>
                <a:off x="120100" y="2157642"/>
                <a:ext cx="602275" cy="193500"/>
                <a:chOff x="120100" y="539500"/>
                <a:chExt cx="602275" cy="193500"/>
              </a:xfrm>
            </p:grpSpPr>
            <p:sp>
              <p:nvSpPr>
                <p:cNvPr id="139" name="Google Shape;139;p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40" name="Google Shape;140;p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41" name="Google Shape;141;p4"/>
              <p:cNvGrpSpPr/>
              <p:nvPr/>
            </p:nvGrpSpPr>
            <p:grpSpPr>
              <a:xfrm>
                <a:off x="120100" y="2475000"/>
                <a:ext cx="602275" cy="193500"/>
                <a:chOff x="120100" y="539500"/>
                <a:chExt cx="602275" cy="193500"/>
              </a:xfrm>
            </p:grpSpPr>
            <p:sp>
              <p:nvSpPr>
                <p:cNvPr id="142" name="Google Shape;142;p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43" name="Google Shape;143;p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44" name="Google Shape;144;p4"/>
              <p:cNvGrpSpPr/>
              <p:nvPr/>
            </p:nvGrpSpPr>
            <p:grpSpPr>
              <a:xfrm>
                <a:off x="120100" y="2792358"/>
                <a:ext cx="602275" cy="193500"/>
                <a:chOff x="120100" y="539500"/>
                <a:chExt cx="602275" cy="193500"/>
              </a:xfrm>
            </p:grpSpPr>
            <p:sp>
              <p:nvSpPr>
                <p:cNvPr id="145" name="Google Shape;145;p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46" name="Google Shape;146;p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47" name="Google Shape;147;p4"/>
              <p:cNvGrpSpPr/>
              <p:nvPr/>
            </p:nvGrpSpPr>
            <p:grpSpPr>
              <a:xfrm>
                <a:off x="120100" y="3109716"/>
                <a:ext cx="602275" cy="193500"/>
                <a:chOff x="120100" y="539500"/>
                <a:chExt cx="602275" cy="193500"/>
              </a:xfrm>
            </p:grpSpPr>
            <p:sp>
              <p:nvSpPr>
                <p:cNvPr id="148" name="Google Shape;148;p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49" name="Google Shape;149;p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50" name="Google Shape;150;p4"/>
              <p:cNvGrpSpPr/>
              <p:nvPr/>
            </p:nvGrpSpPr>
            <p:grpSpPr>
              <a:xfrm>
                <a:off x="120100" y="3427073"/>
                <a:ext cx="602275" cy="193500"/>
                <a:chOff x="120100" y="539500"/>
                <a:chExt cx="602275" cy="193500"/>
              </a:xfrm>
            </p:grpSpPr>
            <p:sp>
              <p:nvSpPr>
                <p:cNvPr id="151" name="Google Shape;151;p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52" name="Google Shape;152;p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53" name="Google Shape;153;p4"/>
              <p:cNvGrpSpPr/>
              <p:nvPr/>
            </p:nvGrpSpPr>
            <p:grpSpPr>
              <a:xfrm>
                <a:off x="120100" y="3744431"/>
                <a:ext cx="602275" cy="193500"/>
                <a:chOff x="120100" y="539500"/>
                <a:chExt cx="602275" cy="193500"/>
              </a:xfrm>
            </p:grpSpPr>
            <p:sp>
              <p:nvSpPr>
                <p:cNvPr id="154" name="Google Shape;154;p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55" name="Google Shape;155;p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56" name="Google Shape;156;p4"/>
              <p:cNvGrpSpPr/>
              <p:nvPr/>
            </p:nvGrpSpPr>
            <p:grpSpPr>
              <a:xfrm>
                <a:off x="120100" y="4061789"/>
                <a:ext cx="602275" cy="193500"/>
                <a:chOff x="120100" y="539500"/>
                <a:chExt cx="602275" cy="193500"/>
              </a:xfrm>
            </p:grpSpPr>
            <p:sp>
              <p:nvSpPr>
                <p:cNvPr id="157" name="Google Shape;157;p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58" name="Google Shape;158;p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59" name="Google Shape;159;p4"/>
              <p:cNvGrpSpPr/>
              <p:nvPr/>
            </p:nvGrpSpPr>
            <p:grpSpPr>
              <a:xfrm>
                <a:off x="120100" y="4379147"/>
                <a:ext cx="602275" cy="193500"/>
                <a:chOff x="120100" y="539500"/>
                <a:chExt cx="602275" cy="193500"/>
              </a:xfrm>
            </p:grpSpPr>
            <p:sp>
              <p:nvSpPr>
                <p:cNvPr id="160" name="Google Shape;160;p4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61" name="Google Shape;161;p4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62" name="Google Shape;162;p4"/>
          <p:cNvSpPr txBox="1">
            <a:spLocks noGrp="1"/>
          </p:cNvSpPr>
          <p:nvPr>
            <p:ph type="body" idx="1"/>
          </p:nvPr>
        </p:nvSpPr>
        <p:spPr>
          <a:xfrm flipH="1">
            <a:off x="4409947" y="1629711"/>
            <a:ext cx="4014000" cy="27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○"/>
              <a:defRPr/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■"/>
              <a:defRPr/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●"/>
              <a:defRPr/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○"/>
              <a:defRPr/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■"/>
              <a:defRPr/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●"/>
              <a:defRPr/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○"/>
              <a:defRPr/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163" name="Google Shape;163;p4"/>
          <p:cNvSpPr txBox="1">
            <a:spLocks noGrp="1"/>
          </p:cNvSpPr>
          <p:nvPr>
            <p:ph type="title"/>
          </p:nvPr>
        </p:nvSpPr>
        <p:spPr>
          <a:xfrm>
            <a:off x="973200" y="463800"/>
            <a:ext cx="74508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5"/>
          <p:cNvGrpSpPr/>
          <p:nvPr/>
        </p:nvGrpSpPr>
        <p:grpSpPr>
          <a:xfrm>
            <a:off x="117484" y="213750"/>
            <a:ext cx="8909032" cy="4716000"/>
            <a:chOff x="120100" y="213750"/>
            <a:chExt cx="8909032" cy="4716000"/>
          </a:xfrm>
        </p:grpSpPr>
        <p:sp>
          <p:nvSpPr>
            <p:cNvPr id="166" name="Google Shape;166;p5"/>
            <p:cNvSpPr/>
            <p:nvPr/>
          </p:nvSpPr>
          <p:spPr>
            <a:xfrm>
              <a:off x="237300" y="234600"/>
              <a:ext cx="8669400" cy="4674300"/>
            </a:xfrm>
            <a:prstGeom prst="roundRect">
              <a:avLst>
                <a:gd name="adj" fmla="val 3062"/>
              </a:avLst>
            </a:prstGeom>
            <a:solidFill>
              <a:schemeClr val="dk1"/>
            </a:solidFill>
            <a:ln>
              <a:noFill/>
            </a:ln>
            <a:effectLst>
              <a:outerShdw blurRad="257175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8184550" y="213750"/>
              <a:ext cx="251400" cy="47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" name="Google Shape;168;p5"/>
            <p:cNvGrpSpPr/>
            <p:nvPr/>
          </p:nvGrpSpPr>
          <p:grpSpPr>
            <a:xfrm>
              <a:off x="8421632" y="1393750"/>
              <a:ext cx="607500" cy="2356000"/>
              <a:chOff x="8421632" y="1393750"/>
              <a:chExt cx="607500" cy="2356000"/>
            </a:xfrm>
          </p:grpSpPr>
          <p:sp>
            <p:nvSpPr>
              <p:cNvPr id="169" name="Google Shape;169;p5"/>
              <p:cNvSpPr/>
              <p:nvPr/>
            </p:nvSpPr>
            <p:spPr>
              <a:xfrm>
                <a:off x="8421632" y="30492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8421632" y="2497417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8421632" y="1945583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8421632" y="13937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3" name="Google Shape;173;p5"/>
            <p:cNvSpPr/>
            <p:nvPr/>
          </p:nvSpPr>
          <p:spPr>
            <a:xfrm>
              <a:off x="389700" y="396000"/>
              <a:ext cx="8364600" cy="4351500"/>
            </a:xfrm>
            <a:prstGeom prst="roundRect">
              <a:avLst>
                <a:gd name="adj" fmla="val 306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" name="Google Shape;174;p5"/>
            <p:cNvGrpSpPr/>
            <p:nvPr/>
          </p:nvGrpSpPr>
          <p:grpSpPr>
            <a:xfrm>
              <a:off x="120100" y="570853"/>
              <a:ext cx="602275" cy="4001793"/>
              <a:chOff x="120100" y="570853"/>
              <a:chExt cx="602275" cy="4001793"/>
            </a:xfrm>
          </p:grpSpPr>
          <p:grpSp>
            <p:nvGrpSpPr>
              <p:cNvPr id="175" name="Google Shape;175;p5"/>
              <p:cNvGrpSpPr/>
              <p:nvPr/>
            </p:nvGrpSpPr>
            <p:grpSpPr>
              <a:xfrm>
                <a:off x="120100" y="570853"/>
                <a:ext cx="602275" cy="193500"/>
                <a:chOff x="120100" y="539500"/>
                <a:chExt cx="602275" cy="193500"/>
              </a:xfrm>
            </p:grpSpPr>
            <p:sp>
              <p:nvSpPr>
                <p:cNvPr id="176" name="Google Shape;176;p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77" name="Google Shape;177;p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78" name="Google Shape;178;p5"/>
              <p:cNvGrpSpPr/>
              <p:nvPr/>
            </p:nvGrpSpPr>
            <p:grpSpPr>
              <a:xfrm>
                <a:off x="120100" y="888211"/>
                <a:ext cx="602275" cy="193500"/>
                <a:chOff x="120100" y="539500"/>
                <a:chExt cx="602275" cy="193500"/>
              </a:xfrm>
            </p:grpSpPr>
            <p:sp>
              <p:nvSpPr>
                <p:cNvPr id="179" name="Google Shape;179;p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80" name="Google Shape;180;p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81" name="Google Shape;181;p5"/>
              <p:cNvGrpSpPr/>
              <p:nvPr/>
            </p:nvGrpSpPr>
            <p:grpSpPr>
              <a:xfrm>
                <a:off x="120100" y="1205569"/>
                <a:ext cx="602275" cy="193500"/>
                <a:chOff x="120100" y="539500"/>
                <a:chExt cx="602275" cy="193500"/>
              </a:xfrm>
            </p:grpSpPr>
            <p:sp>
              <p:nvSpPr>
                <p:cNvPr id="182" name="Google Shape;182;p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83" name="Google Shape;183;p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84" name="Google Shape;184;p5"/>
              <p:cNvGrpSpPr/>
              <p:nvPr/>
            </p:nvGrpSpPr>
            <p:grpSpPr>
              <a:xfrm>
                <a:off x="120100" y="1522927"/>
                <a:ext cx="602275" cy="193500"/>
                <a:chOff x="120100" y="539500"/>
                <a:chExt cx="602275" cy="193500"/>
              </a:xfrm>
            </p:grpSpPr>
            <p:sp>
              <p:nvSpPr>
                <p:cNvPr id="185" name="Google Shape;185;p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86" name="Google Shape;186;p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87" name="Google Shape;187;p5"/>
              <p:cNvGrpSpPr/>
              <p:nvPr/>
            </p:nvGrpSpPr>
            <p:grpSpPr>
              <a:xfrm>
                <a:off x="120100" y="1840284"/>
                <a:ext cx="602275" cy="193500"/>
                <a:chOff x="120100" y="539500"/>
                <a:chExt cx="602275" cy="193500"/>
              </a:xfrm>
            </p:grpSpPr>
            <p:sp>
              <p:nvSpPr>
                <p:cNvPr id="188" name="Google Shape;188;p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89" name="Google Shape;189;p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90" name="Google Shape;190;p5"/>
              <p:cNvGrpSpPr/>
              <p:nvPr/>
            </p:nvGrpSpPr>
            <p:grpSpPr>
              <a:xfrm>
                <a:off x="120100" y="2157642"/>
                <a:ext cx="602275" cy="193500"/>
                <a:chOff x="120100" y="539500"/>
                <a:chExt cx="602275" cy="193500"/>
              </a:xfrm>
            </p:grpSpPr>
            <p:sp>
              <p:nvSpPr>
                <p:cNvPr id="191" name="Google Shape;191;p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92" name="Google Shape;192;p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93" name="Google Shape;193;p5"/>
              <p:cNvGrpSpPr/>
              <p:nvPr/>
            </p:nvGrpSpPr>
            <p:grpSpPr>
              <a:xfrm>
                <a:off x="120100" y="2475000"/>
                <a:ext cx="602275" cy="193500"/>
                <a:chOff x="120100" y="539500"/>
                <a:chExt cx="602275" cy="193500"/>
              </a:xfrm>
            </p:grpSpPr>
            <p:sp>
              <p:nvSpPr>
                <p:cNvPr id="194" name="Google Shape;194;p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95" name="Google Shape;195;p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96" name="Google Shape;196;p5"/>
              <p:cNvGrpSpPr/>
              <p:nvPr/>
            </p:nvGrpSpPr>
            <p:grpSpPr>
              <a:xfrm>
                <a:off x="120100" y="2792358"/>
                <a:ext cx="602275" cy="193500"/>
                <a:chOff x="120100" y="539500"/>
                <a:chExt cx="602275" cy="193500"/>
              </a:xfrm>
            </p:grpSpPr>
            <p:sp>
              <p:nvSpPr>
                <p:cNvPr id="197" name="Google Shape;197;p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98" name="Google Shape;198;p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99" name="Google Shape;199;p5"/>
              <p:cNvGrpSpPr/>
              <p:nvPr/>
            </p:nvGrpSpPr>
            <p:grpSpPr>
              <a:xfrm>
                <a:off x="120100" y="3109716"/>
                <a:ext cx="602275" cy="193500"/>
                <a:chOff x="120100" y="539500"/>
                <a:chExt cx="602275" cy="193500"/>
              </a:xfrm>
            </p:grpSpPr>
            <p:sp>
              <p:nvSpPr>
                <p:cNvPr id="200" name="Google Shape;200;p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1" name="Google Shape;201;p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2" name="Google Shape;202;p5"/>
              <p:cNvGrpSpPr/>
              <p:nvPr/>
            </p:nvGrpSpPr>
            <p:grpSpPr>
              <a:xfrm>
                <a:off x="120100" y="3427073"/>
                <a:ext cx="602275" cy="193500"/>
                <a:chOff x="120100" y="539500"/>
                <a:chExt cx="602275" cy="193500"/>
              </a:xfrm>
            </p:grpSpPr>
            <p:sp>
              <p:nvSpPr>
                <p:cNvPr id="203" name="Google Shape;203;p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4" name="Google Shape;204;p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5" name="Google Shape;205;p5"/>
              <p:cNvGrpSpPr/>
              <p:nvPr/>
            </p:nvGrpSpPr>
            <p:grpSpPr>
              <a:xfrm>
                <a:off x="120100" y="3744431"/>
                <a:ext cx="602275" cy="193500"/>
                <a:chOff x="120100" y="539500"/>
                <a:chExt cx="602275" cy="193500"/>
              </a:xfrm>
            </p:grpSpPr>
            <p:sp>
              <p:nvSpPr>
                <p:cNvPr id="206" name="Google Shape;206;p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7" name="Google Shape;207;p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8" name="Google Shape;208;p5"/>
              <p:cNvGrpSpPr/>
              <p:nvPr/>
            </p:nvGrpSpPr>
            <p:grpSpPr>
              <a:xfrm>
                <a:off x="120100" y="4061789"/>
                <a:ext cx="602275" cy="193500"/>
                <a:chOff x="120100" y="539500"/>
                <a:chExt cx="602275" cy="193500"/>
              </a:xfrm>
            </p:grpSpPr>
            <p:sp>
              <p:nvSpPr>
                <p:cNvPr id="209" name="Google Shape;209;p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0" name="Google Shape;210;p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1" name="Google Shape;211;p5"/>
              <p:cNvGrpSpPr/>
              <p:nvPr/>
            </p:nvGrpSpPr>
            <p:grpSpPr>
              <a:xfrm>
                <a:off x="120100" y="4379147"/>
                <a:ext cx="602275" cy="193500"/>
                <a:chOff x="120100" y="539500"/>
                <a:chExt cx="602275" cy="193500"/>
              </a:xfrm>
            </p:grpSpPr>
            <p:sp>
              <p:nvSpPr>
                <p:cNvPr id="212" name="Google Shape;212;p5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13" name="Google Shape;213;p5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214" name="Google Shape;214;p5"/>
          <p:cNvSpPr txBox="1">
            <a:spLocks noGrp="1"/>
          </p:cNvSpPr>
          <p:nvPr>
            <p:ph type="subTitle" idx="1"/>
          </p:nvPr>
        </p:nvSpPr>
        <p:spPr>
          <a:xfrm>
            <a:off x="1254788" y="2788392"/>
            <a:ext cx="27768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215" name="Google Shape;215;p5"/>
          <p:cNvSpPr txBox="1">
            <a:spLocks noGrp="1"/>
          </p:cNvSpPr>
          <p:nvPr>
            <p:ph type="subTitle" idx="2"/>
          </p:nvPr>
        </p:nvSpPr>
        <p:spPr>
          <a:xfrm>
            <a:off x="1254788" y="3159792"/>
            <a:ext cx="27768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5"/>
          <p:cNvSpPr txBox="1">
            <a:spLocks noGrp="1"/>
          </p:cNvSpPr>
          <p:nvPr>
            <p:ph type="subTitle" idx="3"/>
          </p:nvPr>
        </p:nvSpPr>
        <p:spPr>
          <a:xfrm>
            <a:off x="5112413" y="2788392"/>
            <a:ext cx="27768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217" name="Google Shape;217;p5"/>
          <p:cNvSpPr txBox="1">
            <a:spLocks noGrp="1"/>
          </p:cNvSpPr>
          <p:nvPr>
            <p:ph type="subTitle" idx="4"/>
          </p:nvPr>
        </p:nvSpPr>
        <p:spPr>
          <a:xfrm>
            <a:off x="5112413" y="3159792"/>
            <a:ext cx="27768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"/>
          <p:cNvSpPr txBox="1">
            <a:spLocks noGrp="1"/>
          </p:cNvSpPr>
          <p:nvPr>
            <p:ph type="title"/>
          </p:nvPr>
        </p:nvSpPr>
        <p:spPr>
          <a:xfrm>
            <a:off x="973200" y="463800"/>
            <a:ext cx="74508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6"/>
          <p:cNvGrpSpPr/>
          <p:nvPr/>
        </p:nvGrpSpPr>
        <p:grpSpPr>
          <a:xfrm>
            <a:off x="117484" y="213750"/>
            <a:ext cx="8909032" cy="4716000"/>
            <a:chOff x="120100" y="213750"/>
            <a:chExt cx="8909032" cy="4716000"/>
          </a:xfrm>
        </p:grpSpPr>
        <p:sp>
          <p:nvSpPr>
            <p:cNvPr id="221" name="Google Shape;221;p6"/>
            <p:cNvSpPr/>
            <p:nvPr/>
          </p:nvSpPr>
          <p:spPr>
            <a:xfrm>
              <a:off x="237300" y="234600"/>
              <a:ext cx="8669400" cy="4674300"/>
            </a:xfrm>
            <a:prstGeom prst="roundRect">
              <a:avLst>
                <a:gd name="adj" fmla="val 3062"/>
              </a:avLst>
            </a:prstGeom>
            <a:solidFill>
              <a:schemeClr val="dk1"/>
            </a:solidFill>
            <a:ln>
              <a:noFill/>
            </a:ln>
            <a:effectLst>
              <a:outerShdw blurRad="257175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8184550" y="213750"/>
              <a:ext cx="251400" cy="47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" name="Google Shape;223;p6"/>
            <p:cNvGrpSpPr/>
            <p:nvPr/>
          </p:nvGrpSpPr>
          <p:grpSpPr>
            <a:xfrm>
              <a:off x="8421632" y="1393750"/>
              <a:ext cx="607500" cy="2356000"/>
              <a:chOff x="8421632" y="1393750"/>
              <a:chExt cx="607500" cy="2356000"/>
            </a:xfrm>
          </p:grpSpPr>
          <p:sp>
            <p:nvSpPr>
              <p:cNvPr id="224" name="Google Shape;224;p6"/>
              <p:cNvSpPr/>
              <p:nvPr/>
            </p:nvSpPr>
            <p:spPr>
              <a:xfrm>
                <a:off x="8421632" y="30492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8421632" y="2497417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8421632" y="1945583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6"/>
              <p:cNvSpPr/>
              <p:nvPr/>
            </p:nvSpPr>
            <p:spPr>
              <a:xfrm>
                <a:off x="8421632" y="13937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8" name="Google Shape;228;p6"/>
            <p:cNvSpPr/>
            <p:nvPr/>
          </p:nvSpPr>
          <p:spPr>
            <a:xfrm>
              <a:off x="389700" y="396000"/>
              <a:ext cx="8364600" cy="4351500"/>
            </a:xfrm>
            <a:prstGeom prst="roundRect">
              <a:avLst>
                <a:gd name="adj" fmla="val 306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9" name="Google Shape;229;p6"/>
            <p:cNvGrpSpPr/>
            <p:nvPr/>
          </p:nvGrpSpPr>
          <p:grpSpPr>
            <a:xfrm>
              <a:off x="120100" y="570853"/>
              <a:ext cx="602275" cy="4001793"/>
              <a:chOff x="120100" y="570853"/>
              <a:chExt cx="602275" cy="4001793"/>
            </a:xfrm>
          </p:grpSpPr>
          <p:grpSp>
            <p:nvGrpSpPr>
              <p:cNvPr id="230" name="Google Shape;230;p6"/>
              <p:cNvGrpSpPr/>
              <p:nvPr/>
            </p:nvGrpSpPr>
            <p:grpSpPr>
              <a:xfrm>
                <a:off x="120100" y="570853"/>
                <a:ext cx="602275" cy="193500"/>
                <a:chOff x="120100" y="539500"/>
                <a:chExt cx="602275" cy="193500"/>
              </a:xfrm>
            </p:grpSpPr>
            <p:sp>
              <p:nvSpPr>
                <p:cNvPr id="231" name="Google Shape;231;p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32" name="Google Shape;232;p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33" name="Google Shape;233;p6"/>
              <p:cNvGrpSpPr/>
              <p:nvPr/>
            </p:nvGrpSpPr>
            <p:grpSpPr>
              <a:xfrm>
                <a:off x="120100" y="888211"/>
                <a:ext cx="602275" cy="193500"/>
                <a:chOff x="120100" y="539500"/>
                <a:chExt cx="602275" cy="193500"/>
              </a:xfrm>
            </p:grpSpPr>
            <p:sp>
              <p:nvSpPr>
                <p:cNvPr id="234" name="Google Shape;234;p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35" name="Google Shape;235;p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36" name="Google Shape;236;p6"/>
              <p:cNvGrpSpPr/>
              <p:nvPr/>
            </p:nvGrpSpPr>
            <p:grpSpPr>
              <a:xfrm>
                <a:off x="120100" y="1205569"/>
                <a:ext cx="602275" cy="193500"/>
                <a:chOff x="120100" y="539500"/>
                <a:chExt cx="602275" cy="193500"/>
              </a:xfrm>
            </p:grpSpPr>
            <p:sp>
              <p:nvSpPr>
                <p:cNvPr id="237" name="Google Shape;237;p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38" name="Google Shape;238;p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39" name="Google Shape;239;p6"/>
              <p:cNvGrpSpPr/>
              <p:nvPr/>
            </p:nvGrpSpPr>
            <p:grpSpPr>
              <a:xfrm>
                <a:off x="120100" y="1522927"/>
                <a:ext cx="602275" cy="193500"/>
                <a:chOff x="120100" y="539500"/>
                <a:chExt cx="602275" cy="193500"/>
              </a:xfrm>
            </p:grpSpPr>
            <p:sp>
              <p:nvSpPr>
                <p:cNvPr id="240" name="Google Shape;240;p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41" name="Google Shape;241;p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2" name="Google Shape;242;p6"/>
              <p:cNvGrpSpPr/>
              <p:nvPr/>
            </p:nvGrpSpPr>
            <p:grpSpPr>
              <a:xfrm>
                <a:off x="120100" y="1840284"/>
                <a:ext cx="602275" cy="193500"/>
                <a:chOff x="120100" y="539500"/>
                <a:chExt cx="602275" cy="193500"/>
              </a:xfrm>
            </p:grpSpPr>
            <p:sp>
              <p:nvSpPr>
                <p:cNvPr id="243" name="Google Shape;243;p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44" name="Google Shape;244;p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5" name="Google Shape;245;p6"/>
              <p:cNvGrpSpPr/>
              <p:nvPr/>
            </p:nvGrpSpPr>
            <p:grpSpPr>
              <a:xfrm>
                <a:off x="120100" y="2157642"/>
                <a:ext cx="602275" cy="193500"/>
                <a:chOff x="120100" y="539500"/>
                <a:chExt cx="602275" cy="193500"/>
              </a:xfrm>
            </p:grpSpPr>
            <p:sp>
              <p:nvSpPr>
                <p:cNvPr id="246" name="Google Shape;246;p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47" name="Google Shape;247;p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8" name="Google Shape;248;p6"/>
              <p:cNvGrpSpPr/>
              <p:nvPr/>
            </p:nvGrpSpPr>
            <p:grpSpPr>
              <a:xfrm>
                <a:off x="120100" y="2475000"/>
                <a:ext cx="602275" cy="193500"/>
                <a:chOff x="120100" y="539500"/>
                <a:chExt cx="602275" cy="193500"/>
              </a:xfrm>
            </p:grpSpPr>
            <p:sp>
              <p:nvSpPr>
                <p:cNvPr id="249" name="Google Shape;249;p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50" name="Google Shape;250;p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51" name="Google Shape;251;p6"/>
              <p:cNvGrpSpPr/>
              <p:nvPr/>
            </p:nvGrpSpPr>
            <p:grpSpPr>
              <a:xfrm>
                <a:off x="120100" y="2792358"/>
                <a:ext cx="602275" cy="193500"/>
                <a:chOff x="120100" y="539500"/>
                <a:chExt cx="602275" cy="193500"/>
              </a:xfrm>
            </p:grpSpPr>
            <p:sp>
              <p:nvSpPr>
                <p:cNvPr id="252" name="Google Shape;252;p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53" name="Google Shape;253;p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54" name="Google Shape;254;p6"/>
              <p:cNvGrpSpPr/>
              <p:nvPr/>
            </p:nvGrpSpPr>
            <p:grpSpPr>
              <a:xfrm>
                <a:off x="120100" y="3109716"/>
                <a:ext cx="602275" cy="193500"/>
                <a:chOff x="120100" y="539500"/>
                <a:chExt cx="602275" cy="193500"/>
              </a:xfrm>
            </p:grpSpPr>
            <p:sp>
              <p:nvSpPr>
                <p:cNvPr id="255" name="Google Shape;255;p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56" name="Google Shape;256;p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57" name="Google Shape;257;p6"/>
              <p:cNvGrpSpPr/>
              <p:nvPr/>
            </p:nvGrpSpPr>
            <p:grpSpPr>
              <a:xfrm>
                <a:off x="120100" y="3427073"/>
                <a:ext cx="602275" cy="193500"/>
                <a:chOff x="120100" y="539500"/>
                <a:chExt cx="602275" cy="193500"/>
              </a:xfrm>
            </p:grpSpPr>
            <p:sp>
              <p:nvSpPr>
                <p:cNvPr id="258" name="Google Shape;258;p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59" name="Google Shape;259;p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60" name="Google Shape;260;p6"/>
              <p:cNvGrpSpPr/>
              <p:nvPr/>
            </p:nvGrpSpPr>
            <p:grpSpPr>
              <a:xfrm>
                <a:off x="120100" y="3744431"/>
                <a:ext cx="602275" cy="193500"/>
                <a:chOff x="120100" y="539500"/>
                <a:chExt cx="602275" cy="193500"/>
              </a:xfrm>
            </p:grpSpPr>
            <p:sp>
              <p:nvSpPr>
                <p:cNvPr id="261" name="Google Shape;261;p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62" name="Google Shape;262;p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63" name="Google Shape;263;p6"/>
              <p:cNvGrpSpPr/>
              <p:nvPr/>
            </p:nvGrpSpPr>
            <p:grpSpPr>
              <a:xfrm>
                <a:off x="120100" y="4061789"/>
                <a:ext cx="602275" cy="193500"/>
                <a:chOff x="120100" y="539500"/>
                <a:chExt cx="602275" cy="193500"/>
              </a:xfrm>
            </p:grpSpPr>
            <p:sp>
              <p:nvSpPr>
                <p:cNvPr id="264" name="Google Shape;264;p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65" name="Google Shape;265;p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66" name="Google Shape;266;p6"/>
              <p:cNvGrpSpPr/>
              <p:nvPr/>
            </p:nvGrpSpPr>
            <p:grpSpPr>
              <a:xfrm>
                <a:off x="120100" y="4379147"/>
                <a:ext cx="602275" cy="193500"/>
                <a:chOff x="120100" y="539500"/>
                <a:chExt cx="602275" cy="193500"/>
              </a:xfrm>
            </p:grpSpPr>
            <p:sp>
              <p:nvSpPr>
                <p:cNvPr id="267" name="Google Shape;267;p6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68" name="Google Shape;268;p6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269" name="Google Shape;269;p6"/>
          <p:cNvSpPr txBox="1">
            <a:spLocks noGrp="1"/>
          </p:cNvSpPr>
          <p:nvPr>
            <p:ph type="title"/>
          </p:nvPr>
        </p:nvSpPr>
        <p:spPr>
          <a:xfrm>
            <a:off x="973200" y="463800"/>
            <a:ext cx="74508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9"/>
          <p:cNvGrpSpPr/>
          <p:nvPr/>
        </p:nvGrpSpPr>
        <p:grpSpPr>
          <a:xfrm>
            <a:off x="117484" y="213750"/>
            <a:ext cx="8909032" cy="4716000"/>
            <a:chOff x="120100" y="213750"/>
            <a:chExt cx="8909032" cy="4716000"/>
          </a:xfrm>
        </p:grpSpPr>
        <p:sp>
          <p:nvSpPr>
            <p:cNvPr id="375" name="Google Shape;375;p9"/>
            <p:cNvSpPr/>
            <p:nvPr/>
          </p:nvSpPr>
          <p:spPr>
            <a:xfrm>
              <a:off x="237300" y="234600"/>
              <a:ext cx="8669400" cy="4674300"/>
            </a:xfrm>
            <a:prstGeom prst="roundRect">
              <a:avLst>
                <a:gd name="adj" fmla="val 3062"/>
              </a:avLst>
            </a:prstGeom>
            <a:solidFill>
              <a:schemeClr val="dk1"/>
            </a:solidFill>
            <a:ln>
              <a:noFill/>
            </a:ln>
            <a:effectLst>
              <a:outerShdw blurRad="257175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8184550" y="213750"/>
              <a:ext cx="251400" cy="47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7" name="Google Shape;377;p9"/>
            <p:cNvGrpSpPr/>
            <p:nvPr/>
          </p:nvGrpSpPr>
          <p:grpSpPr>
            <a:xfrm>
              <a:off x="8421632" y="1393750"/>
              <a:ext cx="607500" cy="2356000"/>
              <a:chOff x="8421632" y="1393750"/>
              <a:chExt cx="607500" cy="2356000"/>
            </a:xfrm>
          </p:grpSpPr>
          <p:sp>
            <p:nvSpPr>
              <p:cNvPr id="378" name="Google Shape;378;p9"/>
              <p:cNvSpPr/>
              <p:nvPr/>
            </p:nvSpPr>
            <p:spPr>
              <a:xfrm>
                <a:off x="8421632" y="30492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9"/>
              <p:cNvSpPr/>
              <p:nvPr/>
            </p:nvSpPr>
            <p:spPr>
              <a:xfrm>
                <a:off x="8421632" y="2497417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9"/>
              <p:cNvSpPr/>
              <p:nvPr/>
            </p:nvSpPr>
            <p:spPr>
              <a:xfrm>
                <a:off x="8421632" y="1945583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9"/>
              <p:cNvSpPr/>
              <p:nvPr/>
            </p:nvSpPr>
            <p:spPr>
              <a:xfrm>
                <a:off x="8421632" y="13937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2" name="Google Shape;382;p9"/>
            <p:cNvSpPr/>
            <p:nvPr/>
          </p:nvSpPr>
          <p:spPr>
            <a:xfrm>
              <a:off x="389700" y="396000"/>
              <a:ext cx="8364600" cy="4351500"/>
            </a:xfrm>
            <a:prstGeom prst="roundRect">
              <a:avLst>
                <a:gd name="adj" fmla="val 306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3" name="Google Shape;383;p9"/>
            <p:cNvGrpSpPr/>
            <p:nvPr/>
          </p:nvGrpSpPr>
          <p:grpSpPr>
            <a:xfrm>
              <a:off x="120100" y="570853"/>
              <a:ext cx="602275" cy="4001793"/>
              <a:chOff x="120100" y="570853"/>
              <a:chExt cx="602275" cy="4001793"/>
            </a:xfrm>
          </p:grpSpPr>
          <p:grpSp>
            <p:nvGrpSpPr>
              <p:cNvPr id="384" name="Google Shape;384;p9"/>
              <p:cNvGrpSpPr/>
              <p:nvPr/>
            </p:nvGrpSpPr>
            <p:grpSpPr>
              <a:xfrm>
                <a:off x="120100" y="570853"/>
                <a:ext cx="602275" cy="193500"/>
                <a:chOff x="120100" y="539500"/>
                <a:chExt cx="602275" cy="193500"/>
              </a:xfrm>
            </p:grpSpPr>
            <p:sp>
              <p:nvSpPr>
                <p:cNvPr id="385" name="Google Shape;385;p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86" name="Google Shape;386;p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87" name="Google Shape;387;p9"/>
              <p:cNvGrpSpPr/>
              <p:nvPr/>
            </p:nvGrpSpPr>
            <p:grpSpPr>
              <a:xfrm>
                <a:off x="120100" y="888211"/>
                <a:ext cx="602275" cy="193500"/>
                <a:chOff x="120100" y="539500"/>
                <a:chExt cx="602275" cy="193500"/>
              </a:xfrm>
            </p:grpSpPr>
            <p:sp>
              <p:nvSpPr>
                <p:cNvPr id="388" name="Google Shape;388;p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89" name="Google Shape;389;p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90" name="Google Shape;390;p9"/>
              <p:cNvGrpSpPr/>
              <p:nvPr/>
            </p:nvGrpSpPr>
            <p:grpSpPr>
              <a:xfrm>
                <a:off x="120100" y="1205569"/>
                <a:ext cx="602275" cy="193500"/>
                <a:chOff x="120100" y="539500"/>
                <a:chExt cx="602275" cy="193500"/>
              </a:xfrm>
            </p:grpSpPr>
            <p:sp>
              <p:nvSpPr>
                <p:cNvPr id="391" name="Google Shape;391;p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92" name="Google Shape;392;p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93" name="Google Shape;393;p9"/>
              <p:cNvGrpSpPr/>
              <p:nvPr/>
            </p:nvGrpSpPr>
            <p:grpSpPr>
              <a:xfrm>
                <a:off x="120100" y="1522927"/>
                <a:ext cx="602275" cy="193500"/>
                <a:chOff x="120100" y="539500"/>
                <a:chExt cx="602275" cy="193500"/>
              </a:xfrm>
            </p:grpSpPr>
            <p:sp>
              <p:nvSpPr>
                <p:cNvPr id="394" name="Google Shape;394;p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95" name="Google Shape;395;p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96" name="Google Shape;396;p9"/>
              <p:cNvGrpSpPr/>
              <p:nvPr/>
            </p:nvGrpSpPr>
            <p:grpSpPr>
              <a:xfrm>
                <a:off x="120100" y="1840284"/>
                <a:ext cx="602275" cy="193500"/>
                <a:chOff x="120100" y="539500"/>
                <a:chExt cx="602275" cy="193500"/>
              </a:xfrm>
            </p:grpSpPr>
            <p:sp>
              <p:nvSpPr>
                <p:cNvPr id="397" name="Google Shape;397;p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98" name="Google Shape;398;p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99" name="Google Shape;399;p9"/>
              <p:cNvGrpSpPr/>
              <p:nvPr/>
            </p:nvGrpSpPr>
            <p:grpSpPr>
              <a:xfrm>
                <a:off x="120100" y="2157642"/>
                <a:ext cx="602275" cy="193500"/>
                <a:chOff x="120100" y="539500"/>
                <a:chExt cx="602275" cy="193500"/>
              </a:xfrm>
            </p:grpSpPr>
            <p:sp>
              <p:nvSpPr>
                <p:cNvPr id="400" name="Google Shape;400;p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01" name="Google Shape;401;p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402" name="Google Shape;402;p9"/>
              <p:cNvGrpSpPr/>
              <p:nvPr/>
            </p:nvGrpSpPr>
            <p:grpSpPr>
              <a:xfrm>
                <a:off x="120100" y="2475000"/>
                <a:ext cx="602275" cy="193500"/>
                <a:chOff x="120100" y="539500"/>
                <a:chExt cx="602275" cy="193500"/>
              </a:xfrm>
            </p:grpSpPr>
            <p:sp>
              <p:nvSpPr>
                <p:cNvPr id="403" name="Google Shape;403;p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04" name="Google Shape;404;p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405" name="Google Shape;405;p9"/>
              <p:cNvGrpSpPr/>
              <p:nvPr/>
            </p:nvGrpSpPr>
            <p:grpSpPr>
              <a:xfrm>
                <a:off x="120100" y="2792358"/>
                <a:ext cx="602275" cy="193500"/>
                <a:chOff x="120100" y="539500"/>
                <a:chExt cx="602275" cy="193500"/>
              </a:xfrm>
            </p:grpSpPr>
            <p:sp>
              <p:nvSpPr>
                <p:cNvPr id="406" name="Google Shape;406;p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07" name="Google Shape;407;p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408" name="Google Shape;408;p9"/>
              <p:cNvGrpSpPr/>
              <p:nvPr/>
            </p:nvGrpSpPr>
            <p:grpSpPr>
              <a:xfrm>
                <a:off x="120100" y="3109716"/>
                <a:ext cx="602275" cy="193500"/>
                <a:chOff x="120100" y="539500"/>
                <a:chExt cx="602275" cy="193500"/>
              </a:xfrm>
            </p:grpSpPr>
            <p:sp>
              <p:nvSpPr>
                <p:cNvPr id="409" name="Google Shape;409;p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10" name="Google Shape;410;p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411" name="Google Shape;411;p9"/>
              <p:cNvGrpSpPr/>
              <p:nvPr/>
            </p:nvGrpSpPr>
            <p:grpSpPr>
              <a:xfrm>
                <a:off x="120100" y="3427073"/>
                <a:ext cx="602275" cy="193500"/>
                <a:chOff x="120100" y="539500"/>
                <a:chExt cx="602275" cy="193500"/>
              </a:xfrm>
            </p:grpSpPr>
            <p:sp>
              <p:nvSpPr>
                <p:cNvPr id="412" name="Google Shape;412;p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13" name="Google Shape;413;p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414" name="Google Shape;414;p9"/>
              <p:cNvGrpSpPr/>
              <p:nvPr/>
            </p:nvGrpSpPr>
            <p:grpSpPr>
              <a:xfrm>
                <a:off x="120100" y="3744431"/>
                <a:ext cx="602275" cy="193500"/>
                <a:chOff x="120100" y="539500"/>
                <a:chExt cx="602275" cy="193500"/>
              </a:xfrm>
            </p:grpSpPr>
            <p:sp>
              <p:nvSpPr>
                <p:cNvPr id="415" name="Google Shape;415;p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16" name="Google Shape;416;p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417" name="Google Shape;417;p9"/>
              <p:cNvGrpSpPr/>
              <p:nvPr/>
            </p:nvGrpSpPr>
            <p:grpSpPr>
              <a:xfrm>
                <a:off x="120100" y="4061789"/>
                <a:ext cx="602275" cy="193500"/>
                <a:chOff x="120100" y="539500"/>
                <a:chExt cx="602275" cy="193500"/>
              </a:xfrm>
            </p:grpSpPr>
            <p:sp>
              <p:nvSpPr>
                <p:cNvPr id="418" name="Google Shape;418;p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19" name="Google Shape;419;p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420" name="Google Shape;420;p9"/>
              <p:cNvGrpSpPr/>
              <p:nvPr/>
            </p:nvGrpSpPr>
            <p:grpSpPr>
              <a:xfrm>
                <a:off x="120100" y="4379147"/>
                <a:ext cx="602275" cy="193500"/>
                <a:chOff x="120100" y="539500"/>
                <a:chExt cx="602275" cy="193500"/>
              </a:xfrm>
            </p:grpSpPr>
            <p:sp>
              <p:nvSpPr>
                <p:cNvPr id="421" name="Google Shape;421;p9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22" name="Google Shape;422;p9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423" name="Google Shape;423;p9"/>
          <p:cNvSpPr txBox="1">
            <a:spLocks noGrp="1"/>
          </p:cNvSpPr>
          <p:nvPr>
            <p:ph type="subTitle" idx="1"/>
          </p:nvPr>
        </p:nvSpPr>
        <p:spPr>
          <a:xfrm>
            <a:off x="2153439" y="2332100"/>
            <a:ext cx="5081700" cy="11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endParaRPr/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>
            <a:off x="2153439" y="1660150"/>
            <a:ext cx="5081700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0"/>
          <p:cNvGrpSpPr/>
          <p:nvPr/>
        </p:nvGrpSpPr>
        <p:grpSpPr>
          <a:xfrm>
            <a:off x="2" y="6"/>
            <a:ext cx="9144054" cy="5143502"/>
            <a:chOff x="2" y="6"/>
            <a:chExt cx="9144054" cy="5143502"/>
          </a:xfrm>
        </p:grpSpPr>
        <p:sp>
          <p:nvSpPr>
            <p:cNvPr id="427" name="Google Shape;427;p10"/>
            <p:cNvSpPr/>
            <p:nvPr/>
          </p:nvSpPr>
          <p:spPr>
            <a:xfrm>
              <a:off x="2" y="6"/>
              <a:ext cx="9144054" cy="5143502"/>
            </a:xfrm>
            <a:custGeom>
              <a:avLst/>
              <a:gdLst/>
              <a:ahLst/>
              <a:cxnLst/>
              <a:rect l="l" t="t" r="r" b="b"/>
              <a:pathLst>
                <a:path w="285774" h="160747" extrusionOk="0">
                  <a:moveTo>
                    <a:pt x="0" y="0"/>
                  </a:moveTo>
                  <a:lnTo>
                    <a:pt x="0" y="160747"/>
                  </a:lnTo>
                  <a:lnTo>
                    <a:pt x="285774" y="160747"/>
                  </a:lnTo>
                  <a:lnTo>
                    <a:pt x="285774" y="0"/>
                  </a:lnTo>
                  <a:close/>
                  <a:moveTo>
                    <a:pt x="275986" y="147149"/>
                  </a:moveTo>
                  <a:cubicBezTo>
                    <a:pt x="276010" y="149530"/>
                    <a:pt x="274105" y="151483"/>
                    <a:pt x="271747" y="151531"/>
                  </a:cubicBezTo>
                  <a:lnTo>
                    <a:pt x="14051" y="151531"/>
                  </a:lnTo>
                  <a:cubicBezTo>
                    <a:pt x="11669" y="151483"/>
                    <a:pt x="9764" y="149530"/>
                    <a:pt x="9788" y="147173"/>
                  </a:cubicBezTo>
                  <a:lnTo>
                    <a:pt x="9788" y="13598"/>
                  </a:lnTo>
                  <a:cubicBezTo>
                    <a:pt x="9764" y="11217"/>
                    <a:pt x="11669" y="9264"/>
                    <a:pt x="14051" y="9240"/>
                  </a:cubicBezTo>
                  <a:lnTo>
                    <a:pt x="271747" y="9240"/>
                  </a:lnTo>
                  <a:cubicBezTo>
                    <a:pt x="272866" y="9240"/>
                    <a:pt x="273938" y="9692"/>
                    <a:pt x="274724" y="10502"/>
                  </a:cubicBezTo>
                  <a:cubicBezTo>
                    <a:pt x="275534" y="11336"/>
                    <a:pt x="275986" y="12431"/>
                    <a:pt x="275986" y="135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8" name="Google Shape;428;p10"/>
            <p:cNvGrpSpPr/>
            <p:nvPr/>
          </p:nvGrpSpPr>
          <p:grpSpPr>
            <a:xfrm>
              <a:off x="117337" y="214102"/>
              <a:ext cx="8909384" cy="4715312"/>
              <a:chOff x="117337" y="214102"/>
              <a:chExt cx="8909384" cy="4715312"/>
            </a:xfrm>
          </p:grpSpPr>
          <p:sp>
            <p:nvSpPr>
              <p:cNvPr id="429" name="Google Shape;429;p10"/>
              <p:cNvSpPr/>
              <p:nvPr/>
            </p:nvSpPr>
            <p:spPr>
              <a:xfrm>
                <a:off x="234671" y="233940"/>
                <a:ext cx="8669371" cy="4674899"/>
              </a:xfrm>
              <a:custGeom>
                <a:avLst/>
                <a:gdLst/>
                <a:ahLst/>
                <a:cxnLst/>
                <a:rect l="l" t="t" r="r" b="b"/>
                <a:pathLst>
                  <a:path w="270939" h="146102" extrusionOk="0">
                    <a:moveTo>
                      <a:pt x="269628" y="1334"/>
                    </a:moveTo>
                    <a:cubicBezTo>
                      <a:pt x="268795" y="476"/>
                      <a:pt x="267652" y="0"/>
                      <a:pt x="266461" y="24"/>
                    </a:cubicBezTo>
                    <a:lnTo>
                      <a:pt x="4478" y="24"/>
                    </a:lnTo>
                    <a:cubicBezTo>
                      <a:pt x="2001" y="24"/>
                      <a:pt x="1" y="2000"/>
                      <a:pt x="1" y="4477"/>
                    </a:cubicBezTo>
                    <a:lnTo>
                      <a:pt x="1" y="141624"/>
                    </a:lnTo>
                    <a:cubicBezTo>
                      <a:pt x="1" y="144101"/>
                      <a:pt x="2001" y="146101"/>
                      <a:pt x="4478" y="146101"/>
                    </a:cubicBezTo>
                    <a:lnTo>
                      <a:pt x="266461" y="146101"/>
                    </a:lnTo>
                    <a:cubicBezTo>
                      <a:pt x="268938" y="146101"/>
                      <a:pt x="270938" y="144101"/>
                      <a:pt x="270938" y="141624"/>
                    </a:cubicBezTo>
                    <a:lnTo>
                      <a:pt x="270938" y="4501"/>
                    </a:lnTo>
                    <a:cubicBezTo>
                      <a:pt x="270938" y="3310"/>
                      <a:pt x="270462" y="2167"/>
                      <a:pt x="269628" y="1334"/>
                    </a:cubicBezTo>
                    <a:close/>
                    <a:moveTo>
                      <a:pt x="266175" y="136885"/>
                    </a:moveTo>
                    <a:cubicBezTo>
                      <a:pt x="266175" y="139195"/>
                      <a:pt x="264318" y="141052"/>
                      <a:pt x="262008" y="141052"/>
                    </a:cubicBezTo>
                    <a:lnTo>
                      <a:pt x="8931" y="141052"/>
                    </a:lnTo>
                    <a:cubicBezTo>
                      <a:pt x="6621" y="141052"/>
                      <a:pt x="4764" y="139195"/>
                      <a:pt x="4764" y="136885"/>
                    </a:cubicBezTo>
                    <a:lnTo>
                      <a:pt x="4764" y="9240"/>
                    </a:lnTo>
                    <a:cubicBezTo>
                      <a:pt x="4764" y="6930"/>
                      <a:pt x="6621" y="5072"/>
                      <a:pt x="8931" y="5072"/>
                    </a:cubicBezTo>
                    <a:lnTo>
                      <a:pt x="262008" y="5072"/>
                    </a:lnTo>
                    <a:cubicBezTo>
                      <a:pt x="264318" y="5072"/>
                      <a:pt x="266175" y="6930"/>
                      <a:pt x="266175" y="92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10"/>
              <p:cNvSpPr/>
              <p:nvPr/>
            </p:nvSpPr>
            <p:spPr>
              <a:xfrm>
                <a:off x="526521" y="570714"/>
                <a:ext cx="193585" cy="19358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050" extrusionOk="0">
                    <a:moveTo>
                      <a:pt x="1" y="3025"/>
                    </a:moveTo>
                    <a:lnTo>
                      <a:pt x="1" y="3025"/>
                    </a:lnTo>
                    <a:cubicBezTo>
                      <a:pt x="1" y="1358"/>
                      <a:pt x="1334" y="1"/>
                      <a:pt x="3025" y="1"/>
                    </a:cubicBezTo>
                    <a:lnTo>
                      <a:pt x="3025" y="1"/>
                    </a:lnTo>
                    <a:cubicBezTo>
                      <a:pt x="4692" y="1"/>
                      <a:pt x="6050" y="1358"/>
                      <a:pt x="6050" y="3025"/>
                    </a:cubicBezTo>
                    <a:lnTo>
                      <a:pt x="6050" y="3025"/>
                    </a:lnTo>
                    <a:cubicBezTo>
                      <a:pt x="6050" y="4692"/>
                      <a:pt x="4692" y="6050"/>
                      <a:pt x="3025" y="6050"/>
                    </a:cubicBezTo>
                    <a:lnTo>
                      <a:pt x="3025" y="6050"/>
                    </a:lnTo>
                    <a:cubicBezTo>
                      <a:pt x="1334" y="6050"/>
                      <a:pt x="1" y="4692"/>
                      <a:pt x="1" y="3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10"/>
              <p:cNvSpPr/>
              <p:nvPr/>
            </p:nvSpPr>
            <p:spPr>
              <a:xfrm>
                <a:off x="117337" y="667506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extrusionOk="0">
                    <a:moveTo>
                      <a:pt x="0" y="0"/>
                    </a:moveTo>
                    <a:lnTo>
                      <a:pt x="1531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10"/>
              <p:cNvSpPr/>
              <p:nvPr/>
            </p:nvSpPr>
            <p:spPr>
              <a:xfrm>
                <a:off x="117337" y="667506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fill="none" extrusionOk="0">
                    <a:moveTo>
                      <a:pt x="0" y="0"/>
                    </a:moveTo>
                    <a:lnTo>
                      <a:pt x="15313" y="0"/>
                    </a:lnTo>
                  </a:path>
                </a:pathLst>
              </a:custGeom>
              <a:noFill/>
              <a:ln w="5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10"/>
              <p:cNvSpPr/>
              <p:nvPr/>
            </p:nvSpPr>
            <p:spPr>
              <a:xfrm>
                <a:off x="526521" y="888481"/>
                <a:ext cx="193585" cy="19358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050" extrusionOk="0">
                    <a:moveTo>
                      <a:pt x="1" y="3025"/>
                    </a:moveTo>
                    <a:lnTo>
                      <a:pt x="1" y="3025"/>
                    </a:lnTo>
                    <a:cubicBezTo>
                      <a:pt x="1" y="1334"/>
                      <a:pt x="1334" y="1"/>
                      <a:pt x="3025" y="1"/>
                    </a:cubicBezTo>
                    <a:lnTo>
                      <a:pt x="3025" y="1"/>
                    </a:lnTo>
                    <a:cubicBezTo>
                      <a:pt x="4692" y="1"/>
                      <a:pt x="6050" y="1358"/>
                      <a:pt x="6050" y="3025"/>
                    </a:cubicBezTo>
                    <a:lnTo>
                      <a:pt x="6050" y="3025"/>
                    </a:lnTo>
                    <a:cubicBezTo>
                      <a:pt x="6050" y="4692"/>
                      <a:pt x="4692" y="6049"/>
                      <a:pt x="3025" y="6049"/>
                    </a:cubicBezTo>
                    <a:lnTo>
                      <a:pt x="3025" y="6049"/>
                    </a:lnTo>
                    <a:cubicBezTo>
                      <a:pt x="1334" y="6049"/>
                      <a:pt x="1" y="4692"/>
                      <a:pt x="1" y="3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10"/>
              <p:cNvSpPr/>
              <p:nvPr/>
            </p:nvSpPr>
            <p:spPr>
              <a:xfrm>
                <a:off x="117337" y="985241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extrusionOk="0">
                    <a:moveTo>
                      <a:pt x="0" y="1"/>
                    </a:moveTo>
                    <a:lnTo>
                      <a:pt x="15313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10"/>
              <p:cNvSpPr/>
              <p:nvPr/>
            </p:nvSpPr>
            <p:spPr>
              <a:xfrm>
                <a:off x="117337" y="985241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fill="none" extrusionOk="0">
                    <a:moveTo>
                      <a:pt x="0" y="1"/>
                    </a:moveTo>
                    <a:lnTo>
                      <a:pt x="15313" y="1"/>
                    </a:lnTo>
                  </a:path>
                </a:pathLst>
              </a:custGeom>
              <a:noFill/>
              <a:ln w="5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0"/>
              <p:cNvSpPr/>
              <p:nvPr/>
            </p:nvSpPr>
            <p:spPr>
              <a:xfrm>
                <a:off x="526521" y="1205480"/>
                <a:ext cx="193585" cy="19358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050" extrusionOk="0">
                    <a:moveTo>
                      <a:pt x="1" y="3025"/>
                    </a:moveTo>
                    <a:lnTo>
                      <a:pt x="1" y="3025"/>
                    </a:lnTo>
                    <a:cubicBezTo>
                      <a:pt x="1" y="1358"/>
                      <a:pt x="1334" y="0"/>
                      <a:pt x="3025" y="0"/>
                    </a:cubicBezTo>
                    <a:lnTo>
                      <a:pt x="3025" y="0"/>
                    </a:lnTo>
                    <a:cubicBezTo>
                      <a:pt x="4692" y="0"/>
                      <a:pt x="6050" y="1358"/>
                      <a:pt x="6050" y="3025"/>
                    </a:cubicBezTo>
                    <a:lnTo>
                      <a:pt x="6050" y="3025"/>
                    </a:lnTo>
                    <a:cubicBezTo>
                      <a:pt x="6050" y="4692"/>
                      <a:pt x="4692" y="6049"/>
                      <a:pt x="3025" y="6049"/>
                    </a:cubicBezTo>
                    <a:lnTo>
                      <a:pt x="3025" y="6049"/>
                    </a:lnTo>
                    <a:cubicBezTo>
                      <a:pt x="1358" y="6049"/>
                      <a:pt x="1" y="4692"/>
                      <a:pt x="1" y="3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0"/>
              <p:cNvSpPr/>
              <p:nvPr/>
            </p:nvSpPr>
            <p:spPr>
              <a:xfrm>
                <a:off x="117337" y="1302241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extrusionOk="0">
                    <a:moveTo>
                      <a:pt x="0" y="1"/>
                    </a:moveTo>
                    <a:lnTo>
                      <a:pt x="15313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0"/>
              <p:cNvSpPr/>
              <p:nvPr/>
            </p:nvSpPr>
            <p:spPr>
              <a:xfrm>
                <a:off x="117337" y="1302241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fill="none" extrusionOk="0">
                    <a:moveTo>
                      <a:pt x="0" y="1"/>
                    </a:moveTo>
                    <a:lnTo>
                      <a:pt x="15313" y="1"/>
                    </a:lnTo>
                  </a:path>
                </a:pathLst>
              </a:custGeom>
              <a:noFill/>
              <a:ln w="5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0"/>
              <p:cNvSpPr/>
              <p:nvPr/>
            </p:nvSpPr>
            <p:spPr>
              <a:xfrm>
                <a:off x="525753" y="1522479"/>
                <a:ext cx="194353" cy="194321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6073" extrusionOk="0">
                    <a:moveTo>
                      <a:pt x="25" y="3025"/>
                    </a:moveTo>
                    <a:lnTo>
                      <a:pt x="25" y="3025"/>
                    </a:lnTo>
                    <a:cubicBezTo>
                      <a:pt x="25" y="1358"/>
                      <a:pt x="1382" y="0"/>
                      <a:pt x="3049" y="0"/>
                    </a:cubicBezTo>
                    <a:lnTo>
                      <a:pt x="3049" y="0"/>
                    </a:lnTo>
                    <a:cubicBezTo>
                      <a:pt x="4716" y="0"/>
                      <a:pt x="6074" y="1358"/>
                      <a:pt x="6074" y="3025"/>
                    </a:cubicBezTo>
                    <a:lnTo>
                      <a:pt x="6074" y="3025"/>
                    </a:lnTo>
                    <a:cubicBezTo>
                      <a:pt x="6074" y="4692"/>
                      <a:pt x="4716" y="6073"/>
                      <a:pt x="3049" y="6073"/>
                    </a:cubicBezTo>
                    <a:lnTo>
                      <a:pt x="3049" y="6073"/>
                    </a:lnTo>
                    <a:cubicBezTo>
                      <a:pt x="1358" y="6073"/>
                      <a:pt x="1" y="4692"/>
                      <a:pt x="25" y="3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0"/>
              <p:cNvSpPr/>
              <p:nvPr/>
            </p:nvSpPr>
            <p:spPr>
              <a:xfrm>
                <a:off x="117337" y="1619240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extrusionOk="0">
                    <a:moveTo>
                      <a:pt x="0" y="1"/>
                    </a:moveTo>
                    <a:lnTo>
                      <a:pt x="15313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0"/>
              <p:cNvSpPr/>
              <p:nvPr/>
            </p:nvSpPr>
            <p:spPr>
              <a:xfrm>
                <a:off x="117337" y="1619240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fill="none" extrusionOk="0">
                    <a:moveTo>
                      <a:pt x="0" y="1"/>
                    </a:moveTo>
                    <a:lnTo>
                      <a:pt x="15313" y="1"/>
                    </a:lnTo>
                  </a:path>
                </a:pathLst>
              </a:custGeom>
              <a:noFill/>
              <a:ln w="5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0"/>
              <p:cNvSpPr/>
              <p:nvPr/>
            </p:nvSpPr>
            <p:spPr>
              <a:xfrm>
                <a:off x="526521" y="1840215"/>
                <a:ext cx="193585" cy="19358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050" extrusionOk="0">
                    <a:moveTo>
                      <a:pt x="1" y="3025"/>
                    </a:moveTo>
                    <a:lnTo>
                      <a:pt x="1" y="3025"/>
                    </a:lnTo>
                    <a:cubicBezTo>
                      <a:pt x="1" y="1358"/>
                      <a:pt x="1358" y="1"/>
                      <a:pt x="3025" y="1"/>
                    </a:cubicBezTo>
                    <a:lnTo>
                      <a:pt x="3025" y="1"/>
                    </a:lnTo>
                    <a:cubicBezTo>
                      <a:pt x="4692" y="1"/>
                      <a:pt x="6050" y="1358"/>
                      <a:pt x="6050" y="3025"/>
                    </a:cubicBezTo>
                    <a:lnTo>
                      <a:pt x="6050" y="3025"/>
                    </a:lnTo>
                    <a:cubicBezTo>
                      <a:pt x="6050" y="4692"/>
                      <a:pt x="4692" y="6050"/>
                      <a:pt x="3025" y="6050"/>
                    </a:cubicBezTo>
                    <a:lnTo>
                      <a:pt x="3025" y="6050"/>
                    </a:lnTo>
                    <a:cubicBezTo>
                      <a:pt x="1334" y="6050"/>
                      <a:pt x="1" y="4692"/>
                      <a:pt x="1" y="3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0"/>
              <p:cNvSpPr/>
              <p:nvPr/>
            </p:nvSpPr>
            <p:spPr>
              <a:xfrm>
                <a:off x="117337" y="1937007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extrusionOk="0">
                    <a:moveTo>
                      <a:pt x="0" y="0"/>
                    </a:moveTo>
                    <a:lnTo>
                      <a:pt x="1531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0"/>
              <p:cNvSpPr/>
              <p:nvPr/>
            </p:nvSpPr>
            <p:spPr>
              <a:xfrm>
                <a:off x="117337" y="1937007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fill="none" extrusionOk="0">
                    <a:moveTo>
                      <a:pt x="0" y="0"/>
                    </a:moveTo>
                    <a:lnTo>
                      <a:pt x="15313" y="0"/>
                    </a:lnTo>
                  </a:path>
                </a:pathLst>
              </a:custGeom>
              <a:noFill/>
              <a:ln w="5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0"/>
              <p:cNvSpPr/>
              <p:nvPr/>
            </p:nvSpPr>
            <p:spPr>
              <a:xfrm>
                <a:off x="526521" y="2157982"/>
                <a:ext cx="193585" cy="19358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050" extrusionOk="0">
                    <a:moveTo>
                      <a:pt x="1" y="3025"/>
                    </a:moveTo>
                    <a:lnTo>
                      <a:pt x="1" y="3025"/>
                    </a:lnTo>
                    <a:cubicBezTo>
                      <a:pt x="1" y="1334"/>
                      <a:pt x="1334" y="0"/>
                      <a:pt x="3025" y="0"/>
                    </a:cubicBezTo>
                    <a:lnTo>
                      <a:pt x="3025" y="0"/>
                    </a:lnTo>
                    <a:cubicBezTo>
                      <a:pt x="4692" y="0"/>
                      <a:pt x="6050" y="1334"/>
                      <a:pt x="6050" y="3025"/>
                    </a:cubicBezTo>
                    <a:lnTo>
                      <a:pt x="6050" y="3025"/>
                    </a:lnTo>
                    <a:cubicBezTo>
                      <a:pt x="6050" y="4692"/>
                      <a:pt x="4692" y="6049"/>
                      <a:pt x="3025" y="6049"/>
                    </a:cubicBezTo>
                    <a:lnTo>
                      <a:pt x="3025" y="6049"/>
                    </a:lnTo>
                    <a:cubicBezTo>
                      <a:pt x="1334" y="6049"/>
                      <a:pt x="1" y="4692"/>
                      <a:pt x="1" y="3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0"/>
              <p:cNvSpPr/>
              <p:nvPr/>
            </p:nvSpPr>
            <p:spPr>
              <a:xfrm>
                <a:off x="117337" y="2254742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extrusionOk="0">
                    <a:moveTo>
                      <a:pt x="0" y="1"/>
                    </a:moveTo>
                    <a:lnTo>
                      <a:pt x="15313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0"/>
              <p:cNvSpPr/>
              <p:nvPr/>
            </p:nvSpPr>
            <p:spPr>
              <a:xfrm>
                <a:off x="117337" y="2254742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fill="none" extrusionOk="0">
                    <a:moveTo>
                      <a:pt x="0" y="1"/>
                    </a:moveTo>
                    <a:lnTo>
                      <a:pt x="15313" y="1"/>
                    </a:lnTo>
                  </a:path>
                </a:pathLst>
              </a:custGeom>
              <a:noFill/>
              <a:ln w="5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0"/>
              <p:cNvSpPr/>
              <p:nvPr/>
            </p:nvSpPr>
            <p:spPr>
              <a:xfrm>
                <a:off x="526521" y="2474981"/>
                <a:ext cx="193585" cy="193553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049" extrusionOk="0">
                    <a:moveTo>
                      <a:pt x="1" y="3024"/>
                    </a:moveTo>
                    <a:lnTo>
                      <a:pt x="1" y="3024"/>
                    </a:lnTo>
                    <a:cubicBezTo>
                      <a:pt x="1" y="1357"/>
                      <a:pt x="1334" y="0"/>
                      <a:pt x="3025" y="0"/>
                    </a:cubicBezTo>
                    <a:lnTo>
                      <a:pt x="3025" y="0"/>
                    </a:lnTo>
                    <a:cubicBezTo>
                      <a:pt x="4692" y="0"/>
                      <a:pt x="6050" y="1357"/>
                      <a:pt x="6050" y="3024"/>
                    </a:cubicBezTo>
                    <a:lnTo>
                      <a:pt x="6050" y="3024"/>
                    </a:lnTo>
                    <a:cubicBezTo>
                      <a:pt x="6050" y="4691"/>
                      <a:pt x="4692" y="6049"/>
                      <a:pt x="3025" y="6049"/>
                    </a:cubicBezTo>
                    <a:lnTo>
                      <a:pt x="3025" y="6049"/>
                    </a:lnTo>
                    <a:cubicBezTo>
                      <a:pt x="1334" y="6049"/>
                      <a:pt x="1" y="4691"/>
                      <a:pt x="1" y="3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0"/>
              <p:cNvSpPr/>
              <p:nvPr/>
            </p:nvSpPr>
            <p:spPr>
              <a:xfrm>
                <a:off x="117337" y="2571741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extrusionOk="0">
                    <a:moveTo>
                      <a:pt x="0" y="0"/>
                    </a:moveTo>
                    <a:lnTo>
                      <a:pt x="1531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0"/>
              <p:cNvSpPr/>
              <p:nvPr/>
            </p:nvSpPr>
            <p:spPr>
              <a:xfrm>
                <a:off x="117337" y="2571741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fill="none" extrusionOk="0">
                    <a:moveTo>
                      <a:pt x="0" y="0"/>
                    </a:moveTo>
                    <a:lnTo>
                      <a:pt x="15313" y="0"/>
                    </a:lnTo>
                  </a:path>
                </a:pathLst>
              </a:custGeom>
              <a:noFill/>
              <a:ln w="5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0"/>
              <p:cNvSpPr/>
              <p:nvPr/>
            </p:nvSpPr>
            <p:spPr>
              <a:xfrm>
                <a:off x="526521" y="2791948"/>
                <a:ext cx="193585" cy="194353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074" extrusionOk="0">
                    <a:moveTo>
                      <a:pt x="1" y="3049"/>
                    </a:moveTo>
                    <a:lnTo>
                      <a:pt x="1" y="3049"/>
                    </a:lnTo>
                    <a:cubicBezTo>
                      <a:pt x="1" y="1358"/>
                      <a:pt x="1334" y="1"/>
                      <a:pt x="3025" y="1"/>
                    </a:cubicBezTo>
                    <a:lnTo>
                      <a:pt x="3025" y="1"/>
                    </a:lnTo>
                    <a:cubicBezTo>
                      <a:pt x="4692" y="25"/>
                      <a:pt x="6050" y="1358"/>
                      <a:pt x="6050" y="3049"/>
                    </a:cubicBezTo>
                    <a:lnTo>
                      <a:pt x="6050" y="3049"/>
                    </a:lnTo>
                    <a:cubicBezTo>
                      <a:pt x="6050" y="4716"/>
                      <a:pt x="4692" y="6050"/>
                      <a:pt x="3025" y="6073"/>
                    </a:cubicBezTo>
                    <a:lnTo>
                      <a:pt x="3025" y="6073"/>
                    </a:lnTo>
                    <a:cubicBezTo>
                      <a:pt x="1334" y="6073"/>
                      <a:pt x="1" y="4716"/>
                      <a:pt x="1" y="3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0"/>
              <p:cNvSpPr/>
              <p:nvPr/>
            </p:nvSpPr>
            <p:spPr>
              <a:xfrm>
                <a:off x="117337" y="2889509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extrusionOk="0">
                    <a:moveTo>
                      <a:pt x="0" y="0"/>
                    </a:moveTo>
                    <a:lnTo>
                      <a:pt x="1531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10"/>
              <p:cNvSpPr/>
              <p:nvPr/>
            </p:nvSpPr>
            <p:spPr>
              <a:xfrm>
                <a:off x="117337" y="2889509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fill="none" extrusionOk="0">
                    <a:moveTo>
                      <a:pt x="0" y="0"/>
                    </a:moveTo>
                    <a:lnTo>
                      <a:pt x="15313" y="0"/>
                    </a:lnTo>
                  </a:path>
                </a:pathLst>
              </a:custGeom>
              <a:noFill/>
              <a:ln w="5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10"/>
              <p:cNvSpPr/>
              <p:nvPr/>
            </p:nvSpPr>
            <p:spPr>
              <a:xfrm>
                <a:off x="526521" y="3109715"/>
                <a:ext cx="193585" cy="19358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050" extrusionOk="0">
                    <a:moveTo>
                      <a:pt x="1" y="3025"/>
                    </a:moveTo>
                    <a:lnTo>
                      <a:pt x="1" y="3025"/>
                    </a:lnTo>
                    <a:cubicBezTo>
                      <a:pt x="1" y="1358"/>
                      <a:pt x="1334" y="0"/>
                      <a:pt x="3025" y="0"/>
                    </a:cubicBezTo>
                    <a:lnTo>
                      <a:pt x="3025" y="0"/>
                    </a:lnTo>
                    <a:cubicBezTo>
                      <a:pt x="4692" y="0"/>
                      <a:pt x="6050" y="1358"/>
                      <a:pt x="6050" y="3025"/>
                    </a:cubicBezTo>
                    <a:lnTo>
                      <a:pt x="6050" y="3025"/>
                    </a:lnTo>
                    <a:cubicBezTo>
                      <a:pt x="6050" y="4692"/>
                      <a:pt x="4692" y="6049"/>
                      <a:pt x="3025" y="6049"/>
                    </a:cubicBezTo>
                    <a:lnTo>
                      <a:pt x="3025" y="6049"/>
                    </a:lnTo>
                    <a:cubicBezTo>
                      <a:pt x="1358" y="6049"/>
                      <a:pt x="1" y="4692"/>
                      <a:pt x="1" y="3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0"/>
              <p:cNvSpPr/>
              <p:nvPr/>
            </p:nvSpPr>
            <p:spPr>
              <a:xfrm>
                <a:off x="117337" y="3206476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extrusionOk="0">
                    <a:moveTo>
                      <a:pt x="0" y="1"/>
                    </a:moveTo>
                    <a:lnTo>
                      <a:pt x="15313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0"/>
              <p:cNvSpPr/>
              <p:nvPr/>
            </p:nvSpPr>
            <p:spPr>
              <a:xfrm>
                <a:off x="117337" y="3206476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fill="none" extrusionOk="0">
                    <a:moveTo>
                      <a:pt x="0" y="1"/>
                    </a:moveTo>
                    <a:lnTo>
                      <a:pt x="15313" y="1"/>
                    </a:lnTo>
                  </a:path>
                </a:pathLst>
              </a:custGeom>
              <a:noFill/>
              <a:ln w="5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0"/>
              <p:cNvSpPr/>
              <p:nvPr/>
            </p:nvSpPr>
            <p:spPr>
              <a:xfrm>
                <a:off x="525753" y="3426715"/>
                <a:ext cx="194353" cy="194321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6073" extrusionOk="0">
                    <a:moveTo>
                      <a:pt x="25" y="3048"/>
                    </a:moveTo>
                    <a:lnTo>
                      <a:pt x="25" y="3048"/>
                    </a:lnTo>
                    <a:cubicBezTo>
                      <a:pt x="1" y="1381"/>
                      <a:pt x="1358" y="0"/>
                      <a:pt x="3049" y="24"/>
                    </a:cubicBezTo>
                    <a:lnTo>
                      <a:pt x="3049" y="24"/>
                    </a:lnTo>
                    <a:cubicBezTo>
                      <a:pt x="4716" y="0"/>
                      <a:pt x="6074" y="1381"/>
                      <a:pt x="6074" y="3048"/>
                    </a:cubicBezTo>
                    <a:lnTo>
                      <a:pt x="6074" y="3048"/>
                    </a:lnTo>
                    <a:cubicBezTo>
                      <a:pt x="6074" y="4715"/>
                      <a:pt x="4716" y="6073"/>
                      <a:pt x="3049" y="6073"/>
                    </a:cubicBezTo>
                    <a:lnTo>
                      <a:pt x="3049" y="6073"/>
                    </a:lnTo>
                    <a:cubicBezTo>
                      <a:pt x="1382" y="6073"/>
                      <a:pt x="25" y="4715"/>
                      <a:pt x="25" y="3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0"/>
              <p:cNvSpPr/>
              <p:nvPr/>
            </p:nvSpPr>
            <p:spPr>
              <a:xfrm>
                <a:off x="117337" y="3524243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extrusionOk="0">
                    <a:moveTo>
                      <a:pt x="0" y="0"/>
                    </a:moveTo>
                    <a:lnTo>
                      <a:pt x="1531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10"/>
              <p:cNvSpPr/>
              <p:nvPr/>
            </p:nvSpPr>
            <p:spPr>
              <a:xfrm>
                <a:off x="117337" y="3524243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fill="none" extrusionOk="0">
                    <a:moveTo>
                      <a:pt x="0" y="0"/>
                    </a:moveTo>
                    <a:lnTo>
                      <a:pt x="15313" y="0"/>
                    </a:lnTo>
                  </a:path>
                </a:pathLst>
              </a:custGeom>
              <a:noFill/>
              <a:ln w="5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0"/>
              <p:cNvSpPr/>
              <p:nvPr/>
            </p:nvSpPr>
            <p:spPr>
              <a:xfrm>
                <a:off x="526521" y="3744450"/>
                <a:ext cx="193585" cy="19358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050" extrusionOk="0">
                    <a:moveTo>
                      <a:pt x="1" y="3025"/>
                    </a:moveTo>
                    <a:lnTo>
                      <a:pt x="1" y="3025"/>
                    </a:lnTo>
                    <a:cubicBezTo>
                      <a:pt x="1" y="1358"/>
                      <a:pt x="1358" y="1"/>
                      <a:pt x="3025" y="1"/>
                    </a:cubicBezTo>
                    <a:lnTo>
                      <a:pt x="3025" y="1"/>
                    </a:lnTo>
                    <a:cubicBezTo>
                      <a:pt x="4692" y="1"/>
                      <a:pt x="6050" y="1358"/>
                      <a:pt x="6050" y="3025"/>
                    </a:cubicBezTo>
                    <a:lnTo>
                      <a:pt x="6050" y="3025"/>
                    </a:lnTo>
                    <a:cubicBezTo>
                      <a:pt x="6050" y="4692"/>
                      <a:pt x="4692" y="6050"/>
                      <a:pt x="3025" y="6050"/>
                    </a:cubicBezTo>
                    <a:lnTo>
                      <a:pt x="3025" y="6050"/>
                    </a:lnTo>
                    <a:cubicBezTo>
                      <a:pt x="1334" y="6050"/>
                      <a:pt x="1" y="4692"/>
                      <a:pt x="1" y="3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0"/>
              <p:cNvSpPr/>
              <p:nvPr/>
            </p:nvSpPr>
            <p:spPr>
              <a:xfrm>
                <a:off x="117337" y="3841242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extrusionOk="0">
                    <a:moveTo>
                      <a:pt x="0" y="0"/>
                    </a:moveTo>
                    <a:lnTo>
                      <a:pt x="1531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0"/>
              <p:cNvSpPr/>
              <p:nvPr/>
            </p:nvSpPr>
            <p:spPr>
              <a:xfrm>
                <a:off x="117337" y="3841242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fill="none" extrusionOk="0">
                    <a:moveTo>
                      <a:pt x="0" y="0"/>
                    </a:moveTo>
                    <a:lnTo>
                      <a:pt x="15313" y="0"/>
                    </a:lnTo>
                  </a:path>
                </a:pathLst>
              </a:custGeom>
              <a:noFill/>
              <a:ln w="5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0"/>
              <p:cNvSpPr/>
              <p:nvPr/>
            </p:nvSpPr>
            <p:spPr>
              <a:xfrm>
                <a:off x="526521" y="4061449"/>
                <a:ext cx="193585" cy="19358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050" extrusionOk="0">
                    <a:moveTo>
                      <a:pt x="1" y="3025"/>
                    </a:moveTo>
                    <a:lnTo>
                      <a:pt x="1" y="3025"/>
                    </a:lnTo>
                    <a:cubicBezTo>
                      <a:pt x="1" y="1358"/>
                      <a:pt x="1334" y="1"/>
                      <a:pt x="3025" y="1"/>
                    </a:cubicBezTo>
                    <a:lnTo>
                      <a:pt x="3025" y="1"/>
                    </a:lnTo>
                    <a:cubicBezTo>
                      <a:pt x="4692" y="1"/>
                      <a:pt x="6050" y="1358"/>
                      <a:pt x="6050" y="3025"/>
                    </a:cubicBezTo>
                    <a:lnTo>
                      <a:pt x="6050" y="3025"/>
                    </a:lnTo>
                    <a:cubicBezTo>
                      <a:pt x="6050" y="4716"/>
                      <a:pt x="4692" y="6049"/>
                      <a:pt x="3025" y="6049"/>
                    </a:cubicBezTo>
                    <a:lnTo>
                      <a:pt x="3025" y="6049"/>
                    </a:lnTo>
                    <a:cubicBezTo>
                      <a:pt x="1334" y="6049"/>
                      <a:pt x="1" y="4716"/>
                      <a:pt x="1" y="3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0"/>
              <p:cNvSpPr/>
              <p:nvPr/>
            </p:nvSpPr>
            <p:spPr>
              <a:xfrm>
                <a:off x="117337" y="4158209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extrusionOk="0">
                    <a:moveTo>
                      <a:pt x="0" y="1"/>
                    </a:moveTo>
                    <a:lnTo>
                      <a:pt x="15313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0"/>
              <p:cNvSpPr/>
              <p:nvPr/>
            </p:nvSpPr>
            <p:spPr>
              <a:xfrm>
                <a:off x="117337" y="4158209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fill="none" extrusionOk="0">
                    <a:moveTo>
                      <a:pt x="0" y="1"/>
                    </a:moveTo>
                    <a:lnTo>
                      <a:pt x="15313" y="1"/>
                    </a:lnTo>
                  </a:path>
                </a:pathLst>
              </a:custGeom>
              <a:noFill/>
              <a:ln w="5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0"/>
              <p:cNvSpPr/>
              <p:nvPr/>
            </p:nvSpPr>
            <p:spPr>
              <a:xfrm>
                <a:off x="526521" y="4379216"/>
                <a:ext cx="193585" cy="193553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049" extrusionOk="0">
                    <a:moveTo>
                      <a:pt x="1" y="3025"/>
                    </a:moveTo>
                    <a:lnTo>
                      <a:pt x="1" y="3025"/>
                    </a:lnTo>
                    <a:cubicBezTo>
                      <a:pt x="1" y="1358"/>
                      <a:pt x="1334" y="0"/>
                      <a:pt x="3025" y="0"/>
                    </a:cubicBezTo>
                    <a:lnTo>
                      <a:pt x="3025" y="0"/>
                    </a:lnTo>
                    <a:cubicBezTo>
                      <a:pt x="4692" y="0"/>
                      <a:pt x="6050" y="1358"/>
                      <a:pt x="6050" y="3025"/>
                    </a:cubicBezTo>
                    <a:lnTo>
                      <a:pt x="6050" y="3025"/>
                    </a:lnTo>
                    <a:cubicBezTo>
                      <a:pt x="6050" y="4692"/>
                      <a:pt x="4692" y="6049"/>
                      <a:pt x="3025" y="6049"/>
                    </a:cubicBezTo>
                    <a:lnTo>
                      <a:pt x="3025" y="6049"/>
                    </a:lnTo>
                    <a:cubicBezTo>
                      <a:pt x="1334" y="6049"/>
                      <a:pt x="1" y="4692"/>
                      <a:pt x="1" y="3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0"/>
              <p:cNvSpPr/>
              <p:nvPr/>
            </p:nvSpPr>
            <p:spPr>
              <a:xfrm>
                <a:off x="117337" y="4475977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extrusionOk="0">
                    <a:moveTo>
                      <a:pt x="0" y="1"/>
                    </a:moveTo>
                    <a:lnTo>
                      <a:pt x="15313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0"/>
              <p:cNvSpPr/>
              <p:nvPr/>
            </p:nvSpPr>
            <p:spPr>
              <a:xfrm>
                <a:off x="117337" y="4475977"/>
                <a:ext cx="4900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" fill="none" extrusionOk="0">
                    <a:moveTo>
                      <a:pt x="0" y="1"/>
                    </a:moveTo>
                    <a:lnTo>
                      <a:pt x="15313" y="1"/>
                    </a:lnTo>
                  </a:path>
                </a:pathLst>
              </a:custGeom>
              <a:noFill/>
              <a:ln w="5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0"/>
              <p:cNvSpPr/>
              <p:nvPr/>
            </p:nvSpPr>
            <p:spPr>
              <a:xfrm>
                <a:off x="8182370" y="214102"/>
                <a:ext cx="250732" cy="182162"/>
              </a:xfrm>
              <a:custGeom>
                <a:avLst/>
                <a:gdLst/>
                <a:ahLst/>
                <a:cxnLst/>
                <a:rect l="l" t="t" r="r" b="b"/>
                <a:pathLst>
                  <a:path w="7836" h="5693" extrusionOk="0">
                    <a:moveTo>
                      <a:pt x="1" y="1"/>
                    </a:moveTo>
                    <a:lnTo>
                      <a:pt x="1" y="5692"/>
                    </a:lnTo>
                    <a:lnTo>
                      <a:pt x="7836" y="5692"/>
                    </a:lnTo>
                    <a:lnTo>
                      <a:pt x="783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0"/>
              <p:cNvSpPr/>
              <p:nvPr/>
            </p:nvSpPr>
            <p:spPr>
              <a:xfrm>
                <a:off x="8182370" y="4747251"/>
                <a:ext cx="250732" cy="182162"/>
              </a:xfrm>
              <a:custGeom>
                <a:avLst/>
                <a:gdLst/>
                <a:ahLst/>
                <a:cxnLst/>
                <a:rect l="l" t="t" r="r" b="b"/>
                <a:pathLst>
                  <a:path w="7836" h="5693" extrusionOk="0">
                    <a:moveTo>
                      <a:pt x="1" y="0"/>
                    </a:moveTo>
                    <a:lnTo>
                      <a:pt x="1" y="5692"/>
                    </a:lnTo>
                    <a:lnTo>
                      <a:pt x="7836" y="5692"/>
                    </a:lnTo>
                    <a:lnTo>
                      <a:pt x="78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71" name="Google Shape;471;p10"/>
              <p:cNvGrpSpPr/>
              <p:nvPr/>
            </p:nvGrpSpPr>
            <p:grpSpPr>
              <a:xfrm>
                <a:off x="8751606" y="1393689"/>
                <a:ext cx="275115" cy="2356136"/>
                <a:chOff x="8751606" y="1393689"/>
                <a:chExt cx="275115" cy="2356136"/>
              </a:xfrm>
            </p:grpSpPr>
            <p:sp>
              <p:nvSpPr>
                <p:cNvPr id="472" name="Google Shape;472;p10"/>
                <p:cNvSpPr/>
                <p:nvPr/>
              </p:nvSpPr>
              <p:spPr>
                <a:xfrm>
                  <a:off x="8751606" y="3049528"/>
                  <a:ext cx="275115" cy="700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8" h="21886" extrusionOk="0">
                      <a:moveTo>
                        <a:pt x="7669" y="929"/>
                      </a:moveTo>
                      <a:cubicBezTo>
                        <a:pt x="7073" y="333"/>
                        <a:pt x="6264" y="0"/>
                        <a:pt x="5430" y="0"/>
                      </a:cubicBezTo>
                      <a:lnTo>
                        <a:pt x="0" y="0"/>
                      </a:lnTo>
                      <a:lnTo>
                        <a:pt x="0" y="21885"/>
                      </a:lnTo>
                      <a:lnTo>
                        <a:pt x="5430" y="21885"/>
                      </a:lnTo>
                      <a:cubicBezTo>
                        <a:pt x="7169" y="21885"/>
                        <a:pt x="8597" y="20457"/>
                        <a:pt x="8597" y="18718"/>
                      </a:cubicBezTo>
                      <a:lnTo>
                        <a:pt x="8597" y="3167"/>
                      </a:lnTo>
                      <a:cubicBezTo>
                        <a:pt x="8597" y="2310"/>
                        <a:pt x="8264" y="1500"/>
                        <a:pt x="7669" y="92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10"/>
                <p:cNvSpPr/>
                <p:nvPr/>
              </p:nvSpPr>
              <p:spPr>
                <a:xfrm>
                  <a:off x="8751606" y="2497059"/>
                  <a:ext cx="275115" cy="70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8" h="21910" extrusionOk="0">
                      <a:moveTo>
                        <a:pt x="7669" y="929"/>
                      </a:moveTo>
                      <a:cubicBezTo>
                        <a:pt x="7073" y="334"/>
                        <a:pt x="6264" y="1"/>
                        <a:pt x="5430" y="24"/>
                      </a:cubicBezTo>
                      <a:lnTo>
                        <a:pt x="0" y="24"/>
                      </a:lnTo>
                      <a:lnTo>
                        <a:pt x="0" y="21910"/>
                      </a:lnTo>
                      <a:lnTo>
                        <a:pt x="5430" y="21910"/>
                      </a:lnTo>
                      <a:cubicBezTo>
                        <a:pt x="7169" y="21910"/>
                        <a:pt x="8574" y="20481"/>
                        <a:pt x="8574" y="18743"/>
                      </a:cubicBezTo>
                      <a:lnTo>
                        <a:pt x="8574" y="3168"/>
                      </a:lnTo>
                      <a:cubicBezTo>
                        <a:pt x="8597" y="2334"/>
                        <a:pt x="8264" y="1525"/>
                        <a:pt x="7669" y="92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10"/>
                <p:cNvSpPr/>
                <p:nvPr/>
              </p:nvSpPr>
              <p:spPr>
                <a:xfrm>
                  <a:off x="8751606" y="1945390"/>
                  <a:ext cx="274347" cy="70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21910" extrusionOk="0">
                      <a:moveTo>
                        <a:pt x="7669" y="929"/>
                      </a:moveTo>
                      <a:cubicBezTo>
                        <a:pt x="7073" y="333"/>
                        <a:pt x="6264" y="0"/>
                        <a:pt x="5430" y="0"/>
                      </a:cubicBezTo>
                      <a:lnTo>
                        <a:pt x="0" y="0"/>
                      </a:lnTo>
                      <a:lnTo>
                        <a:pt x="0" y="21909"/>
                      </a:lnTo>
                      <a:lnTo>
                        <a:pt x="5430" y="21909"/>
                      </a:lnTo>
                      <a:cubicBezTo>
                        <a:pt x="7169" y="21909"/>
                        <a:pt x="8574" y="20480"/>
                        <a:pt x="8574" y="18742"/>
                      </a:cubicBezTo>
                      <a:lnTo>
                        <a:pt x="8574" y="3167"/>
                      </a:lnTo>
                      <a:cubicBezTo>
                        <a:pt x="8574" y="2334"/>
                        <a:pt x="8264" y="1524"/>
                        <a:pt x="7669" y="92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10"/>
                <p:cNvSpPr/>
                <p:nvPr/>
              </p:nvSpPr>
              <p:spPr>
                <a:xfrm>
                  <a:off x="8751606" y="1393689"/>
                  <a:ext cx="275115" cy="700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8" h="21886" extrusionOk="0">
                      <a:moveTo>
                        <a:pt x="7669" y="929"/>
                      </a:moveTo>
                      <a:cubicBezTo>
                        <a:pt x="7073" y="334"/>
                        <a:pt x="6264" y="0"/>
                        <a:pt x="5430" y="0"/>
                      </a:cubicBezTo>
                      <a:lnTo>
                        <a:pt x="0" y="0"/>
                      </a:lnTo>
                      <a:lnTo>
                        <a:pt x="0" y="21886"/>
                      </a:lnTo>
                      <a:lnTo>
                        <a:pt x="5430" y="21886"/>
                      </a:lnTo>
                      <a:cubicBezTo>
                        <a:pt x="7169" y="21886"/>
                        <a:pt x="8574" y="20481"/>
                        <a:pt x="8574" y="18742"/>
                      </a:cubicBezTo>
                      <a:lnTo>
                        <a:pt x="8574" y="3192"/>
                      </a:lnTo>
                      <a:cubicBezTo>
                        <a:pt x="8597" y="2334"/>
                        <a:pt x="8264" y="1525"/>
                        <a:pt x="7669" y="92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76" name="Google Shape;476;p10"/>
          <p:cNvSpPr txBox="1">
            <a:spLocks noGrp="1"/>
          </p:cNvSpPr>
          <p:nvPr>
            <p:ph type="title"/>
          </p:nvPr>
        </p:nvSpPr>
        <p:spPr>
          <a:xfrm rot="-336028">
            <a:off x="1282527" y="916144"/>
            <a:ext cx="2391616" cy="316180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11"/>
          <p:cNvGrpSpPr/>
          <p:nvPr/>
        </p:nvGrpSpPr>
        <p:grpSpPr>
          <a:xfrm>
            <a:off x="117484" y="213750"/>
            <a:ext cx="8909032" cy="4716000"/>
            <a:chOff x="120100" y="213750"/>
            <a:chExt cx="8909032" cy="4716000"/>
          </a:xfrm>
        </p:grpSpPr>
        <p:sp>
          <p:nvSpPr>
            <p:cNvPr id="479" name="Google Shape;479;p11"/>
            <p:cNvSpPr/>
            <p:nvPr/>
          </p:nvSpPr>
          <p:spPr>
            <a:xfrm>
              <a:off x="237300" y="234600"/>
              <a:ext cx="8669400" cy="4674300"/>
            </a:xfrm>
            <a:prstGeom prst="roundRect">
              <a:avLst>
                <a:gd name="adj" fmla="val 3062"/>
              </a:avLst>
            </a:prstGeom>
            <a:solidFill>
              <a:schemeClr val="dk1"/>
            </a:solidFill>
            <a:ln>
              <a:noFill/>
            </a:ln>
            <a:effectLst>
              <a:outerShdw blurRad="257175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8184550" y="213750"/>
              <a:ext cx="251400" cy="47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1" name="Google Shape;481;p11"/>
            <p:cNvGrpSpPr/>
            <p:nvPr/>
          </p:nvGrpSpPr>
          <p:grpSpPr>
            <a:xfrm>
              <a:off x="8421632" y="1393750"/>
              <a:ext cx="607500" cy="2356000"/>
              <a:chOff x="8421632" y="1393750"/>
              <a:chExt cx="607500" cy="2356000"/>
            </a:xfrm>
          </p:grpSpPr>
          <p:sp>
            <p:nvSpPr>
              <p:cNvPr id="482" name="Google Shape;482;p11"/>
              <p:cNvSpPr/>
              <p:nvPr/>
            </p:nvSpPr>
            <p:spPr>
              <a:xfrm>
                <a:off x="8421632" y="30492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11"/>
              <p:cNvSpPr/>
              <p:nvPr/>
            </p:nvSpPr>
            <p:spPr>
              <a:xfrm>
                <a:off x="8421632" y="2497417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1"/>
              <p:cNvSpPr/>
              <p:nvPr/>
            </p:nvSpPr>
            <p:spPr>
              <a:xfrm>
                <a:off x="8421632" y="1945583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1"/>
              <p:cNvSpPr/>
              <p:nvPr/>
            </p:nvSpPr>
            <p:spPr>
              <a:xfrm>
                <a:off x="8421632" y="13937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6" name="Google Shape;486;p11"/>
            <p:cNvSpPr/>
            <p:nvPr/>
          </p:nvSpPr>
          <p:spPr>
            <a:xfrm>
              <a:off x="389700" y="396000"/>
              <a:ext cx="8364600" cy="4351500"/>
            </a:xfrm>
            <a:prstGeom prst="roundRect">
              <a:avLst>
                <a:gd name="adj" fmla="val 306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7" name="Google Shape;487;p11"/>
            <p:cNvGrpSpPr/>
            <p:nvPr/>
          </p:nvGrpSpPr>
          <p:grpSpPr>
            <a:xfrm>
              <a:off x="120100" y="570853"/>
              <a:ext cx="602275" cy="4001793"/>
              <a:chOff x="120100" y="570853"/>
              <a:chExt cx="602275" cy="4001793"/>
            </a:xfrm>
          </p:grpSpPr>
          <p:grpSp>
            <p:nvGrpSpPr>
              <p:cNvPr id="488" name="Google Shape;488;p11"/>
              <p:cNvGrpSpPr/>
              <p:nvPr/>
            </p:nvGrpSpPr>
            <p:grpSpPr>
              <a:xfrm>
                <a:off x="120100" y="570853"/>
                <a:ext cx="602275" cy="193500"/>
                <a:chOff x="120100" y="539500"/>
                <a:chExt cx="602275" cy="193500"/>
              </a:xfrm>
            </p:grpSpPr>
            <p:sp>
              <p:nvSpPr>
                <p:cNvPr id="489" name="Google Shape;489;p1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90" name="Google Shape;490;p1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491" name="Google Shape;491;p11"/>
              <p:cNvGrpSpPr/>
              <p:nvPr/>
            </p:nvGrpSpPr>
            <p:grpSpPr>
              <a:xfrm>
                <a:off x="120100" y="888211"/>
                <a:ext cx="602275" cy="193500"/>
                <a:chOff x="120100" y="539500"/>
                <a:chExt cx="602275" cy="193500"/>
              </a:xfrm>
            </p:grpSpPr>
            <p:sp>
              <p:nvSpPr>
                <p:cNvPr id="492" name="Google Shape;492;p1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93" name="Google Shape;493;p1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494" name="Google Shape;494;p11"/>
              <p:cNvGrpSpPr/>
              <p:nvPr/>
            </p:nvGrpSpPr>
            <p:grpSpPr>
              <a:xfrm>
                <a:off x="120100" y="1205569"/>
                <a:ext cx="602275" cy="193500"/>
                <a:chOff x="120100" y="539500"/>
                <a:chExt cx="602275" cy="193500"/>
              </a:xfrm>
            </p:grpSpPr>
            <p:sp>
              <p:nvSpPr>
                <p:cNvPr id="495" name="Google Shape;495;p1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96" name="Google Shape;496;p1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497" name="Google Shape;497;p11"/>
              <p:cNvGrpSpPr/>
              <p:nvPr/>
            </p:nvGrpSpPr>
            <p:grpSpPr>
              <a:xfrm>
                <a:off x="120100" y="1522927"/>
                <a:ext cx="602275" cy="193500"/>
                <a:chOff x="120100" y="539500"/>
                <a:chExt cx="602275" cy="193500"/>
              </a:xfrm>
            </p:grpSpPr>
            <p:sp>
              <p:nvSpPr>
                <p:cNvPr id="498" name="Google Shape;498;p1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99" name="Google Shape;499;p1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00" name="Google Shape;500;p11"/>
              <p:cNvGrpSpPr/>
              <p:nvPr/>
            </p:nvGrpSpPr>
            <p:grpSpPr>
              <a:xfrm>
                <a:off x="120100" y="1840284"/>
                <a:ext cx="602275" cy="193500"/>
                <a:chOff x="120100" y="539500"/>
                <a:chExt cx="602275" cy="193500"/>
              </a:xfrm>
            </p:grpSpPr>
            <p:sp>
              <p:nvSpPr>
                <p:cNvPr id="501" name="Google Shape;501;p1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02" name="Google Shape;502;p1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03" name="Google Shape;503;p11"/>
              <p:cNvGrpSpPr/>
              <p:nvPr/>
            </p:nvGrpSpPr>
            <p:grpSpPr>
              <a:xfrm>
                <a:off x="120100" y="2157642"/>
                <a:ext cx="602275" cy="193500"/>
                <a:chOff x="120100" y="539500"/>
                <a:chExt cx="602275" cy="193500"/>
              </a:xfrm>
            </p:grpSpPr>
            <p:sp>
              <p:nvSpPr>
                <p:cNvPr id="504" name="Google Shape;504;p1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05" name="Google Shape;505;p1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06" name="Google Shape;506;p11"/>
              <p:cNvGrpSpPr/>
              <p:nvPr/>
            </p:nvGrpSpPr>
            <p:grpSpPr>
              <a:xfrm>
                <a:off x="120100" y="2475000"/>
                <a:ext cx="602275" cy="193500"/>
                <a:chOff x="120100" y="539500"/>
                <a:chExt cx="602275" cy="193500"/>
              </a:xfrm>
            </p:grpSpPr>
            <p:sp>
              <p:nvSpPr>
                <p:cNvPr id="507" name="Google Shape;507;p1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08" name="Google Shape;508;p1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09" name="Google Shape;509;p11"/>
              <p:cNvGrpSpPr/>
              <p:nvPr/>
            </p:nvGrpSpPr>
            <p:grpSpPr>
              <a:xfrm>
                <a:off x="120100" y="2792358"/>
                <a:ext cx="602275" cy="193500"/>
                <a:chOff x="120100" y="539500"/>
                <a:chExt cx="602275" cy="193500"/>
              </a:xfrm>
            </p:grpSpPr>
            <p:sp>
              <p:nvSpPr>
                <p:cNvPr id="510" name="Google Shape;510;p1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11" name="Google Shape;511;p1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12" name="Google Shape;512;p11"/>
              <p:cNvGrpSpPr/>
              <p:nvPr/>
            </p:nvGrpSpPr>
            <p:grpSpPr>
              <a:xfrm>
                <a:off x="120100" y="3109716"/>
                <a:ext cx="602275" cy="193500"/>
                <a:chOff x="120100" y="539500"/>
                <a:chExt cx="602275" cy="193500"/>
              </a:xfrm>
            </p:grpSpPr>
            <p:sp>
              <p:nvSpPr>
                <p:cNvPr id="513" name="Google Shape;513;p1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14" name="Google Shape;514;p1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15" name="Google Shape;515;p11"/>
              <p:cNvGrpSpPr/>
              <p:nvPr/>
            </p:nvGrpSpPr>
            <p:grpSpPr>
              <a:xfrm>
                <a:off x="120100" y="3427073"/>
                <a:ext cx="602275" cy="193500"/>
                <a:chOff x="120100" y="539500"/>
                <a:chExt cx="602275" cy="193500"/>
              </a:xfrm>
            </p:grpSpPr>
            <p:sp>
              <p:nvSpPr>
                <p:cNvPr id="516" name="Google Shape;516;p1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17" name="Google Shape;517;p1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18" name="Google Shape;518;p11"/>
              <p:cNvGrpSpPr/>
              <p:nvPr/>
            </p:nvGrpSpPr>
            <p:grpSpPr>
              <a:xfrm>
                <a:off x="120100" y="3744431"/>
                <a:ext cx="602275" cy="193500"/>
                <a:chOff x="120100" y="539500"/>
                <a:chExt cx="602275" cy="193500"/>
              </a:xfrm>
            </p:grpSpPr>
            <p:sp>
              <p:nvSpPr>
                <p:cNvPr id="519" name="Google Shape;519;p1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20" name="Google Shape;520;p1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21" name="Google Shape;521;p11"/>
              <p:cNvGrpSpPr/>
              <p:nvPr/>
            </p:nvGrpSpPr>
            <p:grpSpPr>
              <a:xfrm>
                <a:off x="120100" y="4061789"/>
                <a:ext cx="602275" cy="193500"/>
                <a:chOff x="120100" y="539500"/>
                <a:chExt cx="602275" cy="193500"/>
              </a:xfrm>
            </p:grpSpPr>
            <p:sp>
              <p:nvSpPr>
                <p:cNvPr id="522" name="Google Shape;522;p1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23" name="Google Shape;523;p1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24" name="Google Shape;524;p11"/>
              <p:cNvGrpSpPr/>
              <p:nvPr/>
            </p:nvGrpSpPr>
            <p:grpSpPr>
              <a:xfrm>
                <a:off x="120100" y="4379147"/>
                <a:ext cx="602275" cy="193500"/>
                <a:chOff x="120100" y="539500"/>
                <a:chExt cx="602275" cy="193500"/>
              </a:xfrm>
            </p:grpSpPr>
            <p:sp>
              <p:nvSpPr>
                <p:cNvPr id="525" name="Google Shape;525;p11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26" name="Google Shape;526;p11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527" name="Google Shape;527;p11"/>
          <p:cNvSpPr txBox="1">
            <a:spLocks noGrp="1"/>
          </p:cNvSpPr>
          <p:nvPr>
            <p:ph type="title" hasCustomPrompt="1"/>
          </p:nvPr>
        </p:nvSpPr>
        <p:spPr>
          <a:xfrm>
            <a:off x="1590339" y="1524182"/>
            <a:ext cx="6207900" cy="12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28" name="Google Shape;528;p11"/>
          <p:cNvSpPr txBox="1">
            <a:spLocks noGrp="1"/>
          </p:cNvSpPr>
          <p:nvPr>
            <p:ph type="subTitle" idx="1"/>
          </p:nvPr>
        </p:nvSpPr>
        <p:spPr>
          <a:xfrm flipH="1">
            <a:off x="2518800" y="2839021"/>
            <a:ext cx="41064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3200" y="463800"/>
            <a:ext cx="74508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Grandstander ExtraBold"/>
              <a:buNone/>
              <a:defRPr sz="3800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missioner"/>
              <a:buNone/>
              <a:defRPr sz="3600" b="1">
                <a:solidFill>
                  <a:schemeClr val="dk1"/>
                </a:solidFill>
                <a:highlight>
                  <a:schemeClr val="lt2"/>
                </a:highlight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missioner"/>
              <a:buNone/>
              <a:defRPr sz="3600" b="1">
                <a:solidFill>
                  <a:schemeClr val="dk1"/>
                </a:solidFill>
                <a:highlight>
                  <a:schemeClr val="lt2"/>
                </a:highlight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missioner"/>
              <a:buNone/>
              <a:defRPr sz="3600" b="1">
                <a:solidFill>
                  <a:schemeClr val="dk1"/>
                </a:solidFill>
                <a:highlight>
                  <a:schemeClr val="lt2"/>
                </a:highlight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missioner"/>
              <a:buNone/>
              <a:defRPr sz="3600" b="1">
                <a:solidFill>
                  <a:schemeClr val="dk1"/>
                </a:solidFill>
                <a:highlight>
                  <a:schemeClr val="lt2"/>
                </a:highlight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missioner"/>
              <a:buNone/>
              <a:defRPr sz="3600" b="1">
                <a:solidFill>
                  <a:schemeClr val="dk1"/>
                </a:solidFill>
                <a:highlight>
                  <a:schemeClr val="lt2"/>
                </a:highlight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missioner"/>
              <a:buNone/>
              <a:defRPr sz="3600" b="1">
                <a:solidFill>
                  <a:schemeClr val="dk1"/>
                </a:solidFill>
                <a:highlight>
                  <a:schemeClr val="lt2"/>
                </a:highlight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missioner"/>
              <a:buNone/>
              <a:defRPr sz="3600" b="1">
                <a:solidFill>
                  <a:schemeClr val="dk1"/>
                </a:solidFill>
                <a:highlight>
                  <a:schemeClr val="lt2"/>
                </a:highlight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missioner"/>
              <a:buNone/>
              <a:defRPr sz="3600" b="1">
                <a:solidFill>
                  <a:schemeClr val="dk1"/>
                </a:solidFill>
                <a:highlight>
                  <a:schemeClr val="lt2"/>
                </a:highlight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300850"/>
            <a:ext cx="7704000" cy="3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Char char="●"/>
              <a:defRPr sz="15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Char char="○"/>
              <a:defRPr sz="15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Char char="■"/>
              <a:defRPr sz="15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Char char="●"/>
              <a:defRPr sz="15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Char char="○"/>
              <a:defRPr sz="15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Char char="■"/>
              <a:defRPr sz="15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Char char="●"/>
              <a:defRPr sz="15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Char char="○"/>
              <a:defRPr sz="15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Char char="■"/>
              <a:defRPr sz="15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8" r:id="rId14"/>
    <p:sldLayoutId id="2147483669" r:id="rId15"/>
    <p:sldLayoutId id="2147483672" r:id="rId16"/>
    <p:sldLayoutId id="2147483673" r:id="rId17"/>
    <p:sldLayoutId id="2147483680" r:id="rId18"/>
    <p:sldLayoutId id="2147483685" r:id="rId19"/>
    <p:sldLayoutId id="2147483686" r:id="rId20"/>
    <p:sldLayoutId id="2147483687" r:id="rId21"/>
    <p:sldLayoutId id="2147483691" r:id="rId22"/>
    <p:sldLayoutId id="2147483693" r:id="rId23"/>
    <p:sldLayoutId id="2147483694" r:id="rId24"/>
    <p:sldLayoutId id="2147483701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znayshov.com/News/Details/metodychni_rekomendatsii_mon_ukrainy_dlia_pilotnykh_zakladiv_zahalnoi_serednoi_osvit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jasu2023.com/innovation-category-list.php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6.wdp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jKvtrXIkVRA&amp;ab_channel=%D0%9D%D0%B0%D0%A3%D1%80%D0%BE%D0%BA" TargetMode="External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microsoft.com/office/2007/relationships/hdphoto" Target="../media/hdphoto11.wdp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svitlanakmytyuk@gmail.co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1" name="Google Shape;2551;p54"/>
          <p:cNvGrpSpPr/>
          <p:nvPr/>
        </p:nvGrpSpPr>
        <p:grpSpPr>
          <a:xfrm>
            <a:off x="973200" y="1041275"/>
            <a:ext cx="6829800" cy="3060950"/>
            <a:chOff x="973200" y="1041275"/>
            <a:chExt cx="6829800" cy="3060950"/>
          </a:xfrm>
        </p:grpSpPr>
        <p:sp>
          <p:nvSpPr>
            <p:cNvPr id="2552" name="Google Shape;2552;p54"/>
            <p:cNvSpPr/>
            <p:nvPr/>
          </p:nvSpPr>
          <p:spPr>
            <a:xfrm>
              <a:off x="973200" y="1156950"/>
              <a:ext cx="6829800" cy="2829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4"/>
            <p:cNvSpPr/>
            <p:nvPr/>
          </p:nvSpPr>
          <p:spPr>
            <a:xfrm>
              <a:off x="2242278" y="1041275"/>
              <a:ext cx="1517100" cy="226200"/>
            </a:xfrm>
            <a:prstGeom prst="rect">
              <a:avLst/>
            </a:prstGeom>
            <a:solidFill>
              <a:schemeClr val="dk2">
                <a:alpha val="510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4"/>
            <p:cNvSpPr/>
            <p:nvPr/>
          </p:nvSpPr>
          <p:spPr>
            <a:xfrm>
              <a:off x="2242278" y="3876025"/>
              <a:ext cx="1517100" cy="226200"/>
            </a:xfrm>
            <a:prstGeom prst="rect">
              <a:avLst/>
            </a:prstGeom>
            <a:solidFill>
              <a:schemeClr val="dk2">
                <a:alpha val="510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5" name="Google Shape;2555;p54"/>
          <p:cNvGrpSpPr/>
          <p:nvPr/>
        </p:nvGrpSpPr>
        <p:grpSpPr>
          <a:xfrm>
            <a:off x="4097117" y="179967"/>
            <a:ext cx="4820552" cy="5692629"/>
            <a:chOff x="4097117" y="179967"/>
            <a:chExt cx="4820552" cy="5692629"/>
          </a:xfrm>
        </p:grpSpPr>
        <p:grpSp>
          <p:nvGrpSpPr>
            <p:cNvPr id="2556" name="Google Shape;2556;p54"/>
            <p:cNvGrpSpPr/>
            <p:nvPr/>
          </p:nvGrpSpPr>
          <p:grpSpPr>
            <a:xfrm rot="899899">
              <a:off x="4669673" y="571941"/>
              <a:ext cx="3675441" cy="4908681"/>
              <a:chOff x="-501416" y="-1263740"/>
              <a:chExt cx="5743781" cy="7671023"/>
            </a:xfrm>
          </p:grpSpPr>
          <p:grpSp>
            <p:nvGrpSpPr>
              <p:cNvPr id="2557" name="Google Shape;2557;p54"/>
              <p:cNvGrpSpPr/>
              <p:nvPr/>
            </p:nvGrpSpPr>
            <p:grpSpPr>
              <a:xfrm rot="-5699998">
                <a:off x="-1255223" y="6116"/>
                <a:ext cx="7251396" cy="5131310"/>
                <a:chOff x="6116675" y="3742100"/>
                <a:chExt cx="1123750" cy="795200"/>
              </a:xfrm>
            </p:grpSpPr>
            <p:sp>
              <p:nvSpPr>
                <p:cNvPr id="2558" name="Google Shape;2558;p54"/>
                <p:cNvSpPr/>
                <p:nvPr/>
              </p:nvSpPr>
              <p:spPr>
                <a:xfrm>
                  <a:off x="6116675" y="3742100"/>
                  <a:ext cx="1123750" cy="79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50" h="31808" extrusionOk="0">
                      <a:moveTo>
                        <a:pt x="44949" y="31808"/>
                      </a:moveTo>
                      <a:lnTo>
                        <a:pt x="44949" y="0"/>
                      </a:lnTo>
                      <a:lnTo>
                        <a:pt x="43489" y="0"/>
                      </a:lnTo>
                      <a:lnTo>
                        <a:pt x="43489" y="1356"/>
                      </a:lnTo>
                      <a:cubicBezTo>
                        <a:pt x="44393" y="1669"/>
                        <a:pt x="44184" y="3059"/>
                        <a:pt x="43176" y="3059"/>
                      </a:cubicBezTo>
                      <a:cubicBezTo>
                        <a:pt x="42203" y="3059"/>
                        <a:pt x="41994" y="1669"/>
                        <a:pt x="42898" y="1356"/>
                      </a:cubicBezTo>
                      <a:lnTo>
                        <a:pt x="42898" y="0"/>
                      </a:lnTo>
                      <a:lnTo>
                        <a:pt x="40534" y="0"/>
                      </a:lnTo>
                      <a:lnTo>
                        <a:pt x="40534" y="1356"/>
                      </a:lnTo>
                      <a:cubicBezTo>
                        <a:pt x="41438" y="1669"/>
                        <a:pt x="41230" y="3059"/>
                        <a:pt x="40222" y="3059"/>
                      </a:cubicBezTo>
                      <a:cubicBezTo>
                        <a:pt x="39248" y="3059"/>
                        <a:pt x="39040" y="1669"/>
                        <a:pt x="39943" y="1356"/>
                      </a:cubicBezTo>
                      <a:lnTo>
                        <a:pt x="39943" y="0"/>
                      </a:lnTo>
                      <a:lnTo>
                        <a:pt x="37545" y="0"/>
                      </a:lnTo>
                      <a:lnTo>
                        <a:pt x="37545" y="1356"/>
                      </a:lnTo>
                      <a:cubicBezTo>
                        <a:pt x="38449" y="1669"/>
                        <a:pt x="38205" y="2990"/>
                        <a:pt x="37267" y="2990"/>
                      </a:cubicBezTo>
                      <a:cubicBezTo>
                        <a:pt x="36328" y="2990"/>
                        <a:pt x="36085" y="1669"/>
                        <a:pt x="36989" y="1356"/>
                      </a:cubicBezTo>
                      <a:lnTo>
                        <a:pt x="36989" y="0"/>
                      </a:lnTo>
                      <a:lnTo>
                        <a:pt x="34590" y="0"/>
                      </a:lnTo>
                      <a:lnTo>
                        <a:pt x="34590" y="1356"/>
                      </a:lnTo>
                      <a:cubicBezTo>
                        <a:pt x="35459" y="1669"/>
                        <a:pt x="35250" y="2990"/>
                        <a:pt x="34312" y="2990"/>
                      </a:cubicBezTo>
                      <a:cubicBezTo>
                        <a:pt x="33338" y="2990"/>
                        <a:pt x="33130" y="1669"/>
                        <a:pt x="34034" y="1356"/>
                      </a:cubicBezTo>
                      <a:lnTo>
                        <a:pt x="34034" y="0"/>
                      </a:lnTo>
                      <a:lnTo>
                        <a:pt x="31600" y="0"/>
                      </a:lnTo>
                      <a:lnTo>
                        <a:pt x="31600" y="1356"/>
                      </a:lnTo>
                      <a:cubicBezTo>
                        <a:pt x="32504" y="1669"/>
                        <a:pt x="32261" y="2990"/>
                        <a:pt x="31322" y="2990"/>
                      </a:cubicBezTo>
                      <a:cubicBezTo>
                        <a:pt x="30384" y="2990"/>
                        <a:pt x="30140" y="1669"/>
                        <a:pt x="31044" y="1356"/>
                      </a:cubicBezTo>
                      <a:lnTo>
                        <a:pt x="31044" y="0"/>
                      </a:lnTo>
                      <a:lnTo>
                        <a:pt x="28646" y="0"/>
                      </a:lnTo>
                      <a:lnTo>
                        <a:pt x="28646" y="1356"/>
                      </a:lnTo>
                      <a:cubicBezTo>
                        <a:pt x="29549" y="1669"/>
                        <a:pt x="29306" y="2990"/>
                        <a:pt x="28367" y="2990"/>
                      </a:cubicBezTo>
                      <a:cubicBezTo>
                        <a:pt x="27429" y="2990"/>
                        <a:pt x="27185" y="1669"/>
                        <a:pt x="28089" y="1356"/>
                      </a:cubicBezTo>
                      <a:lnTo>
                        <a:pt x="28089" y="0"/>
                      </a:lnTo>
                      <a:lnTo>
                        <a:pt x="25691" y="0"/>
                      </a:lnTo>
                      <a:lnTo>
                        <a:pt x="25691" y="1356"/>
                      </a:lnTo>
                      <a:cubicBezTo>
                        <a:pt x="26595" y="1669"/>
                        <a:pt x="26351" y="3025"/>
                        <a:pt x="25413" y="3025"/>
                      </a:cubicBezTo>
                      <a:cubicBezTo>
                        <a:pt x="24439" y="3025"/>
                        <a:pt x="24231" y="1669"/>
                        <a:pt x="25100" y="1356"/>
                      </a:cubicBezTo>
                      <a:lnTo>
                        <a:pt x="25100" y="0"/>
                      </a:lnTo>
                      <a:lnTo>
                        <a:pt x="22701" y="0"/>
                      </a:lnTo>
                      <a:lnTo>
                        <a:pt x="22701" y="1356"/>
                      </a:lnTo>
                      <a:cubicBezTo>
                        <a:pt x="23640" y="1669"/>
                        <a:pt x="23396" y="3059"/>
                        <a:pt x="22423" y="3059"/>
                      </a:cubicBezTo>
                      <a:cubicBezTo>
                        <a:pt x="21450" y="3059"/>
                        <a:pt x="21206" y="1669"/>
                        <a:pt x="22145" y="1356"/>
                      </a:cubicBezTo>
                      <a:lnTo>
                        <a:pt x="22145" y="0"/>
                      </a:lnTo>
                      <a:lnTo>
                        <a:pt x="19746" y="0"/>
                      </a:lnTo>
                      <a:lnTo>
                        <a:pt x="19746" y="1356"/>
                      </a:lnTo>
                      <a:cubicBezTo>
                        <a:pt x="20650" y="1669"/>
                        <a:pt x="20441" y="3059"/>
                        <a:pt x="19468" y="3059"/>
                      </a:cubicBezTo>
                      <a:cubicBezTo>
                        <a:pt x="18460" y="3059"/>
                        <a:pt x="18251" y="1669"/>
                        <a:pt x="19155" y="1356"/>
                      </a:cubicBezTo>
                      <a:lnTo>
                        <a:pt x="19155" y="0"/>
                      </a:lnTo>
                      <a:lnTo>
                        <a:pt x="16757" y="0"/>
                      </a:lnTo>
                      <a:lnTo>
                        <a:pt x="16757" y="1356"/>
                      </a:lnTo>
                      <a:cubicBezTo>
                        <a:pt x="17660" y="1669"/>
                        <a:pt x="17417" y="2990"/>
                        <a:pt x="16479" y="2990"/>
                      </a:cubicBezTo>
                      <a:cubicBezTo>
                        <a:pt x="15540" y="2990"/>
                        <a:pt x="15297" y="1669"/>
                        <a:pt x="16200" y="1356"/>
                      </a:cubicBezTo>
                      <a:lnTo>
                        <a:pt x="16200" y="0"/>
                      </a:lnTo>
                      <a:lnTo>
                        <a:pt x="13802" y="0"/>
                      </a:lnTo>
                      <a:lnTo>
                        <a:pt x="13802" y="1356"/>
                      </a:lnTo>
                      <a:cubicBezTo>
                        <a:pt x="14706" y="1669"/>
                        <a:pt x="14462" y="2990"/>
                        <a:pt x="13524" y="2990"/>
                      </a:cubicBezTo>
                      <a:cubicBezTo>
                        <a:pt x="12585" y="2990"/>
                        <a:pt x="12342" y="1669"/>
                        <a:pt x="13246" y="1356"/>
                      </a:cubicBezTo>
                      <a:lnTo>
                        <a:pt x="13246" y="0"/>
                      </a:lnTo>
                      <a:lnTo>
                        <a:pt x="10847" y="0"/>
                      </a:lnTo>
                      <a:lnTo>
                        <a:pt x="10847" y="1356"/>
                      </a:lnTo>
                      <a:cubicBezTo>
                        <a:pt x="11716" y="1669"/>
                        <a:pt x="11507" y="2990"/>
                        <a:pt x="10534" y="2990"/>
                      </a:cubicBezTo>
                      <a:cubicBezTo>
                        <a:pt x="9596" y="2990"/>
                        <a:pt x="9387" y="1669"/>
                        <a:pt x="10256" y="1356"/>
                      </a:cubicBezTo>
                      <a:lnTo>
                        <a:pt x="10256" y="0"/>
                      </a:lnTo>
                      <a:lnTo>
                        <a:pt x="7857" y="0"/>
                      </a:lnTo>
                      <a:lnTo>
                        <a:pt x="7857" y="1356"/>
                      </a:lnTo>
                      <a:cubicBezTo>
                        <a:pt x="8761" y="1669"/>
                        <a:pt x="8518" y="2990"/>
                        <a:pt x="7579" y="2990"/>
                      </a:cubicBezTo>
                      <a:cubicBezTo>
                        <a:pt x="6641" y="2990"/>
                        <a:pt x="6397" y="1669"/>
                        <a:pt x="7301" y="1356"/>
                      </a:cubicBezTo>
                      <a:lnTo>
                        <a:pt x="7301" y="0"/>
                      </a:lnTo>
                      <a:lnTo>
                        <a:pt x="4903" y="0"/>
                      </a:lnTo>
                      <a:lnTo>
                        <a:pt x="4903" y="1356"/>
                      </a:lnTo>
                      <a:cubicBezTo>
                        <a:pt x="5772" y="1669"/>
                        <a:pt x="5563" y="3025"/>
                        <a:pt x="4590" y="3025"/>
                      </a:cubicBezTo>
                      <a:cubicBezTo>
                        <a:pt x="3651" y="3025"/>
                        <a:pt x="3408" y="1669"/>
                        <a:pt x="4312" y="1356"/>
                      </a:cubicBezTo>
                      <a:lnTo>
                        <a:pt x="4312" y="0"/>
                      </a:lnTo>
                      <a:lnTo>
                        <a:pt x="1948" y="0"/>
                      </a:lnTo>
                      <a:lnTo>
                        <a:pt x="1948" y="1356"/>
                      </a:lnTo>
                      <a:cubicBezTo>
                        <a:pt x="2852" y="1669"/>
                        <a:pt x="2643" y="3059"/>
                        <a:pt x="1635" y="3059"/>
                      </a:cubicBezTo>
                      <a:cubicBezTo>
                        <a:pt x="661" y="3059"/>
                        <a:pt x="453" y="1669"/>
                        <a:pt x="1357" y="1356"/>
                      </a:cubicBezTo>
                      <a:lnTo>
                        <a:pt x="1357" y="0"/>
                      </a:lnTo>
                      <a:lnTo>
                        <a:pt x="1" y="0"/>
                      </a:lnTo>
                      <a:lnTo>
                        <a:pt x="1" y="3180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257175" algn="bl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9" name="Google Shape;2559;p54"/>
                <p:cNvSpPr/>
                <p:nvPr/>
              </p:nvSpPr>
              <p:spPr>
                <a:xfrm>
                  <a:off x="7160450" y="3742100"/>
                  <a:ext cx="25" cy="79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1704" fill="none" extrusionOk="0">
                      <a:moveTo>
                        <a:pt x="0" y="3170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347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0" name="Google Shape;2560;p54"/>
                <p:cNvSpPr/>
                <p:nvPr/>
              </p:nvSpPr>
              <p:spPr>
                <a:xfrm>
                  <a:off x="7085700" y="3742100"/>
                  <a:ext cx="25" cy="79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1704" fill="none" extrusionOk="0">
                      <a:moveTo>
                        <a:pt x="0" y="3170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347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1" name="Google Shape;2561;p54"/>
                <p:cNvSpPr/>
                <p:nvPr/>
              </p:nvSpPr>
              <p:spPr>
                <a:xfrm>
                  <a:off x="7011825" y="3742100"/>
                  <a:ext cx="25" cy="79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1704" fill="none" extrusionOk="0">
                      <a:moveTo>
                        <a:pt x="1" y="31704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347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2" name="Google Shape;2562;p54"/>
                <p:cNvSpPr/>
                <p:nvPr/>
              </p:nvSpPr>
              <p:spPr>
                <a:xfrm>
                  <a:off x="6937100" y="3742100"/>
                  <a:ext cx="25" cy="79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1704" fill="none" extrusionOk="0">
                      <a:moveTo>
                        <a:pt x="0" y="3170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347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3" name="Google Shape;2563;p54"/>
                <p:cNvSpPr/>
                <p:nvPr/>
              </p:nvSpPr>
              <p:spPr>
                <a:xfrm>
                  <a:off x="6863225" y="3742100"/>
                  <a:ext cx="25" cy="79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1704" fill="none" extrusionOk="0">
                      <a:moveTo>
                        <a:pt x="0" y="3170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347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4" name="Google Shape;2564;p54"/>
                <p:cNvSpPr/>
                <p:nvPr/>
              </p:nvSpPr>
              <p:spPr>
                <a:xfrm>
                  <a:off x="6788475" y="3742100"/>
                  <a:ext cx="25" cy="79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1704" fill="none" extrusionOk="0">
                      <a:moveTo>
                        <a:pt x="1" y="31704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347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5" name="Google Shape;2565;p54"/>
                <p:cNvSpPr/>
                <p:nvPr/>
              </p:nvSpPr>
              <p:spPr>
                <a:xfrm>
                  <a:off x="6714600" y="3742100"/>
                  <a:ext cx="25" cy="79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1704" fill="none" extrusionOk="0">
                      <a:moveTo>
                        <a:pt x="1" y="31704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347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6" name="Google Shape;2566;p54"/>
                <p:cNvSpPr/>
                <p:nvPr/>
              </p:nvSpPr>
              <p:spPr>
                <a:xfrm>
                  <a:off x="6639875" y="3742100"/>
                  <a:ext cx="25" cy="79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1704" fill="none" extrusionOk="0">
                      <a:moveTo>
                        <a:pt x="0" y="3170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347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7" name="Google Shape;2567;p54"/>
                <p:cNvSpPr/>
                <p:nvPr/>
              </p:nvSpPr>
              <p:spPr>
                <a:xfrm>
                  <a:off x="6566000" y="3742100"/>
                  <a:ext cx="25" cy="79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1704" fill="none" extrusionOk="0">
                      <a:moveTo>
                        <a:pt x="0" y="3170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347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8" name="Google Shape;2568;p54"/>
                <p:cNvSpPr/>
                <p:nvPr/>
              </p:nvSpPr>
              <p:spPr>
                <a:xfrm>
                  <a:off x="6491250" y="3742100"/>
                  <a:ext cx="25" cy="79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1704" fill="none" extrusionOk="0">
                      <a:moveTo>
                        <a:pt x="1" y="31704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347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9" name="Google Shape;2569;p54"/>
                <p:cNvSpPr/>
                <p:nvPr/>
              </p:nvSpPr>
              <p:spPr>
                <a:xfrm>
                  <a:off x="6417375" y="3742100"/>
                  <a:ext cx="25" cy="79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1704" fill="none" extrusionOk="0">
                      <a:moveTo>
                        <a:pt x="1" y="31704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347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0" name="Google Shape;2570;p54"/>
                <p:cNvSpPr/>
                <p:nvPr/>
              </p:nvSpPr>
              <p:spPr>
                <a:xfrm>
                  <a:off x="6342650" y="3742100"/>
                  <a:ext cx="25" cy="79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1704" fill="none" extrusionOk="0">
                      <a:moveTo>
                        <a:pt x="0" y="3170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347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1" name="Google Shape;2571;p54"/>
                <p:cNvSpPr/>
                <p:nvPr/>
              </p:nvSpPr>
              <p:spPr>
                <a:xfrm>
                  <a:off x="6268775" y="3742100"/>
                  <a:ext cx="25" cy="79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1704" fill="none" extrusionOk="0">
                      <a:moveTo>
                        <a:pt x="0" y="3170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347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2" name="Google Shape;2572;p54"/>
                <p:cNvSpPr/>
                <p:nvPr/>
              </p:nvSpPr>
              <p:spPr>
                <a:xfrm>
                  <a:off x="6194025" y="3742100"/>
                  <a:ext cx="25" cy="79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1704" fill="none" extrusionOk="0">
                      <a:moveTo>
                        <a:pt x="1" y="31704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347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73" name="Google Shape;2573;p54"/>
              <p:cNvSpPr/>
              <p:nvPr/>
            </p:nvSpPr>
            <p:spPr>
              <a:xfrm rot="-5699998">
                <a:off x="-2790950" y="2715291"/>
                <a:ext cx="7234457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44845" h="1" fill="none" extrusionOk="0">
                    <a:moveTo>
                      <a:pt x="1" y="0"/>
                    </a:moveTo>
                    <a:lnTo>
                      <a:pt x="44845" y="0"/>
                    </a:ln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miter lim="347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74" name="Google Shape;2574;p54"/>
            <p:cNvSpPr/>
            <p:nvPr/>
          </p:nvSpPr>
          <p:spPr>
            <a:xfrm rot="599759">
              <a:off x="5959224" y="788820"/>
              <a:ext cx="2260544" cy="1596722"/>
            </a:xfrm>
            <a:custGeom>
              <a:avLst/>
              <a:gdLst/>
              <a:ahLst/>
              <a:cxnLst/>
              <a:rect l="l" t="t" r="r" b="b"/>
              <a:pathLst>
                <a:path w="8831" h="5806" extrusionOk="0">
                  <a:moveTo>
                    <a:pt x="0" y="0"/>
                  </a:moveTo>
                  <a:lnTo>
                    <a:pt x="0" y="5806"/>
                  </a:lnTo>
                  <a:lnTo>
                    <a:pt x="8830" y="5806"/>
                  </a:lnTo>
                  <a:lnTo>
                    <a:pt x="8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75" name="Google Shape;2575;p54"/>
            <p:cNvGrpSpPr/>
            <p:nvPr/>
          </p:nvGrpSpPr>
          <p:grpSpPr>
            <a:xfrm rot="899960">
              <a:off x="7767737" y="706539"/>
              <a:ext cx="246467" cy="605642"/>
              <a:chOff x="7487425" y="2045184"/>
              <a:chExt cx="246474" cy="605660"/>
            </a:xfrm>
          </p:grpSpPr>
          <p:sp>
            <p:nvSpPr>
              <p:cNvPr id="2576" name="Google Shape;2576;p54"/>
              <p:cNvSpPr/>
              <p:nvPr/>
            </p:nvSpPr>
            <p:spPr>
              <a:xfrm rot="-300145">
                <a:off x="7521853" y="2052191"/>
                <a:ext cx="186590" cy="591647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12462" extrusionOk="0">
                    <a:moveTo>
                      <a:pt x="1964" y="0"/>
                    </a:moveTo>
                    <a:cubicBezTo>
                      <a:pt x="1685" y="0"/>
                      <a:pt x="1390" y="99"/>
                      <a:pt x="1148" y="250"/>
                    </a:cubicBezTo>
                    <a:cubicBezTo>
                      <a:pt x="870" y="389"/>
                      <a:pt x="661" y="598"/>
                      <a:pt x="488" y="876"/>
                    </a:cubicBezTo>
                    <a:cubicBezTo>
                      <a:pt x="244" y="1189"/>
                      <a:pt x="105" y="1571"/>
                      <a:pt x="36" y="1989"/>
                    </a:cubicBezTo>
                    <a:cubicBezTo>
                      <a:pt x="36" y="2093"/>
                      <a:pt x="36" y="2197"/>
                      <a:pt x="36" y="2301"/>
                    </a:cubicBezTo>
                    <a:lnTo>
                      <a:pt x="36" y="5221"/>
                    </a:lnTo>
                    <a:lnTo>
                      <a:pt x="36" y="7863"/>
                    </a:lnTo>
                    <a:lnTo>
                      <a:pt x="36" y="9567"/>
                    </a:lnTo>
                    <a:cubicBezTo>
                      <a:pt x="1" y="9741"/>
                      <a:pt x="140" y="9880"/>
                      <a:pt x="279" y="9914"/>
                    </a:cubicBezTo>
                    <a:cubicBezTo>
                      <a:pt x="453" y="9880"/>
                      <a:pt x="557" y="9741"/>
                      <a:pt x="557" y="9602"/>
                    </a:cubicBezTo>
                    <a:lnTo>
                      <a:pt x="557" y="9115"/>
                    </a:lnTo>
                    <a:lnTo>
                      <a:pt x="557" y="6091"/>
                    </a:lnTo>
                    <a:lnTo>
                      <a:pt x="557" y="5465"/>
                    </a:lnTo>
                    <a:lnTo>
                      <a:pt x="557" y="2440"/>
                    </a:lnTo>
                    <a:cubicBezTo>
                      <a:pt x="557" y="2232"/>
                      <a:pt x="592" y="1989"/>
                      <a:pt x="661" y="1780"/>
                    </a:cubicBezTo>
                    <a:cubicBezTo>
                      <a:pt x="696" y="1606"/>
                      <a:pt x="801" y="1432"/>
                      <a:pt x="905" y="1293"/>
                    </a:cubicBezTo>
                    <a:cubicBezTo>
                      <a:pt x="1044" y="1085"/>
                      <a:pt x="1218" y="911"/>
                      <a:pt x="1461" y="807"/>
                    </a:cubicBezTo>
                    <a:cubicBezTo>
                      <a:pt x="1604" y="725"/>
                      <a:pt x="1770" y="691"/>
                      <a:pt x="1946" y="691"/>
                    </a:cubicBezTo>
                    <a:cubicBezTo>
                      <a:pt x="2071" y="691"/>
                      <a:pt x="2200" y="708"/>
                      <a:pt x="2330" y="737"/>
                    </a:cubicBezTo>
                    <a:cubicBezTo>
                      <a:pt x="2573" y="807"/>
                      <a:pt x="2817" y="980"/>
                      <a:pt x="2991" y="1189"/>
                    </a:cubicBezTo>
                    <a:cubicBezTo>
                      <a:pt x="3269" y="1537"/>
                      <a:pt x="3408" y="1954"/>
                      <a:pt x="3408" y="2406"/>
                    </a:cubicBezTo>
                    <a:lnTo>
                      <a:pt x="3408" y="3483"/>
                    </a:lnTo>
                    <a:lnTo>
                      <a:pt x="3408" y="5673"/>
                    </a:lnTo>
                    <a:lnTo>
                      <a:pt x="3408" y="6612"/>
                    </a:lnTo>
                    <a:lnTo>
                      <a:pt x="3408" y="7620"/>
                    </a:lnTo>
                    <a:lnTo>
                      <a:pt x="3408" y="8767"/>
                    </a:lnTo>
                    <a:lnTo>
                      <a:pt x="3408" y="9845"/>
                    </a:lnTo>
                    <a:lnTo>
                      <a:pt x="3408" y="10540"/>
                    </a:lnTo>
                    <a:cubicBezTo>
                      <a:pt x="3408" y="10957"/>
                      <a:pt x="3234" y="11374"/>
                      <a:pt x="2921" y="11618"/>
                    </a:cubicBezTo>
                    <a:cubicBezTo>
                      <a:pt x="2759" y="11739"/>
                      <a:pt x="2572" y="11798"/>
                      <a:pt x="2388" y="11798"/>
                    </a:cubicBezTo>
                    <a:cubicBezTo>
                      <a:pt x="2098" y="11798"/>
                      <a:pt x="1819" y="11651"/>
                      <a:pt x="1670" y="11374"/>
                    </a:cubicBezTo>
                    <a:cubicBezTo>
                      <a:pt x="1496" y="11166"/>
                      <a:pt x="1391" y="10888"/>
                      <a:pt x="1426" y="10610"/>
                    </a:cubicBezTo>
                    <a:lnTo>
                      <a:pt x="1426" y="8663"/>
                    </a:lnTo>
                    <a:lnTo>
                      <a:pt x="1426" y="4457"/>
                    </a:lnTo>
                    <a:cubicBezTo>
                      <a:pt x="1357" y="4074"/>
                      <a:pt x="1670" y="3761"/>
                      <a:pt x="2052" y="3761"/>
                    </a:cubicBezTo>
                    <a:cubicBezTo>
                      <a:pt x="2365" y="3831"/>
                      <a:pt x="2573" y="4109"/>
                      <a:pt x="2539" y="4422"/>
                    </a:cubicBezTo>
                    <a:lnTo>
                      <a:pt x="2539" y="5395"/>
                    </a:lnTo>
                    <a:lnTo>
                      <a:pt x="2539" y="6542"/>
                    </a:lnTo>
                    <a:lnTo>
                      <a:pt x="2539" y="8872"/>
                    </a:lnTo>
                    <a:lnTo>
                      <a:pt x="2539" y="9567"/>
                    </a:lnTo>
                    <a:cubicBezTo>
                      <a:pt x="2539" y="9671"/>
                      <a:pt x="2573" y="9775"/>
                      <a:pt x="2678" y="9845"/>
                    </a:cubicBezTo>
                    <a:cubicBezTo>
                      <a:pt x="2718" y="9886"/>
                      <a:pt x="2771" y="9902"/>
                      <a:pt x="2822" y="9902"/>
                    </a:cubicBezTo>
                    <a:cubicBezTo>
                      <a:pt x="2857" y="9902"/>
                      <a:pt x="2892" y="9894"/>
                      <a:pt x="2921" y="9880"/>
                    </a:cubicBezTo>
                    <a:cubicBezTo>
                      <a:pt x="3025" y="9810"/>
                      <a:pt x="3095" y="9706"/>
                      <a:pt x="3095" y="9567"/>
                    </a:cubicBezTo>
                    <a:lnTo>
                      <a:pt x="3095" y="7342"/>
                    </a:lnTo>
                    <a:lnTo>
                      <a:pt x="3095" y="5951"/>
                    </a:lnTo>
                    <a:lnTo>
                      <a:pt x="3095" y="4665"/>
                    </a:lnTo>
                    <a:cubicBezTo>
                      <a:pt x="3095" y="4491"/>
                      <a:pt x="3095" y="4318"/>
                      <a:pt x="3095" y="4179"/>
                    </a:cubicBezTo>
                    <a:cubicBezTo>
                      <a:pt x="3025" y="3692"/>
                      <a:pt x="2712" y="3309"/>
                      <a:pt x="2295" y="3136"/>
                    </a:cubicBezTo>
                    <a:cubicBezTo>
                      <a:pt x="2191" y="3101"/>
                      <a:pt x="2078" y="3084"/>
                      <a:pt x="1965" y="3084"/>
                    </a:cubicBezTo>
                    <a:cubicBezTo>
                      <a:pt x="1852" y="3084"/>
                      <a:pt x="1739" y="3101"/>
                      <a:pt x="1635" y="3136"/>
                    </a:cubicBezTo>
                    <a:cubicBezTo>
                      <a:pt x="1426" y="3240"/>
                      <a:pt x="1218" y="3414"/>
                      <a:pt x="1113" y="3622"/>
                    </a:cubicBezTo>
                    <a:cubicBezTo>
                      <a:pt x="974" y="3796"/>
                      <a:pt x="905" y="4040"/>
                      <a:pt x="870" y="4248"/>
                    </a:cubicBezTo>
                    <a:cubicBezTo>
                      <a:pt x="870" y="4387"/>
                      <a:pt x="870" y="4526"/>
                      <a:pt x="870" y="4665"/>
                    </a:cubicBezTo>
                    <a:lnTo>
                      <a:pt x="870" y="7481"/>
                    </a:lnTo>
                    <a:lnTo>
                      <a:pt x="870" y="8420"/>
                    </a:lnTo>
                    <a:lnTo>
                      <a:pt x="870" y="10297"/>
                    </a:lnTo>
                    <a:cubicBezTo>
                      <a:pt x="870" y="10471"/>
                      <a:pt x="870" y="10644"/>
                      <a:pt x="870" y="10818"/>
                    </a:cubicBezTo>
                    <a:cubicBezTo>
                      <a:pt x="905" y="11270"/>
                      <a:pt x="1113" y="11687"/>
                      <a:pt x="1426" y="12035"/>
                    </a:cubicBezTo>
                    <a:cubicBezTo>
                      <a:pt x="1635" y="12278"/>
                      <a:pt x="1982" y="12417"/>
                      <a:pt x="2330" y="12452"/>
                    </a:cubicBezTo>
                    <a:cubicBezTo>
                      <a:pt x="2367" y="12458"/>
                      <a:pt x="2405" y="12461"/>
                      <a:pt x="2444" y="12461"/>
                    </a:cubicBezTo>
                    <a:cubicBezTo>
                      <a:pt x="2624" y="12461"/>
                      <a:pt x="2819" y="12399"/>
                      <a:pt x="2991" y="12313"/>
                    </a:cubicBezTo>
                    <a:cubicBezTo>
                      <a:pt x="3303" y="12174"/>
                      <a:pt x="3547" y="11896"/>
                      <a:pt x="3721" y="11583"/>
                    </a:cubicBezTo>
                    <a:cubicBezTo>
                      <a:pt x="3860" y="11270"/>
                      <a:pt x="3929" y="10923"/>
                      <a:pt x="3929" y="10575"/>
                    </a:cubicBezTo>
                    <a:lnTo>
                      <a:pt x="3929" y="8837"/>
                    </a:lnTo>
                    <a:lnTo>
                      <a:pt x="3929" y="7724"/>
                    </a:lnTo>
                    <a:lnTo>
                      <a:pt x="3929" y="7272"/>
                    </a:lnTo>
                    <a:lnTo>
                      <a:pt x="3929" y="6751"/>
                    </a:lnTo>
                    <a:lnTo>
                      <a:pt x="3929" y="6160"/>
                    </a:lnTo>
                    <a:lnTo>
                      <a:pt x="3929" y="2892"/>
                    </a:lnTo>
                    <a:lnTo>
                      <a:pt x="3929" y="2232"/>
                    </a:lnTo>
                    <a:cubicBezTo>
                      <a:pt x="3929" y="2058"/>
                      <a:pt x="3894" y="1884"/>
                      <a:pt x="3860" y="1710"/>
                    </a:cubicBezTo>
                    <a:cubicBezTo>
                      <a:pt x="3755" y="1224"/>
                      <a:pt x="3512" y="807"/>
                      <a:pt x="3130" y="459"/>
                    </a:cubicBezTo>
                    <a:cubicBezTo>
                      <a:pt x="2852" y="216"/>
                      <a:pt x="2469" y="42"/>
                      <a:pt x="2087" y="7"/>
                    </a:cubicBezTo>
                    <a:cubicBezTo>
                      <a:pt x="2046" y="3"/>
                      <a:pt x="2005" y="0"/>
                      <a:pt x="1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54"/>
              <p:cNvSpPr/>
              <p:nvPr/>
            </p:nvSpPr>
            <p:spPr>
              <a:xfrm rot="-300400">
                <a:off x="7499549" y="2263437"/>
                <a:ext cx="54895" cy="280497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5806" extrusionOk="0">
                    <a:moveTo>
                      <a:pt x="0" y="0"/>
                    </a:moveTo>
                    <a:lnTo>
                      <a:pt x="0" y="5806"/>
                    </a:lnTo>
                    <a:lnTo>
                      <a:pt x="8830" y="5806"/>
                    </a:lnTo>
                    <a:lnTo>
                      <a:pt x="88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78" name="Google Shape;2578;p54"/>
          <p:cNvSpPr txBox="1">
            <a:spLocks noGrp="1"/>
          </p:cNvSpPr>
          <p:nvPr>
            <p:ph type="ctrTitle"/>
          </p:nvPr>
        </p:nvSpPr>
        <p:spPr>
          <a:xfrm>
            <a:off x="1249577" y="1470450"/>
            <a:ext cx="3719795" cy="22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 smtClean="0">
                <a:latin typeface="Monotype Corsiva" pitchFamily="66" charset="0"/>
                <a:ea typeface="Batang" pitchFamily="18" charset="-127"/>
              </a:rPr>
              <a:t>ОСОБЛИВОСТІ ВИКЛАДАННЯ «ТЕХНОЛОГІЧНОЇ» ОСВІТНЬОЇ ГАЛУЗІ </a:t>
            </a:r>
            <a:br>
              <a:rPr lang="uk-UA" sz="2800" b="1" dirty="0" smtClean="0">
                <a:latin typeface="Monotype Corsiva" pitchFamily="66" charset="0"/>
                <a:ea typeface="Batang" pitchFamily="18" charset="-127"/>
              </a:rPr>
            </a:br>
            <a:r>
              <a:rPr lang="uk-UA" sz="2800" b="1" dirty="0" smtClean="0">
                <a:latin typeface="Monotype Corsiva" pitchFamily="66" charset="0"/>
                <a:ea typeface="Batang" pitchFamily="18" charset="-127"/>
              </a:rPr>
              <a:t>В КОНТЕКСТІ  НУШ</a:t>
            </a:r>
            <a:endParaRPr sz="2800" b="1" dirty="0">
              <a:latin typeface="Monotype Corsiva" pitchFamily="66" charset="0"/>
              <a:ea typeface="Batang" pitchFamily="18" charset="-127"/>
            </a:endParaRPr>
          </a:p>
        </p:txBody>
      </p:sp>
      <p:sp>
        <p:nvSpPr>
          <p:cNvPr id="2579" name="Google Shape;2579;p54"/>
          <p:cNvSpPr/>
          <p:nvPr/>
        </p:nvSpPr>
        <p:spPr>
          <a:xfrm>
            <a:off x="12812293" y="872774"/>
            <a:ext cx="144983" cy="272315"/>
          </a:xfrm>
          <a:custGeom>
            <a:avLst/>
            <a:gdLst/>
            <a:ahLst/>
            <a:cxnLst/>
            <a:rect l="l" t="t" r="r" b="b"/>
            <a:pathLst>
              <a:path w="739" h="1388" extrusionOk="0">
                <a:moveTo>
                  <a:pt x="36" y="1"/>
                </a:moveTo>
                <a:cubicBezTo>
                  <a:pt x="27" y="1"/>
                  <a:pt x="18" y="7"/>
                  <a:pt x="12" y="18"/>
                </a:cubicBezTo>
                <a:cubicBezTo>
                  <a:pt x="1" y="30"/>
                  <a:pt x="1" y="42"/>
                  <a:pt x="12" y="54"/>
                </a:cubicBezTo>
                <a:cubicBezTo>
                  <a:pt x="405" y="590"/>
                  <a:pt x="679" y="1352"/>
                  <a:pt x="703" y="1364"/>
                </a:cubicBezTo>
                <a:cubicBezTo>
                  <a:pt x="679" y="1388"/>
                  <a:pt x="715" y="1388"/>
                  <a:pt x="727" y="1388"/>
                </a:cubicBezTo>
                <a:cubicBezTo>
                  <a:pt x="739" y="1364"/>
                  <a:pt x="739" y="1352"/>
                  <a:pt x="739" y="1340"/>
                </a:cubicBezTo>
                <a:cubicBezTo>
                  <a:pt x="739" y="1328"/>
                  <a:pt x="453" y="554"/>
                  <a:pt x="60" y="18"/>
                </a:cubicBezTo>
                <a:cubicBezTo>
                  <a:pt x="54" y="7"/>
                  <a:pt x="45" y="1"/>
                  <a:pt x="36" y="1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0" name="Google Shape;2580;p54"/>
          <p:cNvSpPr/>
          <p:nvPr/>
        </p:nvSpPr>
        <p:spPr>
          <a:xfrm>
            <a:off x="12634741" y="984406"/>
            <a:ext cx="165975" cy="226210"/>
          </a:xfrm>
          <a:custGeom>
            <a:avLst/>
            <a:gdLst/>
            <a:ahLst/>
            <a:cxnLst/>
            <a:rect l="l" t="t" r="r" b="b"/>
            <a:pathLst>
              <a:path w="846" h="1153" extrusionOk="0">
                <a:moveTo>
                  <a:pt x="804" y="0"/>
                </a:moveTo>
                <a:cubicBezTo>
                  <a:pt x="798" y="0"/>
                  <a:pt x="792" y="3"/>
                  <a:pt x="786" y="9"/>
                </a:cubicBezTo>
                <a:cubicBezTo>
                  <a:pt x="751" y="21"/>
                  <a:pt x="179" y="497"/>
                  <a:pt x="1" y="1116"/>
                </a:cubicBezTo>
                <a:cubicBezTo>
                  <a:pt x="1" y="1128"/>
                  <a:pt x="1" y="1140"/>
                  <a:pt x="24" y="1152"/>
                </a:cubicBezTo>
                <a:cubicBezTo>
                  <a:pt x="24" y="1140"/>
                  <a:pt x="36" y="1140"/>
                  <a:pt x="60" y="1140"/>
                </a:cubicBezTo>
                <a:lnTo>
                  <a:pt x="72" y="1128"/>
                </a:lnTo>
                <a:cubicBezTo>
                  <a:pt x="251" y="533"/>
                  <a:pt x="822" y="57"/>
                  <a:pt x="822" y="57"/>
                </a:cubicBezTo>
                <a:cubicBezTo>
                  <a:pt x="846" y="45"/>
                  <a:pt x="846" y="21"/>
                  <a:pt x="822" y="9"/>
                </a:cubicBezTo>
                <a:cubicBezTo>
                  <a:pt x="816" y="3"/>
                  <a:pt x="810" y="0"/>
                  <a:pt x="804" y="0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1" name="Google Shape;2581;p54"/>
          <p:cNvSpPr/>
          <p:nvPr/>
        </p:nvSpPr>
        <p:spPr>
          <a:xfrm>
            <a:off x="12359096" y="2644566"/>
            <a:ext cx="116928" cy="53953"/>
          </a:xfrm>
          <a:custGeom>
            <a:avLst/>
            <a:gdLst/>
            <a:ahLst/>
            <a:cxnLst/>
            <a:rect l="l" t="t" r="r" b="b"/>
            <a:pathLst>
              <a:path w="596" h="275" fill="none" extrusionOk="0">
                <a:moveTo>
                  <a:pt x="1" y="274"/>
                </a:moveTo>
                <a:cubicBezTo>
                  <a:pt x="191" y="179"/>
                  <a:pt x="394" y="96"/>
                  <a:pt x="596" y="0"/>
                </a:cubicBezTo>
              </a:path>
            </a:pathLst>
          </a:custGeom>
          <a:noFill/>
          <a:ln w="4475" cap="rnd" cmpd="sng">
            <a:solidFill>
              <a:srgbClr val="2AB5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2" name="Google Shape;2582;p54"/>
          <p:cNvSpPr txBox="1">
            <a:spLocks noGrp="1"/>
          </p:cNvSpPr>
          <p:nvPr>
            <p:ph type="subTitle" idx="1"/>
          </p:nvPr>
        </p:nvSpPr>
        <p:spPr>
          <a:xfrm rot="599356">
            <a:off x="6051815" y="1118700"/>
            <a:ext cx="2075362" cy="9369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Консультант: Світлана КМИТЮК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КУ «ЦПРПП»</a:t>
            </a:r>
            <a:endParaRPr dirty="0"/>
          </a:p>
        </p:txBody>
      </p:sp>
      <p:grpSp>
        <p:nvGrpSpPr>
          <p:cNvPr id="2583" name="Google Shape;2583;p54"/>
          <p:cNvGrpSpPr/>
          <p:nvPr/>
        </p:nvGrpSpPr>
        <p:grpSpPr>
          <a:xfrm rot="599979">
            <a:off x="6002604" y="2624626"/>
            <a:ext cx="1192651" cy="1588930"/>
            <a:chOff x="5374175" y="4084700"/>
            <a:chExt cx="1032375" cy="1375400"/>
          </a:xfrm>
        </p:grpSpPr>
        <p:sp>
          <p:nvSpPr>
            <p:cNvPr id="2584" name="Google Shape;2584;p54"/>
            <p:cNvSpPr/>
            <p:nvPr/>
          </p:nvSpPr>
          <p:spPr>
            <a:xfrm>
              <a:off x="5474525" y="4227500"/>
              <a:ext cx="816450" cy="916275"/>
            </a:xfrm>
            <a:custGeom>
              <a:avLst/>
              <a:gdLst/>
              <a:ahLst/>
              <a:cxnLst/>
              <a:rect l="l" t="t" r="r" b="b"/>
              <a:pathLst>
                <a:path w="32658" h="36651" extrusionOk="0">
                  <a:moveTo>
                    <a:pt x="17148" y="1"/>
                  </a:moveTo>
                  <a:cubicBezTo>
                    <a:pt x="14005" y="1"/>
                    <a:pt x="10870" y="881"/>
                    <a:pt x="8128" y="2630"/>
                  </a:cubicBezTo>
                  <a:cubicBezTo>
                    <a:pt x="2983" y="6059"/>
                    <a:pt x="1" y="11912"/>
                    <a:pt x="187" y="18063"/>
                  </a:cubicBezTo>
                  <a:cubicBezTo>
                    <a:pt x="336" y="21307"/>
                    <a:pt x="1268" y="24438"/>
                    <a:pt x="2946" y="27197"/>
                  </a:cubicBezTo>
                  <a:cubicBezTo>
                    <a:pt x="3766" y="28576"/>
                    <a:pt x="4735" y="29844"/>
                    <a:pt x="5891" y="30962"/>
                  </a:cubicBezTo>
                  <a:cubicBezTo>
                    <a:pt x="6935" y="32043"/>
                    <a:pt x="8202" y="32938"/>
                    <a:pt x="9097" y="34168"/>
                  </a:cubicBezTo>
                  <a:cubicBezTo>
                    <a:pt x="9544" y="34765"/>
                    <a:pt x="9880" y="35436"/>
                    <a:pt x="10029" y="36181"/>
                  </a:cubicBezTo>
                  <a:cubicBezTo>
                    <a:pt x="10079" y="36314"/>
                    <a:pt x="10202" y="36380"/>
                    <a:pt x="10327" y="36380"/>
                  </a:cubicBezTo>
                  <a:cubicBezTo>
                    <a:pt x="10483" y="36380"/>
                    <a:pt x="10642" y="36277"/>
                    <a:pt x="10663" y="36070"/>
                  </a:cubicBezTo>
                  <a:lnTo>
                    <a:pt x="10626" y="36070"/>
                  </a:lnTo>
                  <a:cubicBezTo>
                    <a:pt x="10775" y="33125"/>
                    <a:pt x="7792" y="31186"/>
                    <a:pt x="6115" y="29136"/>
                  </a:cubicBezTo>
                  <a:cubicBezTo>
                    <a:pt x="4251" y="26787"/>
                    <a:pt x="2946" y="24028"/>
                    <a:pt x="2349" y="21120"/>
                  </a:cubicBezTo>
                  <a:cubicBezTo>
                    <a:pt x="1753" y="18213"/>
                    <a:pt x="1902" y="15193"/>
                    <a:pt x="2834" y="12397"/>
                  </a:cubicBezTo>
                  <a:cubicBezTo>
                    <a:pt x="3729" y="9787"/>
                    <a:pt x="5220" y="7476"/>
                    <a:pt x="7196" y="5575"/>
                  </a:cubicBezTo>
                  <a:cubicBezTo>
                    <a:pt x="9975" y="2820"/>
                    <a:pt x="13680" y="1368"/>
                    <a:pt x="17450" y="1368"/>
                  </a:cubicBezTo>
                  <a:cubicBezTo>
                    <a:pt x="19242" y="1368"/>
                    <a:pt x="21049" y="1696"/>
                    <a:pt x="22779" y="2369"/>
                  </a:cubicBezTo>
                  <a:cubicBezTo>
                    <a:pt x="25575" y="3375"/>
                    <a:pt x="27923" y="5314"/>
                    <a:pt x="29452" y="7812"/>
                  </a:cubicBezTo>
                  <a:cubicBezTo>
                    <a:pt x="30309" y="9340"/>
                    <a:pt x="30868" y="11018"/>
                    <a:pt x="31018" y="12770"/>
                  </a:cubicBezTo>
                  <a:cubicBezTo>
                    <a:pt x="31279" y="14596"/>
                    <a:pt x="31316" y="16386"/>
                    <a:pt x="31204" y="18213"/>
                  </a:cubicBezTo>
                  <a:cubicBezTo>
                    <a:pt x="30831" y="21829"/>
                    <a:pt x="29377" y="25296"/>
                    <a:pt x="27029" y="28092"/>
                  </a:cubicBezTo>
                  <a:cubicBezTo>
                    <a:pt x="25873" y="29397"/>
                    <a:pt x="24643" y="30664"/>
                    <a:pt x="23375" y="31857"/>
                  </a:cubicBezTo>
                  <a:cubicBezTo>
                    <a:pt x="22220" y="33013"/>
                    <a:pt x="21138" y="34317"/>
                    <a:pt x="21064" y="36032"/>
                  </a:cubicBezTo>
                  <a:cubicBezTo>
                    <a:pt x="21064" y="36429"/>
                    <a:pt x="21368" y="36650"/>
                    <a:pt x="21668" y="36650"/>
                  </a:cubicBezTo>
                  <a:cubicBezTo>
                    <a:pt x="21904" y="36650"/>
                    <a:pt x="22138" y="36514"/>
                    <a:pt x="22220" y="36219"/>
                  </a:cubicBezTo>
                  <a:cubicBezTo>
                    <a:pt x="22555" y="34653"/>
                    <a:pt x="23562" y="33497"/>
                    <a:pt x="24680" y="32416"/>
                  </a:cubicBezTo>
                  <a:cubicBezTo>
                    <a:pt x="25910" y="31335"/>
                    <a:pt x="27029" y="30142"/>
                    <a:pt x="28072" y="28912"/>
                  </a:cubicBezTo>
                  <a:cubicBezTo>
                    <a:pt x="30197" y="26302"/>
                    <a:pt x="31651" y="23208"/>
                    <a:pt x="32285" y="19890"/>
                  </a:cubicBezTo>
                  <a:cubicBezTo>
                    <a:pt x="32583" y="18063"/>
                    <a:pt x="32658" y="16162"/>
                    <a:pt x="32509" y="14298"/>
                  </a:cubicBezTo>
                  <a:cubicBezTo>
                    <a:pt x="32397" y="12471"/>
                    <a:pt x="32061" y="10645"/>
                    <a:pt x="31428" y="8893"/>
                  </a:cubicBezTo>
                  <a:cubicBezTo>
                    <a:pt x="30197" y="5948"/>
                    <a:pt x="27961" y="3524"/>
                    <a:pt x="25165" y="2033"/>
                  </a:cubicBezTo>
                  <a:cubicBezTo>
                    <a:pt x="22658" y="676"/>
                    <a:pt x="19900" y="1"/>
                    <a:pt x="17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4"/>
            <p:cNvSpPr/>
            <p:nvPr/>
          </p:nvSpPr>
          <p:spPr>
            <a:xfrm>
              <a:off x="5710500" y="5061875"/>
              <a:ext cx="326975" cy="106300"/>
            </a:xfrm>
            <a:custGeom>
              <a:avLst/>
              <a:gdLst/>
              <a:ahLst/>
              <a:cxnLst/>
              <a:rect l="l" t="t" r="r" b="b"/>
              <a:pathLst>
                <a:path w="13079" h="4252" extrusionOk="0">
                  <a:moveTo>
                    <a:pt x="81" y="0"/>
                  </a:moveTo>
                  <a:cubicBezTo>
                    <a:pt x="44" y="0"/>
                    <a:pt x="1" y="55"/>
                    <a:pt x="31" y="85"/>
                  </a:cubicBezTo>
                  <a:lnTo>
                    <a:pt x="68" y="122"/>
                  </a:lnTo>
                  <a:cubicBezTo>
                    <a:pt x="553" y="682"/>
                    <a:pt x="292" y="1390"/>
                    <a:pt x="366" y="2024"/>
                  </a:cubicBezTo>
                  <a:cubicBezTo>
                    <a:pt x="366" y="2583"/>
                    <a:pt x="627" y="3142"/>
                    <a:pt x="1075" y="3515"/>
                  </a:cubicBezTo>
                  <a:cubicBezTo>
                    <a:pt x="1783" y="3999"/>
                    <a:pt x="2827" y="3962"/>
                    <a:pt x="3647" y="4037"/>
                  </a:cubicBezTo>
                  <a:cubicBezTo>
                    <a:pt x="4579" y="4111"/>
                    <a:pt x="5511" y="4186"/>
                    <a:pt x="6443" y="4223"/>
                  </a:cubicBezTo>
                  <a:cubicBezTo>
                    <a:pt x="6909" y="4242"/>
                    <a:pt x="7375" y="4251"/>
                    <a:pt x="7846" y="4251"/>
                  </a:cubicBezTo>
                  <a:cubicBezTo>
                    <a:pt x="8316" y="4251"/>
                    <a:pt x="8792" y="4242"/>
                    <a:pt x="9276" y="4223"/>
                  </a:cubicBezTo>
                  <a:cubicBezTo>
                    <a:pt x="9529" y="4223"/>
                    <a:pt x="9799" y="4230"/>
                    <a:pt x="10073" y="4230"/>
                  </a:cubicBezTo>
                  <a:cubicBezTo>
                    <a:pt x="10691" y="4230"/>
                    <a:pt x="11332" y="4194"/>
                    <a:pt x="11849" y="3962"/>
                  </a:cubicBezTo>
                  <a:cubicBezTo>
                    <a:pt x="12445" y="3701"/>
                    <a:pt x="12818" y="3179"/>
                    <a:pt x="12930" y="2546"/>
                  </a:cubicBezTo>
                  <a:cubicBezTo>
                    <a:pt x="13079" y="1874"/>
                    <a:pt x="12781" y="1353"/>
                    <a:pt x="12520" y="756"/>
                  </a:cubicBezTo>
                  <a:cubicBezTo>
                    <a:pt x="12480" y="664"/>
                    <a:pt x="12412" y="627"/>
                    <a:pt x="12340" y="627"/>
                  </a:cubicBezTo>
                  <a:cubicBezTo>
                    <a:pt x="12207" y="627"/>
                    <a:pt x="12059" y="748"/>
                    <a:pt x="12035" y="868"/>
                  </a:cubicBezTo>
                  <a:cubicBezTo>
                    <a:pt x="11960" y="1353"/>
                    <a:pt x="11811" y="1837"/>
                    <a:pt x="11662" y="2285"/>
                  </a:cubicBezTo>
                  <a:cubicBezTo>
                    <a:pt x="11438" y="2956"/>
                    <a:pt x="10767" y="2844"/>
                    <a:pt x="10171" y="2881"/>
                  </a:cubicBezTo>
                  <a:cubicBezTo>
                    <a:pt x="9629" y="2907"/>
                    <a:pt x="9083" y="2920"/>
                    <a:pt x="8536" y="2920"/>
                  </a:cubicBezTo>
                  <a:cubicBezTo>
                    <a:pt x="7538" y="2920"/>
                    <a:pt x="6535" y="2879"/>
                    <a:pt x="5548" y="2806"/>
                  </a:cubicBezTo>
                  <a:cubicBezTo>
                    <a:pt x="4765" y="2769"/>
                    <a:pt x="4020" y="2657"/>
                    <a:pt x="3274" y="2546"/>
                  </a:cubicBezTo>
                  <a:cubicBezTo>
                    <a:pt x="2715" y="2471"/>
                    <a:pt x="1969" y="2546"/>
                    <a:pt x="1597" y="2024"/>
                  </a:cubicBezTo>
                  <a:cubicBezTo>
                    <a:pt x="1112" y="1353"/>
                    <a:pt x="963" y="383"/>
                    <a:pt x="105" y="10"/>
                  </a:cubicBezTo>
                  <a:cubicBezTo>
                    <a:pt x="98" y="3"/>
                    <a:pt x="90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4"/>
            <p:cNvSpPr/>
            <p:nvPr/>
          </p:nvSpPr>
          <p:spPr>
            <a:xfrm>
              <a:off x="5709400" y="5088225"/>
              <a:ext cx="354175" cy="353150"/>
            </a:xfrm>
            <a:custGeom>
              <a:avLst/>
              <a:gdLst/>
              <a:ahLst/>
              <a:cxnLst/>
              <a:rect l="l" t="t" r="r" b="b"/>
              <a:pathLst>
                <a:path w="14167" h="14126" extrusionOk="0">
                  <a:moveTo>
                    <a:pt x="410" y="0"/>
                  </a:moveTo>
                  <a:cubicBezTo>
                    <a:pt x="336" y="0"/>
                    <a:pt x="299" y="38"/>
                    <a:pt x="299" y="112"/>
                  </a:cubicBezTo>
                  <a:lnTo>
                    <a:pt x="261" y="112"/>
                  </a:lnTo>
                  <a:cubicBezTo>
                    <a:pt x="299" y="560"/>
                    <a:pt x="373" y="970"/>
                    <a:pt x="559" y="1380"/>
                  </a:cubicBezTo>
                  <a:cubicBezTo>
                    <a:pt x="671" y="1976"/>
                    <a:pt x="709" y="2573"/>
                    <a:pt x="671" y="3132"/>
                  </a:cubicBezTo>
                  <a:cubicBezTo>
                    <a:pt x="634" y="4399"/>
                    <a:pt x="261" y="5592"/>
                    <a:pt x="149" y="6823"/>
                  </a:cubicBezTo>
                  <a:cubicBezTo>
                    <a:pt x="0" y="8053"/>
                    <a:pt x="261" y="9283"/>
                    <a:pt x="858" y="10327"/>
                  </a:cubicBezTo>
                  <a:cubicBezTo>
                    <a:pt x="1417" y="11333"/>
                    <a:pt x="2163" y="12228"/>
                    <a:pt x="3020" y="13011"/>
                  </a:cubicBezTo>
                  <a:cubicBezTo>
                    <a:pt x="3989" y="13868"/>
                    <a:pt x="5257" y="13757"/>
                    <a:pt x="6487" y="13868"/>
                  </a:cubicBezTo>
                  <a:cubicBezTo>
                    <a:pt x="7158" y="13906"/>
                    <a:pt x="7829" y="13980"/>
                    <a:pt x="8537" y="14055"/>
                  </a:cubicBezTo>
                  <a:cubicBezTo>
                    <a:pt x="8851" y="14074"/>
                    <a:pt x="9186" y="14125"/>
                    <a:pt x="9520" y="14125"/>
                  </a:cubicBezTo>
                  <a:cubicBezTo>
                    <a:pt x="9820" y="14125"/>
                    <a:pt x="10119" y="14084"/>
                    <a:pt x="10401" y="13943"/>
                  </a:cubicBezTo>
                  <a:cubicBezTo>
                    <a:pt x="10811" y="13682"/>
                    <a:pt x="11221" y="13309"/>
                    <a:pt x="11557" y="12899"/>
                  </a:cubicBezTo>
                  <a:cubicBezTo>
                    <a:pt x="11930" y="12452"/>
                    <a:pt x="12265" y="12042"/>
                    <a:pt x="12601" y="11557"/>
                  </a:cubicBezTo>
                  <a:cubicBezTo>
                    <a:pt x="13309" y="10625"/>
                    <a:pt x="13794" y="9507"/>
                    <a:pt x="13980" y="8351"/>
                  </a:cubicBezTo>
                  <a:cubicBezTo>
                    <a:pt x="14167" y="6897"/>
                    <a:pt x="13682" y="5555"/>
                    <a:pt x="13309" y="4213"/>
                  </a:cubicBezTo>
                  <a:cubicBezTo>
                    <a:pt x="13123" y="3616"/>
                    <a:pt x="13048" y="2983"/>
                    <a:pt x="13123" y="2386"/>
                  </a:cubicBezTo>
                  <a:cubicBezTo>
                    <a:pt x="13160" y="1790"/>
                    <a:pt x="13235" y="1156"/>
                    <a:pt x="13346" y="560"/>
                  </a:cubicBezTo>
                  <a:cubicBezTo>
                    <a:pt x="13406" y="382"/>
                    <a:pt x="13253" y="228"/>
                    <a:pt x="13076" y="228"/>
                  </a:cubicBezTo>
                  <a:cubicBezTo>
                    <a:pt x="13030" y="228"/>
                    <a:pt x="12982" y="238"/>
                    <a:pt x="12936" y="261"/>
                  </a:cubicBezTo>
                  <a:cubicBezTo>
                    <a:pt x="10849" y="1417"/>
                    <a:pt x="12116" y="4213"/>
                    <a:pt x="12564" y="5965"/>
                  </a:cubicBezTo>
                  <a:cubicBezTo>
                    <a:pt x="12936" y="7046"/>
                    <a:pt x="12899" y="8202"/>
                    <a:pt x="12526" y="9283"/>
                  </a:cubicBezTo>
                  <a:cubicBezTo>
                    <a:pt x="12079" y="10364"/>
                    <a:pt x="11445" y="11296"/>
                    <a:pt x="10662" y="12116"/>
                  </a:cubicBezTo>
                  <a:cubicBezTo>
                    <a:pt x="10305" y="12509"/>
                    <a:pt x="10017" y="12902"/>
                    <a:pt x="9469" y="12902"/>
                  </a:cubicBezTo>
                  <a:cubicBezTo>
                    <a:pt x="9445" y="12902"/>
                    <a:pt x="9420" y="12901"/>
                    <a:pt x="9395" y="12899"/>
                  </a:cubicBezTo>
                  <a:cubicBezTo>
                    <a:pt x="8798" y="12862"/>
                    <a:pt x="8090" y="12750"/>
                    <a:pt x="7419" y="12675"/>
                  </a:cubicBezTo>
                  <a:cubicBezTo>
                    <a:pt x="6748" y="12601"/>
                    <a:pt x="6189" y="12526"/>
                    <a:pt x="5555" y="12452"/>
                  </a:cubicBezTo>
                  <a:cubicBezTo>
                    <a:pt x="4996" y="12452"/>
                    <a:pt x="4437" y="12265"/>
                    <a:pt x="3952" y="11967"/>
                  </a:cubicBezTo>
                  <a:cubicBezTo>
                    <a:pt x="3094" y="11296"/>
                    <a:pt x="2349" y="10439"/>
                    <a:pt x="1790" y="9469"/>
                  </a:cubicBezTo>
                  <a:cubicBezTo>
                    <a:pt x="1156" y="8314"/>
                    <a:pt x="1305" y="7046"/>
                    <a:pt x="1529" y="5816"/>
                  </a:cubicBezTo>
                  <a:cubicBezTo>
                    <a:pt x="1752" y="4660"/>
                    <a:pt x="2051" y="3467"/>
                    <a:pt x="1864" y="2274"/>
                  </a:cubicBezTo>
                  <a:cubicBezTo>
                    <a:pt x="1752" y="1417"/>
                    <a:pt x="1417" y="75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4"/>
            <p:cNvSpPr/>
            <p:nvPr/>
          </p:nvSpPr>
          <p:spPr>
            <a:xfrm>
              <a:off x="5737350" y="5232850"/>
              <a:ext cx="356050" cy="197050"/>
            </a:xfrm>
            <a:custGeom>
              <a:avLst/>
              <a:gdLst/>
              <a:ahLst/>
              <a:cxnLst/>
              <a:rect l="l" t="t" r="r" b="b"/>
              <a:pathLst>
                <a:path w="14242" h="7882" extrusionOk="0">
                  <a:moveTo>
                    <a:pt x="1918" y="6479"/>
                  </a:moveTo>
                  <a:cubicBezTo>
                    <a:pt x="1919" y="6479"/>
                    <a:pt x="1918" y="6483"/>
                    <a:pt x="1914" y="6492"/>
                  </a:cubicBezTo>
                  <a:lnTo>
                    <a:pt x="1914" y="6492"/>
                  </a:lnTo>
                  <a:cubicBezTo>
                    <a:pt x="1916" y="6484"/>
                    <a:pt x="1918" y="6479"/>
                    <a:pt x="1918" y="6479"/>
                  </a:cubicBezTo>
                  <a:close/>
                  <a:moveTo>
                    <a:pt x="13067" y="0"/>
                  </a:moveTo>
                  <a:cubicBezTo>
                    <a:pt x="12540" y="0"/>
                    <a:pt x="12007" y="506"/>
                    <a:pt x="12340" y="1149"/>
                  </a:cubicBezTo>
                  <a:cubicBezTo>
                    <a:pt x="12366" y="1201"/>
                    <a:pt x="12385" y="1235"/>
                    <a:pt x="12399" y="1256"/>
                  </a:cubicBezTo>
                  <a:lnTo>
                    <a:pt x="12399" y="1256"/>
                  </a:lnTo>
                  <a:cubicBezTo>
                    <a:pt x="12392" y="1260"/>
                    <a:pt x="12384" y="1273"/>
                    <a:pt x="12378" y="1298"/>
                  </a:cubicBezTo>
                  <a:cubicBezTo>
                    <a:pt x="12378" y="1410"/>
                    <a:pt x="12340" y="1522"/>
                    <a:pt x="12266" y="1634"/>
                  </a:cubicBezTo>
                  <a:cubicBezTo>
                    <a:pt x="12042" y="1820"/>
                    <a:pt x="11781" y="2007"/>
                    <a:pt x="11483" y="2119"/>
                  </a:cubicBezTo>
                  <a:cubicBezTo>
                    <a:pt x="10849" y="2380"/>
                    <a:pt x="10141" y="2603"/>
                    <a:pt x="9432" y="2827"/>
                  </a:cubicBezTo>
                  <a:cubicBezTo>
                    <a:pt x="8016" y="3312"/>
                    <a:pt x="6562" y="3759"/>
                    <a:pt x="5108" y="4132"/>
                  </a:cubicBezTo>
                  <a:cubicBezTo>
                    <a:pt x="4400" y="4355"/>
                    <a:pt x="3654" y="4542"/>
                    <a:pt x="2908" y="4691"/>
                  </a:cubicBezTo>
                  <a:cubicBezTo>
                    <a:pt x="2312" y="4803"/>
                    <a:pt x="1753" y="4952"/>
                    <a:pt x="1194" y="5176"/>
                  </a:cubicBezTo>
                  <a:cubicBezTo>
                    <a:pt x="634" y="5437"/>
                    <a:pt x="262" y="5884"/>
                    <a:pt x="113" y="6480"/>
                  </a:cubicBezTo>
                  <a:cubicBezTo>
                    <a:pt x="1" y="7077"/>
                    <a:pt x="373" y="7711"/>
                    <a:pt x="1007" y="7860"/>
                  </a:cubicBezTo>
                  <a:cubicBezTo>
                    <a:pt x="1066" y="7874"/>
                    <a:pt x="1124" y="7881"/>
                    <a:pt x="1181" y="7881"/>
                  </a:cubicBezTo>
                  <a:cubicBezTo>
                    <a:pt x="1555" y="7881"/>
                    <a:pt x="1865" y="7577"/>
                    <a:pt x="1865" y="7189"/>
                  </a:cubicBezTo>
                  <a:cubicBezTo>
                    <a:pt x="1865" y="7002"/>
                    <a:pt x="1865" y="6779"/>
                    <a:pt x="1902" y="6592"/>
                  </a:cubicBezTo>
                  <a:cubicBezTo>
                    <a:pt x="1902" y="6557"/>
                    <a:pt x="1906" y="6530"/>
                    <a:pt x="1909" y="6510"/>
                  </a:cubicBezTo>
                  <a:lnTo>
                    <a:pt x="1909" y="6510"/>
                  </a:lnTo>
                  <a:cubicBezTo>
                    <a:pt x="1986" y="6438"/>
                    <a:pt x="2129" y="6367"/>
                    <a:pt x="2237" y="6331"/>
                  </a:cubicBezTo>
                  <a:cubicBezTo>
                    <a:pt x="2871" y="6145"/>
                    <a:pt x="3505" y="5958"/>
                    <a:pt x="4139" y="5809"/>
                  </a:cubicBezTo>
                  <a:cubicBezTo>
                    <a:pt x="5593" y="5399"/>
                    <a:pt x="6972" y="5026"/>
                    <a:pt x="8389" y="4579"/>
                  </a:cubicBezTo>
                  <a:cubicBezTo>
                    <a:pt x="9693" y="4206"/>
                    <a:pt x="10998" y="3759"/>
                    <a:pt x="12303" y="3274"/>
                  </a:cubicBezTo>
                  <a:cubicBezTo>
                    <a:pt x="13272" y="2827"/>
                    <a:pt x="14242" y="1709"/>
                    <a:pt x="13794" y="553"/>
                  </a:cubicBezTo>
                  <a:cubicBezTo>
                    <a:pt x="13660" y="162"/>
                    <a:pt x="13364" y="0"/>
                    <a:pt x="13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4"/>
            <p:cNvSpPr/>
            <p:nvPr/>
          </p:nvSpPr>
          <p:spPr>
            <a:xfrm>
              <a:off x="5694475" y="5128200"/>
              <a:ext cx="363500" cy="202225"/>
            </a:xfrm>
            <a:custGeom>
              <a:avLst/>
              <a:gdLst/>
              <a:ahLst/>
              <a:cxnLst/>
              <a:rect l="l" t="t" r="r" b="b"/>
              <a:pathLst>
                <a:path w="14540" h="8089" extrusionOk="0">
                  <a:moveTo>
                    <a:pt x="13699" y="0"/>
                  </a:moveTo>
                  <a:cubicBezTo>
                    <a:pt x="13632" y="0"/>
                    <a:pt x="13564" y="13"/>
                    <a:pt x="13496" y="42"/>
                  </a:cubicBezTo>
                  <a:cubicBezTo>
                    <a:pt x="13198" y="116"/>
                    <a:pt x="13086" y="564"/>
                    <a:pt x="13011" y="825"/>
                  </a:cubicBezTo>
                  <a:cubicBezTo>
                    <a:pt x="12974" y="1085"/>
                    <a:pt x="12974" y="1197"/>
                    <a:pt x="12788" y="1384"/>
                  </a:cubicBezTo>
                  <a:cubicBezTo>
                    <a:pt x="12527" y="1570"/>
                    <a:pt x="12229" y="1719"/>
                    <a:pt x="11930" y="1831"/>
                  </a:cubicBezTo>
                  <a:cubicBezTo>
                    <a:pt x="9395" y="2763"/>
                    <a:pt x="6823" y="3546"/>
                    <a:pt x="4213" y="4180"/>
                  </a:cubicBezTo>
                  <a:cubicBezTo>
                    <a:pt x="3020" y="4478"/>
                    <a:pt x="1417" y="4590"/>
                    <a:pt x="597" y="5634"/>
                  </a:cubicBezTo>
                  <a:cubicBezTo>
                    <a:pt x="187" y="6118"/>
                    <a:pt x="1" y="6752"/>
                    <a:pt x="113" y="7386"/>
                  </a:cubicBezTo>
                  <a:cubicBezTo>
                    <a:pt x="222" y="7767"/>
                    <a:pt x="550" y="8089"/>
                    <a:pt x="908" y="8089"/>
                  </a:cubicBezTo>
                  <a:cubicBezTo>
                    <a:pt x="1039" y="8089"/>
                    <a:pt x="1175" y="8045"/>
                    <a:pt x="1306" y="7945"/>
                  </a:cubicBezTo>
                  <a:cubicBezTo>
                    <a:pt x="1678" y="7647"/>
                    <a:pt x="1492" y="7125"/>
                    <a:pt x="1753" y="6715"/>
                  </a:cubicBezTo>
                  <a:cubicBezTo>
                    <a:pt x="2088" y="6305"/>
                    <a:pt x="2573" y="5969"/>
                    <a:pt x="3095" y="5857"/>
                  </a:cubicBezTo>
                  <a:cubicBezTo>
                    <a:pt x="4400" y="5447"/>
                    <a:pt x="5742" y="5149"/>
                    <a:pt x="7047" y="4776"/>
                  </a:cubicBezTo>
                  <a:cubicBezTo>
                    <a:pt x="8351" y="4366"/>
                    <a:pt x="9619" y="3993"/>
                    <a:pt x="10887" y="3583"/>
                  </a:cubicBezTo>
                  <a:cubicBezTo>
                    <a:pt x="11930" y="3210"/>
                    <a:pt x="13347" y="2987"/>
                    <a:pt x="14055" y="2055"/>
                  </a:cubicBezTo>
                  <a:cubicBezTo>
                    <a:pt x="14391" y="1682"/>
                    <a:pt x="14540" y="1197"/>
                    <a:pt x="14465" y="713"/>
                  </a:cubicBezTo>
                  <a:cubicBezTo>
                    <a:pt x="14402" y="397"/>
                    <a:pt x="14071" y="0"/>
                    <a:pt x="136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4"/>
            <p:cNvSpPr/>
            <p:nvPr/>
          </p:nvSpPr>
          <p:spPr>
            <a:xfrm>
              <a:off x="5775575" y="4665550"/>
              <a:ext cx="42875" cy="478600"/>
            </a:xfrm>
            <a:custGeom>
              <a:avLst/>
              <a:gdLst/>
              <a:ahLst/>
              <a:cxnLst/>
              <a:rect l="l" t="t" r="r" b="b"/>
              <a:pathLst>
                <a:path w="1715" h="19144" extrusionOk="0">
                  <a:moveTo>
                    <a:pt x="261" y="1"/>
                  </a:moveTo>
                  <a:cubicBezTo>
                    <a:pt x="187" y="1"/>
                    <a:pt x="112" y="57"/>
                    <a:pt x="112" y="169"/>
                  </a:cubicBezTo>
                  <a:cubicBezTo>
                    <a:pt x="0" y="3263"/>
                    <a:pt x="0" y="6357"/>
                    <a:pt x="0" y="9489"/>
                  </a:cubicBezTo>
                  <a:cubicBezTo>
                    <a:pt x="0" y="11017"/>
                    <a:pt x="75" y="12546"/>
                    <a:pt x="149" y="14074"/>
                  </a:cubicBezTo>
                  <a:cubicBezTo>
                    <a:pt x="187" y="14820"/>
                    <a:pt x="224" y="15603"/>
                    <a:pt x="261" y="16348"/>
                  </a:cubicBezTo>
                  <a:cubicBezTo>
                    <a:pt x="261" y="17131"/>
                    <a:pt x="336" y="17914"/>
                    <a:pt x="447" y="18697"/>
                  </a:cubicBezTo>
                  <a:cubicBezTo>
                    <a:pt x="512" y="19005"/>
                    <a:pt x="761" y="19144"/>
                    <a:pt x="1021" y="19144"/>
                  </a:cubicBezTo>
                  <a:cubicBezTo>
                    <a:pt x="1358" y="19144"/>
                    <a:pt x="1715" y="18910"/>
                    <a:pt x="1715" y="18510"/>
                  </a:cubicBezTo>
                  <a:cubicBezTo>
                    <a:pt x="1678" y="17765"/>
                    <a:pt x="1603" y="16982"/>
                    <a:pt x="1491" y="16236"/>
                  </a:cubicBezTo>
                  <a:cubicBezTo>
                    <a:pt x="1417" y="15453"/>
                    <a:pt x="1342" y="14708"/>
                    <a:pt x="1268" y="13925"/>
                  </a:cubicBezTo>
                  <a:cubicBezTo>
                    <a:pt x="1119" y="12396"/>
                    <a:pt x="1007" y="10868"/>
                    <a:pt x="895" y="9340"/>
                  </a:cubicBezTo>
                  <a:cubicBezTo>
                    <a:pt x="634" y="6320"/>
                    <a:pt x="485" y="3226"/>
                    <a:pt x="410" y="169"/>
                  </a:cubicBezTo>
                  <a:cubicBezTo>
                    <a:pt x="410" y="57"/>
                    <a:pt x="336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4"/>
            <p:cNvSpPr/>
            <p:nvPr/>
          </p:nvSpPr>
          <p:spPr>
            <a:xfrm>
              <a:off x="5926550" y="4723575"/>
              <a:ext cx="97875" cy="432775"/>
            </a:xfrm>
            <a:custGeom>
              <a:avLst/>
              <a:gdLst/>
              <a:ahLst/>
              <a:cxnLst/>
              <a:rect l="l" t="t" r="r" b="b"/>
              <a:pathLst>
                <a:path w="3915" h="17311" extrusionOk="0">
                  <a:moveTo>
                    <a:pt x="3786" y="1"/>
                  </a:moveTo>
                  <a:cubicBezTo>
                    <a:pt x="3745" y="1"/>
                    <a:pt x="3706" y="25"/>
                    <a:pt x="3691" y="84"/>
                  </a:cubicBezTo>
                  <a:cubicBezTo>
                    <a:pt x="3020" y="2955"/>
                    <a:pt x="2275" y="5788"/>
                    <a:pt x="1678" y="8659"/>
                  </a:cubicBezTo>
                  <a:cubicBezTo>
                    <a:pt x="1380" y="10113"/>
                    <a:pt x="1119" y="11529"/>
                    <a:pt x="821" y="12946"/>
                  </a:cubicBezTo>
                  <a:cubicBezTo>
                    <a:pt x="709" y="13654"/>
                    <a:pt x="560" y="14363"/>
                    <a:pt x="448" y="15108"/>
                  </a:cubicBezTo>
                  <a:cubicBezTo>
                    <a:pt x="336" y="15705"/>
                    <a:pt x="0" y="16562"/>
                    <a:pt x="411" y="17084"/>
                  </a:cubicBezTo>
                  <a:cubicBezTo>
                    <a:pt x="507" y="17229"/>
                    <a:pt x="650" y="17311"/>
                    <a:pt x="799" y="17311"/>
                  </a:cubicBezTo>
                  <a:cubicBezTo>
                    <a:pt x="881" y="17311"/>
                    <a:pt x="965" y="17286"/>
                    <a:pt x="1044" y="17233"/>
                  </a:cubicBezTo>
                  <a:cubicBezTo>
                    <a:pt x="1604" y="16860"/>
                    <a:pt x="1566" y="16189"/>
                    <a:pt x="1641" y="15556"/>
                  </a:cubicBezTo>
                  <a:cubicBezTo>
                    <a:pt x="1753" y="14810"/>
                    <a:pt x="1827" y="14102"/>
                    <a:pt x="1939" y="13356"/>
                  </a:cubicBezTo>
                  <a:cubicBezTo>
                    <a:pt x="2125" y="11902"/>
                    <a:pt x="2349" y="10411"/>
                    <a:pt x="2573" y="8920"/>
                  </a:cubicBezTo>
                  <a:cubicBezTo>
                    <a:pt x="3020" y="5975"/>
                    <a:pt x="3393" y="3067"/>
                    <a:pt x="3915" y="122"/>
                  </a:cubicBezTo>
                  <a:cubicBezTo>
                    <a:pt x="3915" y="55"/>
                    <a:pt x="3848" y="1"/>
                    <a:pt x="37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4"/>
            <p:cNvSpPr/>
            <p:nvPr/>
          </p:nvSpPr>
          <p:spPr>
            <a:xfrm>
              <a:off x="5728300" y="4571725"/>
              <a:ext cx="336725" cy="244250"/>
            </a:xfrm>
            <a:custGeom>
              <a:avLst/>
              <a:gdLst/>
              <a:ahLst/>
              <a:cxnLst/>
              <a:rect l="l" t="t" r="r" b="b"/>
              <a:pathLst>
                <a:path w="13469" h="9770" extrusionOk="0">
                  <a:moveTo>
                    <a:pt x="8179" y="895"/>
                  </a:moveTo>
                  <a:cubicBezTo>
                    <a:pt x="8261" y="895"/>
                    <a:pt x="8340" y="920"/>
                    <a:pt x="8415" y="977"/>
                  </a:cubicBezTo>
                  <a:cubicBezTo>
                    <a:pt x="9273" y="1536"/>
                    <a:pt x="8341" y="3027"/>
                    <a:pt x="7930" y="3623"/>
                  </a:cubicBezTo>
                  <a:cubicBezTo>
                    <a:pt x="7520" y="4223"/>
                    <a:pt x="7030" y="4769"/>
                    <a:pt x="6483" y="5261"/>
                  </a:cubicBezTo>
                  <a:lnTo>
                    <a:pt x="6483" y="5261"/>
                  </a:lnTo>
                  <a:cubicBezTo>
                    <a:pt x="6440" y="5055"/>
                    <a:pt x="6412" y="4845"/>
                    <a:pt x="6402" y="4630"/>
                  </a:cubicBezTo>
                  <a:cubicBezTo>
                    <a:pt x="6327" y="3922"/>
                    <a:pt x="6439" y="3176"/>
                    <a:pt x="6738" y="2505"/>
                  </a:cubicBezTo>
                  <a:cubicBezTo>
                    <a:pt x="6901" y="2114"/>
                    <a:pt x="7605" y="895"/>
                    <a:pt x="8179" y="895"/>
                  </a:cubicBezTo>
                  <a:close/>
                  <a:moveTo>
                    <a:pt x="8262" y="0"/>
                  </a:moveTo>
                  <a:cubicBezTo>
                    <a:pt x="7111" y="0"/>
                    <a:pt x="5875" y="2153"/>
                    <a:pt x="5619" y="3064"/>
                  </a:cubicBezTo>
                  <a:cubicBezTo>
                    <a:pt x="5321" y="4033"/>
                    <a:pt x="5321" y="5038"/>
                    <a:pt x="5586" y="5974"/>
                  </a:cubicBezTo>
                  <a:lnTo>
                    <a:pt x="5586" y="5974"/>
                  </a:lnTo>
                  <a:cubicBezTo>
                    <a:pt x="4932" y="6434"/>
                    <a:pt x="4235" y="6806"/>
                    <a:pt x="3494" y="7090"/>
                  </a:cubicBezTo>
                  <a:cubicBezTo>
                    <a:pt x="2723" y="7383"/>
                    <a:pt x="1914" y="7543"/>
                    <a:pt x="1095" y="7543"/>
                  </a:cubicBezTo>
                  <a:cubicBezTo>
                    <a:pt x="765" y="7543"/>
                    <a:pt x="433" y="7517"/>
                    <a:pt x="102" y="7463"/>
                  </a:cubicBezTo>
                  <a:cubicBezTo>
                    <a:pt x="91" y="7458"/>
                    <a:pt x="82" y="7456"/>
                    <a:pt x="73" y="7456"/>
                  </a:cubicBezTo>
                  <a:cubicBezTo>
                    <a:pt x="19" y="7456"/>
                    <a:pt x="0" y="7543"/>
                    <a:pt x="64" y="7575"/>
                  </a:cubicBezTo>
                  <a:lnTo>
                    <a:pt x="27" y="7575"/>
                  </a:lnTo>
                  <a:cubicBezTo>
                    <a:pt x="665" y="7953"/>
                    <a:pt x="1392" y="8151"/>
                    <a:pt x="2133" y="8151"/>
                  </a:cubicBezTo>
                  <a:cubicBezTo>
                    <a:pt x="2562" y="8151"/>
                    <a:pt x="2996" y="8085"/>
                    <a:pt x="3420" y="7948"/>
                  </a:cubicBezTo>
                  <a:cubicBezTo>
                    <a:pt x="4298" y="7685"/>
                    <a:pt x="5130" y="7283"/>
                    <a:pt x="5880" y="6762"/>
                  </a:cubicBezTo>
                  <a:lnTo>
                    <a:pt x="5880" y="6762"/>
                  </a:lnTo>
                  <a:cubicBezTo>
                    <a:pt x="6176" y="7396"/>
                    <a:pt x="6602" y="7978"/>
                    <a:pt x="7148" y="8470"/>
                  </a:cubicBezTo>
                  <a:cubicBezTo>
                    <a:pt x="8005" y="9178"/>
                    <a:pt x="9086" y="9625"/>
                    <a:pt x="10205" y="9737"/>
                  </a:cubicBezTo>
                  <a:cubicBezTo>
                    <a:pt x="10366" y="9759"/>
                    <a:pt x="10528" y="9769"/>
                    <a:pt x="10690" y="9769"/>
                  </a:cubicBezTo>
                  <a:cubicBezTo>
                    <a:pt x="11650" y="9769"/>
                    <a:pt x="12597" y="9395"/>
                    <a:pt x="13299" y="8693"/>
                  </a:cubicBezTo>
                  <a:cubicBezTo>
                    <a:pt x="13469" y="8524"/>
                    <a:pt x="13329" y="8199"/>
                    <a:pt x="13077" y="8199"/>
                  </a:cubicBezTo>
                  <a:cubicBezTo>
                    <a:pt x="13053" y="8199"/>
                    <a:pt x="13027" y="8202"/>
                    <a:pt x="13001" y="8209"/>
                  </a:cubicBezTo>
                  <a:cubicBezTo>
                    <a:pt x="12364" y="8415"/>
                    <a:pt x="11703" y="8519"/>
                    <a:pt x="11045" y="8519"/>
                  </a:cubicBezTo>
                  <a:cubicBezTo>
                    <a:pt x="10276" y="8519"/>
                    <a:pt x="9511" y="8378"/>
                    <a:pt x="8788" y="8097"/>
                  </a:cubicBezTo>
                  <a:cubicBezTo>
                    <a:pt x="7873" y="7701"/>
                    <a:pt x="7155" y="6977"/>
                    <a:pt x="6753" y="6089"/>
                  </a:cubicBezTo>
                  <a:lnTo>
                    <a:pt x="6753" y="6089"/>
                  </a:lnTo>
                  <a:cubicBezTo>
                    <a:pt x="8195" y="4909"/>
                    <a:pt x="10356" y="2533"/>
                    <a:pt x="9273" y="716"/>
                  </a:cubicBezTo>
                  <a:cubicBezTo>
                    <a:pt x="8965" y="206"/>
                    <a:pt x="8618" y="0"/>
                    <a:pt x="8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4"/>
            <p:cNvSpPr/>
            <p:nvPr/>
          </p:nvSpPr>
          <p:spPr>
            <a:xfrm>
              <a:off x="5848250" y="5411625"/>
              <a:ext cx="59675" cy="48475"/>
            </a:xfrm>
            <a:custGeom>
              <a:avLst/>
              <a:gdLst/>
              <a:ahLst/>
              <a:cxnLst/>
              <a:rect l="l" t="t" r="r" b="b"/>
              <a:pathLst>
                <a:path w="2387" h="1939" extrusionOk="0">
                  <a:moveTo>
                    <a:pt x="1418" y="0"/>
                  </a:moveTo>
                  <a:cubicBezTo>
                    <a:pt x="1343" y="0"/>
                    <a:pt x="1268" y="38"/>
                    <a:pt x="1194" y="38"/>
                  </a:cubicBezTo>
                  <a:cubicBezTo>
                    <a:pt x="1055" y="58"/>
                    <a:pt x="937" y="109"/>
                    <a:pt x="840" y="187"/>
                  </a:cubicBezTo>
                  <a:lnTo>
                    <a:pt x="840" y="187"/>
                  </a:lnTo>
                  <a:cubicBezTo>
                    <a:pt x="772" y="187"/>
                    <a:pt x="703" y="190"/>
                    <a:pt x="635" y="224"/>
                  </a:cubicBezTo>
                  <a:cubicBezTo>
                    <a:pt x="560" y="224"/>
                    <a:pt x="448" y="299"/>
                    <a:pt x="374" y="336"/>
                  </a:cubicBezTo>
                  <a:cubicBezTo>
                    <a:pt x="262" y="373"/>
                    <a:pt x="150" y="485"/>
                    <a:pt x="113" y="597"/>
                  </a:cubicBezTo>
                  <a:cubicBezTo>
                    <a:pt x="1" y="783"/>
                    <a:pt x="1" y="1044"/>
                    <a:pt x="113" y="1268"/>
                  </a:cubicBezTo>
                  <a:cubicBezTo>
                    <a:pt x="150" y="1380"/>
                    <a:pt x="262" y="1454"/>
                    <a:pt x="374" y="1529"/>
                  </a:cubicBezTo>
                  <a:lnTo>
                    <a:pt x="374" y="1566"/>
                  </a:lnTo>
                  <a:cubicBezTo>
                    <a:pt x="523" y="1641"/>
                    <a:pt x="672" y="1715"/>
                    <a:pt x="821" y="1753"/>
                  </a:cubicBezTo>
                  <a:cubicBezTo>
                    <a:pt x="854" y="1753"/>
                    <a:pt x="894" y="1753"/>
                    <a:pt x="938" y="1756"/>
                  </a:cubicBezTo>
                  <a:lnTo>
                    <a:pt x="938" y="1756"/>
                  </a:lnTo>
                  <a:cubicBezTo>
                    <a:pt x="961" y="1776"/>
                    <a:pt x="984" y="1790"/>
                    <a:pt x="1008" y="1790"/>
                  </a:cubicBezTo>
                  <a:cubicBezTo>
                    <a:pt x="1157" y="1864"/>
                    <a:pt x="1306" y="1939"/>
                    <a:pt x="1492" y="1939"/>
                  </a:cubicBezTo>
                  <a:cubicBezTo>
                    <a:pt x="1641" y="1939"/>
                    <a:pt x="1790" y="1864"/>
                    <a:pt x="1940" y="1790"/>
                  </a:cubicBezTo>
                  <a:cubicBezTo>
                    <a:pt x="2089" y="1715"/>
                    <a:pt x="2200" y="1603"/>
                    <a:pt x="2275" y="1492"/>
                  </a:cubicBezTo>
                  <a:cubicBezTo>
                    <a:pt x="2350" y="1342"/>
                    <a:pt x="2387" y="1193"/>
                    <a:pt x="2387" y="1007"/>
                  </a:cubicBezTo>
                  <a:cubicBezTo>
                    <a:pt x="2387" y="821"/>
                    <a:pt x="2350" y="634"/>
                    <a:pt x="2238" y="485"/>
                  </a:cubicBezTo>
                  <a:cubicBezTo>
                    <a:pt x="2200" y="410"/>
                    <a:pt x="2126" y="336"/>
                    <a:pt x="2089" y="261"/>
                  </a:cubicBezTo>
                  <a:lnTo>
                    <a:pt x="2051" y="261"/>
                  </a:lnTo>
                  <a:cubicBezTo>
                    <a:pt x="1977" y="187"/>
                    <a:pt x="1865" y="112"/>
                    <a:pt x="1753" y="75"/>
                  </a:cubicBezTo>
                  <a:cubicBezTo>
                    <a:pt x="1641" y="38"/>
                    <a:pt x="1529" y="0"/>
                    <a:pt x="1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4"/>
            <p:cNvSpPr/>
            <p:nvPr/>
          </p:nvSpPr>
          <p:spPr>
            <a:xfrm>
              <a:off x="5374175" y="4377100"/>
              <a:ext cx="114350" cy="79500"/>
            </a:xfrm>
            <a:custGeom>
              <a:avLst/>
              <a:gdLst/>
              <a:ahLst/>
              <a:cxnLst/>
              <a:rect l="l" t="t" r="r" b="b"/>
              <a:pathLst>
                <a:path w="4574" h="3180" extrusionOk="0">
                  <a:moveTo>
                    <a:pt x="585" y="1"/>
                  </a:moveTo>
                  <a:cubicBezTo>
                    <a:pt x="473" y="1"/>
                    <a:pt x="399" y="38"/>
                    <a:pt x="324" y="38"/>
                  </a:cubicBezTo>
                  <a:cubicBezTo>
                    <a:pt x="308" y="34"/>
                    <a:pt x="292" y="32"/>
                    <a:pt x="276" y="32"/>
                  </a:cubicBezTo>
                  <a:cubicBezTo>
                    <a:pt x="139" y="32"/>
                    <a:pt x="0" y="166"/>
                    <a:pt x="100" y="299"/>
                  </a:cubicBezTo>
                  <a:lnTo>
                    <a:pt x="100" y="336"/>
                  </a:lnTo>
                  <a:cubicBezTo>
                    <a:pt x="175" y="448"/>
                    <a:pt x="175" y="560"/>
                    <a:pt x="249" y="672"/>
                  </a:cubicBezTo>
                  <a:cubicBezTo>
                    <a:pt x="361" y="821"/>
                    <a:pt x="473" y="970"/>
                    <a:pt x="622" y="1045"/>
                  </a:cubicBezTo>
                  <a:cubicBezTo>
                    <a:pt x="883" y="1268"/>
                    <a:pt x="1107" y="1455"/>
                    <a:pt x="1331" y="1641"/>
                  </a:cubicBezTo>
                  <a:cubicBezTo>
                    <a:pt x="1442" y="1753"/>
                    <a:pt x="1592" y="1865"/>
                    <a:pt x="1741" y="1977"/>
                  </a:cubicBezTo>
                  <a:lnTo>
                    <a:pt x="1927" y="2088"/>
                  </a:lnTo>
                  <a:lnTo>
                    <a:pt x="2039" y="2163"/>
                  </a:lnTo>
                  <a:cubicBezTo>
                    <a:pt x="2337" y="2387"/>
                    <a:pt x="2598" y="2573"/>
                    <a:pt x="2896" y="2797"/>
                  </a:cubicBezTo>
                  <a:cubicBezTo>
                    <a:pt x="3170" y="2988"/>
                    <a:pt x="3464" y="3180"/>
                    <a:pt x="3792" y="3180"/>
                  </a:cubicBezTo>
                  <a:cubicBezTo>
                    <a:pt x="3911" y="3180"/>
                    <a:pt x="4035" y="3155"/>
                    <a:pt x="4164" y="3095"/>
                  </a:cubicBezTo>
                  <a:cubicBezTo>
                    <a:pt x="4425" y="2909"/>
                    <a:pt x="4574" y="2573"/>
                    <a:pt x="4499" y="2238"/>
                  </a:cubicBezTo>
                  <a:cubicBezTo>
                    <a:pt x="4388" y="1977"/>
                    <a:pt x="4201" y="1753"/>
                    <a:pt x="3940" y="1641"/>
                  </a:cubicBezTo>
                  <a:cubicBezTo>
                    <a:pt x="3418" y="1306"/>
                    <a:pt x="2859" y="1045"/>
                    <a:pt x="2300" y="746"/>
                  </a:cubicBezTo>
                  <a:lnTo>
                    <a:pt x="2225" y="672"/>
                  </a:lnTo>
                  <a:cubicBezTo>
                    <a:pt x="2225" y="672"/>
                    <a:pt x="2100" y="609"/>
                    <a:pt x="2068" y="609"/>
                  </a:cubicBezTo>
                  <a:cubicBezTo>
                    <a:pt x="2058" y="609"/>
                    <a:pt x="2058" y="616"/>
                    <a:pt x="2076" y="635"/>
                  </a:cubicBezTo>
                  <a:lnTo>
                    <a:pt x="1741" y="485"/>
                  </a:lnTo>
                  <a:lnTo>
                    <a:pt x="1368" y="299"/>
                  </a:lnTo>
                  <a:cubicBezTo>
                    <a:pt x="1219" y="224"/>
                    <a:pt x="1032" y="150"/>
                    <a:pt x="883" y="75"/>
                  </a:cubicBezTo>
                  <a:cubicBezTo>
                    <a:pt x="771" y="38"/>
                    <a:pt x="660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4"/>
            <p:cNvSpPr/>
            <p:nvPr/>
          </p:nvSpPr>
          <p:spPr>
            <a:xfrm>
              <a:off x="5558575" y="4184625"/>
              <a:ext cx="81375" cy="97825"/>
            </a:xfrm>
            <a:custGeom>
              <a:avLst/>
              <a:gdLst/>
              <a:ahLst/>
              <a:cxnLst/>
              <a:rect l="l" t="t" r="r" b="b"/>
              <a:pathLst>
                <a:path w="3255" h="3913" extrusionOk="0">
                  <a:moveTo>
                    <a:pt x="211" y="0"/>
                  </a:moveTo>
                  <a:cubicBezTo>
                    <a:pt x="95" y="0"/>
                    <a:pt x="1" y="122"/>
                    <a:pt x="31" y="244"/>
                  </a:cubicBezTo>
                  <a:lnTo>
                    <a:pt x="106" y="505"/>
                  </a:lnTo>
                  <a:lnTo>
                    <a:pt x="106" y="356"/>
                  </a:lnTo>
                  <a:cubicBezTo>
                    <a:pt x="106" y="691"/>
                    <a:pt x="218" y="989"/>
                    <a:pt x="404" y="1250"/>
                  </a:cubicBezTo>
                  <a:cubicBezTo>
                    <a:pt x="553" y="1511"/>
                    <a:pt x="702" y="1772"/>
                    <a:pt x="851" y="2071"/>
                  </a:cubicBezTo>
                  <a:cubicBezTo>
                    <a:pt x="963" y="2331"/>
                    <a:pt x="1112" y="2592"/>
                    <a:pt x="1299" y="2853"/>
                  </a:cubicBezTo>
                  <a:cubicBezTo>
                    <a:pt x="1448" y="3152"/>
                    <a:pt x="1672" y="3450"/>
                    <a:pt x="1895" y="3711"/>
                  </a:cubicBezTo>
                  <a:cubicBezTo>
                    <a:pt x="2037" y="3853"/>
                    <a:pt x="2201" y="3913"/>
                    <a:pt x="2359" y="3913"/>
                  </a:cubicBezTo>
                  <a:cubicBezTo>
                    <a:pt x="2827" y="3913"/>
                    <a:pt x="3255" y="3391"/>
                    <a:pt x="2976" y="2891"/>
                  </a:cubicBezTo>
                  <a:cubicBezTo>
                    <a:pt x="2753" y="2592"/>
                    <a:pt x="2566" y="2294"/>
                    <a:pt x="2305" y="2033"/>
                  </a:cubicBezTo>
                  <a:cubicBezTo>
                    <a:pt x="2119" y="1772"/>
                    <a:pt x="1895" y="1549"/>
                    <a:pt x="1672" y="1325"/>
                  </a:cubicBezTo>
                  <a:cubicBezTo>
                    <a:pt x="1448" y="1064"/>
                    <a:pt x="1224" y="840"/>
                    <a:pt x="1038" y="617"/>
                  </a:cubicBezTo>
                  <a:cubicBezTo>
                    <a:pt x="926" y="505"/>
                    <a:pt x="814" y="393"/>
                    <a:pt x="665" y="281"/>
                  </a:cubicBezTo>
                  <a:cubicBezTo>
                    <a:pt x="628" y="244"/>
                    <a:pt x="553" y="207"/>
                    <a:pt x="479" y="169"/>
                  </a:cubicBezTo>
                  <a:cubicBezTo>
                    <a:pt x="404" y="132"/>
                    <a:pt x="329" y="95"/>
                    <a:pt x="292" y="20"/>
                  </a:cubicBezTo>
                  <a:cubicBezTo>
                    <a:pt x="265" y="6"/>
                    <a:pt x="237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4"/>
            <p:cNvSpPr/>
            <p:nvPr/>
          </p:nvSpPr>
          <p:spPr>
            <a:xfrm>
              <a:off x="5934000" y="4084700"/>
              <a:ext cx="38250" cy="127400"/>
            </a:xfrm>
            <a:custGeom>
              <a:avLst/>
              <a:gdLst/>
              <a:ahLst/>
              <a:cxnLst/>
              <a:rect l="l" t="t" r="r" b="b"/>
              <a:pathLst>
                <a:path w="1530" h="5096" extrusionOk="0">
                  <a:moveTo>
                    <a:pt x="653" y="0"/>
                  </a:moveTo>
                  <a:cubicBezTo>
                    <a:pt x="634" y="0"/>
                    <a:pt x="616" y="10"/>
                    <a:pt x="597" y="28"/>
                  </a:cubicBezTo>
                  <a:lnTo>
                    <a:pt x="560" y="28"/>
                  </a:lnTo>
                  <a:cubicBezTo>
                    <a:pt x="448" y="103"/>
                    <a:pt x="374" y="215"/>
                    <a:pt x="299" y="326"/>
                  </a:cubicBezTo>
                  <a:lnTo>
                    <a:pt x="313" y="312"/>
                  </a:lnTo>
                  <a:lnTo>
                    <a:pt x="313" y="312"/>
                  </a:lnTo>
                  <a:cubicBezTo>
                    <a:pt x="219" y="432"/>
                    <a:pt x="205" y="544"/>
                    <a:pt x="150" y="737"/>
                  </a:cubicBezTo>
                  <a:cubicBezTo>
                    <a:pt x="113" y="923"/>
                    <a:pt x="75" y="1109"/>
                    <a:pt x="75" y="1296"/>
                  </a:cubicBezTo>
                  <a:cubicBezTo>
                    <a:pt x="38" y="1669"/>
                    <a:pt x="38" y="2079"/>
                    <a:pt x="1" y="2451"/>
                  </a:cubicBezTo>
                  <a:cubicBezTo>
                    <a:pt x="1" y="2824"/>
                    <a:pt x="1" y="3197"/>
                    <a:pt x="1" y="3570"/>
                  </a:cubicBezTo>
                  <a:lnTo>
                    <a:pt x="1" y="4092"/>
                  </a:lnTo>
                  <a:lnTo>
                    <a:pt x="1" y="4353"/>
                  </a:lnTo>
                  <a:cubicBezTo>
                    <a:pt x="38" y="4576"/>
                    <a:pt x="113" y="4763"/>
                    <a:pt x="262" y="4912"/>
                  </a:cubicBezTo>
                  <a:cubicBezTo>
                    <a:pt x="386" y="5036"/>
                    <a:pt x="550" y="5096"/>
                    <a:pt x="714" y="5096"/>
                  </a:cubicBezTo>
                  <a:cubicBezTo>
                    <a:pt x="944" y="5096"/>
                    <a:pt x="1175" y="4980"/>
                    <a:pt x="1306" y="4763"/>
                  </a:cubicBezTo>
                  <a:cubicBezTo>
                    <a:pt x="1529" y="4427"/>
                    <a:pt x="1417" y="3868"/>
                    <a:pt x="1417" y="3495"/>
                  </a:cubicBezTo>
                  <a:cubicBezTo>
                    <a:pt x="1380" y="3085"/>
                    <a:pt x="1380" y="2712"/>
                    <a:pt x="1380" y="2340"/>
                  </a:cubicBezTo>
                  <a:cubicBezTo>
                    <a:pt x="1380" y="1967"/>
                    <a:pt x="1306" y="1594"/>
                    <a:pt x="1268" y="1221"/>
                  </a:cubicBezTo>
                  <a:cubicBezTo>
                    <a:pt x="1231" y="1072"/>
                    <a:pt x="1194" y="886"/>
                    <a:pt x="1156" y="737"/>
                  </a:cubicBezTo>
                  <a:cubicBezTo>
                    <a:pt x="1083" y="518"/>
                    <a:pt x="1082" y="334"/>
                    <a:pt x="872" y="187"/>
                  </a:cubicBezTo>
                  <a:lnTo>
                    <a:pt x="872" y="187"/>
                  </a:lnTo>
                  <a:cubicBezTo>
                    <a:pt x="825" y="126"/>
                    <a:pt x="773" y="71"/>
                    <a:pt x="709" y="28"/>
                  </a:cubicBezTo>
                  <a:cubicBezTo>
                    <a:pt x="690" y="10"/>
                    <a:pt x="672" y="0"/>
                    <a:pt x="6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4"/>
            <p:cNvSpPr/>
            <p:nvPr/>
          </p:nvSpPr>
          <p:spPr>
            <a:xfrm>
              <a:off x="6183775" y="4235450"/>
              <a:ext cx="68225" cy="80175"/>
            </a:xfrm>
            <a:custGeom>
              <a:avLst/>
              <a:gdLst/>
              <a:ahLst/>
              <a:cxnLst/>
              <a:rect l="l" t="t" r="r" b="b"/>
              <a:pathLst>
                <a:path w="2729" h="3207" extrusionOk="0">
                  <a:moveTo>
                    <a:pt x="2200" y="0"/>
                  </a:moveTo>
                  <a:cubicBezTo>
                    <a:pt x="2089" y="0"/>
                    <a:pt x="1999" y="42"/>
                    <a:pt x="1913" y="94"/>
                  </a:cubicBezTo>
                  <a:lnTo>
                    <a:pt x="1913" y="94"/>
                  </a:lnTo>
                  <a:cubicBezTo>
                    <a:pt x="1649" y="168"/>
                    <a:pt x="1447" y="418"/>
                    <a:pt x="1268" y="597"/>
                  </a:cubicBezTo>
                  <a:cubicBezTo>
                    <a:pt x="1119" y="746"/>
                    <a:pt x="970" y="895"/>
                    <a:pt x="858" y="1081"/>
                  </a:cubicBezTo>
                  <a:cubicBezTo>
                    <a:pt x="672" y="1268"/>
                    <a:pt x="485" y="1491"/>
                    <a:pt x="336" y="1715"/>
                  </a:cubicBezTo>
                  <a:cubicBezTo>
                    <a:pt x="299" y="1790"/>
                    <a:pt x="224" y="1902"/>
                    <a:pt x="187" y="2013"/>
                  </a:cubicBezTo>
                  <a:cubicBezTo>
                    <a:pt x="38" y="2200"/>
                    <a:pt x="1" y="2461"/>
                    <a:pt x="38" y="2722"/>
                  </a:cubicBezTo>
                  <a:cubicBezTo>
                    <a:pt x="150" y="2983"/>
                    <a:pt x="411" y="3169"/>
                    <a:pt x="672" y="3206"/>
                  </a:cubicBezTo>
                  <a:cubicBezTo>
                    <a:pt x="1045" y="3206"/>
                    <a:pt x="1343" y="2908"/>
                    <a:pt x="1566" y="2647"/>
                  </a:cubicBezTo>
                  <a:cubicBezTo>
                    <a:pt x="1790" y="2386"/>
                    <a:pt x="1902" y="2200"/>
                    <a:pt x="2051" y="1976"/>
                  </a:cubicBezTo>
                  <a:cubicBezTo>
                    <a:pt x="2163" y="1827"/>
                    <a:pt x="2275" y="1641"/>
                    <a:pt x="2387" y="1454"/>
                  </a:cubicBezTo>
                  <a:cubicBezTo>
                    <a:pt x="2516" y="1196"/>
                    <a:pt x="2729" y="910"/>
                    <a:pt x="2711" y="620"/>
                  </a:cubicBezTo>
                  <a:lnTo>
                    <a:pt x="2711" y="620"/>
                  </a:lnTo>
                  <a:cubicBezTo>
                    <a:pt x="2717" y="529"/>
                    <a:pt x="2708" y="444"/>
                    <a:pt x="2685" y="373"/>
                  </a:cubicBezTo>
                  <a:cubicBezTo>
                    <a:pt x="2648" y="149"/>
                    <a:pt x="2424" y="0"/>
                    <a:pt x="2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4"/>
            <p:cNvSpPr/>
            <p:nvPr/>
          </p:nvSpPr>
          <p:spPr>
            <a:xfrm>
              <a:off x="6347800" y="4481125"/>
              <a:ext cx="58750" cy="54450"/>
            </a:xfrm>
            <a:custGeom>
              <a:avLst/>
              <a:gdLst/>
              <a:ahLst/>
              <a:cxnLst/>
              <a:rect l="l" t="t" r="r" b="b"/>
              <a:pathLst>
                <a:path w="2350" h="2178" extrusionOk="0">
                  <a:moveTo>
                    <a:pt x="1692" y="1"/>
                  </a:moveTo>
                  <a:cubicBezTo>
                    <a:pt x="1649" y="1"/>
                    <a:pt x="1607" y="5"/>
                    <a:pt x="1567" y="15"/>
                  </a:cubicBezTo>
                  <a:cubicBezTo>
                    <a:pt x="1492" y="52"/>
                    <a:pt x="1418" y="90"/>
                    <a:pt x="1343" y="127"/>
                  </a:cubicBezTo>
                  <a:lnTo>
                    <a:pt x="1161" y="248"/>
                  </a:lnTo>
                  <a:lnTo>
                    <a:pt x="1161" y="248"/>
                  </a:lnTo>
                  <a:cubicBezTo>
                    <a:pt x="1107" y="270"/>
                    <a:pt x="1051" y="292"/>
                    <a:pt x="1008" y="313"/>
                  </a:cubicBezTo>
                  <a:lnTo>
                    <a:pt x="896" y="388"/>
                  </a:lnTo>
                  <a:cubicBezTo>
                    <a:pt x="784" y="500"/>
                    <a:pt x="635" y="574"/>
                    <a:pt x="523" y="686"/>
                  </a:cubicBezTo>
                  <a:lnTo>
                    <a:pt x="299" y="873"/>
                  </a:lnTo>
                  <a:cubicBezTo>
                    <a:pt x="225" y="910"/>
                    <a:pt x="187" y="1022"/>
                    <a:pt x="113" y="1096"/>
                  </a:cubicBezTo>
                  <a:cubicBezTo>
                    <a:pt x="38" y="1208"/>
                    <a:pt x="1" y="1357"/>
                    <a:pt x="1" y="1506"/>
                  </a:cubicBezTo>
                  <a:cubicBezTo>
                    <a:pt x="1" y="1693"/>
                    <a:pt x="76" y="1879"/>
                    <a:pt x="225" y="1991"/>
                  </a:cubicBezTo>
                  <a:lnTo>
                    <a:pt x="336" y="2103"/>
                  </a:lnTo>
                  <a:cubicBezTo>
                    <a:pt x="448" y="2140"/>
                    <a:pt x="560" y="2177"/>
                    <a:pt x="672" y="2177"/>
                  </a:cubicBezTo>
                  <a:cubicBezTo>
                    <a:pt x="970" y="2177"/>
                    <a:pt x="1231" y="2028"/>
                    <a:pt x="1455" y="1805"/>
                  </a:cubicBezTo>
                  <a:cubicBezTo>
                    <a:pt x="1529" y="1693"/>
                    <a:pt x="1604" y="1618"/>
                    <a:pt x="1716" y="1506"/>
                  </a:cubicBezTo>
                  <a:cubicBezTo>
                    <a:pt x="1790" y="1394"/>
                    <a:pt x="1865" y="1320"/>
                    <a:pt x="1939" y="1245"/>
                  </a:cubicBezTo>
                  <a:cubicBezTo>
                    <a:pt x="1939" y="1171"/>
                    <a:pt x="1977" y="1096"/>
                    <a:pt x="2014" y="1059"/>
                  </a:cubicBezTo>
                  <a:cubicBezTo>
                    <a:pt x="2163" y="835"/>
                    <a:pt x="2350" y="612"/>
                    <a:pt x="2238" y="351"/>
                  </a:cubicBezTo>
                  <a:lnTo>
                    <a:pt x="2238" y="351"/>
                  </a:lnTo>
                  <a:cubicBezTo>
                    <a:pt x="2238" y="339"/>
                    <a:pt x="2238" y="326"/>
                    <a:pt x="2238" y="313"/>
                  </a:cubicBezTo>
                  <a:cubicBezTo>
                    <a:pt x="2200" y="239"/>
                    <a:pt x="2163" y="164"/>
                    <a:pt x="2126" y="127"/>
                  </a:cubicBezTo>
                  <a:cubicBezTo>
                    <a:pt x="2089" y="108"/>
                    <a:pt x="2043" y="90"/>
                    <a:pt x="1992" y="76"/>
                  </a:cubicBezTo>
                  <a:lnTo>
                    <a:pt x="1992" y="76"/>
                  </a:lnTo>
                  <a:cubicBezTo>
                    <a:pt x="1911" y="29"/>
                    <a:pt x="1800" y="1"/>
                    <a:pt x="1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2" descr="\\SERVER2\Users\Public\Documents\КУ ЦПРПП\КМИТЮК С.Л\цпрпп без КУ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482"/>
            <a:ext cx="1878496" cy="121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600"/>
                                        <p:tgtEl>
                                          <p:spTgt spid="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6" name="Google Shape;3296;p76"/>
          <p:cNvGrpSpPr/>
          <p:nvPr/>
        </p:nvGrpSpPr>
        <p:grpSpPr>
          <a:xfrm>
            <a:off x="683568" y="539497"/>
            <a:ext cx="3528392" cy="3915100"/>
            <a:chOff x="3241025" y="1307697"/>
            <a:chExt cx="3010272" cy="3915100"/>
          </a:xfrm>
        </p:grpSpPr>
        <p:sp>
          <p:nvSpPr>
            <p:cNvPr id="3297" name="Google Shape;3297;p76"/>
            <p:cNvSpPr/>
            <p:nvPr/>
          </p:nvSpPr>
          <p:spPr>
            <a:xfrm rot="-333540">
              <a:off x="3412678" y="1428235"/>
              <a:ext cx="2666965" cy="3674023"/>
            </a:xfrm>
            <a:custGeom>
              <a:avLst/>
              <a:gdLst/>
              <a:ahLst/>
              <a:cxnLst/>
              <a:rect l="l" t="t" r="r" b="b"/>
              <a:pathLst>
                <a:path w="8831" h="5806" extrusionOk="0">
                  <a:moveTo>
                    <a:pt x="0" y="0"/>
                  </a:moveTo>
                  <a:lnTo>
                    <a:pt x="0" y="5806"/>
                  </a:lnTo>
                  <a:lnTo>
                    <a:pt x="8830" y="5806"/>
                  </a:lnTo>
                  <a:lnTo>
                    <a:pt x="8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8" name="Google Shape;3298;p76"/>
            <p:cNvGrpSpPr/>
            <p:nvPr/>
          </p:nvGrpSpPr>
          <p:grpSpPr>
            <a:xfrm rot="-33309">
              <a:off x="3540392" y="1348261"/>
              <a:ext cx="211140" cy="518894"/>
              <a:chOff x="7487425" y="2045184"/>
              <a:chExt cx="246474" cy="605660"/>
            </a:xfrm>
          </p:grpSpPr>
          <p:sp>
            <p:nvSpPr>
              <p:cNvPr id="3299" name="Google Shape;3299;p76"/>
              <p:cNvSpPr/>
              <p:nvPr/>
            </p:nvSpPr>
            <p:spPr>
              <a:xfrm rot="-300145">
                <a:off x="7521853" y="2052191"/>
                <a:ext cx="186590" cy="591647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12462" extrusionOk="0">
                    <a:moveTo>
                      <a:pt x="1964" y="0"/>
                    </a:moveTo>
                    <a:cubicBezTo>
                      <a:pt x="1685" y="0"/>
                      <a:pt x="1390" y="99"/>
                      <a:pt x="1148" y="250"/>
                    </a:cubicBezTo>
                    <a:cubicBezTo>
                      <a:pt x="870" y="389"/>
                      <a:pt x="661" y="598"/>
                      <a:pt x="488" y="876"/>
                    </a:cubicBezTo>
                    <a:cubicBezTo>
                      <a:pt x="244" y="1189"/>
                      <a:pt x="105" y="1571"/>
                      <a:pt x="36" y="1989"/>
                    </a:cubicBezTo>
                    <a:cubicBezTo>
                      <a:pt x="36" y="2093"/>
                      <a:pt x="36" y="2197"/>
                      <a:pt x="36" y="2301"/>
                    </a:cubicBezTo>
                    <a:lnTo>
                      <a:pt x="36" y="5221"/>
                    </a:lnTo>
                    <a:lnTo>
                      <a:pt x="36" y="7863"/>
                    </a:lnTo>
                    <a:lnTo>
                      <a:pt x="36" y="9567"/>
                    </a:lnTo>
                    <a:cubicBezTo>
                      <a:pt x="1" y="9741"/>
                      <a:pt x="140" y="9880"/>
                      <a:pt x="279" y="9914"/>
                    </a:cubicBezTo>
                    <a:cubicBezTo>
                      <a:pt x="453" y="9880"/>
                      <a:pt x="557" y="9741"/>
                      <a:pt x="557" y="9602"/>
                    </a:cubicBezTo>
                    <a:lnTo>
                      <a:pt x="557" y="9115"/>
                    </a:lnTo>
                    <a:lnTo>
                      <a:pt x="557" y="6091"/>
                    </a:lnTo>
                    <a:lnTo>
                      <a:pt x="557" y="5465"/>
                    </a:lnTo>
                    <a:lnTo>
                      <a:pt x="557" y="2440"/>
                    </a:lnTo>
                    <a:cubicBezTo>
                      <a:pt x="557" y="2232"/>
                      <a:pt x="592" y="1989"/>
                      <a:pt x="661" y="1780"/>
                    </a:cubicBezTo>
                    <a:cubicBezTo>
                      <a:pt x="696" y="1606"/>
                      <a:pt x="801" y="1432"/>
                      <a:pt x="905" y="1293"/>
                    </a:cubicBezTo>
                    <a:cubicBezTo>
                      <a:pt x="1044" y="1085"/>
                      <a:pt x="1218" y="911"/>
                      <a:pt x="1461" y="807"/>
                    </a:cubicBezTo>
                    <a:cubicBezTo>
                      <a:pt x="1604" y="725"/>
                      <a:pt x="1770" y="691"/>
                      <a:pt x="1946" y="691"/>
                    </a:cubicBezTo>
                    <a:cubicBezTo>
                      <a:pt x="2071" y="691"/>
                      <a:pt x="2200" y="708"/>
                      <a:pt x="2330" y="737"/>
                    </a:cubicBezTo>
                    <a:cubicBezTo>
                      <a:pt x="2573" y="807"/>
                      <a:pt x="2817" y="980"/>
                      <a:pt x="2991" y="1189"/>
                    </a:cubicBezTo>
                    <a:cubicBezTo>
                      <a:pt x="3269" y="1537"/>
                      <a:pt x="3408" y="1954"/>
                      <a:pt x="3408" y="2406"/>
                    </a:cubicBezTo>
                    <a:lnTo>
                      <a:pt x="3408" y="3483"/>
                    </a:lnTo>
                    <a:lnTo>
                      <a:pt x="3408" y="5673"/>
                    </a:lnTo>
                    <a:lnTo>
                      <a:pt x="3408" y="6612"/>
                    </a:lnTo>
                    <a:lnTo>
                      <a:pt x="3408" y="7620"/>
                    </a:lnTo>
                    <a:lnTo>
                      <a:pt x="3408" y="8767"/>
                    </a:lnTo>
                    <a:lnTo>
                      <a:pt x="3408" y="9845"/>
                    </a:lnTo>
                    <a:lnTo>
                      <a:pt x="3408" y="10540"/>
                    </a:lnTo>
                    <a:cubicBezTo>
                      <a:pt x="3408" y="10957"/>
                      <a:pt x="3234" y="11374"/>
                      <a:pt x="2921" y="11618"/>
                    </a:cubicBezTo>
                    <a:cubicBezTo>
                      <a:pt x="2759" y="11739"/>
                      <a:pt x="2572" y="11798"/>
                      <a:pt x="2388" y="11798"/>
                    </a:cubicBezTo>
                    <a:cubicBezTo>
                      <a:pt x="2098" y="11798"/>
                      <a:pt x="1819" y="11651"/>
                      <a:pt x="1670" y="11374"/>
                    </a:cubicBezTo>
                    <a:cubicBezTo>
                      <a:pt x="1496" y="11166"/>
                      <a:pt x="1391" y="10888"/>
                      <a:pt x="1426" y="10610"/>
                    </a:cubicBezTo>
                    <a:lnTo>
                      <a:pt x="1426" y="8663"/>
                    </a:lnTo>
                    <a:lnTo>
                      <a:pt x="1426" y="4457"/>
                    </a:lnTo>
                    <a:cubicBezTo>
                      <a:pt x="1357" y="4074"/>
                      <a:pt x="1670" y="3761"/>
                      <a:pt x="2052" y="3761"/>
                    </a:cubicBezTo>
                    <a:cubicBezTo>
                      <a:pt x="2365" y="3831"/>
                      <a:pt x="2573" y="4109"/>
                      <a:pt x="2539" y="4422"/>
                    </a:cubicBezTo>
                    <a:lnTo>
                      <a:pt x="2539" y="5395"/>
                    </a:lnTo>
                    <a:lnTo>
                      <a:pt x="2539" y="6542"/>
                    </a:lnTo>
                    <a:lnTo>
                      <a:pt x="2539" y="8872"/>
                    </a:lnTo>
                    <a:lnTo>
                      <a:pt x="2539" y="9567"/>
                    </a:lnTo>
                    <a:cubicBezTo>
                      <a:pt x="2539" y="9671"/>
                      <a:pt x="2573" y="9775"/>
                      <a:pt x="2678" y="9845"/>
                    </a:cubicBezTo>
                    <a:cubicBezTo>
                      <a:pt x="2718" y="9886"/>
                      <a:pt x="2771" y="9902"/>
                      <a:pt x="2822" y="9902"/>
                    </a:cubicBezTo>
                    <a:cubicBezTo>
                      <a:pt x="2857" y="9902"/>
                      <a:pt x="2892" y="9894"/>
                      <a:pt x="2921" y="9880"/>
                    </a:cubicBezTo>
                    <a:cubicBezTo>
                      <a:pt x="3025" y="9810"/>
                      <a:pt x="3095" y="9706"/>
                      <a:pt x="3095" y="9567"/>
                    </a:cubicBezTo>
                    <a:lnTo>
                      <a:pt x="3095" y="7342"/>
                    </a:lnTo>
                    <a:lnTo>
                      <a:pt x="3095" y="5951"/>
                    </a:lnTo>
                    <a:lnTo>
                      <a:pt x="3095" y="4665"/>
                    </a:lnTo>
                    <a:cubicBezTo>
                      <a:pt x="3095" y="4491"/>
                      <a:pt x="3095" y="4318"/>
                      <a:pt x="3095" y="4179"/>
                    </a:cubicBezTo>
                    <a:cubicBezTo>
                      <a:pt x="3025" y="3692"/>
                      <a:pt x="2712" y="3309"/>
                      <a:pt x="2295" y="3136"/>
                    </a:cubicBezTo>
                    <a:cubicBezTo>
                      <a:pt x="2191" y="3101"/>
                      <a:pt x="2078" y="3084"/>
                      <a:pt x="1965" y="3084"/>
                    </a:cubicBezTo>
                    <a:cubicBezTo>
                      <a:pt x="1852" y="3084"/>
                      <a:pt x="1739" y="3101"/>
                      <a:pt x="1635" y="3136"/>
                    </a:cubicBezTo>
                    <a:cubicBezTo>
                      <a:pt x="1426" y="3240"/>
                      <a:pt x="1218" y="3414"/>
                      <a:pt x="1113" y="3622"/>
                    </a:cubicBezTo>
                    <a:cubicBezTo>
                      <a:pt x="974" y="3796"/>
                      <a:pt x="905" y="4040"/>
                      <a:pt x="870" y="4248"/>
                    </a:cubicBezTo>
                    <a:cubicBezTo>
                      <a:pt x="870" y="4387"/>
                      <a:pt x="870" y="4526"/>
                      <a:pt x="870" y="4665"/>
                    </a:cubicBezTo>
                    <a:lnTo>
                      <a:pt x="870" y="7481"/>
                    </a:lnTo>
                    <a:lnTo>
                      <a:pt x="870" y="8420"/>
                    </a:lnTo>
                    <a:lnTo>
                      <a:pt x="870" y="10297"/>
                    </a:lnTo>
                    <a:cubicBezTo>
                      <a:pt x="870" y="10471"/>
                      <a:pt x="870" y="10644"/>
                      <a:pt x="870" y="10818"/>
                    </a:cubicBezTo>
                    <a:cubicBezTo>
                      <a:pt x="905" y="11270"/>
                      <a:pt x="1113" y="11687"/>
                      <a:pt x="1426" y="12035"/>
                    </a:cubicBezTo>
                    <a:cubicBezTo>
                      <a:pt x="1635" y="12278"/>
                      <a:pt x="1982" y="12417"/>
                      <a:pt x="2330" y="12452"/>
                    </a:cubicBezTo>
                    <a:cubicBezTo>
                      <a:pt x="2367" y="12458"/>
                      <a:pt x="2405" y="12461"/>
                      <a:pt x="2444" y="12461"/>
                    </a:cubicBezTo>
                    <a:cubicBezTo>
                      <a:pt x="2624" y="12461"/>
                      <a:pt x="2819" y="12399"/>
                      <a:pt x="2991" y="12313"/>
                    </a:cubicBezTo>
                    <a:cubicBezTo>
                      <a:pt x="3303" y="12174"/>
                      <a:pt x="3547" y="11896"/>
                      <a:pt x="3721" y="11583"/>
                    </a:cubicBezTo>
                    <a:cubicBezTo>
                      <a:pt x="3860" y="11270"/>
                      <a:pt x="3929" y="10923"/>
                      <a:pt x="3929" y="10575"/>
                    </a:cubicBezTo>
                    <a:lnTo>
                      <a:pt x="3929" y="8837"/>
                    </a:lnTo>
                    <a:lnTo>
                      <a:pt x="3929" y="7724"/>
                    </a:lnTo>
                    <a:lnTo>
                      <a:pt x="3929" y="7272"/>
                    </a:lnTo>
                    <a:lnTo>
                      <a:pt x="3929" y="6751"/>
                    </a:lnTo>
                    <a:lnTo>
                      <a:pt x="3929" y="6160"/>
                    </a:lnTo>
                    <a:lnTo>
                      <a:pt x="3929" y="2892"/>
                    </a:lnTo>
                    <a:lnTo>
                      <a:pt x="3929" y="2232"/>
                    </a:lnTo>
                    <a:cubicBezTo>
                      <a:pt x="3929" y="2058"/>
                      <a:pt x="3894" y="1884"/>
                      <a:pt x="3860" y="1710"/>
                    </a:cubicBezTo>
                    <a:cubicBezTo>
                      <a:pt x="3755" y="1224"/>
                      <a:pt x="3512" y="807"/>
                      <a:pt x="3130" y="459"/>
                    </a:cubicBezTo>
                    <a:cubicBezTo>
                      <a:pt x="2852" y="216"/>
                      <a:pt x="2469" y="42"/>
                      <a:pt x="2087" y="7"/>
                    </a:cubicBezTo>
                    <a:cubicBezTo>
                      <a:pt x="2046" y="3"/>
                      <a:pt x="2005" y="0"/>
                      <a:pt x="19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76"/>
              <p:cNvSpPr/>
              <p:nvPr/>
            </p:nvSpPr>
            <p:spPr>
              <a:xfrm rot="-300400">
                <a:off x="7499549" y="2263437"/>
                <a:ext cx="54895" cy="280497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5806" extrusionOk="0">
                    <a:moveTo>
                      <a:pt x="0" y="0"/>
                    </a:moveTo>
                    <a:lnTo>
                      <a:pt x="0" y="5806"/>
                    </a:lnTo>
                    <a:lnTo>
                      <a:pt x="8830" y="5806"/>
                    </a:lnTo>
                    <a:lnTo>
                      <a:pt x="88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301" name="Google Shape;3301;p76"/>
          <p:cNvSpPr txBox="1">
            <a:spLocks noGrp="1"/>
          </p:cNvSpPr>
          <p:nvPr>
            <p:ph type="title"/>
          </p:nvPr>
        </p:nvSpPr>
        <p:spPr>
          <a:xfrm rot="-336028">
            <a:off x="959012" y="916169"/>
            <a:ext cx="3038123" cy="31618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dirty="0"/>
              <a:t>навчання здійснюється на основі об’єктів </a:t>
            </a:r>
            <a:r>
              <a:rPr lang="uk-UA" dirty="0" err="1" smtClean="0"/>
              <a:t>проєктної</a:t>
            </a:r>
            <a:r>
              <a:rPr lang="uk-UA" dirty="0" smtClean="0"/>
              <a:t> </a:t>
            </a:r>
            <a:r>
              <a:rPr lang="uk-UA" dirty="0"/>
              <a:t>діяльності</a:t>
            </a:r>
            <a:endParaRPr dirty="0"/>
          </a:p>
        </p:txBody>
      </p:sp>
      <p:sp>
        <p:nvSpPr>
          <p:cNvPr id="8" name="TextBox 7"/>
          <p:cNvSpPr txBox="1"/>
          <p:nvPr/>
        </p:nvSpPr>
        <p:spPr>
          <a:xfrm>
            <a:off x="8676456" y="4743390"/>
            <a:ext cx="539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Monotype Corsiva" pitchFamily="66" charset="0"/>
              </a:rPr>
              <a:t>10</a:t>
            </a:r>
            <a:endParaRPr lang="uk-UA" sz="2000" b="1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1" name="Google Shape;2651;p57"/>
          <p:cNvSpPr/>
          <p:nvPr/>
        </p:nvSpPr>
        <p:spPr>
          <a:xfrm>
            <a:off x="1039975" y="1688613"/>
            <a:ext cx="941937" cy="801155"/>
          </a:xfrm>
          <a:custGeom>
            <a:avLst/>
            <a:gdLst/>
            <a:ahLst/>
            <a:cxnLst/>
            <a:rect l="l" t="t" r="r" b="b"/>
            <a:pathLst>
              <a:path w="61394" h="52218" extrusionOk="0">
                <a:moveTo>
                  <a:pt x="30729" y="1911"/>
                </a:moveTo>
                <a:cubicBezTo>
                  <a:pt x="39611" y="1911"/>
                  <a:pt x="48577" y="5490"/>
                  <a:pt x="54333" y="12382"/>
                </a:cubicBezTo>
                <a:cubicBezTo>
                  <a:pt x="57841" y="16581"/>
                  <a:pt x="60162" y="22156"/>
                  <a:pt x="59052" y="27676"/>
                </a:cubicBezTo>
                <a:cubicBezTo>
                  <a:pt x="58015" y="32832"/>
                  <a:pt x="54587" y="37198"/>
                  <a:pt x="50582" y="40456"/>
                </a:cubicBezTo>
                <a:cubicBezTo>
                  <a:pt x="46233" y="43993"/>
                  <a:pt x="40970" y="46420"/>
                  <a:pt x="35516" y="47650"/>
                </a:cubicBezTo>
                <a:cubicBezTo>
                  <a:pt x="32828" y="48257"/>
                  <a:pt x="30083" y="48564"/>
                  <a:pt x="27329" y="48564"/>
                </a:cubicBezTo>
                <a:cubicBezTo>
                  <a:pt x="27298" y="48564"/>
                  <a:pt x="27267" y="48564"/>
                  <a:pt x="27236" y="48564"/>
                </a:cubicBezTo>
                <a:cubicBezTo>
                  <a:pt x="24458" y="48556"/>
                  <a:pt x="21635" y="48284"/>
                  <a:pt x="19005" y="47340"/>
                </a:cubicBezTo>
                <a:cubicBezTo>
                  <a:pt x="17720" y="46878"/>
                  <a:pt x="16510" y="46216"/>
                  <a:pt x="15370" y="45469"/>
                </a:cubicBezTo>
                <a:cubicBezTo>
                  <a:pt x="15259" y="45396"/>
                  <a:pt x="15132" y="45363"/>
                  <a:pt x="15004" y="45363"/>
                </a:cubicBezTo>
                <a:cubicBezTo>
                  <a:pt x="14796" y="45363"/>
                  <a:pt x="14585" y="45450"/>
                  <a:pt x="14435" y="45590"/>
                </a:cubicBezTo>
                <a:cubicBezTo>
                  <a:pt x="13076" y="46856"/>
                  <a:pt x="11415" y="47840"/>
                  <a:pt x="9781" y="48712"/>
                </a:cubicBezTo>
                <a:cubicBezTo>
                  <a:pt x="8656" y="49313"/>
                  <a:pt x="7494" y="49835"/>
                  <a:pt x="6306" y="50292"/>
                </a:cubicBezTo>
                <a:cubicBezTo>
                  <a:pt x="7597" y="48137"/>
                  <a:pt x="8875" y="45975"/>
                  <a:pt x="10140" y="43805"/>
                </a:cubicBezTo>
                <a:cubicBezTo>
                  <a:pt x="10366" y="43420"/>
                  <a:pt x="10075" y="43066"/>
                  <a:pt x="9738" y="43011"/>
                </a:cubicBezTo>
                <a:cubicBezTo>
                  <a:pt x="9680" y="42761"/>
                  <a:pt x="9518" y="42532"/>
                  <a:pt x="9295" y="42363"/>
                </a:cubicBezTo>
                <a:cubicBezTo>
                  <a:pt x="1590" y="36566"/>
                  <a:pt x="214" y="25075"/>
                  <a:pt x="4517" y="16849"/>
                </a:cubicBezTo>
                <a:cubicBezTo>
                  <a:pt x="9122" y="8049"/>
                  <a:pt x="18874" y="2604"/>
                  <a:pt x="28626" y="1978"/>
                </a:cubicBezTo>
                <a:cubicBezTo>
                  <a:pt x="29325" y="1933"/>
                  <a:pt x="30027" y="1911"/>
                  <a:pt x="30729" y="1911"/>
                </a:cubicBezTo>
                <a:close/>
                <a:moveTo>
                  <a:pt x="30805" y="0"/>
                </a:moveTo>
                <a:cubicBezTo>
                  <a:pt x="20686" y="0"/>
                  <a:pt x="10550" y="4679"/>
                  <a:pt x="4634" y="13017"/>
                </a:cubicBezTo>
                <a:cubicBezTo>
                  <a:pt x="1623" y="17260"/>
                  <a:pt x="0" y="22370"/>
                  <a:pt x="190" y="27583"/>
                </a:cubicBezTo>
                <a:cubicBezTo>
                  <a:pt x="375" y="32638"/>
                  <a:pt x="2156" y="37669"/>
                  <a:pt x="5542" y="41469"/>
                </a:cubicBezTo>
                <a:cubicBezTo>
                  <a:pt x="6383" y="42413"/>
                  <a:pt x="7326" y="43244"/>
                  <a:pt x="8335" y="44004"/>
                </a:cubicBezTo>
                <a:cubicBezTo>
                  <a:pt x="8428" y="44071"/>
                  <a:pt x="8536" y="44116"/>
                  <a:pt x="8650" y="44131"/>
                </a:cubicBezTo>
                <a:cubicBezTo>
                  <a:pt x="7155" y="46482"/>
                  <a:pt x="5662" y="48835"/>
                  <a:pt x="4204" y="51207"/>
                </a:cubicBezTo>
                <a:cubicBezTo>
                  <a:pt x="3938" y="51640"/>
                  <a:pt x="4301" y="52217"/>
                  <a:pt x="4775" y="52217"/>
                </a:cubicBezTo>
                <a:cubicBezTo>
                  <a:pt x="4835" y="52217"/>
                  <a:pt x="4896" y="52208"/>
                  <a:pt x="4958" y="52189"/>
                </a:cubicBezTo>
                <a:cubicBezTo>
                  <a:pt x="6827" y="51602"/>
                  <a:pt x="8642" y="50851"/>
                  <a:pt x="10380" y="49946"/>
                </a:cubicBezTo>
                <a:cubicBezTo>
                  <a:pt x="11980" y="49111"/>
                  <a:pt x="13441" y="48091"/>
                  <a:pt x="14935" y="47093"/>
                </a:cubicBezTo>
                <a:cubicBezTo>
                  <a:pt x="17087" y="48839"/>
                  <a:pt x="19881" y="49662"/>
                  <a:pt x="22591" y="50051"/>
                </a:cubicBezTo>
                <a:cubicBezTo>
                  <a:pt x="24215" y="50284"/>
                  <a:pt x="25857" y="50395"/>
                  <a:pt x="27499" y="50395"/>
                </a:cubicBezTo>
                <a:cubicBezTo>
                  <a:pt x="28827" y="50395"/>
                  <a:pt x="30155" y="50322"/>
                  <a:pt x="31476" y="50182"/>
                </a:cubicBezTo>
                <a:cubicBezTo>
                  <a:pt x="37470" y="49544"/>
                  <a:pt x="43320" y="47541"/>
                  <a:pt x="48407" y="44299"/>
                </a:cubicBezTo>
                <a:cubicBezTo>
                  <a:pt x="53134" y="41286"/>
                  <a:pt x="57408" y="37140"/>
                  <a:pt x="59658" y="31929"/>
                </a:cubicBezTo>
                <a:cubicBezTo>
                  <a:pt x="60796" y="29293"/>
                  <a:pt x="61393" y="26422"/>
                  <a:pt x="61170" y="23545"/>
                </a:cubicBezTo>
                <a:cubicBezTo>
                  <a:pt x="60931" y="20493"/>
                  <a:pt x="59905" y="17558"/>
                  <a:pt x="58386" y="14910"/>
                </a:cubicBezTo>
                <a:cubicBezTo>
                  <a:pt x="53088" y="5682"/>
                  <a:pt x="42604" y="470"/>
                  <a:pt x="32183" y="29"/>
                </a:cubicBezTo>
                <a:cubicBezTo>
                  <a:pt x="31724" y="10"/>
                  <a:pt x="31264" y="0"/>
                  <a:pt x="3080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57"/>
          <p:cNvSpPr/>
          <p:nvPr/>
        </p:nvSpPr>
        <p:spPr>
          <a:xfrm>
            <a:off x="4991850" y="1688613"/>
            <a:ext cx="941937" cy="801155"/>
          </a:xfrm>
          <a:custGeom>
            <a:avLst/>
            <a:gdLst/>
            <a:ahLst/>
            <a:cxnLst/>
            <a:rect l="l" t="t" r="r" b="b"/>
            <a:pathLst>
              <a:path w="61394" h="52218" extrusionOk="0">
                <a:moveTo>
                  <a:pt x="30729" y="1911"/>
                </a:moveTo>
                <a:cubicBezTo>
                  <a:pt x="39611" y="1911"/>
                  <a:pt x="48577" y="5490"/>
                  <a:pt x="54333" y="12382"/>
                </a:cubicBezTo>
                <a:cubicBezTo>
                  <a:pt x="57841" y="16581"/>
                  <a:pt x="60162" y="22156"/>
                  <a:pt x="59052" y="27676"/>
                </a:cubicBezTo>
                <a:cubicBezTo>
                  <a:pt x="58015" y="32832"/>
                  <a:pt x="54587" y="37198"/>
                  <a:pt x="50582" y="40456"/>
                </a:cubicBezTo>
                <a:cubicBezTo>
                  <a:pt x="46233" y="43993"/>
                  <a:pt x="40970" y="46420"/>
                  <a:pt x="35516" y="47650"/>
                </a:cubicBezTo>
                <a:cubicBezTo>
                  <a:pt x="32828" y="48257"/>
                  <a:pt x="30083" y="48564"/>
                  <a:pt x="27329" y="48564"/>
                </a:cubicBezTo>
                <a:cubicBezTo>
                  <a:pt x="27298" y="48564"/>
                  <a:pt x="27267" y="48564"/>
                  <a:pt x="27236" y="48564"/>
                </a:cubicBezTo>
                <a:cubicBezTo>
                  <a:pt x="24458" y="48556"/>
                  <a:pt x="21635" y="48284"/>
                  <a:pt x="19005" y="47340"/>
                </a:cubicBezTo>
                <a:cubicBezTo>
                  <a:pt x="17720" y="46878"/>
                  <a:pt x="16510" y="46216"/>
                  <a:pt x="15370" y="45469"/>
                </a:cubicBezTo>
                <a:cubicBezTo>
                  <a:pt x="15259" y="45396"/>
                  <a:pt x="15132" y="45363"/>
                  <a:pt x="15004" y="45363"/>
                </a:cubicBezTo>
                <a:cubicBezTo>
                  <a:pt x="14796" y="45363"/>
                  <a:pt x="14585" y="45450"/>
                  <a:pt x="14435" y="45590"/>
                </a:cubicBezTo>
                <a:cubicBezTo>
                  <a:pt x="13076" y="46856"/>
                  <a:pt x="11415" y="47840"/>
                  <a:pt x="9781" y="48712"/>
                </a:cubicBezTo>
                <a:cubicBezTo>
                  <a:pt x="8656" y="49313"/>
                  <a:pt x="7494" y="49835"/>
                  <a:pt x="6306" y="50292"/>
                </a:cubicBezTo>
                <a:cubicBezTo>
                  <a:pt x="7597" y="48137"/>
                  <a:pt x="8875" y="45975"/>
                  <a:pt x="10140" y="43805"/>
                </a:cubicBezTo>
                <a:cubicBezTo>
                  <a:pt x="10366" y="43420"/>
                  <a:pt x="10075" y="43066"/>
                  <a:pt x="9738" y="43011"/>
                </a:cubicBezTo>
                <a:cubicBezTo>
                  <a:pt x="9680" y="42761"/>
                  <a:pt x="9518" y="42532"/>
                  <a:pt x="9295" y="42363"/>
                </a:cubicBezTo>
                <a:cubicBezTo>
                  <a:pt x="1590" y="36566"/>
                  <a:pt x="214" y="25075"/>
                  <a:pt x="4517" y="16849"/>
                </a:cubicBezTo>
                <a:cubicBezTo>
                  <a:pt x="9122" y="8049"/>
                  <a:pt x="18874" y="2604"/>
                  <a:pt x="28626" y="1978"/>
                </a:cubicBezTo>
                <a:cubicBezTo>
                  <a:pt x="29325" y="1933"/>
                  <a:pt x="30027" y="1911"/>
                  <a:pt x="30729" y="1911"/>
                </a:cubicBezTo>
                <a:close/>
                <a:moveTo>
                  <a:pt x="30805" y="0"/>
                </a:moveTo>
                <a:cubicBezTo>
                  <a:pt x="20686" y="0"/>
                  <a:pt x="10550" y="4679"/>
                  <a:pt x="4634" y="13017"/>
                </a:cubicBezTo>
                <a:cubicBezTo>
                  <a:pt x="1623" y="17260"/>
                  <a:pt x="0" y="22370"/>
                  <a:pt x="190" y="27583"/>
                </a:cubicBezTo>
                <a:cubicBezTo>
                  <a:pt x="375" y="32638"/>
                  <a:pt x="2156" y="37669"/>
                  <a:pt x="5542" y="41469"/>
                </a:cubicBezTo>
                <a:cubicBezTo>
                  <a:pt x="6383" y="42413"/>
                  <a:pt x="7326" y="43244"/>
                  <a:pt x="8335" y="44004"/>
                </a:cubicBezTo>
                <a:cubicBezTo>
                  <a:pt x="8428" y="44071"/>
                  <a:pt x="8536" y="44116"/>
                  <a:pt x="8650" y="44131"/>
                </a:cubicBezTo>
                <a:cubicBezTo>
                  <a:pt x="7155" y="46482"/>
                  <a:pt x="5662" y="48835"/>
                  <a:pt x="4204" y="51207"/>
                </a:cubicBezTo>
                <a:cubicBezTo>
                  <a:pt x="3938" y="51640"/>
                  <a:pt x="4301" y="52217"/>
                  <a:pt x="4775" y="52217"/>
                </a:cubicBezTo>
                <a:cubicBezTo>
                  <a:pt x="4835" y="52217"/>
                  <a:pt x="4896" y="52208"/>
                  <a:pt x="4958" y="52189"/>
                </a:cubicBezTo>
                <a:cubicBezTo>
                  <a:pt x="6827" y="51602"/>
                  <a:pt x="8642" y="50851"/>
                  <a:pt x="10380" y="49946"/>
                </a:cubicBezTo>
                <a:cubicBezTo>
                  <a:pt x="11980" y="49111"/>
                  <a:pt x="13441" y="48091"/>
                  <a:pt x="14935" y="47093"/>
                </a:cubicBezTo>
                <a:cubicBezTo>
                  <a:pt x="17087" y="48839"/>
                  <a:pt x="19881" y="49662"/>
                  <a:pt x="22591" y="50051"/>
                </a:cubicBezTo>
                <a:cubicBezTo>
                  <a:pt x="24215" y="50284"/>
                  <a:pt x="25857" y="50395"/>
                  <a:pt x="27499" y="50395"/>
                </a:cubicBezTo>
                <a:cubicBezTo>
                  <a:pt x="28827" y="50395"/>
                  <a:pt x="30155" y="50322"/>
                  <a:pt x="31476" y="50182"/>
                </a:cubicBezTo>
                <a:cubicBezTo>
                  <a:pt x="37470" y="49544"/>
                  <a:pt x="43320" y="47541"/>
                  <a:pt x="48407" y="44299"/>
                </a:cubicBezTo>
                <a:cubicBezTo>
                  <a:pt x="53134" y="41286"/>
                  <a:pt x="57408" y="37140"/>
                  <a:pt x="59658" y="31929"/>
                </a:cubicBezTo>
                <a:cubicBezTo>
                  <a:pt x="60796" y="29293"/>
                  <a:pt x="61393" y="26422"/>
                  <a:pt x="61170" y="23545"/>
                </a:cubicBezTo>
                <a:cubicBezTo>
                  <a:pt x="60931" y="20493"/>
                  <a:pt x="59905" y="17558"/>
                  <a:pt x="58386" y="14910"/>
                </a:cubicBezTo>
                <a:cubicBezTo>
                  <a:pt x="53088" y="5682"/>
                  <a:pt x="42604" y="470"/>
                  <a:pt x="32183" y="29"/>
                </a:cubicBezTo>
                <a:cubicBezTo>
                  <a:pt x="31724" y="10"/>
                  <a:pt x="31264" y="0"/>
                  <a:pt x="3080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57"/>
          <p:cNvSpPr/>
          <p:nvPr/>
        </p:nvSpPr>
        <p:spPr>
          <a:xfrm>
            <a:off x="2941400" y="3259163"/>
            <a:ext cx="941937" cy="801155"/>
          </a:xfrm>
          <a:custGeom>
            <a:avLst/>
            <a:gdLst/>
            <a:ahLst/>
            <a:cxnLst/>
            <a:rect l="l" t="t" r="r" b="b"/>
            <a:pathLst>
              <a:path w="61394" h="52218" extrusionOk="0">
                <a:moveTo>
                  <a:pt x="30729" y="1911"/>
                </a:moveTo>
                <a:cubicBezTo>
                  <a:pt x="39611" y="1911"/>
                  <a:pt x="48577" y="5490"/>
                  <a:pt x="54333" y="12382"/>
                </a:cubicBezTo>
                <a:cubicBezTo>
                  <a:pt x="57841" y="16581"/>
                  <a:pt x="60162" y="22156"/>
                  <a:pt x="59052" y="27676"/>
                </a:cubicBezTo>
                <a:cubicBezTo>
                  <a:pt x="58015" y="32832"/>
                  <a:pt x="54587" y="37198"/>
                  <a:pt x="50582" y="40456"/>
                </a:cubicBezTo>
                <a:cubicBezTo>
                  <a:pt x="46233" y="43993"/>
                  <a:pt x="40970" y="46420"/>
                  <a:pt x="35516" y="47650"/>
                </a:cubicBezTo>
                <a:cubicBezTo>
                  <a:pt x="32828" y="48257"/>
                  <a:pt x="30083" y="48564"/>
                  <a:pt x="27329" y="48564"/>
                </a:cubicBezTo>
                <a:cubicBezTo>
                  <a:pt x="27298" y="48564"/>
                  <a:pt x="27267" y="48564"/>
                  <a:pt x="27236" y="48564"/>
                </a:cubicBezTo>
                <a:cubicBezTo>
                  <a:pt x="24458" y="48556"/>
                  <a:pt x="21635" y="48284"/>
                  <a:pt x="19005" y="47340"/>
                </a:cubicBezTo>
                <a:cubicBezTo>
                  <a:pt x="17720" y="46878"/>
                  <a:pt x="16510" y="46216"/>
                  <a:pt x="15370" y="45469"/>
                </a:cubicBezTo>
                <a:cubicBezTo>
                  <a:pt x="15259" y="45396"/>
                  <a:pt x="15132" y="45363"/>
                  <a:pt x="15004" y="45363"/>
                </a:cubicBezTo>
                <a:cubicBezTo>
                  <a:pt x="14796" y="45363"/>
                  <a:pt x="14585" y="45450"/>
                  <a:pt x="14435" y="45590"/>
                </a:cubicBezTo>
                <a:cubicBezTo>
                  <a:pt x="13076" y="46856"/>
                  <a:pt x="11415" y="47840"/>
                  <a:pt x="9781" y="48712"/>
                </a:cubicBezTo>
                <a:cubicBezTo>
                  <a:pt x="8656" y="49313"/>
                  <a:pt x="7494" y="49835"/>
                  <a:pt x="6306" y="50292"/>
                </a:cubicBezTo>
                <a:cubicBezTo>
                  <a:pt x="7597" y="48137"/>
                  <a:pt x="8875" y="45975"/>
                  <a:pt x="10140" y="43805"/>
                </a:cubicBezTo>
                <a:cubicBezTo>
                  <a:pt x="10366" y="43420"/>
                  <a:pt x="10075" y="43066"/>
                  <a:pt x="9738" y="43011"/>
                </a:cubicBezTo>
                <a:cubicBezTo>
                  <a:pt x="9680" y="42761"/>
                  <a:pt x="9518" y="42532"/>
                  <a:pt x="9295" y="42363"/>
                </a:cubicBezTo>
                <a:cubicBezTo>
                  <a:pt x="1590" y="36566"/>
                  <a:pt x="214" y="25075"/>
                  <a:pt x="4517" y="16849"/>
                </a:cubicBezTo>
                <a:cubicBezTo>
                  <a:pt x="9122" y="8049"/>
                  <a:pt x="18874" y="2604"/>
                  <a:pt x="28626" y="1978"/>
                </a:cubicBezTo>
                <a:cubicBezTo>
                  <a:pt x="29325" y="1933"/>
                  <a:pt x="30027" y="1911"/>
                  <a:pt x="30729" y="1911"/>
                </a:cubicBezTo>
                <a:close/>
                <a:moveTo>
                  <a:pt x="30805" y="0"/>
                </a:moveTo>
                <a:cubicBezTo>
                  <a:pt x="20686" y="0"/>
                  <a:pt x="10550" y="4679"/>
                  <a:pt x="4634" y="13017"/>
                </a:cubicBezTo>
                <a:cubicBezTo>
                  <a:pt x="1623" y="17260"/>
                  <a:pt x="0" y="22370"/>
                  <a:pt x="190" y="27583"/>
                </a:cubicBezTo>
                <a:cubicBezTo>
                  <a:pt x="375" y="32638"/>
                  <a:pt x="2156" y="37669"/>
                  <a:pt x="5542" y="41469"/>
                </a:cubicBezTo>
                <a:cubicBezTo>
                  <a:pt x="6383" y="42413"/>
                  <a:pt x="7326" y="43244"/>
                  <a:pt x="8335" y="44004"/>
                </a:cubicBezTo>
                <a:cubicBezTo>
                  <a:pt x="8428" y="44071"/>
                  <a:pt x="8536" y="44116"/>
                  <a:pt x="8650" y="44131"/>
                </a:cubicBezTo>
                <a:cubicBezTo>
                  <a:pt x="7155" y="46482"/>
                  <a:pt x="5662" y="48835"/>
                  <a:pt x="4204" y="51207"/>
                </a:cubicBezTo>
                <a:cubicBezTo>
                  <a:pt x="3938" y="51640"/>
                  <a:pt x="4301" y="52217"/>
                  <a:pt x="4775" y="52217"/>
                </a:cubicBezTo>
                <a:cubicBezTo>
                  <a:pt x="4835" y="52217"/>
                  <a:pt x="4896" y="52208"/>
                  <a:pt x="4958" y="52189"/>
                </a:cubicBezTo>
                <a:cubicBezTo>
                  <a:pt x="6827" y="51602"/>
                  <a:pt x="8642" y="50851"/>
                  <a:pt x="10380" y="49946"/>
                </a:cubicBezTo>
                <a:cubicBezTo>
                  <a:pt x="11980" y="49111"/>
                  <a:pt x="13441" y="48091"/>
                  <a:pt x="14935" y="47093"/>
                </a:cubicBezTo>
                <a:cubicBezTo>
                  <a:pt x="17087" y="48839"/>
                  <a:pt x="19881" y="49662"/>
                  <a:pt x="22591" y="50051"/>
                </a:cubicBezTo>
                <a:cubicBezTo>
                  <a:pt x="24215" y="50284"/>
                  <a:pt x="25857" y="50395"/>
                  <a:pt x="27499" y="50395"/>
                </a:cubicBezTo>
                <a:cubicBezTo>
                  <a:pt x="28827" y="50395"/>
                  <a:pt x="30155" y="50322"/>
                  <a:pt x="31476" y="50182"/>
                </a:cubicBezTo>
                <a:cubicBezTo>
                  <a:pt x="37470" y="49544"/>
                  <a:pt x="43320" y="47541"/>
                  <a:pt x="48407" y="44299"/>
                </a:cubicBezTo>
                <a:cubicBezTo>
                  <a:pt x="53134" y="41286"/>
                  <a:pt x="57408" y="37140"/>
                  <a:pt x="59658" y="31929"/>
                </a:cubicBezTo>
                <a:cubicBezTo>
                  <a:pt x="60796" y="29293"/>
                  <a:pt x="61393" y="26422"/>
                  <a:pt x="61170" y="23545"/>
                </a:cubicBezTo>
                <a:cubicBezTo>
                  <a:pt x="60931" y="20493"/>
                  <a:pt x="59905" y="17558"/>
                  <a:pt x="58386" y="14910"/>
                </a:cubicBezTo>
                <a:cubicBezTo>
                  <a:pt x="53088" y="5682"/>
                  <a:pt x="42604" y="470"/>
                  <a:pt x="32183" y="29"/>
                </a:cubicBezTo>
                <a:cubicBezTo>
                  <a:pt x="31724" y="10"/>
                  <a:pt x="31264" y="0"/>
                  <a:pt x="3080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57"/>
          <p:cNvSpPr txBox="1">
            <a:spLocks noGrp="1"/>
          </p:cNvSpPr>
          <p:nvPr>
            <p:ph type="title"/>
          </p:nvPr>
        </p:nvSpPr>
        <p:spPr>
          <a:xfrm>
            <a:off x="1126943" y="1825502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01</a:t>
            </a:r>
            <a:endParaRPr/>
          </a:p>
        </p:txBody>
      </p:sp>
      <p:sp>
        <p:nvSpPr>
          <p:cNvPr id="2655" name="Google Shape;2655;p57"/>
          <p:cNvSpPr txBox="1">
            <a:spLocks noGrp="1"/>
          </p:cNvSpPr>
          <p:nvPr>
            <p:ph type="subTitle" idx="1"/>
          </p:nvPr>
        </p:nvSpPr>
        <p:spPr>
          <a:xfrm>
            <a:off x="2087000" y="1510500"/>
            <a:ext cx="2380200" cy="5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5-6 класи</a:t>
            </a:r>
            <a:endParaRPr dirty="0"/>
          </a:p>
        </p:txBody>
      </p:sp>
      <p:sp>
        <p:nvSpPr>
          <p:cNvPr id="2656" name="Google Shape;2656;p57"/>
          <p:cNvSpPr txBox="1">
            <a:spLocks noGrp="1"/>
          </p:cNvSpPr>
          <p:nvPr>
            <p:ph type="subTitle" idx="2"/>
          </p:nvPr>
        </p:nvSpPr>
        <p:spPr>
          <a:xfrm>
            <a:off x="2087012" y="2029795"/>
            <a:ext cx="23802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 smtClean="0"/>
              <a:t>4-8 </a:t>
            </a:r>
            <a:r>
              <a:rPr lang="uk-UA" dirty="0" err="1" smtClean="0"/>
              <a:t>проєктів</a:t>
            </a:r>
            <a:endParaRPr dirty="0"/>
          </a:p>
        </p:txBody>
      </p:sp>
      <p:sp>
        <p:nvSpPr>
          <p:cNvPr id="2657" name="Google Shape;2657;p57"/>
          <p:cNvSpPr txBox="1">
            <a:spLocks noGrp="1"/>
          </p:cNvSpPr>
          <p:nvPr>
            <p:ph type="title" idx="3"/>
          </p:nvPr>
        </p:nvSpPr>
        <p:spPr>
          <a:xfrm>
            <a:off x="5078830" y="1825502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03</a:t>
            </a:r>
            <a:endParaRPr/>
          </a:p>
        </p:txBody>
      </p:sp>
      <p:sp>
        <p:nvSpPr>
          <p:cNvPr id="2658" name="Google Shape;2658;p57"/>
          <p:cNvSpPr txBox="1">
            <a:spLocks noGrp="1"/>
          </p:cNvSpPr>
          <p:nvPr>
            <p:ph type="subTitle" idx="4"/>
          </p:nvPr>
        </p:nvSpPr>
        <p:spPr>
          <a:xfrm>
            <a:off x="6039074" y="1510500"/>
            <a:ext cx="2380200" cy="5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7-8 класи</a:t>
            </a:r>
            <a:endParaRPr dirty="0"/>
          </a:p>
        </p:txBody>
      </p:sp>
      <p:sp>
        <p:nvSpPr>
          <p:cNvPr id="2659" name="Google Shape;2659;p57"/>
          <p:cNvSpPr txBox="1">
            <a:spLocks noGrp="1"/>
          </p:cNvSpPr>
          <p:nvPr>
            <p:ph type="subTitle" idx="5"/>
          </p:nvPr>
        </p:nvSpPr>
        <p:spPr>
          <a:xfrm>
            <a:off x="6039083" y="2029795"/>
            <a:ext cx="23802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 smtClean="0"/>
              <a:t>4-6</a:t>
            </a:r>
            <a:r>
              <a:rPr lang="uk-UA" dirty="0" smtClean="0"/>
              <a:t> </a:t>
            </a:r>
            <a:r>
              <a:rPr lang="uk-UA" dirty="0" err="1" smtClean="0"/>
              <a:t>проєктів</a:t>
            </a:r>
            <a:endParaRPr dirty="0"/>
          </a:p>
        </p:txBody>
      </p:sp>
      <p:sp>
        <p:nvSpPr>
          <p:cNvPr id="2660" name="Google Shape;2660;p57"/>
          <p:cNvSpPr txBox="1">
            <a:spLocks noGrp="1"/>
          </p:cNvSpPr>
          <p:nvPr>
            <p:ph type="title" idx="6"/>
          </p:nvPr>
        </p:nvSpPr>
        <p:spPr>
          <a:xfrm>
            <a:off x="973200" y="463800"/>
            <a:ext cx="74508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err="1" smtClean="0"/>
              <a:t>Проєкти</a:t>
            </a:r>
            <a:r>
              <a:rPr lang="uk-UA" dirty="0" smtClean="0"/>
              <a:t>:</a:t>
            </a:r>
            <a:endParaRPr dirty="0"/>
          </a:p>
        </p:txBody>
      </p:sp>
      <p:sp>
        <p:nvSpPr>
          <p:cNvPr id="2661" name="Google Shape;2661;p57"/>
          <p:cNvSpPr txBox="1">
            <a:spLocks noGrp="1"/>
          </p:cNvSpPr>
          <p:nvPr>
            <p:ph type="title" idx="7"/>
          </p:nvPr>
        </p:nvSpPr>
        <p:spPr>
          <a:xfrm>
            <a:off x="3028380" y="3396052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02</a:t>
            </a:r>
            <a:endParaRPr/>
          </a:p>
        </p:txBody>
      </p:sp>
      <p:sp>
        <p:nvSpPr>
          <p:cNvPr id="2662" name="Google Shape;2662;p57"/>
          <p:cNvSpPr txBox="1">
            <a:spLocks noGrp="1"/>
          </p:cNvSpPr>
          <p:nvPr>
            <p:ph type="subTitle" idx="8"/>
          </p:nvPr>
        </p:nvSpPr>
        <p:spPr>
          <a:xfrm>
            <a:off x="3988625" y="3081050"/>
            <a:ext cx="2380200" cy="5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9 клас</a:t>
            </a:r>
            <a:endParaRPr dirty="0"/>
          </a:p>
        </p:txBody>
      </p:sp>
      <p:sp>
        <p:nvSpPr>
          <p:cNvPr id="2663" name="Google Shape;2663;p57"/>
          <p:cNvSpPr txBox="1">
            <a:spLocks noGrp="1"/>
          </p:cNvSpPr>
          <p:nvPr>
            <p:ph type="subTitle" idx="9"/>
          </p:nvPr>
        </p:nvSpPr>
        <p:spPr>
          <a:xfrm>
            <a:off x="3988633" y="3600345"/>
            <a:ext cx="23802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 smtClean="0"/>
              <a:t>2</a:t>
            </a:r>
            <a:r>
              <a:rPr lang="uk-UA" dirty="0" smtClean="0"/>
              <a:t> </a:t>
            </a:r>
            <a:r>
              <a:rPr lang="uk-UA" dirty="0" err="1" smtClean="0"/>
              <a:t>проєкти</a:t>
            </a:r>
            <a:endParaRPr dirty="0"/>
          </a:p>
        </p:txBody>
      </p:sp>
      <p:grpSp>
        <p:nvGrpSpPr>
          <p:cNvPr id="2664" name="Google Shape;2664;p57"/>
          <p:cNvGrpSpPr/>
          <p:nvPr/>
        </p:nvGrpSpPr>
        <p:grpSpPr>
          <a:xfrm rot="-8100000">
            <a:off x="1652237" y="2611622"/>
            <a:ext cx="423995" cy="2096241"/>
            <a:chOff x="2373675" y="438300"/>
            <a:chExt cx="261500" cy="1292975"/>
          </a:xfrm>
        </p:grpSpPr>
        <p:sp>
          <p:nvSpPr>
            <p:cNvPr id="2665" name="Google Shape;2665;p57"/>
            <p:cNvSpPr/>
            <p:nvPr/>
          </p:nvSpPr>
          <p:spPr>
            <a:xfrm>
              <a:off x="2452325" y="1571925"/>
              <a:ext cx="69525" cy="159350"/>
            </a:xfrm>
            <a:custGeom>
              <a:avLst/>
              <a:gdLst/>
              <a:ahLst/>
              <a:cxnLst/>
              <a:rect l="l" t="t" r="r" b="b"/>
              <a:pathLst>
                <a:path w="2781" h="6374" extrusionOk="0">
                  <a:moveTo>
                    <a:pt x="1443" y="0"/>
                  </a:moveTo>
                  <a:cubicBezTo>
                    <a:pt x="727" y="0"/>
                    <a:pt x="138" y="569"/>
                    <a:pt x="117" y="1289"/>
                  </a:cubicBezTo>
                  <a:lnTo>
                    <a:pt x="17" y="5015"/>
                  </a:lnTo>
                  <a:cubicBezTo>
                    <a:pt x="0" y="5745"/>
                    <a:pt x="574" y="6351"/>
                    <a:pt x="1304" y="6373"/>
                  </a:cubicBezTo>
                  <a:cubicBezTo>
                    <a:pt x="1314" y="6373"/>
                    <a:pt x="1325" y="6373"/>
                    <a:pt x="1335" y="6373"/>
                  </a:cubicBezTo>
                  <a:cubicBezTo>
                    <a:pt x="2051" y="6373"/>
                    <a:pt x="2641" y="5804"/>
                    <a:pt x="2662" y="5086"/>
                  </a:cubicBezTo>
                  <a:lnTo>
                    <a:pt x="2762" y="1359"/>
                  </a:lnTo>
                  <a:cubicBezTo>
                    <a:pt x="2781" y="631"/>
                    <a:pt x="2202" y="21"/>
                    <a:pt x="1475" y="1"/>
                  </a:cubicBezTo>
                  <a:cubicBezTo>
                    <a:pt x="1464" y="0"/>
                    <a:pt x="1454" y="0"/>
                    <a:pt x="1443" y="0"/>
                  </a:cubicBezTo>
                  <a:close/>
                </a:path>
              </a:pathLst>
            </a:custGeom>
            <a:solidFill>
              <a:srgbClr val="7053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7"/>
            <p:cNvSpPr/>
            <p:nvPr/>
          </p:nvSpPr>
          <p:spPr>
            <a:xfrm>
              <a:off x="2428950" y="465700"/>
              <a:ext cx="149525" cy="1123800"/>
            </a:xfrm>
            <a:custGeom>
              <a:avLst/>
              <a:gdLst/>
              <a:ahLst/>
              <a:cxnLst/>
              <a:rect l="l" t="t" r="r" b="b"/>
              <a:pathLst>
                <a:path w="5981" h="44952" extrusionOk="0">
                  <a:moveTo>
                    <a:pt x="2585" y="1"/>
                  </a:moveTo>
                  <a:cubicBezTo>
                    <a:pt x="1810" y="1"/>
                    <a:pt x="1165" y="623"/>
                    <a:pt x="1144" y="1402"/>
                  </a:cubicBezTo>
                  <a:lnTo>
                    <a:pt x="22" y="43421"/>
                  </a:lnTo>
                  <a:cubicBezTo>
                    <a:pt x="1" y="44214"/>
                    <a:pt x="631" y="44878"/>
                    <a:pt x="1423" y="44899"/>
                  </a:cubicBezTo>
                  <a:lnTo>
                    <a:pt x="3359" y="44951"/>
                  </a:lnTo>
                  <a:cubicBezTo>
                    <a:pt x="3373" y="44951"/>
                    <a:pt x="3386" y="44951"/>
                    <a:pt x="3399" y="44951"/>
                  </a:cubicBezTo>
                  <a:cubicBezTo>
                    <a:pt x="4174" y="44951"/>
                    <a:pt x="4817" y="44329"/>
                    <a:pt x="4837" y="43551"/>
                  </a:cubicBezTo>
                  <a:lnTo>
                    <a:pt x="5960" y="1531"/>
                  </a:lnTo>
                  <a:cubicBezTo>
                    <a:pt x="5981" y="739"/>
                    <a:pt x="5350" y="74"/>
                    <a:pt x="4559" y="54"/>
                  </a:cubicBezTo>
                  <a:lnTo>
                    <a:pt x="2622" y="1"/>
                  </a:lnTo>
                  <a:cubicBezTo>
                    <a:pt x="2610" y="1"/>
                    <a:pt x="2597" y="1"/>
                    <a:pt x="25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7"/>
            <p:cNvSpPr/>
            <p:nvPr/>
          </p:nvSpPr>
          <p:spPr>
            <a:xfrm>
              <a:off x="2404950" y="438300"/>
              <a:ext cx="198925" cy="1126900"/>
            </a:xfrm>
            <a:custGeom>
              <a:avLst/>
              <a:gdLst/>
              <a:ahLst/>
              <a:cxnLst/>
              <a:rect l="l" t="t" r="r" b="b"/>
              <a:pathLst>
                <a:path w="7957" h="45076" extrusionOk="0">
                  <a:moveTo>
                    <a:pt x="1260" y="1"/>
                  </a:moveTo>
                  <a:cubicBezTo>
                    <a:pt x="1226" y="1"/>
                    <a:pt x="1199" y="26"/>
                    <a:pt x="1197" y="60"/>
                  </a:cubicBezTo>
                  <a:lnTo>
                    <a:pt x="1" y="44838"/>
                  </a:lnTo>
                  <a:cubicBezTo>
                    <a:pt x="0" y="44870"/>
                    <a:pt x="27" y="44898"/>
                    <a:pt x="60" y="44899"/>
                  </a:cubicBezTo>
                  <a:lnTo>
                    <a:pt x="6698" y="45075"/>
                  </a:lnTo>
                  <a:cubicBezTo>
                    <a:pt x="6699" y="45075"/>
                    <a:pt x="6699" y="45075"/>
                    <a:pt x="6700" y="45075"/>
                  </a:cubicBezTo>
                  <a:cubicBezTo>
                    <a:pt x="6732" y="45075"/>
                    <a:pt x="6758" y="45051"/>
                    <a:pt x="6759" y="45018"/>
                  </a:cubicBezTo>
                  <a:lnTo>
                    <a:pt x="7955" y="240"/>
                  </a:lnTo>
                  <a:cubicBezTo>
                    <a:pt x="7956" y="207"/>
                    <a:pt x="7930" y="180"/>
                    <a:pt x="7896" y="178"/>
                  </a:cubicBezTo>
                  <a:lnTo>
                    <a:pt x="12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7"/>
            <p:cNvSpPr/>
            <p:nvPr/>
          </p:nvSpPr>
          <p:spPr>
            <a:xfrm>
              <a:off x="2373675" y="481775"/>
              <a:ext cx="261500" cy="1039950"/>
            </a:xfrm>
            <a:custGeom>
              <a:avLst/>
              <a:gdLst/>
              <a:ahLst/>
              <a:cxnLst/>
              <a:rect l="l" t="t" r="r" b="b"/>
              <a:pathLst>
                <a:path w="10460" h="41598" extrusionOk="0">
                  <a:moveTo>
                    <a:pt x="1161" y="0"/>
                  </a:moveTo>
                  <a:cubicBezTo>
                    <a:pt x="1129" y="0"/>
                    <a:pt x="1102" y="26"/>
                    <a:pt x="1102" y="59"/>
                  </a:cubicBezTo>
                  <a:lnTo>
                    <a:pt x="0" y="41289"/>
                  </a:lnTo>
                  <a:cubicBezTo>
                    <a:pt x="0" y="41323"/>
                    <a:pt x="25" y="41350"/>
                    <a:pt x="59" y="41352"/>
                  </a:cubicBezTo>
                  <a:lnTo>
                    <a:pt x="9296" y="41598"/>
                  </a:lnTo>
                  <a:cubicBezTo>
                    <a:pt x="9297" y="41598"/>
                    <a:pt x="9298" y="41598"/>
                    <a:pt x="9298" y="41598"/>
                  </a:cubicBezTo>
                  <a:cubicBezTo>
                    <a:pt x="9330" y="41598"/>
                    <a:pt x="9356" y="41572"/>
                    <a:pt x="9357" y="41539"/>
                  </a:cubicBezTo>
                  <a:lnTo>
                    <a:pt x="10459" y="309"/>
                  </a:lnTo>
                  <a:cubicBezTo>
                    <a:pt x="10460" y="275"/>
                    <a:pt x="10433" y="248"/>
                    <a:pt x="10400" y="248"/>
                  </a:cubicBezTo>
                  <a:lnTo>
                    <a:pt x="1164" y="0"/>
                  </a:lnTo>
                  <a:cubicBezTo>
                    <a:pt x="1163" y="0"/>
                    <a:pt x="1162" y="0"/>
                    <a:pt x="1161" y="0"/>
                  </a:cubicBezTo>
                  <a:close/>
                </a:path>
              </a:pathLst>
            </a:custGeom>
            <a:solidFill>
              <a:srgbClr val="7053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57"/>
            <p:cNvSpPr/>
            <p:nvPr/>
          </p:nvSpPr>
          <p:spPr>
            <a:xfrm>
              <a:off x="2374075" y="482700"/>
              <a:ext cx="229025" cy="1034975"/>
            </a:xfrm>
            <a:custGeom>
              <a:avLst/>
              <a:gdLst/>
              <a:ahLst/>
              <a:cxnLst/>
              <a:rect l="l" t="t" r="r" b="b"/>
              <a:pathLst>
                <a:path w="9161" h="41399" extrusionOk="0">
                  <a:moveTo>
                    <a:pt x="2488" y="0"/>
                  </a:moveTo>
                  <a:cubicBezTo>
                    <a:pt x="1714" y="0"/>
                    <a:pt x="1070" y="623"/>
                    <a:pt x="1049" y="1402"/>
                  </a:cubicBezTo>
                  <a:lnTo>
                    <a:pt x="21" y="39874"/>
                  </a:lnTo>
                  <a:cubicBezTo>
                    <a:pt x="1" y="40665"/>
                    <a:pt x="631" y="41330"/>
                    <a:pt x="1423" y="41351"/>
                  </a:cubicBezTo>
                  <a:lnTo>
                    <a:pt x="3225" y="41399"/>
                  </a:lnTo>
                  <a:cubicBezTo>
                    <a:pt x="2508" y="41301"/>
                    <a:pt x="1958" y="40679"/>
                    <a:pt x="1979" y="39941"/>
                  </a:cubicBezTo>
                  <a:lnTo>
                    <a:pt x="3006" y="1469"/>
                  </a:lnTo>
                  <a:cubicBezTo>
                    <a:pt x="3026" y="690"/>
                    <a:pt x="3671" y="67"/>
                    <a:pt x="4446" y="67"/>
                  </a:cubicBezTo>
                  <a:cubicBezTo>
                    <a:pt x="4458" y="67"/>
                    <a:pt x="4471" y="68"/>
                    <a:pt x="4483" y="68"/>
                  </a:cubicBezTo>
                  <a:lnTo>
                    <a:pt x="9160" y="193"/>
                  </a:lnTo>
                  <a:cubicBezTo>
                    <a:pt x="9109" y="184"/>
                    <a:pt x="9057" y="177"/>
                    <a:pt x="9005" y="174"/>
                  </a:cubicBezTo>
                  <a:lnTo>
                    <a:pt x="2527" y="1"/>
                  </a:lnTo>
                  <a:cubicBezTo>
                    <a:pt x="2514" y="0"/>
                    <a:pt x="2501" y="0"/>
                    <a:pt x="24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0" name="Google Shape;2670;p57"/>
          <p:cNvGrpSpPr/>
          <p:nvPr/>
        </p:nvGrpSpPr>
        <p:grpSpPr>
          <a:xfrm rot="14052598">
            <a:off x="8031153" y="-267322"/>
            <a:ext cx="413959" cy="2096505"/>
            <a:chOff x="2847075" y="444225"/>
            <a:chExt cx="255075" cy="1291900"/>
          </a:xfrm>
        </p:grpSpPr>
        <p:sp>
          <p:nvSpPr>
            <p:cNvPr id="2671" name="Google Shape;2671;p57"/>
            <p:cNvSpPr/>
            <p:nvPr/>
          </p:nvSpPr>
          <p:spPr>
            <a:xfrm>
              <a:off x="2953500" y="444225"/>
              <a:ext cx="68775" cy="159325"/>
            </a:xfrm>
            <a:custGeom>
              <a:avLst/>
              <a:gdLst/>
              <a:ahLst/>
              <a:cxnLst/>
              <a:rect l="l" t="t" r="r" b="b"/>
              <a:pathLst>
                <a:path w="2751" h="6373" extrusionOk="0">
                  <a:moveTo>
                    <a:pt x="1416" y="0"/>
                  </a:moveTo>
                  <a:cubicBezTo>
                    <a:pt x="697" y="0"/>
                    <a:pt x="107" y="574"/>
                    <a:pt x="89" y="1296"/>
                  </a:cubicBezTo>
                  <a:lnTo>
                    <a:pt x="14" y="5023"/>
                  </a:lnTo>
                  <a:cubicBezTo>
                    <a:pt x="1" y="5753"/>
                    <a:pt x="579" y="6356"/>
                    <a:pt x="1309" y="6373"/>
                  </a:cubicBezTo>
                  <a:cubicBezTo>
                    <a:pt x="1318" y="6373"/>
                    <a:pt x="1326" y="6373"/>
                    <a:pt x="1334" y="6373"/>
                  </a:cubicBezTo>
                  <a:cubicBezTo>
                    <a:pt x="2053" y="6373"/>
                    <a:pt x="2642" y="5799"/>
                    <a:pt x="2659" y="5077"/>
                  </a:cubicBezTo>
                  <a:lnTo>
                    <a:pt x="2736" y="1351"/>
                  </a:lnTo>
                  <a:cubicBezTo>
                    <a:pt x="2750" y="622"/>
                    <a:pt x="2168" y="15"/>
                    <a:pt x="1440" y="0"/>
                  </a:cubicBezTo>
                  <a:cubicBezTo>
                    <a:pt x="1432" y="0"/>
                    <a:pt x="1424" y="0"/>
                    <a:pt x="14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57"/>
            <p:cNvSpPr/>
            <p:nvPr/>
          </p:nvSpPr>
          <p:spPr>
            <a:xfrm>
              <a:off x="2903450" y="585375"/>
              <a:ext cx="143350" cy="1125025"/>
            </a:xfrm>
            <a:custGeom>
              <a:avLst/>
              <a:gdLst/>
              <a:ahLst/>
              <a:cxnLst/>
              <a:rect l="l" t="t" r="r" b="b"/>
              <a:pathLst>
                <a:path w="5734" h="45001" extrusionOk="0">
                  <a:moveTo>
                    <a:pt x="976" y="0"/>
                  </a:moveTo>
                  <a:cubicBezTo>
                    <a:pt x="944" y="0"/>
                    <a:pt x="917" y="26"/>
                    <a:pt x="917" y="59"/>
                  </a:cubicBezTo>
                  <a:lnTo>
                    <a:pt x="2" y="44843"/>
                  </a:lnTo>
                  <a:cubicBezTo>
                    <a:pt x="1" y="44877"/>
                    <a:pt x="27" y="44903"/>
                    <a:pt x="61" y="44904"/>
                  </a:cubicBezTo>
                  <a:lnTo>
                    <a:pt x="4757" y="45000"/>
                  </a:lnTo>
                  <a:cubicBezTo>
                    <a:pt x="4791" y="45000"/>
                    <a:pt x="4818" y="44975"/>
                    <a:pt x="4818" y="44942"/>
                  </a:cubicBezTo>
                  <a:lnTo>
                    <a:pt x="5733" y="157"/>
                  </a:lnTo>
                  <a:cubicBezTo>
                    <a:pt x="5733" y="124"/>
                    <a:pt x="5708" y="96"/>
                    <a:pt x="5674" y="96"/>
                  </a:cubicBezTo>
                  <a:lnTo>
                    <a:pt x="978" y="0"/>
                  </a:lnTo>
                  <a:cubicBezTo>
                    <a:pt x="978" y="0"/>
                    <a:pt x="977" y="0"/>
                    <a:pt x="976" y="0"/>
                  </a:cubicBezTo>
                  <a:close/>
                </a:path>
              </a:pathLst>
            </a:custGeom>
            <a:solidFill>
              <a:srgbClr val="7053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57"/>
            <p:cNvSpPr/>
            <p:nvPr/>
          </p:nvSpPr>
          <p:spPr>
            <a:xfrm>
              <a:off x="2878900" y="611475"/>
              <a:ext cx="191300" cy="1124650"/>
            </a:xfrm>
            <a:custGeom>
              <a:avLst/>
              <a:gdLst/>
              <a:ahLst/>
              <a:cxnLst/>
              <a:rect l="l" t="t" r="r" b="b"/>
              <a:pathLst>
                <a:path w="7652" h="44986" extrusionOk="0">
                  <a:moveTo>
                    <a:pt x="2319" y="1"/>
                  </a:moveTo>
                  <a:cubicBezTo>
                    <a:pt x="1540" y="1"/>
                    <a:pt x="894" y="629"/>
                    <a:pt x="877" y="1412"/>
                  </a:cubicBezTo>
                  <a:lnTo>
                    <a:pt x="18" y="43438"/>
                  </a:lnTo>
                  <a:cubicBezTo>
                    <a:pt x="1" y="44229"/>
                    <a:pt x="635" y="44889"/>
                    <a:pt x="1427" y="44906"/>
                  </a:cubicBezTo>
                  <a:lnTo>
                    <a:pt x="5307" y="44985"/>
                  </a:lnTo>
                  <a:cubicBezTo>
                    <a:pt x="5317" y="44986"/>
                    <a:pt x="5327" y="44986"/>
                    <a:pt x="5338" y="44986"/>
                  </a:cubicBezTo>
                  <a:cubicBezTo>
                    <a:pt x="6115" y="44986"/>
                    <a:pt x="6760" y="44357"/>
                    <a:pt x="6775" y="43576"/>
                  </a:cubicBezTo>
                  <a:lnTo>
                    <a:pt x="7636" y="1550"/>
                  </a:lnTo>
                  <a:cubicBezTo>
                    <a:pt x="7652" y="757"/>
                    <a:pt x="7018" y="97"/>
                    <a:pt x="6225" y="80"/>
                  </a:cubicBezTo>
                  <a:lnTo>
                    <a:pt x="2346" y="1"/>
                  </a:lnTo>
                  <a:cubicBezTo>
                    <a:pt x="2337" y="1"/>
                    <a:pt x="2328" y="1"/>
                    <a:pt x="2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57"/>
            <p:cNvSpPr/>
            <p:nvPr/>
          </p:nvSpPr>
          <p:spPr>
            <a:xfrm>
              <a:off x="2847075" y="654375"/>
              <a:ext cx="255075" cy="1038675"/>
            </a:xfrm>
            <a:custGeom>
              <a:avLst/>
              <a:gdLst/>
              <a:ahLst/>
              <a:cxnLst/>
              <a:rect l="l" t="t" r="r" b="b"/>
              <a:pathLst>
                <a:path w="10203" h="41547" extrusionOk="0">
                  <a:moveTo>
                    <a:pt x="903" y="1"/>
                  </a:moveTo>
                  <a:cubicBezTo>
                    <a:pt x="870" y="1"/>
                    <a:pt x="845" y="27"/>
                    <a:pt x="844" y="60"/>
                  </a:cubicBezTo>
                  <a:lnTo>
                    <a:pt x="2" y="41297"/>
                  </a:lnTo>
                  <a:cubicBezTo>
                    <a:pt x="1" y="41329"/>
                    <a:pt x="27" y="41357"/>
                    <a:pt x="61" y="41358"/>
                  </a:cubicBezTo>
                  <a:lnTo>
                    <a:pt x="9298" y="41546"/>
                  </a:lnTo>
                  <a:cubicBezTo>
                    <a:pt x="9332" y="41546"/>
                    <a:pt x="9360" y="41520"/>
                    <a:pt x="9360" y="41488"/>
                  </a:cubicBezTo>
                  <a:lnTo>
                    <a:pt x="10202" y="250"/>
                  </a:lnTo>
                  <a:cubicBezTo>
                    <a:pt x="10202" y="217"/>
                    <a:pt x="10176" y="190"/>
                    <a:pt x="10144" y="189"/>
                  </a:cubicBezTo>
                  <a:lnTo>
                    <a:pt x="905" y="1"/>
                  </a:lnTo>
                  <a:cubicBezTo>
                    <a:pt x="904" y="1"/>
                    <a:pt x="904" y="1"/>
                    <a:pt x="9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57"/>
            <p:cNvSpPr/>
            <p:nvPr/>
          </p:nvSpPr>
          <p:spPr>
            <a:xfrm>
              <a:off x="2879125" y="657600"/>
              <a:ext cx="222675" cy="1034875"/>
            </a:xfrm>
            <a:custGeom>
              <a:avLst/>
              <a:gdLst/>
              <a:ahLst/>
              <a:cxnLst/>
              <a:rect l="l" t="t" r="r" b="b"/>
              <a:pathLst>
                <a:path w="8907" h="41395" extrusionOk="0">
                  <a:moveTo>
                    <a:pt x="5678" y="0"/>
                  </a:moveTo>
                  <a:lnTo>
                    <a:pt x="5678" y="0"/>
                  </a:lnTo>
                  <a:cubicBezTo>
                    <a:pt x="6395" y="94"/>
                    <a:pt x="6949" y="711"/>
                    <a:pt x="6933" y="1449"/>
                  </a:cubicBezTo>
                  <a:lnTo>
                    <a:pt x="6146" y="39927"/>
                  </a:lnTo>
                  <a:cubicBezTo>
                    <a:pt x="6130" y="40710"/>
                    <a:pt x="5484" y="41338"/>
                    <a:pt x="4706" y="41338"/>
                  </a:cubicBezTo>
                  <a:cubicBezTo>
                    <a:pt x="4696" y="41338"/>
                    <a:pt x="4687" y="41338"/>
                    <a:pt x="4677" y="41338"/>
                  </a:cubicBezTo>
                  <a:lnTo>
                    <a:pt x="0" y="41242"/>
                  </a:lnTo>
                  <a:lnTo>
                    <a:pt x="0" y="41242"/>
                  </a:lnTo>
                  <a:cubicBezTo>
                    <a:pt x="51" y="41252"/>
                    <a:pt x="102" y="41258"/>
                    <a:pt x="155" y="41261"/>
                  </a:cubicBezTo>
                  <a:lnTo>
                    <a:pt x="6634" y="41395"/>
                  </a:lnTo>
                  <a:cubicBezTo>
                    <a:pt x="6644" y="41395"/>
                    <a:pt x="6653" y="41395"/>
                    <a:pt x="6663" y="41395"/>
                  </a:cubicBezTo>
                  <a:cubicBezTo>
                    <a:pt x="7441" y="41395"/>
                    <a:pt x="8086" y="40765"/>
                    <a:pt x="8103" y="39984"/>
                  </a:cubicBezTo>
                  <a:lnTo>
                    <a:pt x="8890" y="1506"/>
                  </a:lnTo>
                  <a:cubicBezTo>
                    <a:pt x="8906" y="715"/>
                    <a:pt x="8272" y="53"/>
                    <a:pt x="7481" y="37"/>
                  </a:cubicBezTo>
                  <a:lnTo>
                    <a:pt x="56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676456" y="4743390"/>
            <a:ext cx="539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Monotype Corsiva" pitchFamily="66" charset="0"/>
              </a:rPr>
              <a:t>11</a:t>
            </a:r>
            <a:endParaRPr lang="uk-UA" sz="2000" b="1" dirty="0">
              <a:latin typeface="Monotype Corsiva" pitchFamily="66" charset="0"/>
            </a:endParaRPr>
          </a:p>
        </p:txBody>
      </p:sp>
      <p:grpSp>
        <p:nvGrpSpPr>
          <p:cNvPr id="28" name="Google Shape;3816;p95"/>
          <p:cNvGrpSpPr/>
          <p:nvPr/>
        </p:nvGrpSpPr>
        <p:grpSpPr>
          <a:xfrm rot="870651">
            <a:off x="6484955" y="2646613"/>
            <a:ext cx="1862118" cy="2472376"/>
            <a:chOff x="5702342" y="1359918"/>
            <a:chExt cx="2717911" cy="3197664"/>
          </a:xfrm>
        </p:grpSpPr>
        <p:sp>
          <p:nvSpPr>
            <p:cNvPr id="29" name="Google Shape;3817;p95"/>
            <p:cNvSpPr/>
            <p:nvPr/>
          </p:nvSpPr>
          <p:spPr>
            <a:xfrm rot="300048" flipH="1">
              <a:off x="5828124" y="1461717"/>
              <a:ext cx="2466349" cy="2994066"/>
            </a:xfrm>
            <a:custGeom>
              <a:avLst/>
              <a:gdLst/>
              <a:ahLst/>
              <a:cxnLst/>
              <a:rect l="l" t="t" r="r" b="b"/>
              <a:pathLst>
                <a:path w="8831" h="5806" extrusionOk="0">
                  <a:moveTo>
                    <a:pt x="0" y="0"/>
                  </a:moveTo>
                  <a:lnTo>
                    <a:pt x="0" y="5806"/>
                  </a:lnTo>
                  <a:lnTo>
                    <a:pt x="8830" y="5806"/>
                  </a:lnTo>
                  <a:lnTo>
                    <a:pt x="8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3818;p95"/>
            <p:cNvGrpSpPr/>
            <p:nvPr/>
          </p:nvGrpSpPr>
          <p:grpSpPr>
            <a:xfrm rot="333212" flipH="1">
              <a:off x="8064995" y="1369762"/>
              <a:ext cx="181615" cy="508405"/>
              <a:chOff x="7498321" y="1938755"/>
              <a:chExt cx="212013" cy="593431"/>
            </a:xfrm>
          </p:grpSpPr>
          <p:sp>
            <p:nvSpPr>
              <p:cNvPr id="31" name="Google Shape;3819;p95"/>
              <p:cNvSpPr/>
              <p:nvPr/>
            </p:nvSpPr>
            <p:spPr>
              <a:xfrm rot="33127" flipH="1">
                <a:off x="7501183" y="1939640"/>
                <a:ext cx="186585" cy="591661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12462" extrusionOk="0">
                    <a:moveTo>
                      <a:pt x="1964" y="0"/>
                    </a:moveTo>
                    <a:cubicBezTo>
                      <a:pt x="1685" y="0"/>
                      <a:pt x="1390" y="99"/>
                      <a:pt x="1148" y="250"/>
                    </a:cubicBezTo>
                    <a:cubicBezTo>
                      <a:pt x="870" y="389"/>
                      <a:pt x="661" y="598"/>
                      <a:pt x="488" y="876"/>
                    </a:cubicBezTo>
                    <a:cubicBezTo>
                      <a:pt x="244" y="1189"/>
                      <a:pt x="105" y="1571"/>
                      <a:pt x="36" y="1989"/>
                    </a:cubicBezTo>
                    <a:cubicBezTo>
                      <a:pt x="36" y="2093"/>
                      <a:pt x="36" y="2197"/>
                      <a:pt x="36" y="2301"/>
                    </a:cubicBezTo>
                    <a:lnTo>
                      <a:pt x="36" y="5221"/>
                    </a:lnTo>
                    <a:lnTo>
                      <a:pt x="36" y="7863"/>
                    </a:lnTo>
                    <a:lnTo>
                      <a:pt x="36" y="9567"/>
                    </a:lnTo>
                    <a:cubicBezTo>
                      <a:pt x="1" y="9741"/>
                      <a:pt x="140" y="9880"/>
                      <a:pt x="279" y="9914"/>
                    </a:cubicBezTo>
                    <a:cubicBezTo>
                      <a:pt x="453" y="9880"/>
                      <a:pt x="557" y="9741"/>
                      <a:pt x="557" y="9602"/>
                    </a:cubicBezTo>
                    <a:lnTo>
                      <a:pt x="557" y="9115"/>
                    </a:lnTo>
                    <a:lnTo>
                      <a:pt x="557" y="6091"/>
                    </a:lnTo>
                    <a:lnTo>
                      <a:pt x="557" y="5465"/>
                    </a:lnTo>
                    <a:lnTo>
                      <a:pt x="557" y="2440"/>
                    </a:lnTo>
                    <a:cubicBezTo>
                      <a:pt x="557" y="2232"/>
                      <a:pt x="592" y="1989"/>
                      <a:pt x="661" y="1780"/>
                    </a:cubicBezTo>
                    <a:cubicBezTo>
                      <a:pt x="696" y="1606"/>
                      <a:pt x="801" y="1432"/>
                      <a:pt x="905" y="1293"/>
                    </a:cubicBezTo>
                    <a:cubicBezTo>
                      <a:pt x="1044" y="1085"/>
                      <a:pt x="1218" y="911"/>
                      <a:pt x="1461" y="807"/>
                    </a:cubicBezTo>
                    <a:cubicBezTo>
                      <a:pt x="1604" y="725"/>
                      <a:pt x="1770" y="691"/>
                      <a:pt x="1946" y="691"/>
                    </a:cubicBezTo>
                    <a:cubicBezTo>
                      <a:pt x="2071" y="691"/>
                      <a:pt x="2200" y="708"/>
                      <a:pt x="2330" y="737"/>
                    </a:cubicBezTo>
                    <a:cubicBezTo>
                      <a:pt x="2573" y="807"/>
                      <a:pt x="2817" y="980"/>
                      <a:pt x="2991" y="1189"/>
                    </a:cubicBezTo>
                    <a:cubicBezTo>
                      <a:pt x="3269" y="1537"/>
                      <a:pt x="3408" y="1954"/>
                      <a:pt x="3408" y="2406"/>
                    </a:cubicBezTo>
                    <a:lnTo>
                      <a:pt x="3408" y="3483"/>
                    </a:lnTo>
                    <a:lnTo>
                      <a:pt x="3408" y="5673"/>
                    </a:lnTo>
                    <a:lnTo>
                      <a:pt x="3408" y="6612"/>
                    </a:lnTo>
                    <a:lnTo>
                      <a:pt x="3408" y="7620"/>
                    </a:lnTo>
                    <a:lnTo>
                      <a:pt x="3408" y="8767"/>
                    </a:lnTo>
                    <a:lnTo>
                      <a:pt x="3408" y="9845"/>
                    </a:lnTo>
                    <a:lnTo>
                      <a:pt x="3408" y="10540"/>
                    </a:lnTo>
                    <a:cubicBezTo>
                      <a:pt x="3408" y="10957"/>
                      <a:pt x="3234" y="11374"/>
                      <a:pt x="2921" y="11618"/>
                    </a:cubicBezTo>
                    <a:cubicBezTo>
                      <a:pt x="2759" y="11739"/>
                      <a:pt x="2572" y="11798"/>
                      <a:pt x="2388" y="11798"/>
                    </a:cubicBezTo>
                    <a:cubicBezTo>
                      <a:pt x="2098" y="11798"/>
                      <a:pt x="1819" y="11651"/>
                      <a:pt x="1670" y="11374"/>
                    </a:cubicBezTo>
                    <a:cubicBezTo>
                      <a:pt x="1496" y="11166"/>
                      <a:pt x="1391" y="10888"/>
                      <a:pt x="1426" y="10610"/>
                    </a:cubicBezTo>
                    <a:lnTo>
                      <a:pt x="1426" y="8663"/>
                    </a:lnTo>
                    <a:lnTo>
                      <a:pt x="1426" y="4457"/>
                    </a:lnTo>
                    <a:cubicBezTo>
                      <a:pt x="1357" y="4074"/>
                      <a:pt x="1670" y="3761"/>
                      <a:pt x="2052" y="3761"/>
                    </a:cubicBezTo>
                    <a:cubicBezTo>
                      <a:pt x="2365" y="3831"/>
                      <a:pt x="2573" y="4109"/>
                      <a:pt x="2539" y="4422"/>
                    </a:cubicBezTo>
                    <a:lnTo>
                      <a:pt x="2539" y="5395"/>
                    </a:lnTo>
                    <a:lnTo>
                      <a:pt x="2539" y="6542"/>
                    </a:lnTo>
                    <a:lnTo>
                      <a:pt x="2539" y="8872"/>
                    </a:lnTo>
                    <a:lnTo>
                      <a:pt x="2539" y="9567"/>
                    </a:lnTo>
                    <a:cubicBezTo>
                      <a:pt x="2539" y="9671"/>
                      <a:pt x="2573" y="9775"/>
                      <a:pt x="2678" y="9845"/>
                    </a:cubicBezTo>
                    <a:cubicBezTo>
                      <a:pt x="2718" y="9886"/>
                      <a:pt x="2771" y="9902"/>
                      <a:pt x="2822" y="9902"/>
                    </a:cubicBezTo>
                    <a:cubicBezTo>
                      <a:pt x="2857" y="9902"/>
                      <a:pt x="2892" y="9894"/>
                      <a:pt x="2921" y="9880"/>
                    </a:cubicBezTo>
                    <a:cubicBezTo>
                      <a:pt x="3025" y="9810"/>
                      <a:pt x="3095" y="9706"/>
                      <a:pt x="3095" y="9567"/>
                    </a:cubicBezTo>
                    <a:lnTo>
                      <a:pt x="3095" y="7342"/>
                    </a:lnTo>
                    <a:lnTo>
                      <a:pt x="3095" y="5951"/>
                    </a:lnTo>
                    <a:lnTo>
                      <a:pt x="3095" y="4665"/>
                    </a:lnTo>
                    <a:cubicBezTo>
                      <a:pt x="3095" y="4491"/>
                      <a:pt x="3095" y="4318"/>
                      <a:pt x="3095" y="4179"/>
                    </a:cubicBezTo>
                    <a:cubicBezTo>
                      <a:pt x="3025" y="3692"/>
                      <a:pt x="2712" y="3309"/>
                      <a:pt x="2295" y="3136"/>
                    </a:cubicBezTo>
                    <a:cubicBezTo>
                      <a:pt x="2191" y="3101"/>
                      <a:pt x="2078" y="3084"/>
                      <a:pt x="1965" y="3084"/>
                    </a:cubicBezTo>
                    <a:cubicBezTo>
                      <a:pt x="1852" y="3084"/>
                      <a:pt x="1739" y="3101"/>
                      <a:pt x="1635" y="3136"/>
                    </a:cubicBezTo>
                    <a:cubicBezTo>
                      <a:pt x="1426" y="3240"/>
                      <a:pt x="1218" y="3414"/>
                      <a:pt x="1113" y="3622"/>
                    </a:cubicBezTo>
                    <a:cubicBezTo>
                      <a:pt x="974" y="3796"/>
                      <a:pt x="905" y="4040"/>
                      <a:pt x="870" y="4248"/>
                    </a:cubicBezTo>
                    <a:cubicBezTo>
                      <a:pt x="870" y="4387"/>
                      <a:pt x="870" y="4526"/>
                      <a:pt x="870" y="4665"/>
                    </a:cubicBezTo>
                    <a:lnTo>
                      <a:pt x="870" y="7481"/>
                    </a:lnTo>
                    <a:lnTo>
                      <a:pt x="870" y="8420"/>
                    </a:lnTo>
                    <a:lnTo>
                      <a:pt x="870" y="10297"/>
                    </a:lnTo>
                    <a:cubicBezTo>
                      <a:pt x="870" y="10471"/>
                      <a:pt x="870" y="10644"/>
                      <a:pt x="870" y="10818"/>
                    </a:cubicBezTo>
                    <a:cubicBezTo>
                      <a:pt x="905" y="11270"/>
                      <a:pt x="1113" y="11687"/>
                      <a:pt x="1426" y="12035"/>
                    </a:cubicBezTo>
                    <a:cubicBezTo>
                      <a:pt x="1635" y="12278"/>
                      <a:pt x="1982" y="12417"/>
                      <a:pt x="2330" y="12452"/>
                    </a:cubicBezTo>
                    <a:cubicBezTo>
                      <a:pt x="2367" y="12458"/>
                      <a:pt x="2405" y="12461"/>
                      <a:pt x="2444" y="12461"/>
                    </a:cubicBezTo>
                    <a:cubicBezTo>
                      <a:pt x="2624" y="12461"/>
                      <a:pt x="2819" y="12399"/>
                      <a:pt x="2991" y="12313"/>
                    </a:cubicBezTo>
                    <a:cubicBezTo>
                      <a:pt x="3303" y="12174"/>
                      <a:pt x="3547" y="11896"/>
                      <a:pt x="3721" y="11583"/>
                    </a:cubicBezTo>
                    <a:cubicBezTo>
                      <a:pt x="3860" y="11270"/>
                      <a:pt x="3929" y="10923"/>
                      <a:pt x="3929" y="10575"/>
                    </a:cubicBezTo>
                    <a:lnTo>
                      <a:pt x="3929" y="8837"/>
                    </a:lnTo>
                    <a:lnTo>
                      <a:pt x="3929" y="7724"/>
                    </a:lnTo>
                    <a:lnTo>
                      <a:pt x="3929" y="7272"/>
                    </a:lnTo>
                    <a:lnTo>
                      <a:pt x="3929" y="6751"/>
                    </a:lnTo>
                    <a:lnTo>
                      <a:pt x="3929" y="6160"/>
                    </a:lnTo>
                    <a:lnTo>
                      <a:pt x="3929" y="2892"/>
                    </a:lnTo>
                    <a:lnTo>
                      <a:pt x="3929" y="2232"/>
                    </a:lnTo>
                    <a:cubicBezTo>
                      <a:pt x="3929" y="2058"/>
                      <a:pt x="3894" y="1884"/>
                      <a:pt x="3860" y="1710"/>
                    </a:cubicBezTo>
                    <a:cubicBezTo>
                      <a:pt x="3755" y="1224"/>
                      <a:pt x="3512" y="807"/>
                      <a:pt x="3130" y="459"/>
                    </a:cubicBezTo>
                    <a:cubicBezTo>
                      <a:pt x="2852" y="216"/>
                      <a:pt x="2469" y="42"/>
                      <a:pt x="2087" y="7"/>
                    </a:cubicBezTo>
                    <a:cubicBezTo>
                      <a:pt x="2046" y="3"/>
                      <a:pt x="2005" y="0"/>
                      <a:pt x="1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820;p95"/>
              <p:cNvSpPr/>
              <p:nvPr/>
            </p:nvSpPr>
            <p:spPr>
              <a:xfrm rot="33187" flipH="1">
                <a:off x="7654091" y="2152586"/>
                <a:ext cx="54887" cy="280501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5806" extrusionOk="0">
                    <a:moveTo>
                      <a:pt x="0" y="0"/>
                    </a:moveTo>
                    <a:lnTo>
                      <a:pt x="0" y="5806"/>
                    </a:lnTo>
                    <a:lnTo>
                      <a:pt x="8830" y="5806"/>
                    </a:lnTo>
                    <a:lnTo>
                      <a:pt x="88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" name="Google Shape;3837;p95"/>
          <p:cNvGrpSpPr/>
          <p:nvPr/>
        </p:nvGrpSpPr>
        <p:grpSpPr>
          <a:xfrm rot="1207567">
            <a:off x="6777890" y="3053039"/>
            <a:ext cx="1175390" cy="1565934"/>
            <a:chOff x="5374175" y="4084700"/>
            <a:chExt cx="1032375" cy="1375400"/>
          </a:xfrm>
        </p:grpSpPr>
        <p:sp>
          <p:nvSpPr>
            <p:cNvPr id="35" name="Google Shape;3838;p95"/>
            <p:cNvSpPr/>
            <p:nvPr/>
          </p:nvSpPr>
          <p:spPr>
            <a:xfrm>
              <a:off x="5474525" y="4227500"/>
              <a:ext cx="816450" cy="916275"/>
            </a:xfrm>
            <a:custGeom>
              <a:avLst/>
              <a:gdLst/>
              <a:ahLst/>
              <a:cxnLst/>
              <a:rect l="l" t="t" r="r" b="b"/>
              <a:pathLst>
                <a:path w="32658" h="36651" extrusionOk="0">
                  <a:moveTo>
                    <a:pt x="17148" y="1"/>
                  </a:moveTo>
                  <a:cubicBezTo>
                    <a:pt x="14005" y="1"/>
                    <a:pt x="10870" y="881"/>
                    <a:pt x="8128" y="2630"/>
                  </a:cubicBezTo>
                  <a:cubicBezTo>
                    <a:pt x="2983" y="6059"/>
                    <a:pt x="1" y="11912"/>
                    <a:pt x="187" y="18063"/>
                  </a:cubicBezTo>
                  <a:cubicBezTo>
                    <a:pt x="336" y="21307"/>
                    <a:pt x="1268" y="24438"/>
                    <a:pt x="2946" y="27197"/>
                  </a:cubicBezTo>
                  <a:cubicBezTo>
                    <a:pt x="3766" y="28576"/>
                    <a:pt x="4735" y="29844"/>
                    <a:pt x="5891" y="30962"/>
                  </a:cubicBezTo>
                  <a:cubicBezTo>
                    <a:pt x="6935" y="32043"/>
                    <a:pt x="8202" y="32938"/>
                    <a:pt x="9097" y="34168"/>
                  </a:cubicBezTo>
                  <a:cubicBezTo>
                    <a:pt x="9544" y="34765"/>
                    <a:pt x="9880" y="35436"/>
                    <a:pt x="10029" y="36181"/>
                  </a:cubicBezTo>
                  <a:cubicBezTo>
                    <a:pt x="10079" y="36314"/>
                    <a:pt x="10202" y="36380"/>
                    <a:pt x="10327" y="36380"/>
                  </a:cubicBezTo>
                  <a:cubicBezTo>
                    <a:pt x="10483" y="36380"/>
                    <a:pt x="10642" y="36277"/>
                    <a:pt x="10663" y="36070"/>
                  </a:cubicBezTo>
                  <a:lnTo>
                    <a:pt x="10626" y="36070"/>
                  </a:lnTo>
                  <a:cubicBezTo>
                    <a:pt x="10775" y="33125"/>
                    <a:pt x="7792" y="31186"/>
                    <a:pt x="6115" y="29136"/>
                  </a:cubicBezTo>
                  <a:cubicBezTo>
                    <a:pt x="4251" y="26787"/>
                    <a:pt x="2946" y="24028"/>
                    <a:pt x="2349" y="21120"/>
                  </a:cubicBezTo>
                  <a:cubicBezTo>
                    <a:pt x="1753" y="18213"/>
                    <a:pt x="1902" y="15193"/>
                    <a:pt x="2834" y="12397"/>
                  </a:cubicBezTo>
                  <a:cubicBezTo>
                    <a:pt x="3729" y="9787"/>
                    <a:pt x="5220" y="7476"/>
                    <a:pt x="7196" y="5575"/>
                  </a:cubicBezTo>
                  <a:cubicBezTo>
                    <a:pt x="9975" y="2820"/>
                    <a:pt x="13680" y="1368"/>
                    <a:pt x="17450" y="1368"/>
                  </a:cubicBezTo>
                  <a:cubicBezTo>
                    <a:pt x="19242" y="1368"/>
                    <a:pt x="21049" y="1696"/>
                    <a:pt x="22779" y="2369"/>
                  </a:cubicBezTo>
                  <a:cubicBezTo>
                    <a:pt x="25575" y="3375"/>
                    <a:pt x="27923" y="5314"/>
                    <a:pt x="29452" y="7812"/>
                  </a:cubicBezTo>
                  <a:cubicBezTo>
                    <a:pt x="30309" y="9340"/>
                    <a:pt x="30868" y="11018"/>
                    <a:pt x="31018" y="12770"/>
                  </a:cubicBezTo>
                  <a:cubicBezTo>
                    <a:pt x="31279" y="14596"/>
                    <a:pt x="31316" y="16386"/>
                    <a:pt x="31204" y="18213"/>
                  </a:cubicBezTo>
                  <a:cubicBezTo>
                    <a:pt x="30831" y="21829"/>
                    <a:pt x="29377" y="25296"/>
                    <a:pt x="27029" y="28092"/>
                  </a:cubicBezTo>
                  <a:cubicBezTo>
                    <a:pt x="25873" y="29397"/>
                    <a:pt x="24643" y="30664"/>
                    <a:pt x="23375" y="31857"/>
                  </a:cubicBezTo>
                  <a:cubicBezTo>
                    <a:pt x="22220" y="33013"/>
                    <a:pt x="21138" y="34317"/>
                    <a:pt x="21064" y="36032"/>
                  </a:cubicBezTo>
                  <a:cubicBezTo>
                    <a:pt x="21064" y="36429"/>
                    <a:pt x="21368" y="36650"/>
                    <a:pt x="21668" y="36650"/>
                  </a:cubicBezTo>
                  <a:cubicBezTo>
                    <a:pt x="21904" y="36650"/>
                    <a:pt x="22138" y="36514"/>
                    <a:pt x="22220" y="36219"/>
                  </a:cubicBezTo>
                  <a:cubicBezTo>
                    <a:pt x="22555" y="34653"/>
                    <a:pt x="23562" y="33497"/>
                    <a:pt x="24680" y="32416"/>
                  </a:cubicBezTo>
                  <a:cubicBezTo>
                    <a:pt x="25910" y="31335"/>
                    <a:pt x="27029" y="30142"/>
                    <a:pt x="28072" y="28912"/>
                  </a:cubicBezTo>
                  <a:cubicBezTo>
                    <a:pt x="30197" y="26302"/>
                    <a:pt x="31651" y="23208"/>
                    <a:pt x="32285" y="19890"/>
                  </a:cubicBezTo>
                  <a:cubicBezTo>
                    <a:pt x="32583" y="18063"/>
                    <a:pt x="32658" y="16162"/>
                    <a:pt x="32509" y="14298"/>
                  </a:cubicBezTo>
                  <a:cubicBezTo>
                    <a:pt x="32397" y="12471"/>
                    <a:pt x="32061" y="10645"/>
                    <a:pt x="31428" y="8893"/>
                  </a:cubicBezTo>
                  <a:cubicBezTo>
                    <a:pt x="30197" y="5948"/>
                    <a:pt x="27961" y="3524"/>
                    <a:pt x="25165" y="2033"/>
                  </a:cubicBezTo>
                  <a:cubicBezTo>
                    <a:pt x="22658" y="676"/>
                    <a:pt x="19900" y="1"/>
                    <a:pt x="17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839;p95"/>
            <p:cNvSpPr/>
            <p:nvPr/>
          </p:nvSpPr>
          <p:spPr>
            <a:xfrm>
              <a:off x="5710500" y="5061875"/>
              <a:ext cx="326975" cy="106300"/>
            </a:xfrm>
            <a:custGeom>
              <a:avLst/>
              <a:gdLst/>
              <a:ahLst/>
              <a:cxnLst/>
              <a:rect l="l" t="t" r="r" b="b"/>
              <a:pathLst>
                <a:path w="13079" h="4252" extrusionOk="0">
                  <a:moveTo>
                    <a:pt x="81" y="0"/>
                  </a:moveTo>
                  <a:cubicBezTo>
                    <a:pt x="44" y="0"/>
                    <a:pt x="1" y="55"/>
                    <a:pt x="31" y="85"/>
                  </a:cubicBezTo>
                  <a:lnTo>
                    <a:pt x="68" y="122"/>
                  </a:lnTo>
                  <a:cubicBezTo>
                    <a:pt x="553" y="682"/>
                    <a:pt x="292" y="1390"/>
                    <a:pt x="366" y="2024"/>
                  </a:cubicBezTo>
                  <a:cubicBezTo>
                    <a:pt x="366" y="2583"/>
                    <a:pt x="627" y="3142"/>
                    <a:pt x="1075" y="3515"/>
                  </a:cubicBezTo>
                  <a:cubicBezTo>
                    <a:pt x="1783" y="3999"/>
                    <a:pt x="2827" y="3962"/>
                    <a:pt x="3647" y="4037"/>
                  </a:cubicBezTo>
                  <a:cubicBezTo>
                    <a:pt x="4579" y="4111"/>
                    <a:pt x="5511" y="4186"/>
                    <a:pt x="6443" y="4223"/>
                  </a:cubicBezTo>
                  <a:cubicBezTo>
                    <a:pt x="6909" y="4242"/>
                    <a:pt x="7375" y="4251"/>
                    <a:pt x="7846" y="4251"/>
                  </a:cubicBezTo>
                  <a:cubicBezTo>
                    <a:pt x="8316" y="4251"/>
                    <a:pt x="8792" y="4242"/>
                    <a:pt x="9276" y="4223"/>
                  </a:cubicBezTo>
                  <a:cubicBezTo>
                    <a:pt x="9529" y="4223"/>
                    <a:pt x="9799" y="4230"/>
                    <a:pt x="10073" y="4230"/>
                  </a:cubicBezTo>
                  <a:cubicBezTo>
                    <a:pt x="10691" y="4230"/>
                    <a:pt x="11332" y="4194"/>
                    <a:pt x="11849" y="3962"/>
                  </a:cubicBezTo>
                  <a:cubicBezTo>
                    <a:pt x="12445" y="3701"/>
                    <a:pt x="12818" y="3179"/>
                    <a:pt x="12930" y="2546"/>
                  </a:cubicBezTo>
                  <a:cubicBezTo>
                    <a:pt x="13079" y="1874"/>
                    <a:pt x="12781" y="1353"/>
                    <a:pt x="12520" y="756"/>
                  </a:cubicBezTo>
                  <a:cubicBezTo>
                    <a:pt x="12480" y="664"/>
                    <a:pt x="12412" y="627"/>
                    <a:pt x="12340" y="627"/>
                  </a:cubicBezTo>
                  <a:cubicBezTo>
                    <a:pt x="12207" y="627"/>
                    <a:pt x="12059" y="748"/>
                    <a:pt x="12035" y="868"/>
                  </a:cubicBezTo>
                  <a:cubicBezTo>
                    <a:pt x="11960" y="1353"/>
                    <a:pt x="11811" y="1837"/>
                    <a:pt x="11662" y="2285"/>
                  </a:cubicBezTo>
                  <a:cubicBezTo>
                    <a:pt x="11438" y="2956"/>
                    <a:pt x="10767" y="2844"/>
                    <a:pt x="10171" y="2881"/>
                  </a:cubicBezTo>
                  <a:cubicBezTo>
                    <a:pt x="9629" y="2907"/>
                    <a:pt x="9083" y="2920"/>
                    <a:pt x="8536" y="2920"/>
                  </a:cubicBezTo>
                  <a:cubicBezTo>
                    <a:pt x="7538" y="2920"/>
                    <a:pt x="6535" y="2879"/>
                    <a:pt x="5548" y="2806"/>
                  </a:cubicBezTo>
                  <a:cubicBezTo>
                    <a:pt x="4765" y="2769"/>
                    <a:pt x="4020" y="2657"/>
                    <a:pt x="3274" y="2546"/>
                  </a:cubicBezTo>
                  <a:cubicBezTo>
                    <a:pt x="2715" y="2471"/>
                    <a:pt x="1969" y="2546"/>
                    <a:pt x="1597" y="2024"/>
                  </a:cubicBezTo>
                  <a:cubicBezTo>
                    <a:pt x="1112" y="1353"/>
                    <a:pt x="963" y="383"/>
                    <a:pt x="105" y="10"/>
                  </a:cubicBezTo>
                  <a:cubicBezTo>
                    <a:pt x="98" y="3"/>
                    <a:pt x="90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840;p95"/>
            <p:cNvSpPr/>
            <p:nvPr/>
          </p:nvSpPr>
          <p:spPr>
            <a:xfrm>
              <a:off x="5709400" y="5088225"/>
              <a:ext cx="354175" cy="353150"/>
            </a:xfrm>
            <a:custGeom>
              <a:avLst/>
              <a:gdLst/>
              <a:ahLst/>
              <a:cxnLst/>
              <a:rect l="l" t="t" r="r" b="b"/>
              <a:pathLst>
                <a:path w="14167" h="14126" extrusionOk="0">
                  <a:moveTo>
                    <a:pt x="410" y="0"/>
                  </a:moveTo>
                  <a:cubicBezTo>
                    <a:pt x="336" y="0"/>
                    <a:pt x="299" y="38"/>
                    <a:pt x="299" y="112"/>
                  </a:cubicBezTo>
                  <a:lnTo>
                    <a:pt x="261" y="112"/>
                  </a:lnTo>
                  <a:cubicBezTo>
                    <a:pt x="299" y="560"/>
                    <a:pt x="373" y="970"/>
                    <a:pt x="559" y="1380"/>
                  </a:cubicBezTo>
                  <a:cubicBezTo>
                    <a:pt x="671" y="1976"/>
                    <a:pt x="709" y="2573"/>
                    <a:pt x="671" y="3132"/>
                  </a:cubicBezTo>
                  <a:cubicBezTo>
                    <a:pt x="634" y="4399"/>
                    <a:pt x="261" y="5592"/>
                    <a:pt x="149" y="6823"/>
                  </a:cubicBezTo>
                  <a:cubicBezTo>
                    <a:pt x="0" y="8053"/>
                    <a:pt x="261" y="9283"/>
                    <a:pt x="858" y="10327"/>
                  </a:cubicBezTo>
                  <a:cubicBezTo>
                    <a:pt x="1417" y="11333"/>
                    <a:pt x="2163" y="12228"/>
                    <a:pt x="3020" y="13011"/>
                  </a:cubicBezTo>
                  <a:cubicBezTo>
                    <a:pt x="3989" y="13868"/>
                    <a:pt x="5257" y="13757"/>
                    <a:pt x="6487" y="13868"/>
                  </a:cubicBezTo>
                  <a:cubicBezTo>
                    <a:pt x="7158" y="13906"/>
                    <a:pt x="7829" y="13980"/>
                    <a:pt x="8537" y="14055"/>
                  </a:cubicBezTo>
                  <a:cubicBezTo>
                    <a:pt x="8851" y="14074"/>
                    <a:pt x="9186" y="14125"/>
                    <a:pt x="9520" y="14125"/>
                  </a:cubicBezTo>
                  <a:cubicBezTo>
                    <a:pt x="9820" y="14125"/>
                    <a:pt x="10119" y="14084"/>
                    <a:pt x="10401" y="13943"/>
                  </a:cubicBezTo>
                  <a:cubicBezTo>
                    <a:pt x="10811" y="13682"/>
                    <a:pt x="11221" y="13309"/>
                    <a:pt x="11557" y="12899"/>
                  </a:cubicBezTo>
                  <a:cubicBezTo>
                    <a:pt x="11930" y="12452"/>
                    <a:pt x="12265" y="12042"/>
                    <a:pt x="12601" y="11557"/>
                  </a:cubicBezTo>
                  <a:cubicBezTo>
                    <a:pt x="13309" y="10625"/>
                    <a:pt x="13794" y="9507"/>
                    <a:pt x="13980" y="8351"/>
                  </a:cubicBezTo>
                  <a:cubicBezTo>
                    <a:pt x="14167" y="6897"/>
                    <a:pt x="13682" y="5555"/>
                    <a:pt x="13309" y="4213"/>
                  </a:cubicBezTo>
                  <a:cubicBezTo>
                    <a:pt x="13123" y="3616"/>
                    <a:pt x="13048" y="2983"/>
                    <a:pt x="13123" y="2386"/>
                  </a:cubicBezTo>
                  <a:cubicBezTo>
                    <a:pt x="13160" y="1790"/>
                    <a:pt x="13235" y="1156"/>
                    <a:pt x="13346" y="560"/>
                  </a:cubicBezTo>
                  <a:cubicBezTo>
                    <a:pt x="13406" y="382"/>
                    <a:pt x="13253" y="228"/>
                    <a:pt x="13076" y="228"/>
                  </a:cubicBezTo>
                  <a:cubicBezTo>
                    <a:pt x="13030" y="228"/>
                    <a:pt x="12982" y="238"/>
                    <a:pt x="12936" y="261"/>
                  </a:cubicBezTo>
                  <a:cubicBezTo>
                    <a:pt x="10849" y="1417"/>
                    <a:pt x="12116" y="4213"/>
                    <a:pt x="12564" y="5965"/>
                  </a:cubicBezTo>
                  <a:cubicBezTo>
                    <a:pt x="12936" y="7046"/>
                    <a:pt x="12899" y="8202"/>
                    <a:pt x="12526" y="9283"/>
                  </a:cubicBezTo>
                  <a:cubicBezTo>
                    <a:pt x="12079" y="10364"/>
                    <a:pt x="11445" y="11296"/>
                    <a:pt x="10662" y="12116"/>
                  </a:cubicBezTo>
                  <a:cubicBezTo>
                    <a:pt x="10305" y="12509"/>
                    <a:pt x="10017" y="12902"/>
                    <a:pt x="9469" y="12902"/>
                  </a:cubicBezTo>
                  <a:cubicBezTo>
                    <a:pt x="9445" y="12902"/>
                    <a:pt x="9420" y="12901"/>
                    <a:pt x="9395" y="12899"/>
                  </a:cubicBezTo>
                  <a:cubicBezTo>
                    <a:pt x="8798" y="12862"/>
                    <a:pt x="8090" y="12750"/>
                    <a:pt x="7419" y="12675"/>
                  </a:cubicBezTo>
                  <a:cubicBezTo>
                    <a:pt x="6748" y="12601"/>
                    <a:pt x="6189" y="12526"/>
                    <a:pt x="5555" y="12452"/>
                  </a:cubicBezTo>
                  <a:cubicBezTo>
                    <a:pt x="4996" y="12452"/>
                    <a:pt x="4437" y="12265"/>
                    <a:pt x="3952" y="11967"/>
                  </a:cubicBezTo>
                  <a:cubicBezTo>
                    <a:pt x="3094" y="11296"/>
                    <a:pt x="2349" y="10439"/>
                    <a:pt x="1790" y="9469"/>
                  </a:cubicBezTo>
                  <a:cubicBezTo>
                    <a:pt x="1156" y="8314"/>
                    <a:pt x="1305" y="7046"/>
                    <a:pt x="1529" y="5816"/>
                  </a:cubicBezTo>
                  <a:cubicBezTo>
                    <a:pt x="1752" y="4660"/>
                    <a:pt x="2051" y="3467"/>
                    <a:pt x="1864" y="2274"/>
                  </a:cubicBezTo>
                  <a:cubicBezTo>
                    <a:pt x="1752" y="1417"/>
                    <a:pt x="1417" y="75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41;p95"/>
            <p:cNvSpPr/>
            <p:nvPr/>
          </p:nvSpPr>
          <p:spPr>
            <a:xfrm>
              <a:off x="5737350" y="5232850"/>
              <a:ext cx="356050" cy="197050"/>
            </a:xfrm>
            <a:custGeom>
              <a:avLst/>
              <a:gdLst/>
              <a:ahLst/>
              <a:cxnLst/>
              <a:rect l="l" t="t" r="r" b="b"/>
              <a:pathLst>
                <a:path w="14242" h="7882" extrusionOk="0">
                  <a:moveTo>
                    <a:pt x="1918" y="6479"/>
                  </a:moveTo>
                  <a:cubicBezTo>
                    <a:pt x="1919" y="6479"/>
                    <a:pt x="1918" y="6483"/>
                    <a:pt x="1914" y="6492"/>
                  </a:cubicBezTo>
                  <a:lnTo>
                    <a:pt x="1914" y="6492"/>
                  </a:lnTo>
                  <a:cubicBezTo>
                    <a:pt x="1916" y="6484"/>
                    <a:pt x="1918" y="6479"/>
                    <a:pt x="1918" y="6479"/>
                  </a:cubicBezTo>
                  <a:close/>
                  <a:moveTo>
                    <a:pt x="13067" y="0"/>
                  </a:moveTo>
                  <a:cubicBezTo>
                    <a:pt x="12540" y="0"/>
                    <a:pt x="12007" y="506"/>
                    <a:pt x="12340" y="1149"/>
                  </a:cubicBezTo>
                  <a:cubicBezTo>
                    <a:pt x="12366" y="1201"/>
                    <a:pt x="12385" y="1235"/>
                    <a:pt x="12399" y="1256"/>
                  </a:cubicBezTo>
                  <a:lnTo>
                    <a:pt x="12399" y="1256"/>
                  </a:lnTo>
                  <a:cubicBezTo>
                    <a:pt x="12392" y="1260"/>
                    <a:pt x="12384" y="1273"/>
                    <a:pt x="12378" y="1298"/>
                  </a:cubicBezTo>
                  <a:cubicBezTo>
                    <a:pt x="12378" y="1410"/>
                    <a:pt x="12340" y="1522"/>
                    <a:pt x="12266" y="1634"/>
                  </a:cubicBezTo>
                  <a:cubicBezTo>
                    <a:pt x="12042" y="1820"/>
                    <a:pt x="11781" y="2007"/>
                    <a:pt x="11483" y="2119"/>
                  </a:cubicBezTo>
                  <a:cubicBezTo>
                    <a:pt x="10849" y="2380"/>
                    <a:pt x="10141" y="2603"/>
                    <a:pt x="9432" y="2827"/>
                  </a:cubicBezTo>
                  <a:cubicBezTo>
                    <a:pt x="8016" y="3312"/>
                    <a:pt x="6562" y="3759"/>
                    <a:pt x="5108" y="4132"/>
                  </a:cubicBezTo>
                  <a:cubicBezTo>
                    <a:pt x="4400" y="4355"/>
                    <a:pt x="3654" y="4542"/>
                    <a:pt x="2908" y="4691"/>
                  </a:cubicBezTo>
                  <a:cubicBezTo>
                    <a:pt x="2312" y="4803"/>
                    <a:pt x="1753" y="4952"/>
                    <a:pt x="1194" y="5176"/>
                  </a:cubicBezTo>
                  <a:cubicBezTo>
                    <a:pt x="634" y="5437"/>
                    <a:pt x="262" y="5884"/>
                    <a:pt x="113" y="6480"/>
                  </a:cubicBezTo>
                  <a:cubicBezTo>
                    <a:pt x="1" y="7077"/>
                    <a:pt x="373" y="7711"/>
                    <a:pt x="1007" y="7860"/>
                  </a:cubicBezTo>
                  <a:cubicBezTo>
                    <a:pt x="1066" y="7874"/>
                    <a:pt x="1124" y="7881"/>
                    <a:pt x="1181" y="7881"/>
                  </a:cubicBezTo>
                  <a:cubicBezTo>
                    <a:pt x="1555" y="7881"/>
                    <a:pt x="1865" y="7577"/>
                    <a:pt x="1865" y="7189"/>
                  </a:cubicBezTo>
                  <a:cubicBezTo>
                    <a:pt x="1865" y="7002"/>
                    <a:pt x="1865" y="6779"/>
                    <a:pt x="1902" y="6592"/>
                  </a:cubicBezTo>
                  <a:cubicBezTo>
                    <a:pt x="1902" y="6557"/>
                    <a:pt x="1906" y="6530"/>
                    <a:pt x="1909" y="6510"/>
                  </a:cubicBezTo>
                  <a:lnTo>
                    <a:pt x="1909" y="6510"/>
                  </a:lnTo>
                  <a:cubicBezTo>
                    <a:pt x="1986" y="6438"/>
                    <a:pt x="2129" y="6367"/>
                    <a:pt x="2237" y="6331"/>
                  </a:cubicBezTo>
                  <a:cubicBezTo>
                    <a:pt x="2871" y="6145"/>
                    <a:pt x="3505" y="5958"/>
                    <a:pt x="4139" y="5809"/>
                  </a:cubicBezTo>
                  <a:cubicBezTo>
                    <a:pt x="5593" y="5399"/>
                    <a:pt x="6972" y="5026"/>
                    <a:pt x="8389" y="4579"/>
                  </a:cubicBezTo>
                  <a:cubicBezTo>
                    <a:pt x="9693" y="4206"/>
                    <a:pt x="10998" y="3759"/>
                    <a:pt x="12303" y="3274"/>
                  </a:cubicBezTo>
                  <a:cubicBezTo>
                    <a:pt x="13272" y="2827"/>
                    <a:pt x="14242" y="1709"/>
                    <a:pt x="13794" y="553"/>
                  </a:cubicBezTo>
                  <a:cubicBezTo>
                    <a:pt x="13660" y="162"/>
                    <a:pt x="13364" y="0"/>
                    <a:pt x="13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842;p95"/>
            <p:cNvSpPr/>
            <p:nvPr/>
          </p:nvSpPr>
          <p:spPr>
            <a:xfrm>
              <a:off x="5694475" y="5128200"/>
              <a:ext cx="363500" cy="202225"/>
            </a:xfrm>
            <a:custGeom>
              <a:avLst/>
              <a:gdLst/>
              <a:ahLst/>
              <a:cxnLst/>
              <a:rect l="l" t="t" r="r" b="b"/>
              <a:pathLst>
                <a:path w="14540" h="8089" extrusionOk="0">
                  <a:moveTo>
                    <a:pt x="13699" y="0"/>
                  </a:moveTo>
                  <a:cubicBezTo>
                    <a:pt x="13632" y="0"/>
                    <a:pt x="13564" y="13"/>
                    <a:pt x="13496" y="42"/>
                  </a:cubicBezTo>
                  <a:cubicBezTo>
                    <a:pt x="13198" y="116"/>
                    <a:pt x="13086" y="564"/>
                    <a:pt x="13011" y="825"/>
                  </a:cubicBezTo>
                  <a:cubicBezTo>
                    <a:pt x="12974" y="1085"/>
                    <a:pt x="12974" y="1197"/>
                    <a:pt x="12788" y="1384"/>
                  </a:cubicBezTo>
                  <a:cubicBezTo>
                    <a:pt x="12527" y="1570"/>
                    <a:pt x="12229" y="1719"/>
                    <a:pt x="11930" y="1831"/>
                  </a:cubicBezTo>
                  <a:cubicBezTo>
                    <a:pt x="9395" y="2763"/>
                    <a:pt x="6823" y="3546"/>
                    <a:pt x="4213" y="4180"/>
                  </a:cubicBezTo>
                  <a:cubicBezTo>
                    <a:pt x="3020" y="4478"/>
                    <a:pt x="1417" y="4590"/>
                    <a:pt x="597" y="5634"/>
                  </a:cubicBezTo>
                  <a:cubicBezTo>
                    <a:pt x="187" y="6118"/>
                    <a:pt x="1" y="6752"/>
                    <a:pt x="113" y="7386"/>
                  </a:cubicBezTo>
                  <a:cubicBezTo>
                    <a:pt x="222" y="7767"/>
                    <a:pt x="550" y="8089"/>
                    <a:pt x="908" y="8089"/>
                  </a:cubicBezTo>
                  <a:cubicBezTo>
                    <a:pt x="1039" y="8089"/>
                    <a:pt x="1175" y="8045"/>
                    <a:pt x="1306" y="7945"/>
                  </a:cubicBezTo>
                  <a:cubicBezTo>
                    <a:pt x="1678" y="7647"/>
                    <a:pt x="1492" y="7125"/>
                    <a:pt x="1753" y="6715"/>
                  </a:cubicBezTo>
                  <a:cubicBezTo>
                    <a:pt x="2088" y="6305"/>
                    <a:pt x="2573" y="5969"/>
                    <a:pt x="3095" y="5857"/>
                  </a:cubicBezTo>
                  <a:cubicBezTo>
                    <a:pt x="4400" y="5447"/>
                    <a:pt x="5742" y="5149"/>
                    <a:pt x="7047" y="4776"/>
                  </a:cubicBezTo>
                  <a:cubicBezTo>
                    <a:pt x="8351" y="4366"/>
                    <a:pt x="9619" y="3993"/>
                    <a:pt x="10887" y="3583"/>
                  </a:cubicBezTo>
                  <a:cubicBezTo>
                    <a:pt x="11930" y="3210"/>
                    <a:pt x="13347" y="2987"/>
                    <a:pt x="14055" y="2055"/>
                  </a:cubicBezTo>
                  <a:cubicBezTo>
                    <a:pt x="14391" y="1682"/>
                    <a:pt x="14540" y="1197"/>
                    <a:pt x="14465" y="713"/>
                  </a:cubicBezTo>
                  <a:cubicBezTo>
                    <a:pt x="14402" y="397"/>
                    <a:pt x="14071" y="0"/>
                    <a:pt x="136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843;p95"/>
            <p:cNvSpPr/>
            <p:nvPr/>
          </p:nvSpPr>
          <p:spPr>
            <a:xfrm>
              <a:off x="5775575" y="4665550"/>
              <a:ext cx="42875" cy="478600"/>
            </a:xfrm>
            <a:custGeom>
              <a:avLst/>
              <a:gdLst/>
              <a:ahLst/>
              <a:cxnLst/>
              <a:rect l="l" t="t" r="r" b="b"/>
              <a:pathLst>
                <a:path w="1715" h="19144" extrusionOk="0">
                  <a:moveTo>
                    <a:pt x="261" y="1"/>
                  </a:moveTo>
                  <a:cubicBezTo>
                    <a:pt x="187" y="1"/>
                    <a:pt x="112" y="57"/>
                    <a:pt x="112" y="169"/>
                  </a:cubicBezTo>
                  <a:cubicBezTo>
                    <a:pt x="0" y="3263"/>
                    <a:pt x="0" y="6357"/>
                    <a:pt x="0" y="9489"/>
                  </a:cubicBezTo>
                  <a:cubicBezTo>
                    <a:pt x="0" y="11017"/>
                    <a:pt x="75" y="12546"/>
                    <a:pt x="149" y="14074"/>
                  </a:cubicBezTo>
                  <a:cubicBezTo>
                    <a:pt x="187" y="14820"/>
                    <a:pt x="224" y="15603"/>
                    <a:pt x="261" y="16348"/>
                  </a:cubicBezTo>
                  <a:cubicBezTo>
                    <a:pt x="261" y="17131"/>
                    <a:pt x="336" y="17914"/>
                    <a:pt x="447" y="18697"/>
                  </a:cubicBezTo>
                  <a:cubicBezTo>
                    <a:pt x="512" y="19005"/>
                    <a:pt x="761" y="19144"/>
                    <a:pt x="1021" y="19144"/>
                  </a:cubicBezTo>
                  <a:cubicBezTo>
                    <a:pt x="1358" y="19144"/>
                    <a:pt x="1715" y="18910"/>
                    <a:pt x="1715" y="18510"/>
                  </a:cubicBezTo>
                  <a:cubicBezTo>
                    <a:pt x="1678" y="17765"/>
                    <a:pt x="1603" y="16982"/>
                    <a:pt x="1491" y="16236"/>
                  </a:cubicBezTo>
                  <a:cubicBezTo>
                    <a:pt x="1417" y="15453"/>
                    <a:pt x="1342" y="14708"/>
                    <a:pt x="1268" y="13925"/>
                  </a:cubicBezTo>
                  <a:cubicBezTo>
                    <a:pt x="1119" y="12396"/>
                    <a:pt x="1007" y="10868"/>
                    <a:pt x="895" y="9340"/>
                  </a:cubicBezTo>
                  <a:cubicBezTo>
                    <a:pt x="634" y="6320"/>
                    <a:pt x="485" y="3226"/>
                    <a:pt x="410" y="169"/>
                  </a:cubicBezTo>
                  <a:cubicBezTo>
                    <a:pt x="410" y="57"/>
                    <a:pt x="336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844;p95"/>
            <p:cNvSpPr/>
            <p:nvPr/>
          </p:nvSpPr>
          <p:spPr>
            <a:xfrm>
              <a:off x="5926550" y="4723575"/>
              <a:ext cx="97875" cy="432775"/>
            </a:xfrm>
            <a:custGeom>
              <a:avLst/>
              <a:gdLst/>
              <a:ahLst/>
              <a:cxnLst/>
              <a:rect l="l" t="t" r="r" b="b"/>
              <a:pathLst>
                <a:path w="3915" h="17311" extrusionOk="0">
                  <a:moveTo>
                    <a:pt x="3786" y="1"/>
                  </a:moveTo>
                  <a:cubicBezTo>
                    <a:pt x="3745" y="1"/>
                    <a:pt x="3706" y="25"/>
                    <a:pt x="3691" y="84"/>
                  </a:cubicBezTo>
                  <a:cubicBezTo>
                    <a:pt x="3020" y="2955"/>
                    <a:pt x="2275" y="5788"/>
                    <a:pt x="1678" y="8659"/>
                  </a:cubicBezTo>
                  <a:cubicBezTo>
                    <a:pt x="1380" y="10113"/>
                    <a:pt x="1119" y="11529"/>
                    <a:pt x="821" y="12946"/>
                  </a:cubicBezTo>
                  <a:cubicBezTo>
                    <a:pt x="709" y="13654"/>
                    <a:pt x="560" y="14363"/>
                    <a:pt x="448" y="15108"/>
                  </a:cubicBezTo>
                  <a:cubicBezTo>
                    <a:pt x="336" y="15705"/>
                    <a:pt x="0" y="16562"/>
                    <a:pt x="411" y="17084"/>
                  </a:cubicBezTo>
                  <a:cubicBezTo>
                    <a:pt x="507" y="17229"/>
                    <a:pt x="650" y="17311"/>
                    <a:pt x="799" y="17311"/>
                  </a:cubicBezTo>
                  <a:cubicBezTo>
                    <a:pt x="881" y="17311"/>
                    <a:pt x="965" y="17286"/>
                    <a:pt x="1044" y="17233"/>
                  </a:cubicBezTo>
                  <a:cubicBezTo>
                    <a:pt x="1604" y="16860"/>
                    <a:pt x="1566" y="16189"/>
                    <a:pt x="1641" y="15556"/>
                  </a:cubicBezTo>
                  <a:cubicBezTo>
                    <a:pt x="1753" y="14810"/>
                    <a:pt x="1827" y="14102"/>
                    <a:pt x="1939" y="13356"/>
                  </a:cubicBezTo>
                  <a:cubicBezTo>
                    <a:pt x="2125" y="11902"/>
                    <a:pt x="2349" y="10411"/>
                    <a:pt x="2573" y="8920"/>
                  </a:cubicBezTo>
                  <a:cubicBezTo>
                    <a:pt x="3020" y="5975"/>
                    <a:pt x="3393" y="3067"/>
                    <a:pt x="3915" y="122"/>
                  </a:cubicBezTo>
                  <a:cubicBezTo>
                    <a:pt x="3915" y="55"/>
                    <a:pt x="3848" y="1"/>
                    <a:pt x="37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845;p95"/>
            <p:cNvSpPr/>
            <p:nvPr/>
          </p:nvSpPr>
          <p:spPr>
            <a:xfrm>
              <a:off x="5728300" y="4571725"/>
              <a:ext cx="336725" cy="244250"/>
            </a:xfrm>
            <a:custGeom>
              <a:avLst/>
              <a:gdLst/>
              <a:ahLst/>
              <a:cxnLst/>
              <a:rect l="l" t="t" r="r" b="b"/>
              <a:pathLst>
                <a:path w="13469" h="9770" extrusionOk="0">
                  <a:moveTo>
                    <a:pt x="8179" y="895"/>
                  </a:moveTo>
                  <a:cubicBezTo>
                    <a:pt x="8261" y="895"/>
                    <a:pt x="8340" y="920"/>
                    <a:pt x="8415" y="977"/>
                  </a:cubicBezTo>
                  <a:cubicBezTo>
                    <a:pt x="9273" y="1536"/>
                    <a:pt x="8341" y="3027"/>
                    <a:pt x="7930" y="3623"/>
                  </a:cubicBezTo>
                  <a:cubicBezTo>
                    <a:pt x="7520" y="4223"/>
                    <a:pt x="7030" y="4769"/>
                    <a:pt x="6483" y="5261"/>
                  </a:cubicBezTo>
                  <a:lnTo>
                    <a:pt x="6483" y="5261"/>
                  </a:lnTo>
                  <a:cubicBezTo>
                    <a:pt x="6440" y="5055"/>
                    <a:pt x="6412" y="4845"/>
                    <a:pt x="6402" y="4630"/>
                  </a:cubicBezTo>
                  <a:cubicBezTo>
                    <a:pt x="6327" y="3922"/>
                    <a:pt x="6439" y="3176"/>
                    <a:pt x="6738" y="2505"/>
                  </a:cubicBezTo>
                  <a:cubicBezTo>
                    <a:pt x="6901" y="2114"/>
                    <a:pt x="7605" y="895"/>
                    <a:pt x="8179" y="895"/>
                  </a:cubicBezTo>
                  <a:close/>
                  <a:moveTo>
                    <a:pt x="8262" y="0"/>
                  </a:moveTo>
                  <a:cubicBezTo>
                    <a:pt x="7111" y="0"/>
                    <a:pt x="5875" y="2153"/>
                    <a:pt x="5619" y="3064"/>
                  </a:cubicBezTo>
                  <a:cubicBezTo>
                    <a:pt x="5321" y="4033"/>
                    <a:pt x="5321" y="5038"/>
                    <a:pt x="5586" y="5974"/>
                  </a:cubicBezTo>
                  <a:lnTo>
                    <a:pt x="5586" y="5974"/>
                  </a:lnTo>
                  <a:cubicBezTo>
                    <a:pt x="4932" y="6434"/>
                    <a:pt x="4235" y="6806"/>
                    <a:pt x="3494" y="7090"/>
                  </a:cubicBezTo>
                  <a:cubicBezTo>
                    <a:pt x="2723" y="7383"/>
                    <a:pt x="1914" y="7543"/>
                    <a:pt x="1095" y="7543"/>
                  </a:cubicBezTo>
                  <a:cubicBezTo>
                    <a:pt x="765" y="7543"/>
                    <a:pt x="433" y="7517"/>
                    <a:pt x="102" y="7463"/>
                  </a:cubicBezTo>
                  <a:cubicBezTo>
                    <a:pt x="91" y="7458"/>
                    <a:pt x="82" y="7456"/>
                    <a:pt x="73" y="7456"/>
                  </a:cubicBezTo>
                  <a:cubicBezTo>
                    <a:pt x="19" y="7456"/>
                    <a:pt x="0" y="7543"/>
                    <a:pt x="64" y="7575"/>
                  </a:cubicBezTo>
                  <a:lnTo>
                    <a:pt x="27" y="7575"/>
                  </a:lnTo>
                  <a:cubicBezTo>
                    <a:pt x="665" y="7953"/>
                    <a:pt x="1392" y="8151"/>
                    <a:pt x="2133" y="8151"/>
                  </a:cubicBezTo>
                  <a:cubicBezTo>
                    <a:pt x="2562" y="8151"/>
                    <a:pt x="2996" y="8085"/>
                    <a:pt x="3420" y="7948"/>
                  </a:cubicBezTo>
                  <a:cubicBezTo>
                    <a:pt x="4298" y="7685"/>
                    <a:pt x="5130" y="7283"/>
                    <a:pt x="5880" y="6762"/>
                  </a:cubicBezTo>
                  <a:lnTo>
                    <a:pt x="5880" y="6762"/>
                  </a:lnTo>
                  <a:cubicBezTo>
                    <a:pt x="6176" y="7396"/>
                    <a:pt x="6602" y="7978"/>
                    <a:pt x="7148" y="8470"/>
                  </a:cubicBezTo>
                  <a:cubicBezTo>
                    <a:pt x="8005" y="9178"/>
                    <a:pt x="9086" y="9625"/>
                    <a:pt x="10205" y="9737"/>
                  </a:cubicBezTo>
                  <a:cubicBezTo>
                    <a:pt x="10366" y="9759"/>
                    <a:pt x="10528" y="9769"/>
                    <a:pt x="10690" y="9769"/>
                  </a:cubicBezTo>
                  <a:cubicBezTo>
                    <a:pt x="11650" y="9769"/>
                    <a:pt x="12597" y="9395"/>
                    <a:pt x="13299" y="8693"/>
                  </a:cubicBezTo>
                  <a:cubicBezTo>
                    <a:pt x="13469" y="8524"/>
                    <a:pt x="13329" y="8199"/>
                    <a:pt x="13077" y="8199"/>
                  </a:cubicBezTo>
                  <a:cubicBezTo>
                    <a:pt x="13053" y="8199"/>
                    <a:pt x="13027" y="8202"/>
                    <a:pt x="13001" y="8209"/>
                  </a:cubicBezTo>
                  <a:cubicBezTo>
                    <a:pt x="12364" y="8415"/>
                    <a:pt x="11703" y="8519"/>
                    <a:pt x="11045" y="8519"/>
                  </a:cubicBezTo>
                  <a:cubicBezTo>
                    <a:pt x="10276" y="8519"/>
                    <a:pt x="9511" y="8378"/>
                    <a:pt x="8788" y="8097"/>
                  </a:cubicBezTo>
                  <a:cubicBezTo>
                    <a:pt x="7873" y="7701"/>
                    <a:pt x="7155" y="6977"/>
                    <a:pt x="6753" y="6089"/>
                  </a:cubicBezTo>
                  <a:lnTo>
                    <a:pt x="6753" y="6089"/>
                  </a:lnTo>
                  <a:cubicBezTo>
                    <a:pt x="8195" y="4909"/>
                    <a:pt x="10356" y="2533"/>
                    <a:pt x="9273" y="716"/>
                  </a:cubicBezTo>
                  <a:cubicBezTo>
                    <a:pt x="8965" y="206"/>
                    <a:pt x="8618" y="0"/>
                    <a:pt x="8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846;p95"/>
            <p:cNvSpPr/>
            <p:nvPr/>
          </p:nvSpPr>
          <p:spPr>
            <a:xfrm>
              <a:off x="5848250" y="5411625"/>
              <a:ext cx="59675" cy="48475"/>
            </a:xfrm>
            <a:custGeom>
              <a:avLst/>
              <a:gdLst/>
              <a:ahLst/>
              <a:cxnLst/>
              <a:rect l="l" t="t" r="r" b="b"/>
              <a:pathLst>
                <a:path w="2387" h="1939" extrusionOk="0">
                  <a:moveTo>
                    <a:pt x="1418" y="0"/>
                  </a:moveTo>
                  <a:cubicBezTo>
                    <a:pt x="1343" y="0"/>
                    <a:pt x="1268" y="38"/>
                    <a:pt x="1194" y="38"/>
                  </a:cubicBezTo>
                  <a:cubicBezTo>
                    <a:pt x="1055" y="58"/>
                    <a:pt x="937" y="109"/>
                    <a:pt x="840" y="187"/>
                  </a:cubicBezTo>
                  <a:lnTo>
                    <a:pt x="840" y="187"/>
                  </a:lnTo>
                  <a:cubicBezTo>
                    <a:pt x="772" y="187"/>
                    <a:pt x="703" y="190"/>
                    <a:pt x="635" y="224"/>
                  </a:cubicBezTo>
                  <a:cubicBezTo>
                    <a:pt x="560" y="224"/>
                    <a:pt x="448" y="299"/>
                    <a:pt x="374" y="336"/>
                  </a:cubicBezTo>
                  <a:cubicBezTo>
                    <a:pt x="262" y="373"/>
                    <a:pt x="150" y="485"/>
                    <a:pt x="113" y="597"/>
                  </a:cubicBezTo>
                  <a:cubicBezTo>
                    <a:pt x="1" y="783"/>
                    <a:pt x="1" y="1044"/>
                    <a:pt x="113" y="1268"/>
                  </a:cubicBezTo>
                  <a:cubicBezTo>
                    <a:pt x="150" y="1380"/>
                    <a:pt x="262" y="1454"/>
                    <a:pt x="374" y="1529"/>
                  </a:cubicBezTo>
                  <a:lnTo>
                    <a:pt x="374" y="1566"/>
                  </a:lnTo>
                  <a:cubicBezTo>
                    <a:pt x="523" y="1641"/>
                    <a:pt x="672" y="1715"/>
                    <a:pt x="821" y="1753"/>
                  </a:cubicBezTo>
                  <a:cubicBezTo>
                    <a:pt x="854" y="1753"/>
                    <a:pt x="894" y="1753"/>
                    <a:pt x="938" y="1756"/>
                  </a:cubicBezTo>
                  <a:lnTo>
                    <a:pt x="938" y="1756"/>
                  </a:lnTo>
                  <a:cubicBezTo>
                    <a:pt x="961" y="1776"/>
                    <a:pt x="984" y="1790"/>
                    <a:pt x="1008" y="1790"/>
                  </a:cubicBezTo>
                  <a:cubicBezTo>
                    <a:pt x="1157" y="1864"/>
                    <a:pt x="1306" y="1939"/>
                    <a:pt x="1492" y="1939"/>
                  </a:cubicBezTo>
                  <a:cubicBezTo>
                    <a:pt x="1641" y="1939"/>
                    <a:pt x="1790" y="1864"/>
                    <a:pt x="1940" y="1790"/>
                  </a:cubicBezTo>
                  <a:cubicBezTo>
                    <a:pt x="2089" y="1715"/>
                    <a:pt x="2200" y="1603"/>
                    <a:pt x="2275" y="1492"/>
                  </a:cubicBezTo>
                  <a:cubicBezTo>
                    <a:pt x="2350" y="1342"/>
                    <a:pt x="2387" y="1193"/>
                    <a:pt x="2387" y="1007"/>
                  </a:cubicBezTo>
                  <a:cubicBezTo>
                    <a:pt x="2387" y="821"/>
                    <a:pt x="2350" y="634"/>
                    <a:pt x="2238" y="485"/>
                  </a:cubicBezTo>
                  <a:cubicBezTo>
                    <a:pt x="2200" y="410"/>
                    <a:pt x="2126" y="336"/>
                    <a:pt x="2089" y="261"/>
                  </a:cubicBezTo>
                  <a:lnTo>
                    <a:pt x="2051" y="261"/>
                  </a:lnTo>
                  <a:cubicBezTo>
                    <a:pt x="1977" y="187"/>
                    <a:pt x="1865" y="112"/>
                    <a:pt x="1753" y="75"/>
                  </a:cubicBezTo>
                  <a:cubicBezTo>
                    <a:pt x="1641" y="38"/>
                    <a:pt x="1529" y="0"/>
                    <a:pt x="1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847;p95"/>
            <p:cNvSpPr/>
            <p:nvPr/>
          </p:nvSpPr>
          <p:spPr>
            <a:xfrm>
              <a:off x="5374175" y="4377100"/>
              <a:ext cx="114350" cy="79500"/>
            </a:xfrm>
            <a:custGeom>
              <a:avLst/>
              <a:gdLst/>
              <a:ahLst/>
              <a:cxnLst/>
              <a:rect l="l" t="t" r="r" b="b"/>
              <a:pathLst>
                <a:path w="4574" h="3180" extrusionOk="0">
                  <a:moveTo>
                    <a:pt x="585" y="1"/>
                  </a:moveTo>
                  <a:cubicBezTo>
                    <a:pt x="473" y="1"/>
                    <a:pt x="399" y="38"/>
                    <a:pt x="324" y="38"/>
                  </a:cubicBezTo>
                  <a:cubicBezTo>
                    <a:pt x="308" y="34"/>
                    <a:pt x="292" y="32"/>
                    <a:pt x="276" y="32"/>
                  </a:cubicBezTo>
                  <a:cubicBezTo>
                    <a:pt x="139" y="32"/>
                    <a:pt x="0" y="166"/>
                    <a:pt x="100" y="299"/>
                  </a:cubicBezTo>
                  <a:lnTo>
                    <a:pt x="100" y="336"/>
                  </a:lnTo>
                  <a:cubicBezTo>
                    <a:pt x="175" y="448"/>
                    <a:pt x="175" y="560"/>
                    <a:pt x="249" y="672"/>
                  </a:cubicBezTo>
                  <a:cubicBezTo>
                    <a:pt x="361" y="821"/>
                    <a:pt x="473" y="970"/>
                    <a:pt x="622" y="1045"/>
                  </a:cubicBezTo>
                  <a:cubicBezTo>
                    <a:pt x="883" y="1268"/>
                    <a:pt x="1107" y="1455"/>
                    <a:pt x="1331" y="1641"/>
                  </a:cubicBezTo>
                  <a:cubicBezTo>
                    <a:pt x="1442" y="1753"/>
                    <a:pt x="1592" y="1865"/>
                    <a:pt x="1741" y="1977"/>
                  </a:cubicBezTo>
                  <a:lnTo>
                    <a:pt x="1927" y="2088"/>
                  </a:lnTo>
                  <a:lnTo>
                    <a:pt x="2039" y="2163"/>
                  </a:lnTo>
                  <a:cubicBezTo>
                    <a:pt x="2337" y="2387"/>
                    <a:pt x="2598" y="2573"/>
                    <a:pt x="2896" y="2797"/>
                  </a:cubicBezTo>
                  <a:cubicBezTo>
                    <a:pt x="3170" y="2988"/>
                    <a:pt x="3464" y="3180"/>
                    <a:pt x="3792" y="3180"/>
                  </a:cubicBezTo>
                  <a:cubicBezTo>
                    <a:pt x="3911" y="3180"/>
                    <a:pt x="4035" y="3155"/>
                    <a:pt x="4164" y="3095"/>
                  </a:cubicBezTo>
                  <a:cubicBezTo>
                    <a:pt x="4425" y="2909"/>
                    <a:pt x="4574" y="2573"/>
                    <a:pt x="4499" y="2238"/>
                  </a:cubicBezTo>
                  <a:cubicBezTo>
                    <a:pt x="4388" y="1977"/>
                    <a:pt x="4201" y="1753"/>
                    <a:pt x="3940" y="1641"/>
                  </a:cubicBezTo>
                  <a:cubicBezTo>
                    <a:pt x="3418" y="1306"/>
                    <a:pt x="2859" y="1045"/>
                    <a:pt x="2300" y="746"/>
                  </a:cubicBezTo>
                  <a:lnTo>
                    <a:pt x="2225" y="672"/>
                  </a:lnTo>
                  <a:cubicBezTo>
                    <a:pt x="2225" y="672"/>
                    <a:pt x="2100" y="609"/>
                    <a:pt x="2068" y="609"/>
                  </a:cubicBezTo>
                  <a:cubicBezTo>
                    <a:pt x="2058" y="609"/>
                    <a:pt x="2058" y="616"/>
                    <a:pt x="2076" y="635"/>
                  </a:cubicBezTo>
                  <a:lnTo>
                    <a:pt x="1741" y="485"/>
                  </a:lnTo>
                  <a:lnTo>
                    <a:pt x="1368" y="299"/>
                  </a:lnTo>
                  <a:cubicBezTo>
                    <a:pt x="1219" y="224"/>
                    <a:pt x="1032" y="150"/>
                    <a:pt x="883" y="75"/>
                  </a:cubicBezTo>
                  <a:cubicBezTo>
                    <a:pt x="771" y="38"/>
                    <a:pt x="660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848;p95"/>
            <p:cNvSpPr/>
            <p:nvPr/>
          </p:nvSpPr>
          <p:spPr>
            <a:xfrm>
              <a:off x="5558575" y="4184625"/>
              <a:ext cx="81375" cy="97825"/>
            </a:xfrm>
            <a:custGeom>
              <a:avLst/>
              <a:gdLst/>
              <a:ahLst/>
              <a:cxnLst/>
              <a:rect l="l" t="t" r="r" b="b"/>
              <a:pathLst>
                <a:path w="3255" h="3913" extrusionOk="0">
                  <a:moveTo>
                    <a:pt x="211" y="0"/>
                  </a:moveTo>
                  <a:cubicBezTo>
                    <a:pt x="95" y="0"/>
                    <a:pt x="1" y="122"/>
                    <a:pt x="31" y="244"/>
                  </a:cubicBezTo>
                  <a:lnTo>
                    <a:pt x="106" y="505"/>
                  </a:lnTo>
                  <a:lnTo>
                    <a:pt x="106" y="356"/>
                  </a:lnTo>
                  <a:cubicBezTo>
                    <a:pt x="106" y="691"/>
                    <a:pt x="218" y="989"/>
                    <a:pt x="404" y="1250"/>
                  </a:cubicBezTo>
                  <a:cubicBezTo>
                    <a:pt x="553" y="1511"/>
                    <a:pt x="702" y="1772"/>
                    <a:pt x="851" y="2071"/>
                  </a:cubicBezTo>
                  <a:cubicBezTo>
                    <a:pt x="963" y="2331"/>
                    <a:pt x="1112" y="2592"/>
                    <a:pt x="1299" y="2853"/>
                  </a:cubicBezTo>
                  <a:cubicBezTo>
                    <a:pt x="1448" y="3152"/>
                    <a:pt x="1672" y="3450"/>
                    <a:pt x="1895" y="3711"/>
                  </a:cubicBezTo>
                  <a:cubicBezTo>
                    <a:pt x="2037" y="3853"/>
                    <a:pt x="2201" y="3913"/>
                    <a:pt x="2359" y="3913"/>
                  </a:cubicBezTo>
                  <a:cubicBezTo>
                    <a:pt x="2827" y="3913"/>
                    <a:pt x="3255" y="3391"/>
                    <a:pt x="2976" y="2891"/>
                  </a:cubicBezTo>
                  <a:cubicBezTo>
                    <a:pt x="2753" y="2592"/>
                    <a:pt x="2566" y="2294"/>
                    <a:pt x="2305" y="2033"/>
                  </a:cubicBezTo>
                  <a:cubicBezTo>
                    <a:pt x="2119" y="1772"/>
                    <a:pt x="1895" y="1549"/>
                    <a:pt x="1672" y="1325"/>
                  </a:cubicBezTo>
                  <a:cubicBezTo>
                    <a:pt x="1448" y="1064"/>
                    <a:pt x="1224" y="840"/>
                    <a:pt x="1038" y="617"/>
                  </a:cubicBezTo>
                  <a:cubicBezTo>
                    <a:pt x="926" y="505"/>
                    <a:pt x="814" y="393"/>
                    <a:pt x="665" y="281"/>
                  </a:cubicBezTo>
                  <a:cubicBezTo>
                    <a:pt x="628" y="244"/>
                    <a:pt x="553" y="207"/>
                    <a:pt x="479" y="169"/>
                  </a:cubicBezTo>
                  <a:cubicBezTo>
                    <a:pt x="404" y="132"/>
                    <a:pt x="329" y="95"/>
                    <a:pt x="292" y="20"/>
                  </a:cubicBezTo>
                  <a:cubicBezTo>
                    <a:pt x="265" y="6"/>
                    <a:pt x="237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849;p95"/>
            <p:cNvSpPr/>
            <p:nvPr/>
          </p:nvSpPr>
          <p:spPr>
            <a:xfrm>
              <a:off x="5934000" y="4084700"/>
              <a:ext cx="38250" cy="127400"/>
            </a:xfrm>
            <a:custGeom>
              <a:avLst/>
              <a:gdLst/>
              <a:ahLst/>
              <a:cxnLst/>
              <a:rect l="l" t="t" r="r" b="b"/>
              <a:pathLst>
                <a:path w="1530" h="5096" extrusionOk="0">
                  <a:moveTo>
                    <a:pt x="653" y="0"/>
                  </a:moveTo>
                  <a:cubicBezTo>
                    <a:pt x="634" y="0"/>
                    <a:pt x="616" y="10"/>
                    <a:pt x="597" y="28"/>
                  </a:cubicBezTo>
                  <a:lnTo>
                    <a:pt x="560" y="28"/>
                  </a:lnTo>
                  <a:cubicBezTo>
                    <a:pt x="448" y="103"/>
                    <a:pt x="374" y="215"/>
                    <a:pt x="299" y="326"/>
                  </a:cubicBezTo>
                  <a:lnTo>
                    <a:pt x="313" y="312"/>
                  </a:lnTo>
                  <a:lnTo>
                    <a:pt x="313" y="312"/>
                  </a:lnTo>
                  <a:cubicBezTo>
                    <a:pt x="219" y="432"/>
                    <a:pt x="205" y="544"/>
                    <a:pt x="150" y="737"/>
                  </a:cubicBezTo>
                  <a:cubicBezTo>
                    <a:pt x="113" y="923"/>
                    <a:pt x="75" y="1109"/>
                    <a:pt x="75" y="1296"/>
                  </a:cubicBezTo>
                  <a:cubicBezTo>
                    <a:pt x="38" y="1669"/>
                    <a:pt x="38" y="2079"/>
                    <a:pt x="1" y="2451"/>
                  </a:cubicBezTo>
                  <a:cubicBezTo>
                    <a:pt x="1" y="2824"/>
                    <a:pt x="1" y="3197"/>
                    <a:pt x="1" y="3570"/>
                  </a:cubicBezTo>
                  <a:lnTo>
                    <a:pt x="1" y="4092"/>
                  </a:lnTo>
                  <a:lnTo>
                    <a:pt x="1" y="4353"/>
                  </a:lnTo>
                  <a:cubicBezTo>
                    <a:pt x="38" y="4576"/>
                    <a:pt x="113" y="4763"/>
                    <a:pt x="262" y="4912"/>
                  </a:cubicBezTo>
                  <a:cubicBezTo>
                    <a:pt x="386" y="5036"/>
                    <a:pt x="550" y="5096"/>
                    <a:pt x="714" y="5096"/>
                  </a:cubicBezTo>
                  <a:cubicBezTo>
                    <a:pt x="944" y="5096"/>
                    <a:pt x="1175" y="4980"/>
                    <a:pt x="1306" y="4763"/>
                  </a:cubicBezTo>
                  <a:cubicBezTo>
                    <a:pt x="1529" y="4427"/>
                    <a:pt x="1417" y="3868"/>
                    <a:pt x="1417" y="3495"/>
                  </a:cubicBezTo>
                  <a:cubicBezTo>
                    <a:pt x="1380" y="3085"/>
                    <a:pt x="1380" y="2712"/>
                    <a:pt x="1380" y="2340"/>
                  </a:cubicBezTo>
                  <a:cubicBezTo>
                    <a:pt x="1380" y="1967"/>
                    <a:pt x="1306" y="1594"/>
                    <a:pt x="1268" y="1221"/>
                  </a:cubicBezTo>
                  <a:cubicBezTo>
                    <a:pt x="1231" y="1072"/>
                    <a:pt x="1194" y="886"/>
                    <a:pt x="1156" y="737"/>
                  </a:cubicBezTo>
                  <a:cubicBezTo>
                    <a:pt x="1083" y="518"/>
                    <a:pt x="1082" y="334"/>
                    <a:pt x="872" y="187"/>
                  </a:cubicBezTo>
                  <a:lnTo>
                    <a:pt x="872" y="187"/>
                  </a:lnTo>
                  <a:cubicBezTo>
                    <a:pt x="825" y="126"/>
                    <a:pt x="773" y="71"/>
                    <a:pt x="709" y="28"/>
                  </a:cubicBezTo>
                  <a:cubicBezTo>
                    <a:pt x="690" y="10"/>
                    <a:pt x="672" y="0"/>
                    <a:pt x="6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850;p95"/>
            <p:cNvSpPr/>
            <p:nvPr/>
          </p:nvSpPr>
          <p:spPr>
            <a:xfrm>
              <a:off x="6183775" y="4235450"/>
              <a:ext cx="68225" cy="80175"/>
            </a:xfrm>
            <a:custGeom>
              <a:avLst/>
              <a:gdLst/>
              <a:ahLst/>
              <a:cxnLst/>
              <a:rect l="l" t="t" r="r" b="b"/>
              <a:pathLst>
                <a:path w="2729" h="3207" extrusionOk="0">
                  <a:moveTo>
                    <a:pt x="2200" y="0"/>
                  </a:moveTo>
                  <a:cubicBezTo>
                    <a:pt x="2089" y="0"/>
                    <a:pt x="1999" y="42"/>
                    <a:pt x="1913" y="94"/>
                  </a:cubicBezTo>
                  <a:lnTo>
                    <a:pt x="1913" y="94"/>
                  </a:lnTo>
                  <a:cubicBezTo>
                    <a:pt x="1649" y="168"/>
                    <a:pt x="1447" y="418"/>
                    <a:pt x="1268" y="597"/>
                  </a:cubicBezTo>
                  <a:cubicBezTo>
                    <a:pt x="1119" y="746"/>
                    <a:pt x="970" y="895"/>
                    <a:pt x="858" y="1081"/>
                  </a:cubicBezTo>
                  <a:cubicBezTo>
                    <a:pt x="672" y="1268"/>
                    <a:pt x="485" y="1491"/>
                    <a:pt x="336" y="1715"/>
                  </a:cubicBezTo>
                  <a:cubicBezTo>
                    <a:pt x="299" y="1790"/>
                    <a:pt x="224" y="1902"/>
                    <a:pt x="187" y="2013"/>
                  </a:cubicBezTo>
                  <a:cubicBezTo>
                    <a:pt x="38" y="2200"/>
                    <a:pt x="1" y="2461"/>
                    <a:pt x="38" y="2722"/>
                  </a:cubicBezTo>
                  <a:cubicBezTo>
                    <a:pt x="150" y="2983"/>
                    <a:pt x="411" y="3169"/>
                    <a:pt x="672" y="3206"/>
                  </a:cubicBezTo>
                  <a:cubicBezTo>
                    <a:pt x="1045" y="3206"/>
                    <a:pt x="1343" y="2908"/>
                    <a:pt x="1566" y="2647"/>
                  </a:cubicBezTo>
                  <a:cubicBezTo>
                    <a:pt x="1790" y="2386"/>
                    <a:pt x="1902" y="2200"/>
                    <a:pt x="2051" y="1976"/>
                  </a:cubicBezTo>
                  <a:cubicBezTo>
                    <a:pt x="2163" y="1827"/>
                    <a:pt x="2275" y="1641"/>
                    <a:pt x="2387" y="1454"/>
                  </a:cubicBezTo>
                  <a:cubicBezTo>
                    <a:pt x="2516" y="1196"/>
                    <a:pt x="2729" y="910"/>
                    <a:pt x="2711" y="620"/>
                  </a:cubicBezTo>
                  <a:lnTo>
                    <a:pt x="2711" y="620"/>
                  </a:lnTo>
                  <a:cubicBezTo>
                    <a:pt x="2717" y="529"/>
                    <a:pt x="2708" y="444"/>
                    <a:pt x="2685" y="373"/>
                  </a:cubicBezTo>
                  <a:cubicBezTo>
                    <a:pt x="2648" y="149"/>
                    <a:pt x="2424" y="0"/>
                    <a:pt x="2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851;p95"/>
            <p:cNvSpPr/>
            <p:nvPr/>
          </p:nvSpPr>
          <p:spPr>
            <a:xfrm>
              <a:off x="6347800" y="4481125"/>
              <a:ext cx="58750" cy="54450"/>
            </a:xfrm>
            <a:custGeom>
              <a:avLst/>
              <a:gdLst/>
              <a:ahLst/>
              <a:cxnLst/>
              <a:rect l="l" t="t" r="r" b="b"/>
              <a:pathLst>
                <a:path w="2350" h="2178" extrusionOk="0">
                  <a:moveTo>
                    <a:pt x="1692" y="1"/>
                  </a:moveTo>
                  <a:cubicBezTo>
                    <a:pt x="1649" y="1"/>
                    <a:pt x="1607" y="5"/>
                    <a:pt x="1567" y="15"/>
                  </a:cubicBezTo>
                  <a:cubicBezTo>
                    <a:pt x="1492" y="52"/>
                    <a:pt x="1418" y="90"/>
                    <a:pt x="1343" y="127"/>
                  </a:cubicBezTo>
                  <a:lnTo>
                    <a:pt x="1161" y="248"/>
                  </a:lnTo>
                  <a:lnTo>
                    <a:pt x="1161" y="248"/>
                  </a:lnTo>
                  <a:cubicBezTo>
                    <a:pt x="1107" y="270"/>
                    <a:pt x="1051" y="292"/>
                    <a:pt x="1008" y="313"/>
                  </a:cubicBezTo>
                  <a:lnTo>
                    <a:pt x="896" y="388"/>
                  </a:lnTo>
                  <a:cubicBezTo>
                    <a:pt x="784" y="500"/>
                    <a:pt x="635" y="574"/>
                    <a:pt x="523" y="686"/>
                  </a:cubicBezTo>
                  <a:lnTo>
                    <a:pt x="299" y="873"/>
                  </a:lnTo>
                  <a:cubicBezTo>
                    <a:pt x="225" y="910"/>
                    <a:pt x="187" y="1022"/>
                    <a:pt x="113" y="1096"/>
                  </a:cubicBezTo>
                  <a:cubicBezTo>
                    <a:pt x="38" y="1208"/>
                    <a:pt x="1" y="1357"/>
                    <a:pt x="1" y="1506"/>
                  </a:cubicBezTo>
                  <a:cubicBezTo>
                    <a:pt x="1" y="1693"/>
                    <a:pt x="76" y="1879"/>
                    <a:pt x="225" y="1991"/>
                  </a:cubicBezTo>
                  <a:lnTo>
                    <a:pt x="336" y="2103"/>
                  </a:lnTo>
                  <a:cubicBezTo>
                    <a:pt x="448" y="2140"/>
                    <a:pt x="560" y="2177"/>
                    <a:pt x="672" y="2177"/>
                  </a:cubicBezTo>
                  <a:cubicBezTo>
                    <a:pt x="970" y="2177"/>
                    <a:pt x="1231" y="2028"/>
                    <a:pt x="1455" y="1805"/>
                  </a:cubicBezTo>
                  <a:cubicBezTo>
                    <a:pt x="1529" y="1693"/>
                    <a:pt x="1604" y="1618"/>
                    <a:pt x="1716" y="1506"/>
                  </a:cubicBezTo>
                  <a:cubicBezTo>
                    <a:pt x="1790" y="1394"/>
                    <a:pt x="1865" y="1320"/>
                    <a:pt x="1939" y="1245"/>
                  </a:cubicBezTo>
                  <a:cubicBezTo>
                    <a:pt x="1939" y="1171"/>
                    <a:pt x="1977" y="1096"/>
                    <a:pt x="2014" y="1059"/>
                  </a:cubicBezTo>
                  <a:cubicBezTo>
                    <a:pt x="2163" y="835"/>
                    <a:pt x="2350" y="612"/>
                    <a:pt x="2238" y="351"/>
                  </a:cubicBezTo>
                  <a:lnTo>
                    <a:pt x="2238" y="351"/>
                  </a:lnTo>
                  <a:cubicBezTo>
                    <a:pt x="2238" y="339"/>
                    <a:pt x="2238" y="326"/>
                    <a:pt x="2238" y="313"/>
                  </a:cubicBezTo>
                  <a:cubicBezTo>
                    <a:pt x="2200" y="239"/>
                    <a:pt x="2163" y="164"/>
                    <a:pt x="2126" y="127"/>
                  </a:cubicBezTo>
                  <a:cubicBezTo>
                    <a:pt x="2089" y="108"/>
                    <a:pt x="2043" y="90"/>
                    <a:pt x="1992" y="76"/>
                  </a:cubicBezTo>
                  <a:lnTo>
                    <a:pt x="1992" y="76"/>
                  </a:lnTo>
                  <a:cubicBezTo>
                    <a:pt x="1911" y="29"/>
                    <a:pt x="1800" y="1"/>
                    <a:pt x="1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3852;p95"/>
          <p:cNvSpPr/>
          <p:nvPr/>
        </p:nvSpPr>
        <p:spPr>
          <a:xfrm rot="298428">
            <a:off x="6400016" y="4510450"/>
            <a:ext cx="183391" cy="183391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3853;p95"/>
          <p:cNvSpPr/>
          <p:nvPr/>
        </p:nvSpPr>
        <p:spPr>
          <a:xfrm rot="298428">
            <a:off x="7625199" y="4971493"/>
            <a:ext cx="183391" cy="183391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Google Shape;4104;p105"/>
          <p:cNvSpPr txBox="1">
            <a:spLocks noGrp="1"/>
          </p:cNvSpPr>
          <p:nvPr>
            <p:ph type="title"/>
          </p:nvPr>
        </p:nvSpPr>
        <p:spPr>
          <a:xfrm>
            <a:off x="417004" y="195486"/>
            <a:ext cx="8496944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Алгоритм складання </a:t>
            </a:r>
            <a:br>
              <a:rPr lang="uk-UA" dirty="0" smtClean="0"/>
            </a:br>
            <a:r>
              <a:rPr lang="uk-UA" dirty="0" smtClean="0"/>
              <a:t>календарно-тематичного планування</a:t>
            </a:r>
            <a:endParaRPr dirty="0"/>
          </a:p>
        </p:txBody>
      </p:sp>
      <p:sp>
        <p:nvSpPr>
          <p:cNvPr id="4105" name="Google Shape;4105;p105"/>
          <p:cNvSpPr txBox="1"/>
          <p:nvPr/>
        </p:nvSpPr>
        <p:spPr>
          <a:xfrm>
            <a:off x="2339752" y="1427975"/>
            <a:ext cx="2736303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dirty="0" smtClean="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Обрати об'єкти </a:t>
            </a:r>
            <a:r>
              <a:rPr lang="uk-UA" sz="1500" dirty="0" err="1" smtClean="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проєктно-технологічної</a:t>
            </a:r>
            <a:r>
              <a:rPr lang="uk-UA" sz="1500" dirty="0" smtClean="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 діяльності учнів (</a:t>
            </a:r>
            <a:r>
              <a:rPr lang="uk-UA" sz="1500" dirty="0" err="1" smtClean="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проєкти</a:t>
            </a:r>
            <a:r>
              <a:rPr lang="uk-UA" sz="1500" dirty="0" smtClean="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) та визначити їх кількість</a:t>
            </a:r>
            <a:endParaRPr sz="1500" dirty="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4106" name="Google Shape;4106;p105"/>
          <p:cNvSpPr txBox="1"/>
          <p:nvPr/>
        </p:nvSpPr>
        <p:spPr>
          <a:xfrm>
            <a:off x="2208273" y="2417100"/>
            <a:ext cx="2867781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dirty="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О</a:t>
            </a:r>
            <a:r>
              <a:rPr lang="uk-UA" sz="1500" dirty="0" smtClean="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брати основні та, за потреби, додаткові технології для </a:t>
            </a:r>
            <a:r>
              <a:rPr lang="uk-UA" sz="1500" dirty="0" err="1" smtClean="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проєктування</a:t>
            </a:r>
            <a:r>
              <a:rPr lang="uk-UA" sz="1500" dirty="0" smtClean="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 й виготовлення кожного обраного виробу</a:t>
            </a:r>
            <a:endParaRPr sz="1500" dirty="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4107" name="Google Shape;4107;p105"/>
          <p:cNvSpPr txBox="1"/>
          <p:nvPr/>
        </p:nvSpPr>
        <p:spPr>
          <a:xfrm>
            <a:off x="2138757" y="3383352"/>
            <a:ext cx="3047804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dirty="0" smtClean="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Спланувати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dirty="0" smtClean="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очікуванні результати навчально-пізнавальної діяльності учнів</a:t>
            </a:r>
            <a:endParaRPr sz="1500" dirty="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4108" name="Google Shape;4108;p105"/>
          <p:cNvSpPr txBox="1"/>
          <p:nvPr/>
        </p:nvSpPr>
        <p:spPr>
          <a:xfrm>
            <a:off x="5876531" y="1528950"/>
            <a:ext cx="2799925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dirty="0" smtClean="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Спланувати теми та зміст уроків із технологій побутової діяльності</a:t>
            </a:r>
            <a:endParaRPr sz="1500" dirty="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4109" name="Google Shape;4109;p105"/>
          <p:cNvSpPr txBox="1"/>
          <p:nvPr/>
        </p:nvSpPr>
        <p:spPr>
          <a:xfrm>
            <a:off x="5940152" y="2501525"/>
            <a:ext cx="2808312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dirty="0" smtClean="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Сформувати теми й зміст уроків із </a:t>
            </a:r>
            <a:r>
              <a:rPr lang="uk-UA" sz="1500" dirty="0" err="1" smtClean="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проєктування</a:t>
            </a:r>
            <a:r>
              <a:rPr lang="uk-UA" sz="1500" dirty="0" smtClean="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 та виготовлення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dirty="0" smtClean="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кожного </a:t>
            </a:r>
            <a:r>
              <a:rPr lang="uk-UA" sz="1500" dirty="0" err="1" smtClean="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обєкта</a:t>
            </a:r>
            <a:endParaRPr sz="1500" dirty="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4110" name="Google Shape;4110;p105"/>
          <p:cNvSpPr txBox="1"/>
          <p:nvPr/>
        </p:nvSpPr>
        <p:spPr>
          <a:xfrm>
            <a:off x="5876531" y="3383352"/>
            <a:ext cx="2763921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dirty="0" smtClean="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Визначити орієнтовану кількість годин,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dirty="0" smtClean="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необхідних для виконання кожного </a:t>
            </a:r>
            <a:r>
              <a:rPr lang="uk-UA" sz="1500" dirty="0" err="1" smtClean="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проєкту</a:t>
            </a:r>
            <a:endParaRPr sz="1500" dirty="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cxnSp>
        <p:nvCxnSpPr>
          <p:cNvPr id="4111" name="Google Shape;4111;p105"/>
          <p:cNvCxnSpPr>
            <a:stCxn id="4112" idx="2"/>
            <a:endCxn id="4113" idx="0"/>
          </p:cNvCxnSpPr>
          <p:nvPr/>
        </p:nvCxnSpPr>
        <p:spPr>
          <a:xfrm>
            <a:off x="2116631" y="1987200"/>
            <a:ext cx="0" cy="60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114" name="Google Shape;4114;p105"/>
          <p:cNvCxnSpPr>
            <a:stCxn id="4113" idx="2"/>
            <a:endCxn id="4115" idx="0"/>
          </p:cNvCxnSpPr>
          <p:nvPr/>
        </p:nvCxnSpPr>
        <p:spPr>
          <a:xfrm>
            <a:off x="2116631" y="2959775"/>
            <a:ext cx="0" cy="60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116" name="Google Shape;4116;p105"/>
          <p:cNvCxnSpPr>
            <a:stCxn id="4117" idx="0"/>
            <a:endCxn id="4118" idx="2"/>
          </p:cNvCxnSpPr>
          <p:nvPr/>
        </p:nvCxnSpPr>
        <p:spPr>
          <a:xfrm rot="10800000">
            <a:off x="5876641" y="2959716"/>
            <a:ext cx="0" cy="597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119" name="Google Shape;4119;p105"/>
          <p:cNvCxnSpPr>
            <a:stCxn id="4118" idx="0"/>
            <a:endCxn id="4120" idx="2"/>
          </p:cNvCxnSpPr>
          <p:nvPr/>
        </p:nvCxnSpPr>
        <p:spPr>
          <a:xfrm rot="10800000">
            <a:off x="5876641" y="1987175"/>
            <a:ext cx="0" cy="60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121" name="Google Shape;4121;p105"/>
          <p:cNvCxnSpPr>
            <a:stCxn id="4115" idx="2"/>
            <a:endCxn id="4117" idx="2"/>
          </p:cNvCxnSpPr>
          <p:nvPr/>
        </p:nvCxnSpPr>
        <p:spPr>
          <a:xfrm rot="-5400000">
            <a:off x="3994631" y="2050452"/>
            <a:ext cx="3900" cy="3759900"/>
          </a:xfrm>
          <a:prstGeom prst="bentConnector3">
            <a:avLst>
              <a:gd name="adj1" fmla="val -610576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112" name="Google Shape;4112;p105"/>
          <p:cNvSpPr txBox="1">
            <a:spLocks noGrp="1"/>
          </p:cNvSpPr>
          <p:nvPr>
            <p:ph type="subTitle" idx="4294967295"/>
          </p:nvPr>
        </p:nvSpPr>
        <p:spPr>
          <a:xfrm flipH="1">
            <a:off x="1266281" y="1615800"/>
            <a:ext cx="1700700" cy="37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dirty="0" smtClean="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rPr>
              <a:t>1</a:t>
            </a:r>
            <a:endParaRPr sz="2200" dirty="0">
              <a:highlight>
                <a:schemeClr val="lt2"/>
              </a:highlight>
              <a:latin typeface="Grandstander ExtraBold"/>
              <a:ea typeface="Grandstander ExtraBold"/>
              <a:cs typeface="Grandstander ExtraBold"/>
              <a:sym typeface="Grandstander ExtraBold"/>
            </a:endParaRPr>
          </a:p>
        </p:txBody>
      </p:sp>
      <p:sp>
        <p:nvSpPr>
          <p:cNvPr id="4113" name="Google Shape;4113;p105"/>
          <p:cNvSpPr txBox="1">
            <a:spLocks noGrp="1"/>
          </p:cNvSpPr>
          <p:nvPr>
            <p:ph type="subTitle" idx="4294967295"/>
          </p:nvPr>
        </p:nvSpPr>
        <p:spPr>
          <a:xfrm flipH="1">
            <a:off x="1266281" y="2588375"/>
            <a:ext cx="1700700" cy="37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dirty="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rPr>
              <a:t>2</a:t>
            </a:r>
            <a:endParaRPr sz="2200" dirty="0">
              <a:highlight>
                <a:schemeClr val="lt2"/>
              </a:highlight>
              <a:latin typeface="Grandstander ExtraBold"/>
              <a:ea typeface="Grandstander ExtraBold"/>
              <a:cs typeface="Grandstander ExtraBold"/>
              <a:sym typeface="Grandstander ExtraBold"/>
            </a:endParaRPr>
          </a:p>
        </p:txBody>
      </p:sp>
      <p:sp>
        <p:nvSpPr>
          <p:cNvPr id="4115" name="Google Shape;4115;p105"/>
          <p:cNvSpPr txBox="1">
            <a:spLocks noGrp="1"/>
          </p:cNvSpPr>
          <p:nvPr>
            <p:ph type="subTitle" idx="4294967295"/>
          </p:nvPr>
        </p:nvSpPr>
        <p:spPr>
          <a:xfrm flipH="1">
            <a:off x="1266281" y="3560952"/>
            <a:ext cx="1700700" cy="37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dirty="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rPr>
              <a:t>3</a:t>
            </a:r>
            <a:endParaRPr sz="2200" dirty="0">
              <a:highlight>
                <a:schemeClr val="lt2"/>
              </a:highlight>
              <a:latin typeface="Grandstander ExtraBold"/>
              <a:ea typeface="Grandstander ExtraBold"/>
              <a:cs typeface="Grandstander ExtraBold"/>
              <a:sym typeface="Grandstander ExtraBold"/>
            </a:endParaRPr>
          </a:p>
        </p:txBody>
      </p:sp>
      <p:sp>
        <p:nvSpPr>
          <p:cNvPr id="4117" name="Google Shape;4117;p105"/>
          <p:cNvSpPr txBox="1">
            <a:spLocks noGrp="1"/>
          </p:cNvSpPr>
          <p:nvPr>
            <p:ph type="subTitle" idx="4294967295"/>
          </p:nvPr>
        </p:nvSpPr>
        <p:spPr>
          <a:xfrm flipH="1">
            <a:off x="5026291" y="3557016"/>
            <a:ext cx="1700700" cy="37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dirty="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rPr>
              <a:t>4</a:t>
            </a:r>
            <a:endParaRPr sz="2200" dirty="0">
              <a:highlight>
                <a:schemeClr val="lt2"/>
              </a:highlight>
              <a:latin typeface="Grandstander ExtraBold"/>
              <a:ea typeface="Grandstander ExtraBold"/>
              <a:cs typeface="Grandstander ExtraBold"/>
              <a:sym typeface="Grandstander ExtraBold"/>
            </a:endParaRPr>
          </a:p>
        </p:txBody>
      </p:sp>
      <p:sp>
        <p:nvSpPr>
          <p:cNvPr id="4118" name="Google Shape;4118;p105"/>
          <p:cNvSpPr txBox="1">
            <a:spLocks noGrp="1"/>
          </p:cNvSpPr>
          <p:nvPr>
            <p:ph type="subTitle" idx="4294967295"/>
          </p:nvPr>
        </p:nvSpPr>
        <p:spPr>
          <a:xfrm flipH="1">
            <a:off x="5026291" y="2588375"/>
            <a:ext cx="1700700" cy="37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dirty="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rPr>
              <a:t>5</a:t>
            </a:r>
            <a:endParaRPr sz="2200" dirty="0">
              <a:highlight>
                <a:schemeClr val="lt2"/>
              </a:highlight>
              <a:latin typeface="Grandstander ExtraBold"/>
              <a:ea typeface="Grandstander ExtraBold"/>
              <a:cs typeface="Grandstander ExtraBold"/>
              <a:sym typeface="Grandstander ExtraBold"/>
            </a:endParaRPr>
          </a:p>
        </p:txBody>
      </p:sp>
      <p:sp>
        <p:nvSpPr>
          <p:cNvPr id="4120" name="Google Shape;4120;p105"/>
          <p:cNvSpPr txBox="1">
            <a:spLocks noGrp="1"/>
          </p:cNvSpPr>
          <p:nvPr>
            <p:ph type="subTitle" idx="4294967295"/>
          </p:nvPr>
        </p:nvSpPr>
        <p:spPr>
          <a:xfrm flipH="1">
            <a:off x="5026291" y="1615800"/>
            <a:ext cx="1700700" cy="37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dirty="0">
                <a:highlight>
                  <a:schemeClr val="lt2"/>
                </a:highlight>
                <a:latin typeface="Grandstander ExtraBold"/>
                <a:ea typeface="Grandstander ExtraBold"/>
                <a:cs typeface="Grandstander ExtraBold"/>
                <a:sym typeface="Grandstander ExtraBold"/>
              </a:rPr>
              <a:t>6</a:t>
            </a:r>
            <a:endParaRPr sz="2200" dirty="0">
              <a:highlight>
                <a:schemeClr val="lt2"/>
              </a:highlight>
              <a:latin typeface="Grandstander ExtraBold"/>
              <a:ea typeface="Grandstander ExtraBold"/>
              <a:cs typeface="Grandstander ExtraBold"/>
              <a:sym typeface="Grandstander ExtraBol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76456" y="4743390"/>
            <a:ext cx="539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Monotype Corsiva" pitchFamily="66" charset="0"/>
              </a:rPr>
              <a:t>12</a:t>
            </a:r>
            <a:endParaRPr lang="uk-UA" sz="2000" b="1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4" name="Google Shape;3384;p80"/>
          <p:cNvSpPr txBox="1">
            <a:spLocks noGrp="1"/>
          </p:cNvSpPr>
          <p:nvPr>
            <p:ph type="title"/>
          </p:nvPr>
        </p:nvSpPr>
        <p:spPr>
          <a:xfrm flipH="1">
            <a:off x="3993500" y="726725"/>
            <a:ext cx="4439100" cy="9809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ФОРМУВАЛЬНЕ ОЦІНЮВАННЯ:</a:t>
            </a:r>
            <a:endParaRPr dirty="0"/>
          </a:p>
        </p:txBody>
      </p:sp>
      <p:sp>
        <p:nvSpPr>
          <p:cNvPr id="3385" name="Google Shape;3385;p80"/>
          <p:cNvSpPr txBox="1">
            <a:spLocks noGrp="1"/>
          </p:cNvSpPr>
          <p:nvPr>
            <p:ph type="subTitle" idx="1"/>
          </p:nvPr>
        </p:nvSpPr>
        <p:spPr>
          <a:xfrm flipH="1">
            <a:off x="4352250" y="1707654"/>
            <a:ext cx="4173428" cy="11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Рекомендації щодо оцінювання навчальних досягнень учнів 5-6 класів НУШ, які здобувають освіту відповідно до нового Державного стандарту базової середньої освіти, вміщено у наказі МОН України 01 квітня 2022 року №289, лист МОН №4/5-230321 про формувальне оцінювання (46 технік оцінювання) та лист МОН №1/54-15-22 від 23 травня 2022 року.</a:t>
            </a:r>
            <a:endParaRPr dirty="0"/>
          </a:p>
        </p:txBody>
      </p:sp>
      <p:grpSp>
        <p:nvGrpSpPr>
          <p:cNvPr id="3386" name="Google Shape;3386;p80"/>
          <p:cNvGrpSpPr/>
          <p:nvPr/>
        </p:nvGrpSpPr>
        <p:grpSpPr>
          <a:xfrm flipH="1">
            <a:off x="735513" y="270687"/>
            <a:ext cx="3616738" cy="4602125"/>
            <a:chOff x="4926308" y="270687"/>
            <a:chExt cx="3616738" cy="4602125"/>
          </a:xfrm>
        </p:grpSpPr>
        <p:sp>
          <p:nvSpPr>
            <p:cNvPr id="3387" name="Google Shape;3387;p80"/>
            <p:cNvSpPr/>
            <p:nvPr/>
          </p:nvSpPr>
          <p:spPr>
            <a:xfrm rot="5999886">
              <a:off x="4657286" y="1101724"/>
              <a:ext cx="4154783" cy="2940052"/>
            </a:xfrm>
            <a:custGeom>
              <a:avLst/>
              <a:gdLst/>
              <a:ahLst/>
              <a:cxnLst/>
              <a:rect l="l" t="t" r="r" b="b"/>
              <a:pathLst>
                <a:path w="44950" h="31808" extrusionOk="0">
                  <a:moveTo>
                    <a:pt x="44949" y="31808"/>
                  </a:moveTo>
                  <a:lnTo>
                    <a:pt x="44949" y="0"/>
                  </a:lnTo>
                  <a:lnTo>
                    <a:pt x="43489" y="0"/>
                  </a:lnTo>
                  <a:lnTo>
                    <a:pt x="43489" y="1356"/>
                  </a:lnTo>
                  <a:cubicBezTo>
                    <a:pt x="44393" y="1669"/>
                    <a:pt x="44184" y="3059"/>
                    <a:pt x="43176" y="3059"/>
                  </a:cubicBezTo>
                  <a:cubicBezTo>
                    <a:pt x="42203" y="3059"/>
                    <a:pt x="41994" y="1669"/>
                    <a:pt x="42898" y="1356"/>
                  </a:cubicBezTo>
                  <a:lnTo>
                    <a:pt x="42898" y="0"/>
                  </a:lnTo>
                  <a:lnTo>
                    <a:pt x="40534" y="0"/>
                  </a:lnTo>
                  <a:lnTo>
                    <a:pt x="40534" y="1356"/>
                  </a:lnTo>
                  <a:cubicBezTo>
                    <a:pt x="41438" y="1669"/>
                    <a:pt x="41230" y="3059"/>
                    <a:pt x="40222" y="3059"/>
                  </a:cubicBezTo>
                  <a:cubicBezTo>
                    <a:pt x="39248" y="3059"/>
                    <a:pt x="39040" y="1669"/>
                    <a:pt x="39943" y="1356"/>
                  </a:cubicBezTo>
                  <a:lnTo>
                    <a:pt x="39943" y="0"/>
                  </a:lnTo>
                  <a:lnTo>
                    <a:pt x="37545" y="0"/>
                  </a:lnTo>
                  <a:lnTo>
                    <a:pt x="37545" y="1356"/>
                  </a:lnTo>
                  <a:cubicBezTo>
                    <a:pt x="38449" y="1669"/>
                    <a:pt x="38205" y="2990"/>
                    <a:pt x="37267" y="2990"/>
                  </a:cubicBezTo>
                  <a:cubicBezTo>
                    <a:pt x="36328" y="2990"/>
                    <a:pt x="36085" y="1669"/>
                    <a:pt x="36989" y="1356"/>
                  </a:cubicBezTo>
                  <a:lnTo>
                    <a:pt x="36989" y="0"/>
                  </a:lnTo>
                  <a:lnTo>
                    <a:pt x="34590" y="0"/>
                  </a:lnTo>
                  <a:lnTo>
                    <a:pt x="34590" y="1356"/>
                  </a:lnTo>
                  <a:cubicBezTo>
                    <a:pt x="35459" y="1669"/>
                    <a:pt x="35250" y="2990"/>
                    <a:pt x="34312" y="2990"/>
                  </a:cubicBezTo>
                  <a:cubicBezTo>
                    <a:pt x="33338" y="2990"/>
                    <a:pt x="33130" y="1669"/>
                    <a:pt x="34034" y="1356"/>
                  </a:cubicBezTo>
                  <a:lnTo>
                    <a:pt x="34034" y="0"/>
                  </a:lnTo>
                  <a:lnTo>
                    <a:pt x="31600" y="0"/>
                  </a:lnTo>
                  <a:lnTo>
                    <a:pt x="31600" y="1356"/>
                  </a:lnTo>
                  <a:cubicBezTo>
                    <a:pt x="32504" y="1669"/>
                    <a:pt x="32261" y="2990"/>
                    <a:pt x="31322" y="2990"/>
                  </a:cubicBezTo>
                  <a:cubicBezTo>
                    <a:pt x="30384" y="2990"/>
                    <a:pt x="30140" y="1669"/>
                    <a:pt x="31044" y="1356"/>
                  </a:cubicBezTo>
                  <a:lnTo>
                    <a:pt x="31044" y="0"/>
                  </a:lnTo>
                  <a:lnTo>
                    <a:pt x="28646" y="0"/>
                  </a:lnTo>
                  <a:lnTo>
                    <a:pt x="28646" y="1356"/>
                  </a:lnTo>
                  <a:cubicBezTo>
                    <a:pt x="29549" y="1669"/>
                    <a:pt x="29306" y="2990"/>
                    <a:pt x="28367" y="2990"/>
                  </a:cubicBezTo>
                  <a:cubicBezTo>
                    <a:pt x="27429" y="2990"/>
                    <a:pt x="27185" y="1669"/>
                    <a:pt x="28089" y="1356"/>
                  </a:cubicBezTo>
                  <a:lnTo>
                    <a:pt x="28089" y="0"/>
                  </a:lnTo>
                  <a:lnTo>
                    <a:pt x="25691" y="0"/>
                  </a:lnTo>
                  <a:lnTo>
                    <a:pt x="25691" y="1356"/>
                  </a:lnTo>
                  <a:cubicBezTo>
                    <a:pt x="26595" y="1669"/>
                    <a:pt x="26351" y="3025"/>
                    <a:pt x="25413" y="3025"/>
                  </a:cubicBezTo>
                  <a:cubicBezTo>
                    <a:pt x="24439" y="3025"/>
                    <a:pt x="24231" y="1669"/>
                    <a:pt x="25100" y="1356"/>
                  </a:cubicBezTo>
                  <a:lnTo>
                    <a:pt x="25100" y="0"/>
                  </a:lnTo>
                  <a:lnTo>
                    <a:pt x="22701" y="0"/>
                  </a:lnTo>
                  <a:lnTo>
                    <a:pt x="22701" y="1356"/>
                  </a:lnTo>
                  <a:cubicBezTo>
                    <a:pt x="23640" y="1669"/>
                    <a:pt x="23396" y="3059"/>
                    <a:pt x="22423" y="3059"/>
                  </a:cubicBezTo>
                  <a:cubicBezTo>
                    <a:pt x="21450" y="3059"/>
                    <a:pt x="21206" y="1669"/>
                    <a:pt x="22145" y="1356"/>
                  </a:cubicBezTo>
                  <a:lnTo>
                    <a:pt x="22145" y="0"/>
                  </a:lnTo>
                  <a:lnTo>
                    <a:pt x="19746" y="0"/>
                  </a:lnTo>
                  <a:lnTo>
                    <a:pt x="19746" y="1356"/>
                  </a:lnTo>
                  <a:cubicBezTo>
                    <a:pt x="20650" y="1669"/>
                    <a:pt x="20441" y="3059"/>
                    <a:pt x="19468" y="3059"/>
                  </a:cubicBezTo>
                  <a:cubicBezTo>
                    <a:pt x="18460" y="3059"/>
                    <a:pt x="18251" y="1669"/>
                    <a:pt x="19155" y="1356"/>
                  </a:cubicBezTo>
                  <a:lnTo>
                    <a:pt x="19155" y="0"/>
                  </a:lnTo>
                  <a:lnTo>
                    <a:pt x="16757" y="0"/>
                  </a:lnTo>
                  <a:lnTo>
                    <a:pt x="16757" y="1356"/>
                  </a:lnTo>
                  <a:cubicBezTo>
                    <a:pt x="17660" y="1669"/>
                    <a:pt x="17417" y="2990"/>
                    <a:pt x="16479" y="2990"/>
                  </a:cubicBezTo>
                  <a:cubicBezTo>
                    <a:pt x="15540" y="2990"/>
                    <a:pt x="15297" y="1669"/>
                    <a:pt x="16200" y="1356"/>
                  </a:cubicBezTo>
                  <a:lnTo>
                    <a:pt x="16200" y="0"/>
                  </a:lnTo>
                  <a:lnTo>
                    <a:pt x="13802" y="0"/>
                  </a:lnTo>
                  <a:lnTo>
                    <a:pt x="13802" y="1356"/>
                  </a:lnTo>
                  <a:cubicBezTo>
                    <a:pt x="14706" y="1669"/>
                    <a:pt x="14462" y="2990"/>
                    <a:pt x="13524" y="2990"/>
                  </a:cubicBezTo>
                  <a:cubicBezTo>
                    <a:pt x="12585" y="2990"/>
                    <a:pt x="12342" y="1669"/>
                    <a:pt x="13246" y="1356"/>
                  </a:cubicBezTo>
                  <a:lnTo>
                    <a:pt x="13246" y="0"/>
                  </a:lnTo>
                  <a:lnTo>
                    <a:pt x="10847" y="0"/>
                  </a:lnTo>
                  <a:lnTo>
                    <a:pt x="10847" y="1356"/>
                  </a:lnTo>
                  <a:cubicBezTo>
                    <a:pt x="11716" y="1669"/>
                    <a:pt x="11507" y="2990"/>
                    <a:pt x="10534" y="2990"/>
                  </a:cubicBezTo>
                  <a:cubicBezTo>
                    <a:pt x="9596" y="2990"/>
                    <a:pt x="9387" y="1669"/>
                    <a:pt x="10256" y="1356"/>
                  </a:cubicBezTo>
                  <a:lnTo>
                    <a:pt x="10256" y="0"/>
                  </a:lnTo>
                  <a:lnTo>
                    <a:pt x="7857" y="0"/>
                  </a:lnTo>
                  <a:lnTo>
                    <a:pt x="7857" y="1356"/>
                  </a:lnTo>
                  <a:cubicBezTo>
                    <a:pt x="8761" y="1669"/>
                    <a:pt x="8518" y="2990"/>
                    <a:pt x="7579" y="2990"/>
                  </a:cubicBezTo>
                  <a:cubicBezTo>
                    <a:pt x="6641" y="2990"/>
                    <a:pt x="6397" y="1669"/>
                    <a:pt x="7301" y="1356"/>
                  </a:cubicBezTo>
                  <a:lnTo>
                    <a:pt x="7301" y="0"/>
                  </a:lnTo>
                  <a:lnTo>
                    <a:pt x="4903" y="0"/>
                  </a:lnTo>
                  <a:lnTo>
                    <a:pt x="4903" y="1356"/>
                  </a:lnTo>
                  <a:cubicBezTo>
                    <a:pt x="5772" y="1669"/>
                    <a:pt x="5563" y="3025"/>
                    <a:pt x="4590" y="3025"/>
                  </a:cubicBezTo>
                  <a:cubicBezTo>
                    <a:pt x="3651" y="3025"/>
                    <a:pt x="3408" y="1669"/>
                    <a:pt x="4312" y="1356"/>
                  </a:cubicBezTo>
                  <a:lnTo>
                    <a:pt x="4312" y="0"/>
                  </a:lnTo>
                  <a:lnTo>
                    <a:pt x="1948" y="0"/>
                  </a:lnTo>
                  <a:lnTo>
                    <a:pt x="1948" y="1356"/>
                  </a:lnTo>
                  <a:cubicBezTo>
                    <a:pt x="2852" y="1669"/>
                    <a:pt x="2643" y="3059"/>
                    <a:pt x="1635" y="3059"/>
                  </a:cubicBezTo>
                  <a:cubicBezTo>
                    <a:pt x="661" y="3059"/>
                    <a:pt x="453" y="1669"/>
                    <a:pt x="1357" y="1356"/>
                  </a:cubicBezTo>
                  <a:lnTo>
                    <a:pt x="1357" y="0"/>
                  </a:lnTo>
                  <a:lnTo>
                    <a:pt x="1" y="0"/>
                  </a:lnTo>
                  <a:lnTo>
                    <a:pt x="1" y="3180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88" name="Google Shape;3388;p80"/>
            <p:cNvGrpSpPr/>
            <p:nvPr/>
          </p:nvGrpSpPr>
          <p:grpSpPr>
            <a:xfrm rot="899960">
              <a:off x="7767737" y="459504"/>
              <a:ext cx="246467" cy="605642"/>
              <a:chOff x="7487425" y="2045184"/>
              <a:chExt cx="246474" cy="605660"/>
            </a:xfrm>
          </p:grpSpPr>
          <p:sp>
            <p:nvSpPr>
              <p:cNvPr id="3389" name="Google Shape;3389;p80"/>
              <p:cNvSpPr/>
              <p:nvPr/>
            </p:nvSpPr>
            <p:spPr>
              <a:xfrm rot="-300145">
                <a:off x="7521853" y="2052191"/>
                <a:ext cx="186590" cy="591647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12462" extrusionOk="0">
                    <a:moveTo>
                      <a:pt x="1964" y="0"/>
                    </a:moveTo>
                    <a:cubicBezTo>
                      <a:pt x="1685" y="0"/>
                      <a:pt x="1390" y="99"/>
                      <a:pt x="1148" y="250"/>
                    </a:cubicBezTo>
                    <a:cubicBezTo>
                      <a:pt x="870" y="389"/>
                      <a:pt x="661" y="598"/>
                      <a:pt x="488" y="876"/>
                    </a:cubicBezTo>
                    <a:cubicBezTo>
                      <a:pt x="244" y="1189"/>
                      <a:pt x="105" y="1571"/>
                      <a:pt x="36" y="1989"/>
                    </a:cubicBezTo>
                    <a:cubicBezTo>
                      <a:pt x="36" y="2093"/>
                      <a:pt x="36" y="2197"/>
                      <a:pt x="36" y="2301"/>
                    </a:cubicBezTo>
                    <a:lnTo>
                      <a:pt x="36" y="5221"/>
                    </a:lnTo>
                    <a:lnTo>
                      <a:pt x="36" y="7863"/>
                    </a:lnTo>
                    <a:lnTo>
                      <a:pt x="36" y="9567"/>
                    </a:lnTo>
                    <a:cubicBezTo>
                      <a:pt x="1" y="9741"/>
                      <a:pt x="140" y="9880"/>
                      <a:pt x="279" y="9914"/>
                    </a:cubicBezTo>
                    <a:cubicBezTo>
                      <a:pt x="453" y="9880"/>
                      <a:pt x="557" y="9741"/>
                      <a:pt x="557" y="9602"/>
                    </a:cubicBezTo>
                    <a:lnTo>
                      <a:pt x="557" y="9115"/>
                    </a:lnTo>
                    <a:lnTo>
                      <a:pt x="557" y="6091"/>
                    </a:lnTo>
                    <a:lnTo>
                      <a:pt x="557" y="5465"/>
                    </a:lnTo>
                    <a:lnTo>
                      <a:pt x="557" y="2440"/>
                    </a:lnTo>
                    <a:cubicBezTo>
                      <a:pt x="557" y="2232"/>
                      <a:pt x="592" y="1989"/>
                      <a:pt x="661" y="1780"/>
                    </a:cubicBezTo>
                    <a:cubicBezTo>
                      <a:pt x="696" y="1606"/>
                      <a:pt x="801" y="1432"/>
                      <a:pt x="905" y="1293"/>
                    </a:cubicBezTo>
                    <a:cubicBezTo>
                      <a:pt x="1044" y="1085"/>
                      <a:pt x="1218" y="911"/>
                      <a:pt x="1461" y="807"/>
                    </a:cubicBezTo>
                    <a:cubicBezTo>
                      <a:pt x="1604" y="725"/>
                      <a:pt x="1770" y="691"/>
                      <a:pt x="1946" y="691"/>
                    </a:cubicBezTo>
                    <a:cubicBezTo>
                      <a:pt x="2071" y="691"/>
                      <a:pt x="2200" y="708"/>
                      <a:pt x="2330" y="737"/>
                    </a:cubicBezTo>
                    <a:cubicBezTo>
                      <a:pt x="2573" y="807"/>
                      <a:pt x="2817" y="980"/>
                      <a:pt x="2991" y="1189"/>
                    </a:cubicBezTo>
                    <a:cubicBezTo>
                      <a:pt x="3269" y="1537"/>
                      <a:pt x="3408" y="1954"/>
                      <a:pt x="3408" y="2406"/>
                    </a:cubicBezTo>
                    <a:lnTo>
                      <a:pt x="3408" y="3483"/>
                    </a:lnTo>
                    <a:lnTo>
                      <a:pt x="3408" y="5673"/>
                    </a:lnTo>
                    <a:lnTo>
                      <a:pt x="3408" y="6612"/>
                    </a:lnTo>
                    <a:lnTo>
                      <a:pt x="3408" y="7620"/>
                    </a:lnTo>
                    <a:lnTo>
                      <a:pt x="3408" y="8767"/>
                    </a:lnTo>
                    <a:lnTo>
                      <a:pt x="3408" y="9845"/>
                    </a:lnTo>
                    <a:lnTo>
                      <a:pt x="3408" y="10540"/>
                    </a:lnTo>
                    <a:cubicBezTo>
                      <a:pt x="3408" y="10957"/>
                      <a:pt x="3234" y="11374"/>
                      <a:pt x="2921" y="11618"/>
                    </a:cubicBezTo>
                    <a:cubicBezTo>
                      <a:pt x="2759" y="11739"/>
                      <a:pt x="2572" y="11798"/>
                      <a:pt x="2388" y="11798"/>
                    </a:cubicBezTo>
                    <a:cubicBezTo>
                      <a:pt x="2098" y="11798"/>
                      <a:pt x="1819" y="11651"/>
                      <a:pt x="1670" y="11374"/>
                    </a:cubicBezTo>
                    <a:cubicBezTo>
                      <a:pt x="1496" y="11166"/>
                      <a:pt x="1391" y="10888"/>
                      <a:pt x="1426" y="10610"/>
                    </a:cubicBezTo>
                    <a:lnTo>
                      <a:pt x="1426" y="8663"/>
                    </a:lnTo>
                    <a:lnTo>
                      <a:pt x="1426" y="4457"/>
                    </a:lnTo>
                    <a:cubicBezTo>
                      <a:pt x="1357" y="4074"/>
                      <a:pt x="1670" y="3761"/>
                      <a:pt x="2052" y="3761"/>
                    </a:cubicBezTo>
                    <a:cubicBezTo>
                      <a:pt x="2365" y="3831"/>
                      <a:pt x="2573" y="4109"/>
                      <a:pt x="2539" y="4422"/>
                    </a:cubicBezTo>
                    <a:lnTo>
                      <a:pt x="2539" y="5395"/>
                    </a:lnTo>
                    <a:lnTo>
                      <a:pt x="2539" y="6542"/>
                    </a:lnTo>
                    <a:lnTo>
                      <a:pt x="2539" y="8872"/>
                    </a:lnTo>
                    <a:lnTo>
                      <a:pt x="2539" y="9567"/>
                    </a:lnTo>
                    <a:cubicBezTo>
                      <a:pt x="2539" y="9671"/>
                      <a:pt x="2573" y="9775"/>
                      <a:pt x="2678" y="9845"/>
                    </a:cubicBezTo>
                    <a:cubicBezTo>
                      <a:pt x="2718" y="9886"/>
                      <a:pt x="2771" y="9902"/>
                      <a:pt x="2822" y="9902"/>
                    </a:cubicBezTo>
                    <a:cubicBezTo>
                      <a:pt x="2857" y="9902"/>
                      <a:pt x="2892" y="9894"/>
                      <a:pt x="2921" y="9880"/>
                    </a:cubicBezTo>
                    <a:cubicBezTo>
                      <a:pt x="3025" y="9810"/>
                      <a:pt x="3095" y="9706"/>
                      <a:pt x="3095" y="9567"/>
                    </a:cubicBezTo>
                    <a:lnTo>
                      <a:pt x="3095" y="7342"/>
                    </a:lnTo>
                    <a:lnTo>
                      <a:pt x="3095" y="5951"/>
                    </a:lnTo>
                    <a:lnTo>
                      <a:pt x="3095" y="4665"/>
                    </a:lnTo>
                    <a:cubicBezTo>
                      <a:pt x="3095" y="4491"/>
                      <a:pt x="3095" y="4318"/>
                      <a:pt x="3095" y="4179"/>
                    </a:cubicBezTo>
                    <a:cubicBezTo>
                      <a:pt x="3025" y="3692"/>
                      <a:pt x="2712" y="3309"/>
                      <a:pt x="2295" y="3136"/>
                    </a:cubicBezTo>
                    <a:cubicBezTo>
                      <a:pt x="2191" y="3101"/>
                      <a:pt x="2078" y="3084"/>
                      <a:pt x="1965" y="3084"/>
                    </a:cubicBezTo>
                    <a:cubicBezTo>
                      <a:pt x="1852" y="3084"/>
                      <a:pt x="1739" y="3101"/>
                      <a:pt x="1635" y="3136"/>
                    </a:cubicBezTo>
                    <a:cubicBezTo>
                      <a:pt x="1426" y="3240"/>
                      <a:pt x="1218" y="3414"/>
                      <a:pt x="1113" y="3622"/>
                    </a:cubicBezTo>
                    <a:cubicBezTo>
                      <a:pt x="974" y="3796"/>
                      <a:pt x="905" y="4040"/>
                      <a:pt x="870" y="4248"/>
                    </a:cubicBezTo>
                    <a:cubicBezTo>
                      <a:pt x="870" y="4387"/>
                      <a:pt x="870" y="4526"/>
                      <a:pt x="870" y="4665"/>
                    </a:cubicBezTo>
                    <a:lnTo>
                      <a:pt x="870" y="7481"/>
                    </a:lnTo>
                    <a:lnTo>
                      <a:pt x="870" y="8420"/>
                    </a:lnTo>
                    <a:lnTo>
                      <a:pt x="870" y="10297"/>
                    </a:lnTo>
                    <a:cubicBezTo>
                      <a:pt x="870" y="10471"/>
                      <a:pt x="870" y="10644"/>
                      <a:pt x="870" y="10818"/>
                    </a:cubicBezTo>
                    <a:cubicBezTo>
                      <a:pt x="905" y="11270"/>
                      <a:pt x="1113" y="11687"/>
                      <a:pt x="1426" y="12035"/>
                    </a:cubicBezTo>
                    <a:cubicBezTo>
                      <a:pt x="1635" y="12278"/>
                      <a:pt x="1982" y="12417"/>
                      <a:pt x="2330" y="12452"/>
                    </a:cubicBezTo>
                    <a:cubicBezTo>
                      <a:pt x="2367" y="12458"/>
                      <a:pt x="2405" y="12461"/>
                      <a:pt x="2444" y="12461"/>
                    </a:cubicBezTo>
                    <a:cubicBezTo>
                      <a:pt x="2624" y="12461"/>
                      <a:pt x="2819" y="12399"/>
                      <a:pt x="2991" y="12313"/>
                    </a:cubicBezTo>
                    <a:cubicBezTo>
                      <a:pt x="3303" y="12174"/>
                      <a:pt x="3547" y="11896"/>
                      <a:pt x="3721" y="11583"/>
                    </a:cubicBezTo>
                    <a:cubicBezTo>
                      <a:pt x="3860" y="11270"/>
                      <a:pt x="3929" y="10923"/>
                      <a:pt x="3929" y="10575"/>
                    </a:cubicBezTo>
                    <a:lnTo>
                      <a:pt x="3929" y="8837"/>
                    </a:lnTo>
                    <a:lnTo>
                      <a:pt x="3929" y="7724"/>
                    </a:lnTo>
                    <a:lnTo>
                      <a:pt x="3929" y="7272"/>
                    </a:lnTo>
                    <a:lnTo>
                      <a:pt x="3929" y="6751"/>
                    </a:lnTo>
                    <a:lnTo>
                      <a:pt x="3929" y="6160"/>
                    </a:lnTo>
                    <a:lnTo>
                      <a:pt x="3929" y="2892"/>
                    </a:lnTo>
                    <a:lnTo>
                      <a:pt x="3929" y="2232"/>
                    </a:lnTo>
                    <a:cubicBezTo>
                      <a:pt x="3929" y="2058"/>
                      <a:pt x="3894" y="1884"/>
                      <a:pt x="3860" y="1710"/>
                    </a:cubicBezTo>
                    <a:cubicBezTo>
                      <a:pt x="3755" y="1224"/>
                      <a:pt x="3512" y="807"/>
                      <a:pt x="3130" y="459"/>
                    </a:cubicBezTo>
                    <a:cubicBezTo>
                      <a:pt x="2852" y="216"/>
                      <a:pt x="2469" y="42"/>
                      <a:pt x="2087" y="7"/>
                    </a:cubicBezTo>
                    <a:cubicBezTo>
                      <a:pt x="2046" y="3"/>
                      <a:pt x="2005" y="0"/>
                      <a:pt x="19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0" name="Google Shape;3390;p80"/>
              <p:cNvSpPr/>
              <p:nvPr/>
            </p:nvSpPr>
            <p:spPr>
              <a:xfrm rot="-300400">
                <a:off x="7499549" y="2263437"/>
                <a:ext cx="54895" cy="280497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5806" extrusionOk="0">
                    <a:moveTo>
                      <a:pt x="0" y="0"/>
                    </a:moveTo>
                    <a:lnTo>
                      <a:pt x="0" y="5806"/>
                    </a:lnTo>
                    <a:lnTo>
                      <a:pt x="8830" y="5806"/>
                    </a:lnTo>
                    <a:lnTo>
                      <a:pt x="88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391" name="Google Shape;3391;p80"/>
          <p:cNvPicPr preferRelativeResize="0"/>
          <p:nvPr/>
        </p:nvPicPr>
        <p:blipFill rotWithShape="1">
          <a:blip r:embed="rId3">
            <a:alphaModFix/>
          </a:blip>
          <a:srcRect l="5133" r="5124" b="13430"/>
          <a:stretch/>
        </p:blipFill>
        <p:spPr>
          <a:xfrm rot="-599995" flipH="1">
            <a:off x="1798442" y="1302168"/>
            <a:ext cx="1806455" cy="2583557"/>
          </a:xfrm>
          <a:prstGeom prst="rect">
            <a:avLst/>
          </a:prstGeom>
          <a:noFill/>
          <a:ln>
            <a:noFill/>
          </a:ln>
        </p:spPr>
      </p:pic>
      <p:sp>
        <p:nvSpPr>
          <p:cNvPr id="3392" name="Google Shape;3392;p80"/>
          <p:cNvSpPr/>
          <p:nvPr/>
        </p:nvSpPr>
        <p:spPr>
          <a:xfrm rot="-613161" flipH="1">
            <a:off x="1598570" y="1122156"/>
            <a:ext cx="2181485" cy="2899186"/>
          </a:xfrm>
          <a:custGeom>
            <a:avLst/>
            <a:gdLst/>
            <a:ahLst/>
            <a:cxnLst/>
            <a:rect l="l" t="t" r="r" b="b"/>
            <a:pathLst>
              <a:path w="71706" h="95297" extrusionOk="0">
                <a:moveTo>
                  <a:pt x="7946" y="6198"/>
                </a:moveTo>
                <a:lnTo>
                  <a:pt x="7946" y="6198"/>
                </a:lnTo>
                <a:cubicBezTo>
                  <a:pt x="7124" y="7281"/>
                  <a:pt x="6302" y="8364"/>
                  <a:pt x="5481" y="9449"/>
                </a:cubicBezTo>
                <a:cubicBezTo>
                  <a:pt x="5467" y="9374"/>
                  <a:pt x="5453" y="9301"/>
                  <a:pt x="5442" y="9229"/>
                </a:cubicBezTo>
                <a:lnTo>
                  <a:pt x="5282" y="8216"/>
                </a:lnTo>
                <a:cubicBezTo>
                  <a:pt x="5227" y="7878"/>
                  <a:pt x="5174" y="7539"/>
                  <a:pt x="5121" y="7202"/>
                </a:cubicBezTo>
                <a:cubicBezTo>
                  <a:pt x="5087" y="6991"/>
                  <a:pt x="5029" y="6726"/>
                  <a:pt x="5060" y="6558"/>
                </a:cubicBezTo>
                <a:cubicBezTo>
                  <a:pt x="5069" y="6531"/>
                  <a:pt x="5080" y="6505"/>
                  <a:pt x="5092" y="6478"/>
                </a:cubicBezTo>
                <a:cubicBezTo>
                  <a:pt x="5191" y="6443"/>
                  <a:pt x="5304" y="6442"/>
                  <a:pt x="5408" y="6433"/>
                </a:cubicBezTo>
                <a:lnTo>
                  <a:pt x="6483" y="6333"/>
                </a:lnTo>
                <a:lnTo>
                  <a:pt x="7946" y="6198"/>
                </a:lnTo>
                <a:close/>
                <a:moveTo>
                  <a:pt x="12970" y="1134"/>
                </a:moveTo>
                <a:cubicBezTo>
                  <a:pt x="13264" y="2121"/>
                  <a:pt x="13487" y="3121"/>
                  <a:pt x="13750" y="4120"/>
                </a:cubicBezTo>
                <a:cubicBezTo>
                  <a:pt x="13811" y="4352"/>
                  <a:pt x="14053" y="4525"/>
                  <a:pt x="14292" y="4525"/>
                </a:cubicBezTo>
                <a:cubicBezTo>
                  <a:pt x="14382" y="4525"/>
                  <a:pt x="14471" y="4501"/>
                  <a:pt x="14551" y="4446"/>
                </a:cubicBezTo>
                <a:cubicBezTo>
                  <a:pt x="15068" y="4085"/>
                  <a:pt x="15653" y="3830"/>
                  <a:pt x="16260" y="3648"/>
                </a:cubicBezTo>
                <a:lnTo>
                  <a:pt x="16260" y="3648"/>
                </a:lnTo>
                <a:cubicBezTo>
                  <a:pt x="11999" y="8758"/>
                  <a:pt x="7734" y="13866"/>
                  <a:pt x="3465" y="18970"/>
                </a:cubicBezTo>
                <a:cubicBezTo>
                  <a:pt x="3349" y="18211"/>
                  <a:pt x="3274" y="17446"/>
                  <a:pt x="3240" y="16679"/>
                </a:cubicBezTo>
                <a:cubicBezTo>
                  <a:pt x="3228" y="16401"/>
                  <a:pt x="3020" y="16188"/>
                  <a:pt x="2739" y="16178"/>
                </a:cubicBezTo>
                <a:lnTo>
                  <a:pt x="1655" y="16141"/>
                </a:lnTo>
                <a:cubicBezTo>
                  <a:pt x="5434" y="11143"/>
                  <a:pt x="9205" y="6142"/>
                  <a:pt x="12970" y="1134"/>
                </a:cubicBezTo>
                <a:close/>
                <a:moveTo>
                  <a:pt x="15534" y="6124"/>
                </a:moveTo>
                <a:cubicBezTo>
                  <a:pt x="21851" y="6165"/>
                  <a:pt x="28169" y="6234"/>
                  <a:pt x="34486" y="6276"/>
                </a:cubicBezTo>
                <a:cubicBezTo>
                  <a:pt x="40921" y="6319"/>
                  <a:pt x="47357" y="6418"/>
                  <a:pt x="53789" y="6572"/>
                </a:cubicBezTo>
                <a:cubicBezTo>
                  <a:pt x="57386" y="6659"/>
                  <a:pt x="60982" y="6762"/>
                  <a:pt x="64577" y="6884"/>
                </a:cubicBezTo>
                <a:cubicBezTo>
                  <a:pt x="64583" y="6884"/>
                  <a:pt x="64588" y="6884"/>
                  <a:pt x="64594" y="6884"/>
                </a:cubicBezTo>
                <a:cubicBezTo>
                  <a:pt x="64636" y="6884"/>
                  <a:pt x="64679" y="6881"/>
                  <a:pt x="64719" y="6872"/>
                </a:cubicBezTo>
                <a:lnTo>
                  <a:pt x="64719" y="6872"/>
                </a:lnTo>
                <a:cubicBezTo>
                  <a:pt x="64716" y="6906"/>
                  <a:pt x="64704" y="6934"/>
                  <a:pt x="64709" y="6972"/>
                </a:cubicBezTo>
                <a:cubicBezTo>
                  <a:pt x="65631" y="16100"/>
                  <a:pt x="65696" y="25293"/>
                  <a:pt x="65494" y="34456"/>
                </a:cubicBezTo>
                <a:cubicBezTo>
                  <a:pt x="65291" y="43648"/>
                  <a:pt x="64827" y="52832"/>
                  <a:pt x="64763" y="62027"/>
                </a:cubicBezTo>
                <a:cubicBezTo>
                  <a:pt x="64727" y="67226"/>
                  <a:pt x="64803" y="72433"/>
                  <a:pt x="65168" y="77622"/>
                </a:cubicBezTo>
                <a:cubicBezTo>
                  <a:pt x="65183" y="77842"/>
                  <a:pt x="65292" y="77999"/>
                  <a:pt x="65439" y="78096"/>
                </a:cubicBezTo>
                <a:cubicBezTo>
                  <a:pt x="61784" y="80959"/>
                  <a:pt x="58365" y="84109"/>
                  <a:pt x="55216" y="87519"/>
                </a:cubicBezTo>
                <a:cubicBezTo>
                  <a:pt x="55142" y="87488"/>
                  <a:pt x="55063" y="87472"/>
                  <a:pt x="54983" y="87472"/>
                </a:cubicBezTo>
                <a:cubicBezTo>
                  <a:pt x="54962" y="87472"/>
                  <a:pt x="54941" y="87473"/>
                  <a:pt x="54920" y="87475"/>
                </a:cubicBezTo>
                <a:cubicBezTo>
                  <a:pt x="45245" y="88391"/>
                  <a:pt x="35533" y="88834"/>
                  <a:pt x="25817" y="88834"/>
                </a:cubicBezTo>
                <a:cubicBezTo>
                  <a:pt x="22961" y="88834"/>
                  <a:pt x="20104" y="88795"/>
                  <a:pt x="17249" y="88720"/>
                </a:cubicBezTo>
                <a:cubicBezTo>
                  <a:pt x="13851" y="88629"/>
                  <a:pt x="10454" y="88484"/>
                  <a:pt x="7060" y="88315"/>
                </a:cubicBezTo>
                <a:cubicBezTo>
                  <a:pt x="5985" y="79395"/>
                  <a:pt x="5936" y="70344"/>
                  <a:pt x="6098" y="61376"/>
                </a:cubicBezTo>
                <a:cubicBezTo>
                  <a:pt x="6264" y="52171"/>
                  <a:pt x="6643" y="42969"/>
                  <a:pt x="6691" y="33762"/>
                </a:cubicBezTo>
                <a:cubicBezTo>
                  <a:pt x="6719" y="28549"/>
                  <a:pt x="6563" y="23337"/>
                  <a:pt x="6170" y="18140"/>
                </a:cubicBezTo>
                <a:cubicBezTo>
                  <a:pt x="6153" y="17907"/>
                  <a:pt x="6006" y="17759"/>
                  <a:pt x="5832" y="17701"/>
                </a:cubicBezTo>
                <a:cubicBezTo>
                  <a:pt x="9063" y="13840"/>
                  <a:pt x="12297" y="9981"/>
                  <a:pt x="15534" y="6124"/>
                </a:cubicBezTo>
                <a:close/>
                <a:moveTo>
                  <a:pt x="65864" y="87353"/>
                </a:moveTo>
                <a:lnTo>
                  <a:pt x="65864" y="87353"/>
                </a:lnTo>
                <a:cubicBezTo>
                  <a:pt x="65792" y="87886"/>
                  <a:pt x="65724" y="88419"/>
                  <a:pt x="65658" y="88952"/>
                </a:cubicBezTo>
                <a:lnTo>
                  <a:pt x="63865" y="89243"/>
                </a:lnTo>
                <a:cubicBezTo>
                  <a:pt x="64544" y="88628"/>
                  <a:pt x="65211" y="87998"/>
                  <a:pt x="65864" y="87353"/>
                </a:cubicBezTo>
                <a:close/>
                <a:moveTo>
                  <a:pt x="67190" y="78071"/>
                </a:moveTo>
                <a:cubicBezTo>
                  <a:pt x="67134" y="79036"/>
                  <a:pt x="67079" y="80001"/>
                  <a:pt x="67023" y="80966"/>
                </a:cubicBezTo>
                <a:cubicBezTo>
                  <a:pt x="67005" y="81289"/>
                  <a:pt x="67295" y="81497"/>
                  <a:pt x="67584" y="81497"/>
                </a:cubicBezTo>
                <a:cubicBezTo>
                  <a:pt x="67625" y="81497"/>
                  <a:pt x="67665" y="81493"/>
                  <a:pt x="67705" y="81484"/>
                </a:cubicBezTo>
                <a:cubicBezTo>
                  <a:pt x="68386" y="81339"/>
                  <a:pt x="69076" y="81278"/>
                  <a:pt x="69767" y="81267"/>
                </a:cubicBezTo>
                <a:lnTo>
                  <a:pt x="69767" y="81267"/>
                </a:lnTo>
                <a:cubicBezTo>
                  <a:pt x="65916" y="85999"/>
                  <a:pt x="61473" y="90171"/>
                  <a:pt x="56426" y="93605"/>
                </a:cubicBezTo>
                <a:cubicBezTo>
                  <a:pt x="56344" y="92858"/>
                  <a:pt x="56110" y="92136"/>
                  <a:pt x="55742" y="91482"/>
                </a:cubicBezTo>
                <a:cubicBezTo>
                  <a:pt x="55641" y="91301"/>
                  <a:pt x="55433" y="91191"/>
                  <a:pt x="55227" y="91191"/>
                </a:cubicBezTo>
                <a:cubicBezTo>
                  <a:pt x="55177" y="91191"/>
                  <a:pt x="55127" y="91198"/>
                  <a:pt x="55079" y="91211"/>
                </a:cubicBezTo>
                <a:cubicBezTo>
                  <a:pt x="54390" y="91407"/>
                  <a:pt x="53702" y="91603"/>
                  <a:pt x="53015" y="91801"/>
                </a:cubicBezTo>
                <a:cubicBezTo>
                  <a:pt x="57217" y="86713"/>
                  <a:pt x="61970" y="82108"/>
                  <a:pt x="67190" y="78071"/>
                </a:cubicBezTo>
                <a:close/>
                <a:moveTo>
                  <a:pt x="13417" y="1"/>
                </a:moveTo>
                <a:cubicBezTo>
                  <a:pt x="13151" y="1"/>
                  <a:pt x="12882" y="163"/>
                  <a:pt x="12826" y="428"/>
                </a:cubicBezTo>
                <a:cubicBezTo>
                  <a:pt x="12756" y="398"/>
                  <a:pt x="12680" y="382"/>
                  <a:pt x="12603" y="382"/>
                </a:cubicBezTo>
                <a:cubicBezTo>
                  <a:pt x="12458" y="382"/>
                  <a:pt x="12312" y="440"/>
                  <a:pt x="12204" y="582"/>
                </a:cubicBezTo>
                <a:cubicBezTo>
                  <a:pt x="11014" y="2150"/>
                  <a:pt x="9824" y="3720"/>
                  <a:pt x="8635" y="5289"/>
                </a:cubicBezTo>
                <a:cubicBezTo>
                  <a:pt x="8608" y="5284"/>
                  <a:pt x="8582" y="5273"/>
                  <a:pt x="8553" y="5273"/>
                </a:cubicBezTo>
                <a:cubicBezTo>
                  <a:pt x="8551" y="5273"/>
                  <a:pt x="8548" y="5273"/>
                  <a:pt x="8546" y="5273"/>
                </a:cubicBezTo>
                <a:lnTo>
                  <a:pt x="6214" y="5392"/>
                </a:lnTo>
                <a:cubicBezTo>
                  <a:pt x="5837" y="5412"/>
                  <a:pt x="5455" y="5416"/>
                  <a:pt x="5079" y="5454"/>
                </a:cubicBezTo>
                <a:cubicBezTo>
                  <a:pt x="4684" y="5496"/>
                  <a:pt x="4345" y="5657"/>
                  <a:pt x="4155" y="6021"/>
                </a:cubicBezTo>
                <a:cubicBezTo>
                  <a:pt x="4008" y="6303"/>
                  <a:pt x="3995" y="6633"/>
                  <a:pt x="4031" y="6943"/>
                </a:cubicBezTo>
                <a:cubicBezTo>
                  <a:pt x="4077" y="7329"/>
                  <a:pt x="4143" y="7714"/>
                  <a:pt x="4201" y="8100"/>
                </a:cubicBezTo>
                <a:cubicBezTo>
                  <a:pt x="4258" y="8482"/>
                  <a:pt x="4316" y="8865"/>
                  <a:pt x="4372" y="9248"/>
                </a:cubicBezTo>
                <a:cubicBezTo>
                  <a:pt x="4430" y="9635"/>
                  <a:pt x="4429" y="10111"/>
                  <a:pt x="4641" y="10451"/>
                </a:cubicBezTo>
                <a:cubicBezTo>
                  <a:pt x="4654" y="10468"/>
                  <a:pt x="4668" y="10484"/>
                  <a:pt x="4683" y="10501"/>
                </a:cubicBezTo>
                <a:cubicBezTo>
                  <a:pt x="3203" y="12452"/>
                  <a:pt x="1723" y="14404"/>
                  <a:pt x="243" y="16356"/>
                </a:cubicBezTo>
                <a:cubicBezTo>
                  <a:pt x="1" y="16678"/>
                  <a:pt x="336" y="17101"/>
                  <a:pt x="677" y="17111"/>
                </a:cubicBezTo>
                <a:lnTo>
                  <a:pt x="2268" y="17164"/>
                </a:lnTo>
                <a:cubicBezTo>
                  <a:pt x="2336" y="18200"/>
                  <a:pt x="2471" y="19230"/>
                  <a:pt x="2677" y="20246"/>
                </a:cubicBezTo>
                <a:cubicBezTo>
                  <a:pt x="2723" y="20472"/>
                  <a:pt x="2955" y="20615"/>
                  <a:pt x="3178" y="20615"/>
                </a:cubicBezTo>
                <a:cubicBezTo>
                  <a:pt x="3305" y="20615"/>
                  <a:pt x="3428" y="20570"/>
                  <a:pt x="3513" y="20468"/>
                </a:cubicBezTo>
                <a:cubicBezTo>
                  <a:pt x="4078" y="19792"/>
                  <a:pt x="4643" y="19118"/>
                  <a:pt x="5209" y="18444"/>
                </a:cubicBezTo>
                <a:cubicBezTo>
                  <a:pt x="5591" y="27533"/>
                  <a:pt x="5450" y="36642"/>
                  <a:pt x="5221" y="45733"/>
                </a:cubicBezTo>
                <a:cubicBezTo>
                  <a:pt x="4989" y="54932"/>
                  <a:pt x="4741" y="64124"/>
                  <a:pt x="4944" y="73325"/>
                </a:cubicBezTo>
                <a:cubicBezTo>
                  <a:pt x="5059" y="78533"/>
                  <a:pt x="5410" y="83711"/>
                  <a:pt x="5913" y="88895"/>
                </a:cubicBezTo>
                <a:cubicBezTo>
                  <a:pt x="5946" y="89241"/>
                  <a:pt x="6164" y="89471"/>
                  <a:pt x="6518" y="89500"/>
                </a:cubicBezTo>
                <a:cubicBezTo>
                  <a:pt x="12921" y="90010"/>
                  <a:pt x="19348" y="90243"/>
                  <a:pt x="25776" y="90243"/>
                </a:cubicBezTo>
                <a:cubicBezTo>
                  <a:pt x="31928" y="90243"/>
                  <a:pt x="38080" y="90029"/>
                  <a:pt x="44212" y="89637"/>
                </a:cubicBezTo>
                <a:cubicBezTo>
                  <a:pt x="47488" y="89427"/>
                  <a:pt x="50760" y="89161"/>
                  <a:pt x="54027" y="88836"/>
                </a:cubicBezTo>
                <a:lnTo>
                  <a:pt x="54027" y="88836"/>
                </a:lnTo>
                <a:cubicBezTo>
                  <a:pt x="52979" y="90018"/>
                  <a:pt x="51956" y="91221"/>
                  <a:pt x="50972" y="92461"/>
                </a:cubicBezTo>
                <a:cubicBezTo>
                  <a:pt x="50668" y="92844"/>
                  <a:pt x="50874" y="93466"/>
                  <a:pt x="51361" y="93466"/>
                </a:cubicBezTo>
                <a:cubicBezTo>
                  <a:pt x="51418" y="93466"/>
                  <a:pt x="51478" y="93458"/>
                  <a:pt x="51542" y="93440"/>
                </a:cubicBezTo>
                <a:cubicBezTo>
                  <a:pt x="52670" y="93119"/>
                  <a:pt x="53798" y="92799"/>
                  <a:pt x="54925" y="92477"/>
                </a:cubicBezTo>
                <a:cubicBezTo>
                  <a:pt x="55234" y="93182"/>
                  <a:pt x="55340" y="93924"/>
                  <a:pt x="55263" y="94711"/>
                </a:cubicBezTo>
                <a:cubicBezTo>
                  <a:pt x="55229" y="95044"/>
                  <a:pt x="55554" y="95296"/>
                  <a:pt x="55866" y="95296"/>
                </a:cubicBezTo>
                <a:cubicBezTo>
                  <a:pt x="55964" y="95296"/>
                  <a:pt x="56060" y="95271"/>
                  <a:pt x="56144" y="95217"/>
                </a:cubicBezTo>
                <a:cubicBezTo>
                  <a:pt x="58594" y="93609"/>
                  <a:pt x="60931" y="91823"/>
                  <a:pt x="63138" y="89888"/>
                </a:cubicBezTo>
                <a:cubicBezTo>
                  <a:pt x="63191" y="90025"/>
                  <a:pt x="63300" y="90133"/>
                  <a:pt x="63462" y="90133"/>
                </a:cubicBezTo>
                <a:cubicBezTo>
                  <a:pt x="63476" y="90133"/>
                  <a:pt x="63490" y="90132"/>
                  <a:pt x="63505" y="90130"/>
                </a:cubicBezTo>
                <a:lnTo>
                  <a:pt x="66083" y="89845"/>
                </a:lnTo>
                <a:cubicBezTo>
                  <a:pt x="66278" y="89823"/>
                  <a:pt x="66508" y="89713"/>
                  <a:pt x="66546" y="89493"/>
                </a:cubicBezTo>
                <a:cubicBezTo>
                  <a:pt x="66738" y="88365"/>
                  <a:pt x="66912" y="87234"/>
                  <a:pt x="67084" y="86103"/>
                </a:cubicBezTo>
                <a:cubicBezTo>
                  <a:pt x="68625" y="84488"/>
                  <a:pt x="70084" y="82796"/>
                  <a:pt x="71427" y="81016"/>
                </a:cubicBezTo>
                <a:cubicBezTo>
                  <a:pt x="71706" y="80646"/>
                  <a:pt x="71320" y="80182"/>
                  <a:pt x="70937" y="80161"/>
                </a:cubicBezTo>
                <a:cubicBezTo>
                  <a:pt x="70723" y="80149"/>
                  <a:pt x="70511" y="80144"/>
                  <a:pt x="70299" y="80144"/>
                </a:cubicBezTo>
                <a:cubicBezTo>
                  <a:pt x="69575" y="80144"/>
                  <a:pt x="68859" y="80208"/>
                  <a:pt x="68145" y="80320"/>
                </a:cubicBezTo>
                <a:cubicBezTo>
                  <a:pt x="68217" y="79270"/>
                  <a:pt x="68288" y="78219"/>
                  <a:pt x="68360" y="77169"/>
                </a:cubicBezTo>
                <a:cubicBezTo>
                  <a:pt x="68382" y="76861"/>
                  <a:pt x="68185" y="76686"/>
                  <a:pt x="67951" y="76642"/>
                </a:cubicBezTo>
                <a:cubicBezTo>
                  <a:pt x="67871" y="76562"/>
                  <a:pt x="67769" y="76512"/>
                  <a:pt x="67657" y="76512"/>
                </a:cubicBezTo>
                <a:cubicBezTo>
                  <a:pt x="67570" y="76512"/>
                  <a:pt x="67477" y="76542"/>
                  <a:pt x="67383" y="76611"/>
                </a:cubicBezTo>
                <a:cubicBezTo>
                  <a:pt x="67046" y="76860"/>
                  <a:pt x="66720" y="77118"/>
                  <a:pt x="66387" y="77371"/>
                </a:cubicBezTo>
                <a:cubicBezTo>
                  <a:pt x="65856" y="68277"/>
                  <a:pt x="65962" y="59178"/>
                  <a:pt x="66220" y="50076"/>
                </a:cubicBezTo>
                <a:cubicBezTo>
                  <a:pt x="66481" y="40894"/>
                  <a:pt x="66856" y="31710"/>
                  <a:pt x="66683" y="22523"/>
                </a:cubicBezTo>
                <a:cubicBezTo>
                  <a:pt x="66586" y="17326"/>
                  <a:pt x="66290" y="12138"/>
                  <a:pt x="65704" y="6972"/>
                </a:cubicBezTo>
                <a:cubicBezTo>
                  <a:pt x="65668" y="6657"/>
                  <a:pt x="65403" y="6502"/>
                  <a:pt x="65154" y="6502"/>
                </a:cubicBezTo>
                <a:cubicBezTo>
                  <a:pt x="65144" y="6502"/>
                  <a:pt x="65134" y="6502"/>
                  <a:pt x="65124" y="6502"/>
                </a:cubicBezTo>
                <a:cubicBezTo>
                  <a:pt x="65231" y="6157"/>
                  <a:pt x="65049" y="5701"/>
                  <a:pt x="64577" y="5686"/>
                </a:cubicBezTo>
                <a:cubicBezTo>
                  <a:pt x="53063" y="5303"/>
                  <a:pt x="41543" y="5080"/>
                  <a:pt x="30022" y="5080"/>
                </a:cubicBezTo>
                <a:cubicBezTo>
                  <a:pt x="28672" y="5080"/>
                  <a:pt x="27322" y="5083"/>
                  <a:pt x="25972" y="5090"/>
                </a:cubicBezTo>
                <a:cubicBezTo>
                  <a:pt x="22720" y="5105"/>
                  <a:pt x="19474" y="5206"/>
                  <a:pt x="16224" y="5300"/>
                </a:cubicBezTo>
                <a:cubicBezTo>
                  <a:pt x="16808" y="4605"/>
                  <a:pt x="17390" y="3910"/>
                  <a:pt x="17972" y="3215"/>
                </a:cubicBezTo>
                <a:cubicBezTo>
                  <a:pt x="18218" y="2922"/>
                  <a:pt x="18106" y="2324"/>
                  <a:pt x="17661" y="2324"/>
                </a:cubicBezTo>
                <a:cubicBezTo>
                  <a:pt x="17643" y="2324"/>
                  <a:pt x="17624" y="2325"/>
                  <a:pt x="17605" y="2327"/>
                </a:cubicBezTo>
                <a:cubicBezTo>
                  <a:pt x="16554" y="2437"/>
                  <a:pt x="15615" y="2741"/>
                  <a:pt x="14689" y="3169"/>
                </a:cubicBezTo>
                <a:cubicBezTo>
                  <a:pt x="14510" y="2234"/>
                  <a:pt x="14246" y="1309"/>
                  <a:pt x="13966" y="406"/>
                </a:cubicBezTo>
                <a:cubicBezTo>
                  <a:pt x="13879" y="123"/>
                  <a:pt x="13649" y="1"/>
                  <a:pt x="134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93" name="Google Shape;3393;p80"/>
          <p:cNvGrpSpPr/>
          <p:nvPr/>
        </p:nvGrpSpPr>
        <p:grpSpPr>
          <a:xfrm rot="-404831">
            <a:off x="5647793" y="4078981"/>
            <a:ext cx="2096372" cy="412401"/>
            <a:chOff x="2355875" y="2184550"/>
            <a:chExt cx="2386625" cy="469500"/>
          </a:xfrm>
        </p:grpSpPr>
        <p:sp>
          <p:nvSpPr>
            <p:cNvPr id="3394" name="Google Shape;3394;p80"/>
            <p:cNvSpPr/>
            <p:nvPr/>
          </p:nvSpPr>
          <p:spPr>
            <a:xfrm>
              <a:off x="2355875" y="2184550"/>
              <a:ext cx="2386625" cy="469500"/>
            </a:xfrm>
            <a:custGeom>
              <a:avLst/>
              <a:gdLst/>
              <a:ahLst/>
              <a:cxnLst/>
              <a:rect l="l" t="t" r="r" b="b"/>
              <a:pathLst>
                <a:path w="95465" h="18780" extrusionOk="0">
                  <a:moveTo>
                    <a:pt x="10256" y="6032"/>
                  </a:moveTo>
                  <a:cubicBezTo>
                    <a:pt x="12110" y="6032"/>
                    <a:pt x="13613" y="7535"/>
                    <a:pt x="13613" y="9390"/>
                  </a:cubicBezTo>
                  <a:lnTo>
                    <a:pt x="13614" y="9390"/>
                  </a:lnTo>
                  <a:cubicBezTo>
                    <a:pt x="13614" y="11244"/>
                    <a:pt x="12111" y="12747"/>
                    <a:pt x="10256" y="12747"/>
                  </a:cubicBezTo>
                  <a:cubicBezTo>
                    <a:pt x="8402" y="12747"/>
                    <a:pt x="6898" y="11244"/>
                    <a:pt x="6898" y="9389"/>
                  </a:cubicBezTo>
                  <a:cubicBezTo>
                    <a:pt x="6898" y="7535"/>
                    <a:pt x="8402" y="6032"/>
                    <a:pt x="10256" y="6032"/>
                  </a:cubicBezTo>
                  <a:close/>
                  <a:moveTo>
                    <a:pt x="1440" y="0"/>
                  </a:moveTo>
                  <a:cubicBezTo>
                    <a:pt x="647" y="0"/>
                    <a:pt x="0" y="648"/>
                    <a:pt x="0" y="1440"/>
                  </a:cubicBezTo>
                  <a:lnTo>
                    <a:pt x="0" y="17340"/>
                  </a:lnTo>
                  <a:cubicBezTo>
                    <a:pt x="0" y="18132"/>
                    <a:pt x="648" y="18780"/>
                    <a:pt x="1440" y="18780"/>
                  </a:cubicBezTo>
                  <a:lnTo>
                    <a:pt x="91544" y="18780"/>
                  </a:lnTo>
                  <a:cubicBezTo>
                    <a:pt x="93701" y="18780"/>
                    <a:pt x="95465" y="17016"/>
                    <a:pt x="95465" y="14860"/>
                  </a:cubicBezTo>
                  <a:lnTo>
                    <a:pt x="95465" y="3921"/>
                  </a:lnTo>
                  <a:cubicBezTo>
                    <a:pt x="95465" y="1764"/>
                    <a:pt x="93701" y="0"/>
                    <a:pt x="915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80"/>
            <p:cNvSpPr/>
            <p:nvPr/>
          </p:nvSpPr>
          <p:spPr>
            <a:xfrm>
              <a:off x="2763525" y="2394400"/>
              <a:ext cx="19350" cy="259625"/>
            </a:xfrm>
            <a:custGeom>
              <a:avLst/>
              <a:gdLst/>
              <a:ahLst/>
              <a:cxnLst/>
              <a:rect l="l" t="t" r="r" b="b"/>
              <a:pathLst>
                <a:path w="774" h="10385" extrusionOk="0">
                  <a:moveTo>
                    <a:pt x="387" y="1"/>
                  </a:moveTo>
                  <a:cubicBezTo>
                    <a:pt x="173" y="1"/>
                    <a:pt x="0" y="196"/>
                    <a:pt x="0" y="438"/>
                  </a:cubicBezTo>
                  <a:lnTo>
                    <a:pt x="0" y="10385"/>
                  </a:lnTo>
                  <a:lnTo>
                    <a:pt x="773" y="10385"/>
                  </a:lnTo>
                  <a:lnTo>
                    <a:pt x="773" y="438"/>
                  </a:lnTo>
                  <a:cubicBezTo>
                    <a:pt x="773" y="196"/>
                    <a:pt x="600" y="1"/>
                    <a:pt x="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80"/>
            <p:cNvSpPr/>
            <p:nvPr/>
          </p:nvSpPr>
          <p:spPr>
            <a:xfrm>
              <a:off x="2827325" y="2461175"/>
              <a:ext cx="19375" cy="192850"/>
            </a:xfrm>
            <a:custGeom>
              <a:avLst/>
              <a:gdLst/>
              <a:ahLst/>
              <a:cxnLst/>
              <a:rect l="l" t="t" r="r" b="b"/>
              <a:pathLst>
                <a:path w="775" h="7714" extrusionOk="0">
                  <a:moveTo>
                    <a:pt x="15" y="0"/>
                  </a:moveTo>
                  <a:cubicBezTo>
                    <a:pt x="7" y="0"/>
                    <a:pt x="1" y="6"/>
                    <a:pt x="1" y="15"/>
                  </a:cubicBezTo>
                  <a:lnTo>
                    <a:pt x="1" y="7714"/>
                  </a:lnTo>
                  <a:lnTo>
                    <a:pt x="774" y="7714"/>
                  </a:lnTo>
                  <a:lnTo>
                    <a:pt x="774" y="15"/>
                  </a:lnTo>
                  <a:cubicBezTo>
                    <a:pt x="774" y="6"/>
                    <a:pt x="767" y="0"/>
                    <a:pt x="7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80"/>
            <p:cNvSpPr/>
            <p:nvPr/>
          </p:nvSpPr>
          <p:spPr>
            <a:xfrm>
              <a:off x="2891150" y="2461175"/>
              <a:ext cx="19350" cy="192850"/>
            </a:xfrm>
            <a:custGeom>
              <a:avLst/>
              <a:gdLst/>
              <a:ahLst/>
              <a:cxnLst/>
              <a:rect l="l" t="t" r="r" b="b"/>
              <a:pathLst>
                <a:path w="774" h="7714" extrusionOk="0">
                  <a:moveTo>
                    <a:pt x="14" y="0"/>
                  </a:moveTo>
                  <a:cubicBezTo>
                    <a:pt x="7" y="0"/>
                    <a:pt x="1" y="6"/>
                    <a:pt x="1" y="15"/>
                  </a:cubicBezTo>
                  <a:lnTo>
                    <a:pt x="1" y="7714"/>
                  </a:lnTo>
                  <a:lnTo>
                    <a:pt x="774" y="7714"/>
                  </a:lnTo>
                  <a:lnTo>
                    <a:pt x="774" y="15"/>
                  </a:lnTo>
                  <a:cubicBezTo>
                    <a:pt x="774" y="6"/>
                    <a:pt x="767" y="0"/>
                    <a:pt x="7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80"/>
            <p:cNvSpPr/>
            <p:nvPr/>
          </p:nvSpPr>
          <p:spPr>
            <a:xfrm>
              <a:off x="2954975" y="2461175"/>
              <a:ext cx="19350" cy="192850"/>
            </a:xfrm>
            <a:custGeom>
              <a:avLst/>
              <a:gdLst/>
              <a:ahLst/>
              <a:cxnLst/>
              <a:rect l="l" t="t" r="r" b="b"/>
              <a:pathLst>
                <a:path w="774" h="7714" extrusionOk="0">
                  <a:moveTo>
                    <a:pt x="52" y="0"/>
                  </a:moveTo>
                  <a:cubicBezTo>
                    <a:pt x="23" y="0"/>
                    <a:pt x="0" y="24"/>
                    <a:pt x="0" y="52"/>
                  </a:cubicBezTo>
                  <a:lnTo>
                    <a:pt x="0" y="7714"/>
                  </a:lnTo>
                  <a:lnTo>
                    <a:pt x="774" y="7714"/>
                  </a:lnTo>
                  <a:lnTo>
                    <a:pt x="774" y="52"/>
                  </a:lnTo>
                  <a:cubicBezTo>
                    <a:pt x="774" y="24"/>
                    <a:pt x="750" y="0"/>
                    <a:pt x="7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80"/>
            <p:cNvSpPr/>
            <p:nvPr/>
          </p:nvSpPr>
          <p:spPr>
            <a:xfrm>
              <a:off x="3018775" y="2461200"/>
              <a:ext cx="19350" cy="192825"/>
            </a:xfrm>
            <a:custGeom>
              <a:avLst/>
              <a:gdLst/>
              <a:ahLst/>
              <a:cxnLst/>
              <a:rect l="l" t="t" r="r" b="b"/>
              <a:pathLst>
                <a:path w="774" h="7713" extrusionOk="0"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lnTo>
                    <a:pt x="0" y="7713"/>
                  </a:lnTo>
                  <a:lnTo>
                    <a:pt x="773" y="7713"/>
                  </a:lnTo>
                  <a:lnTo>
                    <a:pt x="773" y="51"/>
                  </a:lnTo>
                  <a:cubicBezTo>
                    <a:pt x="772" y="23"/>
                    <a:pt x="749" y="0"/>
                    <a:pt x="722" y="0"/>
                  </a:cubicBezTo>
                  <a:lnTo>
                    <a:pt x="53" y="0"/>
                  </a:lnTo>
                  <a:cubicBezTo>
                    <a:pt x="52" y="0"/>
                    <a:pt x="51" y="0"/>
                    <a:pt x="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80"/>
            <p:cNvSpPr/>
            <p:nvPr/>
          </p:nvSpPr>
          <p:spPr>
            <a:xfrm>
              <a:off x="3082575" y="2394400"/>
              <a:ext cx="19375" cy="259625"/>
            </a:xfrm>
            <a:custGeom>
              <a:avLst/>
              <a:gdLst/>
              <a:ahLst/>
              <a:cxnLst/>
              <a:rect l="l" t="t" r="r" b="b"/>
              <a:pathLst>
                <a:path w="775" h="10385" extrusionOk="0">
                  <a:moveTo>
                    <a:pt x="387" y="1"/>
                  </a:moveTo>
                  <a:cubicBezTo>
                    <a:pt x="174" y="1"/>
                    <a:pt x="1" y="196"/>
                    <a:pt x="1" y="438"/>
                  </a:cubicBezTo>
                  <a:lnTo>
                    <a:pt x="1" y="10385"/>
                  </a:lnTo>
                  <a:lnTo>
                    <a:pt x="774" y="10385"/>
                  </a:lnTo>
                  <a:lnTo>
                    <a:pt x="774" y="438"/>
                  </a:lnTo>
                  <a:cubicBezTo>
                    <a:pt x="774" y="196"/>
                    <a:pt x="601" y="1"/>
                    <a:pt x="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80"/>
            <p:cNvSpPr/>
            <p:nvPr/>
          </p:nvSpPr>
          <p:spPr>
            <a:xfrm>
              <a:off x="3146400" y="2461175"/>
              <a:ext cx="19350" cy="192850"/>
            </a:xfrm>
            <a:custGeom>
              <a:avLst/>
              <a:gdLst/>
              <a:ahLst/>
              <a:cxnLst/>
              <a:rect l="l" t="t" r="r" b="b"/>
              <a:pathLst>
                <a:path w="774" h="7714" extrusionOk="0">
                  <a:moveTo>
                    <a:pt x="52" y="0"/>
                  </a:moveTo>
                  <a:cubicBezTo>
                    <a:pt x="23" y="0"/>
                    <a:pt x="1" y="23"/>
                    <a:pt x="1" y="52"/>
                  </a:cubicBezTo>
                  <a:lnTo>
                    <a:pt x="1" y="7714"/>
                  </a:lnTo>
                  <a:lnTo>
                    <a:pt x="773" y="7714"/>
                  </a:lnTo>
                  <a:lnTo>
                    <a:pt x="773" y="52"/>
                  </a:lnTo>
                  <a:cubicBezTo>
                    <a:pt x="774" y="24"/>
                    <a:pt x="750" y="0"/>
                    <a:pt x="7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80"/>
            <p:cNvSpPr/>
            <p:nvPr/>
          </p:nvSpPr>
          <p:spPr>
            <a:xfrm>
              <a:off x="3210225" y="2461175"/>
              <a:ext cx="19325" cy="192850"/>
            </a:xfrm>
            <a:custGeom>
              <a:avLst/>
              <a:gdLst/>
              <a:ahLst/>
              <a:cxnLst/>
              <a:rect l="l" t="t" r="r" b="b"/>
              <a:pathLst>
                <a:path w="773" h="7714" extrusionOk="0">
                  <a:moveTo>
                    <a:pt x="52" y="0"/>
                  </a:moveTo>
                  <a:cubicBezTo>
                    <a:pt x="23" y="0"/>
                    <a:pt x="0" y="24"/>
                    <a:pt x="0" y="52"/>
                  </a:cubicBezTo>
                  <a:lnTo>
                    <a:pt x="0" y="7714"/>
                  </a:lnTo>
                  <a:lnTo>
                    <a:pt x="772" y="7714"/>
                  </a:lnTo>
                  <a:lnTo>
                    <a:pt x="772" y="52"/>
                  </a:lnTo>
                  <a:cubicBezTo>
                    <a:pt x="772" y="24"/>
                    <a:pt x="750" y="0"/>
                    <a:pt x="7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80"/>
            <p:cNvSpPr/>
            <p:nvPr/>
          </p:nvSpPr>
          <p:spPr>
            <a:xfrm>
              <a:off x="3274050" y="2461175"/>
              <a:ext cx="19325" cy="192850"/>
            </a:xfrm>
            <a:custGeom>
              <a:avLst/>
              <a:gdLst/>
              <a:ahLst/>
              <a:cxnLst/>
              <a:rect l="l" t="t" r="r" b="b"/>
              <a:pathLst>
                <a:path w="773" h="7714" extrusionOk="0">
                  <a:moveTo>
                    <a:pt x="51" y="0"/>
                  </a:moveTo>
                  <a:cubicBezTo>
                    <a:pt x="23" y="0"/>
                    <a:pt x="0" y="24"/>
                    <a:pt x="0" y="52"/>
                  </a:cubicBezTo>
                  <a:lnTo>
                    <a:pt x="0" y="7714"/>
                  </a:lnTo>
                  <a:lnTo>
                    <a:pt x="772" y="7714"/>
                  </a:lnTo>
                  <a:lnTo>
                    <a:pt x="772" y="52"/>
                  </a:lnTo>
                  <a:cubicBezTo>
                    <a:pt x="772" y="24"/>
                    <a:pt x="749" y="0"/>
                    <a:pt x="7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80"/>
            <p:cNvSpPr/>
            <p:nvPr/>
          </p:nvSpPr>
          <p:spPr>
            <a:xfrm>
              <a:off x="3337825" y="2461175"/>
              <a:ext cx="19350" cy="192850"/>
            </a:xfrm>
            <a:custGeom>
              <a:avLst/>
              <a:gdLst/>
              <a:ahLst/>
              <a:cxnLst/>
              <a:rect l="l" t="t" r="r" b="b"/>
              <a:pathLst>
                <a:path w="774" h="7714" extrusionOk="0">
                  <a:moveTo>
                    <a:pt x="52" y="0"/>
                  </a:moveTo>
                  <a:cubicBezTo>
                    <a:pt x="25" y="0"/>
                    <a:pt x="1" y="24"/>
                    <a:pt x="1" y="53"/>
                  </a:cubicBezTo>
                  <a:lnTo>
                    <a:pt x="1" y="7714"/>
                  </a:lnTo>
                  <a:lnTo>
                    <a:pt x="774" y="7714"/>
                  </a:lnTo>
                  <a:lnTo>
                    <a:pt x="774" y="52"/>
                  </a:lnTo>
                  <a:cubicBezTo>
                    <a:pt x="774" y="24"/>
                    <a:pt x="751" y="0"/>
                    <a:pt x="7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80"/>
            <p:cNvSpPr/>
            <p:nvPr/>
          </p:nvSpPr>
          <p:spPr>
            <a:xfrm>
              <a:off x="3401650" y="2394400"/>
              <a:ext cx="19350" cy="259625"/>
            </a:xfrm>
            <a:custGeom>
              <a:avLst/>
              <a:gdLst/>
              <a:ahLst/>
              <a:cxnLst/>
              <a:rect l="l" t="t" r="r" b="b"/>
              <a:pathLst>
                <a:path w="774" h="10385" extrusionOk="0">
                  <a:moveTo>
                    <a:pt x="387" y="1"/>
                  </a:moveTo>
                  <a:cubicBezTo>
                    <a:pt x="173" y="1"/>
                    <a:pt x="0" y="196"/>
                    <a:pt x="0" y="438"/>
                  </a:cubicBezTo>
                  <a:lnTo>
                    <a:pt x="0" y="10385"/>
                  </a:lnTo>
                  <a:lnTo>
                    <a:pt x="774" y="10385"/>
                  </a:lnTo>
                  <a:lnTo>
                    <a:pt x="774" y="438"/>
                  </a:lnTo>
                  <a:cubicBezTo>
                    <a:pt x="774" y="196"/>
                    <a:pt x="601" y="1"/>
                    <a:pt x="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80"/>
            <p:cNvSpPr/>
            <p:nvPr/>
          </p:nvSpPr>
          <p:spPr>
            <a:xfrm>
              <a:off x="3465475" y="2461175"/>
              <a:ext cx="19350" cy="192850"/>
            </a:xfrm>
            <a:custGeom>
              <a:avLst/>
              <a:gdLst/>
              <a:ahLst/>
              <a:cxnLst/>
              <a:rect l="l" t="t" r="r" b="b"/>
              <a:pathLst>
                <a:path w="774" h="7714" extrusionOk="0">
                  <a:moveTo>
                    <a:pt x="52" y="0"/>
                  </a:moveTo>
                  <a:cubicBezTo>
                    <a:pt x="23" y="0"/>
                    <a:pt x="0" y="24"/>
                    <a:pt x="0" y="53"/>
                  </a:cubicBezTo>
                  <a:lnTo>
                    <a:pt x="0" y="7714"/>
                  </a:lnTo>
                  <a:lnTo>
                    <a:pt x="772" y="7714"/>
                  </a:lnTo>
                  <a:lnTo>
                    <a:pt x="772" y="52"/>
                  </a:lnTo>
                  <a:cubicBezTo>
                    <a:pt x="773" y="23"/>
                    <a:pt x="749" y="0"/>
                    <a:pt x="7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80"/>
            <p:cNvSpPr/>
            <p:nvPr/>
          </p:nvSpPr>
          <p:spPr>
            <a:xfrm>
              <a:off x="3529275" y="2461175"/>
              <a:ext cx="19350" cy="192850"/>
            </a:xfrm>
            <a:custGeom>
              <a:avLst/>
              <a:gdLst/>
              <a:ahLst/>
              <a:cxnLst/>
              <a:rect l="l" t="t" r="r" b="b"/>
              <a:pathLst>
                <a:path w="774" h="7714" extrusionOk="0">
                  <a:moveTo>
                    <a:pt x="53" y="0"/>
                  </a:moveTo>
                  <a:cubicBezTo>
                    <a:pt x="24" y="0"/>
                    <a:pt x="1" y="24"/>
                    <a:pt x="1" y="52"/>
                  </a:cubicBezTo>
                  <a:lnTo>
                    <a:pt x="1" y="7714"/>
                  </a:lnTo>
                  <a:lnTo>
                    <a:pt x="773" y="7714"/>
                  </a:lnTo>
                  <a:lnTo>
                    <a:pt x="773" y="53"/>
                  </a:lnTo>
                  <a:cubicBezTo>
                    <a:pt x="773" y="24"/>
                    <a:pt x="750" y="0"/>
                    <a:pt x="7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80"/>
            <p:cNvSpPr/>
            <p:nvPr/>
          </p:nvSpPr>
          <p:spPr>
            <a:xfrm>
              <a:off x="3593075" y="2461175"/>
              <a:ext cx="19350" cy="192850"/>
            </a:xfrm>
            <a:custGeom>
              <a:avLst/>
              <a:gdLst/>
              <a:ahLst/>
              <a:cxnLst/>
              <a:rect l="l" t="t" r="r" b="b"/>
              <a:pathLst>
                <a:path w="774" h="7714" extrusionOk="0">
                  <a:moveTo>
                    <a:pt x="53" y="0"/>
                  </a:moveTo>
                  <a:cubicBezTo>
                    <a:pt x="25" y="0"/>
                    <a:pt x="1" y="24"/>
                    <a:pt x="1" y="52"/>
                  </a:cubicBezTo>
                  <a:lnTo>
                    <a:pt x="1" y="7714"/>
                  </a:lnTo>
                  <a:lnTo>
                    <a:pt x="774" y="7714"/>
                  </a:lnTo>
                  <a:lnTo>
                    <a:pt x="774" y="53"/>
                  </a:lnTo>
                  <a:cubicBezTo>
                    <a:pt x="774" y="24"/>
                    <a:pt x="751" y="0"/>
                    <a:pt x="7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80"/>
            <p:cNvSpPr/>
            <p:nvPr/>
          </p:nvSpPr>
          <p:spPr>
            <a:xfrm>
              <a:off x="3656900" y="2461200"/>
              <a:ext cx="19350" cy="192850"/>
            </a:xfrm>
            <a:custGeom>
              <a:avLst/>
              <a:gdLst/>
              <a:ahLst/>
              <a:cxnLst/>
              <a:rect l="l" t="t" r="r" b="b"/>
              <a:pathLst>
                <a:path w="774" h="7714" extrusionOk="0">
                  <a:moveTo>
                    <a:pt x="724" y="0"/>
                  </a:moveTo>
                  <a:cubicBezTo>
                    <a:pt x="723" y="0"/>
                    <a:pt x="723" y="0"/>
                    <a:pt x="722" y="0"/>
                  </a:cubicBezTo>
                  <a:lnTo>
                    <a:pt x="52" y="0"/>
                  </a:lnTo>
                  <a:cubicBezTo>
                    <a:pt x="24" y="0"/>
                    <a:pt x="0" y="23"/>
                    <a:pt x="0" y="52"/>
                  </a:cubicBezTo>
                  <a:lnTo>
                    <a:pt x="0" y="7714"/>
                  </a:lnTo>
                  <a:lnTo>
                    <a:pt x="774" y="7714"/>
                  </a:lnTo>
                  <a:lnTo>
                    <a:pt x="774" y="51"/>
                  </a:lnTo>
                  <a:cubicBezTo>
                    <a:pt x="774" y="24"/>
                    <a:pt x="752" y="0"/>
                    <a:pt x="7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80"/>
            <p:cNvSpPr/>
            <p:nvPr/>
          </p:nvSpPr>
          <p:spPr>
            <a:xfrm>
              <a:off x="3720725" y="2394400"/>
              <a:ext cx="19350" cy="259625"/>
            </a:xfrm>
            <a:custGeom>
              <a:avLst/>
              <a:gdLst/>
              <a:ahLst/>
              <a:cxnLst/>
              <a:rect l="l" t="t" r="r" b="b"/>
              <a:pathLst>
                <a:path w="774" h="10385" extrusionOk="0">
                  <a:moveTo>
                    <a:pt x="387" y="1"/>
                  </a:moveTo>
                  <a:cubicBezTo>
                    <a:pt x="173" y="1"/>
                    <a:pt x="0" y="196"/>
                    <a:pt x="0" y="438"/>
                  </a:cubicBezTo>
                  <a:lnTo>
                    <a:pt x="0" y="10385"/>
                  </a:lnTo>
                  <a:lnTo>
                    <a:pt x="773" y="10385"/>
                  </a:lnTo>
                  <a:lnTo>
                    <a:pt x="773" y="438"/>
                  </a:lnTo>
                  <a:cubicBezTo>
                    <a:pt x="773" y="196"/>
                    <a:pt x="600" y="1"/>
                    <a:pt x="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80"/>
            <p:cNvSpPr/>
            <p:nvPr/>
          </p:nvSpPr>
          <p:spPr>
            <a:xfrm>
              <a:off x="3784525" y="2461200"/>
              <a:ext cx="19325" cy="192850"/>
            </a:xfrm>
            <a:custGeom>
              <a:avLst/>
              <a:gdLst/>
              <a:ahLst/>
              <a:cxnLst/>
              <a:rect l="l" t="t" r="r" b="b"/>
              <a:pathLst>
                <a:path w="773" h="7714" extrusionOk="0">
                  <a:moveTo>
                    <a:pt x="50" y="0"/>
                  </a:moveTo>
                  <a:cubicBezTo>
                    <a:pt x="23" y="0"/>
                    <a:pt x="1" y="24"/>
                    <a:pt x="1" y="52"/>
                  </a:cubicBezTo>
                  <a:lnTo>
                    <a:pt x="1" y="7714"/>
                  </a:lnTo>
                  <a:lnTo>
                    <a:pt x="773" y="7714"/>
                  </a:lnTo>
                  <a:lnTo>
                    <a:pt x="773" y="52"/>
                  </a:lnTo>
                  <a:cubicBezTo>
                    <a:pt x="773" y="23"/>
                    <a:pt x="750" y="0"/>
                    <a:pt x="721" y="0"/>
                  </a:cubicBezTo>
                  <a:lnTo>
                    <a:pt x="53" y="0"/>
                  </a:lnTo>
                  <a:cubicBezTo>
                    <a:pt x="52" y="0"/>
                    <a:pt x="51" y="0"/>
                    <a:pt x="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80"/>
            <p:cNvSpPr/>
            <p:nvPr/>
          </p:nvSpPr>
          <p:spPr>
            <a:xfrm>
              <a:off x="3848325" y="2461200"/>
              <a:ext cx="19350" cy="192850"/>
            </a:xfrm>
            <a:custGeom>
              <a:avLst/>
              <a:gdLst/>
              <a:ahLst/>
              <a:cxnLst/>
              <a:rect l="l" t="t" r="r" b="b"/>
              <a:pathLst>
                <a:path w="774" h="7714" extrusionOk="0">
                  <a:moveTo>
                    <a:pt x="51" y="0"/>
                  </a:moveTo>
                  <a:cubicBezTo>
                    <a:pt x="23" y="0"/>
                    <a:pt x="0" y="24"/>
                    <a:pt x="2" y="52"/>
                  </a:cubicBezTo>
                  <a:lnTo>
                    <a:pt x="2" y="7714"/>
                  </a:lnTo>
                  <a:lnTo>
                    <a:pt x="774" y="7714"/>
                  </a:lnTo>
                  <a:lnTo>
                    <a:pt x="774" y="52"/>
                  </a:lnTo>
                  <a:cubicBezTo>
                    <a:pt x="774" y="24"/>
                    <a:pt x="752" y="0"/>
                    <a:pt x="724" y="0"/>
                  </a:cubicBezTo>
                  <a:cubicBezTo>
                    <a:pt x="723" y="0"/>
                    <a:pt x="723" y="0"/>
                    <a:pt x="722" y="0"/>
                  </a:cubicBezTo>
                  <a:lnTo>
                    <a:pt x="53" y="0"/>
                  </a:lnTo>
                  <a:cubicBezTo>
                    <a:pt x="53" y="0"/>
                    <a:pt x="52" y="0"/>
                    <a:pt x="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80"/>
            <p:cNvSpPr/>
            <p:nvPr/>
          </p:nvSpPr>
          <p:spPr>
            <a:xfrm>
              <a:off x="3912150" y="2461200"/>
              <a:ext cx="19350" cy="192850"/>
            </a:xfrm>
            <a:custGeom>
              <a:avLst/>
              <a:gdLst/>
              <a:ahLst/>
              <a:cxnLst/>
              <a:rect l="l" t="t" r="r" b="b"/>
              <a:pathLst>
                <a:path w="774" h="7714" extrusionOk="0">
                  <a:moveTo>
                    <a:pt x="51" y="0"/>
                  </a:moveTo>
                  <a:cubicBezTo>
                    <a:pt x="23" y="0"/>
                    <a:pt x="0" y="24"/>
                    <a:pt x="1" y="52"/>
                  </a:cubicBezTo>
                  <a:lnTo>
                    <a:pt x="1" y="7714"/>
                  </a:lnTo>
                  <a:lnTo>
                    <a:pt x="774" y="7714"/>
                  </a:lnTo>
                  <a:lnTo>
                    <a:pt x="774" y="52"/>
                  </a:lnTo>
                  <a:cubicBezTo>
                    <a:pt x="774" y="23"/>
                    <a:pt x="751" y="0"/>
                    <a:pt x="722" y="0"/>
                  </a:cubicBezTo>
                  <a:lnTo>
                    <a:pt x="53" y="0"/>
                  </a:lnTo>
                  <a:cubicBezTo>
                    <a:pt x="52" y="0"/>
                    <a:pt x="52" y="0"/>
                    <a:pt x="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80"/>
            <p:cNvSpPr/>
            <p:nvPr/>
          </p:nvSpPr>
          <p:spPr>
            <a:xfrm>
              <a:off x="3975950" y="2461200"/>
              <a:ext cx="19375" cy="192850"/>
            </a:xfrm>
            <a:custGeom>
              <a:avLst/>
              <a:gdLst/>
              <a:ahLst/>
              <a:cxnLst/>
              <a:rect l="l" t="t" r="r" b="b"/>
              <a:pathLst>
                <a:path w="775" h="7714" extrusionOk="0">
                  <a:moveTo>
                    <a:pt x="52" y="0"/>
                  </a:moveTo>
                  <a:cubicBezTo>
                    <a:pt x="24" y="0"/>
                    <a:pt x="1" y="24"/>
                    <a:pt x="1" y="52"/>
                  </a:cubicBezTo>
                  <a:lnTo>
                    <a:pt x="1" y="7714"/>
                  </a:lnTo>
                  <a:lnTo>
                    <a:pt x="774" y="7714"/>
                  </a:lnTo>
                  <a:lnTo>
                    <a:pt x="774" y="52"/>
                  </a:lnTo>
                  <a:cubicBezTo>
                    <a:pt x="774" y="23"/>
                    <a:pt x="751" y="0"/>
                    <a:pt x="723" y="0"/>
                  </a:cubicBezTo>
                  <a:lnTo>
                    <a:pt x="54" y="0"/>
                  </a:lnTo>
                  <a:cubicBezTo>
                    <a:pt x="53" y="0"/>
                    <a:pt x="52" y="0"/>
                    <a:pt x="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80"/>
            <p:cNvSpPr/>
            <p:nvPr/>
          </p:nvSpPr>
          <p:spPr>
            <a:xfrm>
              <a:off x="4039750" y="2394400"/>
              <a:ext cx="19350" cy="259650"/>
            </a:xfrm>
            <a:custGeom>
              <a:avLst/>
              <a:gdLst/>
              <a:ahLst/>
              <a:cxnLst/>
              <a:rect l="l" t="t" r="r" b="b"/>
              <a:pathLst>
                <a:path w="774" h="10386" extrusionOk="0">
                  <a:moveTo>
                    <a:pt x="387" y="1"/>
                  </a:moveTo>
                  <a:cubicBezTo>
                    <a:pt x="175" y="1"/>
                    <a:pt x="1" y="196"/>
                    <a:pt x="1" y="438"/>
                  </a:cubicBezTo>
                  <a:lnTo>
                    <a:pt x="1" y="10386"/>
                  </a:lnTo>
                  <a:lnTo>
                    <a:pt x="774" y="10386"/>
                  </a:lnTo>
                  <a:lnTo>
                    <a:pt x="774" y="438"/>
                  </a:lnTo>
                  <a:cubicBezTo>
                    <a:pt x="774" y="196"/>
                    <a:pt x="602" y="1"/>
                    <a:pt x="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80"/>
            <p:cNvSpPr/>
            <p:nvPr/>
          </p:nvSpPr>
          <p:spPr>
            <a:xfrm>
              <a:off x="4103600" y="2461200"/>
              <a:ext cx="19325" cy="192850"/>
            </a:xfrm>
            <a:custGeom>
              <a:avLst/>
              <a:gdLst/>
              <a:ahLst/>
              <a:cxnLst/>
              <a:rect l="l" t="t" r="r" b="b"/>
              <a:pathLst>
                <a:path w="773" h="7714" extrusionOk="0">
                  <a:moveTo>
                    <a:pt x="52" y="0"/>
                  </a:moveTo>
                  <a:cubicBezTo>
                    <a:pt x="23" y="0"/>
                    <a:pt x="1" y="23"/>
                    <a:pt x="1" y="52"/>
                  </a:cubicBezTo>
                  <a:lnTo>
                    <a:pt x="1" y="7714"/>
                  </a:lnTo>
                  <a:lnTo>
                    <a:pt x="773" y="7714"/>
                  </a:lnTo>
                  <a:lnTo>
                    <a:pt x="773" y="52"/>
                  </a:lnTo>
                  <a:cubicBezTo>
                    <a:pt x="773" y="23"/>
                    <a:pt x="750" y="0"/>
                    <a:pt x="7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80"/>
            <p:cNvSpPr/>
            <p:nvPr/>
          </p:nvSpPr>
          <p:spPr>
            <a:xfrm>
              <a:off x="4167400" y="2461200"/>
              <a:ext cx="19350" cy="192850"/>
            </a:xfrm>
            <a:custGeom>
              <a:avLst/>
              <a:gdLst/>
              <a:ahLst/>
              <a:cxnLst/>
              <a:rect l="l" t="t" r="r" b="b"/>
              <a:pathLst>
                <a:path w="774" h="7714" extrusionOk="0">
                  <a:moveTo>
                    <a:pt x="53" y="0"/>
                  </a:moveTo>
                  <a:cubicBezTo>
                    <a:pt x="24" y="0"/>
                    <a:pt x="0" y="23"/>
                    <a:pt x="1" y="52"/>
                  </a:cubicBezTo>
                  <a:lnTo>
                    <a:pt x="1" y="7714"/>
                  </a:lnTo>
                  <a:lnTo>
                    <a:pt x="773" y="7714"/>
                  </a:lnTo>
                  <a:lnTo>
                    <a:pt x="773" y="52"/>
                  </a:lnTo>
                  <a:cubicBezTo>
                    <a:pt x="773" y="23"/>
                    <a:pt x="751" y="0"/>
                    <a:pt x="7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80"/>
            <p:cNvSpPr/>
            <p:nvPr/>
          </p:nvSpPr>
          <p:spPr>
            <a:xfrm>
              <a:off x="4231200" y="2461200"/>
              <a:ext cx="19375" cy="192850"/>
            </a:xfrm>
            <a:custGeom>
              <a:avLst/>
              <a:gdLst/>
              <a:ahLst/>
              <a:cxnLst/>
              <a:rect l="l" t="t" r="r" b="b"/>
              <a:pathLst>
                <a:path w="775" h="7714" extrusionOk="0">
                  <a:moveTo>
                    <a:pt x="53" y="0"/>
                  </a:moveTo>
                  <a:cubicBezTo>
                    <a:pt x="25" y="0"/>
                    <a:pt x="1" y="23"/>
                    <a:pt x="1" y="52"/>
                  </a:cubicBezTo>
                  <a:lnTo>
                    <a:pt x="1" y="7714"/>
                  </a:lnTo>
                  <a:lnTo>
                    <a:pt x="774" y="7714"/>
                  </a:lnTo>
                  <a:lnTo>
                    <a:pt x="774" y="52"/>
                  </a:lnTo>
                  <a:cubicBezTo>
                    <a:pt x="774" y="23"/>
                    <a:pt x="751" y="0"/>
                    <a:pt x="7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80"/>
            <p:cNvSpPr/>
            <p:nvPr/>
          </p:nvSpPr>
          <p:spPr>
            <a:xfrm>
              <a:off x="4295025" y="2461200"/>
              <a:ext cx="19350" cy="192850"/>
            </a:xfrm>
            <a:custGeom>
              <a:avLst/>
              <a:gdLst/>
              <a:ahLst/>
              <a:cxnLst/>
              <a:rect l="l" t="t" r="r" b="b"/>
              <a:pathLst>
                <a:path w="774" h="7714" extrusionOk="0">
                  <a:moveTo>
                    <a:pt x="52" y="0"/>
                  </a:moveTo>
                  <a:cubicBezTo>
                    <a:pt x="23" y="0"/>
                    <a:pt x="1" y="23"/>
                    <a:pt x="1" y="52"/>
                  </a:cubicBezTo>
                  <a:lnTo>
                    <a:pt x="1" y="7714"/>
                  </a:lnTo>
                  <a:lnTo>
                    <a:pt x="774" y="7714"/>
                  </a:lnTo>
                  <a:lnTo>
                    <a:pt x="774" y="52"/>
                  </a:lnTo>
                  <a:cubicBezTo>
                    <a:pt x="774" y="23"/>
                    <a:pt x="750" y="0"/>
                    <a:pt x="7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80"/>
            <p:cNvSpPr/>
            <p:nvPr/>
          </p:nvSpPr>
          <p:spPr>
            <a:xfrm>
              <a:off x="4358850" y="2394400"/>
              <a:ext cx="19350" cy="259650"/>
            </a:xfrm>
            <a:custGeom>
              <a:avLst/>
              <a:gdLst/>
              <a:ahLst/>
              <a:cxnLst/>
              <a:rect l="l" t="t" r="r" b="b"/>
              <a:pathLst>
                <a:path w="774" h="10386" extrusionOk="0">
                  <a:moveTo>
                    <a:pt x="387" y="1"/>
                  </a:moveTo>
                  <a:cubicBezTo>
                    <a:pt x="173" y="1"/>
                    <a:pt x="0" y="196"/>
                    <a:pt x="0" y="438"/>
                  </a:cubicBezTo>
                  <a:lnTo>
                    <a:pt x="0" y="10386"/>
                  </a:lnTo>
                  <a:lnTo>
                    <a:pt x="774" y="10386"/>
                  </a:lnTo>
                  <a:lnTo>
                    <a:pt x="774" y="438"/>
                  </a:lnTo>
                  <a:cubicBezTo>
                    <a:pt x="774" y="196"/>
                    <a:pt x="600" y="1"/>
                    <a:pt x="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80"/>
            <p:cNvSpPr/>
            <p:nvPr/>
          </p:nvSpPr>
          <p:spPr>
            <a:xfrm>
              <a:off x="4422675" y="2461200"/>
              <a:ext cx="19325" cy="192850"/>
            </a:xfrm>
            <a:custGeom>
              <a:avLst/>
              <a:gdLst/>
              <a:ahLst/>
              <a:cxnLst/>
              <a:rect l="l" t="t" r="r" b="b"/>
              <a:pathLst>
                <a:path w="773" h="7714" extrusionOk="0">
                  <a:moveTo>
                    <a:pt x="50" y="0"/>
                  </a:moveTo>
                  <a:cubicBezTo>
                    <a:pt x="22" y="0"/>
                    <a:pt x="0" y="24"/>
                    <a:pt x="0" y="52"/>
                  </a:cubicBezTo>
                  <a:lnTo>
                    <a:pt x="0" y="7714"/>
                  </a:lnTo>
                  <a:lnTo>
                    <a:pt x="772" y="7714"/>
                  </a:lnTo>
                  <a:lnTo>
                    <a:pt x="772" y="52"/>
                  </a:lnTo>
                  <a:cubicBezTo>
                    <a:pt x="772" y="24"/>
                    <a:pt x="751" y="0"/>
                    <a:pt x="723" y="0"/>
                  </a:cubicBezTo>
                  <a:cubicBezTo>
                    <a:pt x="722" y="0"/>
                    <a:pt x="721" y="0"/>
                    <a:pt x="721" y="0"/>
                  </a:cubicBezTo>
                  <a:lnTo>
                    <a:pt x="52" y="0"/>
                  </a:lnTo>
                  <a:cubicBezTo>
                    <a:pt x="51" y="0"/>
                    <a:pt x="50" y="0"/>
                    <a:pt x="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80"/>
            <p:cNvSpPr/>
            <p:nvPr/>
          </p:nvSpPr>
          <p:spPr>
            <a:xfrm>
              <a:off x="4486475" y="2461200"/>
              <a:ext cx="19350" cy="192850"/>
            </a:xfrm>
            <a:custGeom>
              <a:avLst/>
              <a:gdLst/>
              <a:ahLst/>
              <a:cxnLst/>
              <a:rect l="l" t="t" r="r" b="b"/>
              <a:pathLst>
                <a:path w="774" h="7714" extrusionOk="0">
                  <a:moveTo>
                    <a:pt x="53" y="0"/>
                  </a:moveTo>
                  <a:cubicBezTo>
                    <a:pt x="24" y="0"/>
                    <a:pt x="1" y="23"/>
                    <a:pt x="1" y="52"/>
                  </a:cubicBezTo>
                  <a:lnTo>
                    <a:pt x="1" y="7714"/>
                  </a:lnTo>
                  <a:lnTo>
                    <a:pt x="773" y="7714"/>
                  </a:lnTo>
                  <a:lnTo>
                    <a:pt x="773" y="52"/>
                  </a:lnTo>
                  <a:cubicBezTo>
                    <a:pt x="773" y="23"/>
                    <a:pt x="750" y="0"/>
                    <a:pt x="7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80"/>
            <p:cNvSpPr/>
            <p:nvPr/>
          </p:nvSpPr>
          <p:spPr>
            <a:xfrm>
              <a:off x="4550275" y="2461200"/>
              <a:ext cx="19350" cy="192850"/>
            </a:xfrm>
            <a:custGeom>
              <a:avLst/>
              <a:gdLst/>
              <a:ahLst/>
              <a:cxnLst/>
              <a:rect l="l" t="t" r="r" b="b"/>
              <a:pathLst>
                <a:path w="774" h="7714" extrusionOk="0">
                  <a:moveTo>
                    <a:pt x="52" y="0"/>
                  </a:moveTo>
                  <a:cubicBezTo>
                    <a:pt x="23" y="0"/>
                    <a:pt x="1" y="23"/>
                    <a:pt x="1" y="52"/>
                  </a:cubicBezTo>
                  <a:lnTo>
                    <a:pt x="1" y="7714"/>
                  </a:lnTo>
                  <a:lnTo>
                    <a:pt x="774" y="7714"/>
                  </a:lnTo>
                  <a:lnTo>
                    <a:pt x="774" y="52"/>
                  </a:lnTo>
                  <a:cubicBezTo>
                    <a:pt x="774" y="23"/>
                    <a:pt x="751" y="0"/>
                    <a:pt x="7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80"/>
            <p:cNvSpPr/>
            <p:nvPr/>
          </p:nvSpPr>
          <p:spPr>
            <a:xfrm>
              <a:off x="4614100" y="2461200"/>
              <a:ext cx="19350" cy="192850"/>
            </a:xfrm>
            <a:custGeom>
              <a:avLst/>
              <a:gdLst/>
              <a:ahLst/>
              <a:cxnLst/>
              <a:rect l="l" t="t" r="r" b="b"/>
              <a:pathLst>
                <a:path w="774" h="7714" extrusionOk="0">
                  <a:moveTo>
                    <a:pt x="52" y="0"/>
                  </a:moveTo>
                  <a:cubicBezTo>
                    <a:pt x="23" y="0"/>
                    <a:pt x="0" y="23"/>
                    <a:pt x="0" y="52"/>
                  </a:cubicBezTo>
                  <a:lnTo>
                    <a:pt x="0" y="7714"/>
                  </a:lnTo>
                  <a:lnTo>
                    <a:pt x="774" y="7714"/>
                  </a:lnTo>
                  <a:lnTo>
                    <a:pt x="774" y="52"/>
                  </a:lnTo>
                  <a:cubicBezTo>
                    <a:pt x="774" y="23"/>
                    <a:pt x="750" y="0"/>
                    <a:pt x="7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8676456" y="4743390"/>
            <a:ext cx="539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Monotype Corsiva" pitchFamily="66" charset="0"/>
              </a:rPr>
              <a:t>13</a:t>
            </a:r>
            <a:endParaRPr lang="uk-UA" sz="20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" name="Google Shape;2897;p65"/>
          <p:cNvSpPr txBox="1">
            <a:spLocks noGrp="1"/>
          </p:cNvSpPr>
          <p:nvPr>
            <p:ph type="title"/>
          </p:nvPr>
        </p:nvSpPr>
        <p:spPr>
          <a:xfrm>
            <a:off x="926541" y="267494"/>
            <a:ext cx="74508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Інтегрований курс «Технології» 5-6 класи</a:t>
            </a:r>
            <a:endParaRPr dirty="0"/>
          </a:p>
        </p:txBody>
      </p:sp>
      <p:sp>
        <p:nvSpPr>
          <p:cNvPr id="29" name="TextBox 28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14</a:t>
            </a:r>
            <a:endParaRPr lang="uk-UA" sz="2400" b="1" dirty="0">
              <a:latin typeface="Monotype Corsiva" pitchFamily="66" charset="0"/>
            </a:endParaRPr>
          </a:p>
        </p:txBody>
      </p:sp>
      <p:pic>
        <p:nvPicPr>
          <p:cNvPr id="1026" name="Picture 2" descr="Календарно-тематичне планування з Технології для 6 класу 2023 - 2024 н.р. |  КТП. Технології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419622"/>
            <a:ext cx="2880320" cy="25480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1491631"/>
            <a:ext cx="304780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27864"/>
            <a:ext cx="2818656" cy="206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4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13268038">
            <a:off x="3138752" y="3889227"/>
            <a:ext cx="1916396" cy="39373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433491" y="4414361"/>
            <a:ext cx="379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dirty="0" smtClean="0">
                <a:latin typeface="Monotype Corsiva" pitchFamily="66" charset="0"/>
              </a:rPr>
              <a:t>Рекомендовано – 2 години на тиждень</a:t>
            </a:r>
            <a:endParaRPr lang="uk-UA" sz="18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p60"/>
          <p:cNvSpPr txBox="1">
            <a:spLocks noGrp="1"/>
          </p:cNvSpPr>
          <p:nvPr>
            <p:ph type="body" idx="1"/>
          </p:nvPr>
        </p:nvSpPr>
        <p:spPr>
          <a:xfrm flipH="1">
            <a:off x="3707904" y="1707421"/>
            <a:ext cx="4896543" cy="9938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3350" indent="0" algn="ctr">
              <a:buNone/>
            </a:pPr>
            <a:r>
              <a:rPr lang="ru-RU" sz="2000" dirty="0" err="1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Загальні</a:t>
            </a:r>
            <a:r>
              <a:rPr lang="ru-RU" sz="2000" dirty="0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критерії</a:t>
            </a:r>
            <a:r>
              <a:rPr lang="ru-RU" sz="2000" dirty="0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оцінювання</a:t>
            </a:r>
            <a:r>
              <a:rPr lang="ru-RU" sz="2000" dirty="0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результатів</a:t>
            </a:r>
            <a:r>
              <a:rPr lang="ru-RU" sz="2000" dirty="0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навчання</a:t>
            </a:r>
            <a:r>
              <a:rPr lang="ru-RU" sz="2000" dirty="0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учнів</a:t>
            </a:r>
            <a:r>
              <a:rPr lang="ru-RU" sz="2000" dirty="0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 5-6 </a:t>
            </a:r>
            <a:r>
              <a:rPr lang="ru-RU" sz="2000" dirty="0" err="1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класів</a:t>
            </a:r>
            <a:r>
              <a:rPr lang="ru-RU" sz="2000" dirty="0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, </a:t>
            </a:r>
          </a:p>
        </p:txBody>
      </p:sp>
      <p:sp>
        <p:nvSpPr>
          <p:cNvPr id="2764" name="Google Shape;2764;p60"/>
          <p:cNvSpPr txBox="1">
            <a:spLocks noGrp="1"/>
          </p:cNvSpPr>
          <p:nvPr>
            <p:ph type="title"/>
          </p:nvPr>
        </p:nvSpPr>
        <p:spPr>
          <a:xfrm>
            <a:off x="683568" y="463800"/>
            <a:ext cx="8136904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000" dirty="0" err="1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Оцінювання</a:t>
            </a:r>
            <a:r>
              <a:rPr lang="ru-RU" sz="2000" dirty="0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навчальних</a:t>
            </a:r>
            <a:r>
              <a:rPr lang="ru-RU" sz="2000" dirty="0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досягнень</a:t>
            </a:r>
            <a:r>
              <a:rPr lang="ru-RU" sz="2000" dirty="0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учнів</a:t>
            </a:r>
            <a:r>
              <a:rPr lang="ru-RU" sz="2000" dirty="0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 5-6 </a:t>
            </a:r>
            <a:r>
              <a:rPr lang="ru-RU" sz="2000" dirty="0" err="1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класів</a:t>
            </a:r>
            <a:r>
              <a:rPr lang="ru-RU" sz="2000" dirty="0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2000" dirty="0" err="1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які</a:t>
            </a:r>
            <a:r>
              <a:rPr lang="ru-RU" sz="2000" dirty="0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здобувають</a:t>
            </a:r>
            <a:r>
              <a:rPr lang="ru-RU" sz="2000" dirty="0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освіту</a:t>
            </a:r>
            <a:r>
              <a:rPr lang="ru-RU" sz="2000" dirty="0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відбувається</a:t>
            </a:r>
            <a:r>
              <a:rPr lang="ru-RU" sz="2000" dirty="0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відповідно</a:t>
            </a:r>
            <a:r>
              <a:rPr lang="ru-RU" sz="2000" dirty="0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smtClean="0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 до </a:t>
            </a:r>
            <a:r>
              <a:rPr lang="ru-RU" sz="2000" dirty="0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нового Державного стандарту </a:t>
            </a:r>
            <a:r>
              <a:rPr lang="ru-RU" sz="2000" dirty="0" err="1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базової</a:t>
            </a:r>
            <a:r>
              <a:rPr lang="ru-RU" sz="2000" dirty="0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середньої</a:t>
            </a:r>
            <a:r>
              <a:rPr lang="ru-RU" sz="2000" dirty="0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>
                <a:solidFill>
                  <a:schemeClr val="bg1">
                    <a:lumMod val="25000"/>
                  </a:schemeClr>
                </a:solidFill>
                <a:latin typeface="Monotype Corsiva" pitchFamily="66" charset="0"/>
              </a:rPr>
              <a:t>освіти</a:t>
            </a:r>
            <a:endParaRPr sz="2000" dirty="0">
              <a:solidFill>
                <a:schemeClr val="bg1">
                  <a:lumMod val="25000"/>
                </a:schemeClr>
              </a:solidFill>
            </a:endParaRPr>
          </a:p>
        </p:txBody>
      </p:sp>
      <p:grpSp>
        <p:nvGrpSpPr>
          <p:cNvPr id="2765" name="Google Shape;2765;p60"/>
          <p:cNvGrpSpPr/>
          <p:nvPr/>
        </p:nvGrpSpPr>
        <p:grpSpPr>
          <a:xfrm>
            <a:off x="1246161" y="1423440"/>
            <a:ext cx="2787475" cy="2995799"/>
            <a:chOff x="3241025" y="1338401"/>
            <a:chExt cx="2587704" cy="2781098"/>
          </a:xfrm>
        </p:grpSpPr>
        <p:sp>
          <p:nvSpPr>
            <p:cNvPr id="2766" name="Google Shape;2766;p60"/>
            <p:cNvSpPr/>
            <p:nvPr/>
          </p:nvSpPr>
          <p:spPr>
            <a:xfrm rot="-333526">
              <a:off x="3359740" y="1446201"/>
              <a:ext cx="2350274" cy="2565497"/>
            </a:xfrm>
            <a:custGeom>
              <a:avLst/>
              <a:gdLst/>
              <a:ahLst/>
              <a:cxnLst/>
              <a:rect l="l" t="t" r="r" b="b"/>
              <a:pathLst>
                <a:path w="8831" h="5806" extrusionOk="0">
                  <a:moveTo>
                    <a:pt x="0" y="0"/>
                  </a:moveTo>
                  <a:lnTo>
                    <a:pt x="0" y="5806"/>
                  </a:lnTo>
                  <a:lnTo>
                    <a:pt x="8830" y="5806"/>
                  </a:lnTo>
                  <a:lnTo>
                    <a:pt x="8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67" name="Google Shape;2767;p60"/>
            <p:cNvGrpSpPr/>
            <p:nvPr/>
          </p:nvGrpSpPr>
          <p:grpSpPr>
            <a:xfrm rot="-33309">
              <a:off x="3540392" y="1348261"/>
              <a:ext cx="211140" cy="518894"/>
              <a:chOff x="7487425" y="2045184"/>
              <a:chExt cx="246474" cy="605660"/>
            </a:xfrm>
          </p:grpSpPr>
          <p:sp>
            <p:nvSpPr>
              <p:cNvPr id="2768" name="Google Shape;2768;p60"/>
              <p:cNvSpPr/>
              <p:nvPr/>
            </p:nvSpPr>
            <p:spPr>
              <a:xfrm rot="-300145">
                <a:off x="7521853" y="2052191"/>
                <a:ext cx="186590" cy="591647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12462" extrusionOk="0">
                    <a:moveTo>
                      <a:pt x="1964" y="0"/>
                    </a:moveTo>
                    <a:cubicBezTo>
                      <a:pt x="1685" y="0"/>
                      <a:pt x="1390" y="99"/>
                      <a:pt x="1148" y="250"/>
                    </a:cubicBezTo>
                    <a:cubicBezTo>
                      <a:pt x="870" y="389"/>
                      <a:pt x="661" y="598"/>
                      <a:pt x="488" y="876"/>
                    </a:cubicBezTo>
                    <a:cubicBezTo>
                      <a:pt x="244" y="1189"/>
                      <a:pt x="105" y="1571"/>
                      <a:pt x="36" y="1989"/>
                    </a:cubicBezTo>
                    <a:cubicBezTo>
                      <a:pt x="36" y="2093"/>
                      <a:pt x="36" y="2197"/>
                      <a:pt x="36" y="2301"/>
                    </a:cubicBezTo>
                    <a:lnTo>
                      <a:pt x="36" y="5221"/>
                    </a:lnTo>
                    <a:lnTo>
                      <a:pt x="36" y="7863"/>
                    </a:lnTo>
                    <a:lnTo>
                      <a:pt x="36" y="9567"/>
                    </a:lnTo>
                    <a:cubicBezTo>
                      <a:pt x="1" y="9741"/>
                      <a:pt x="140" y="9880"/>
                      <a:pt x="279" y="9914"/>
                    </a:cubicBezTo>
                    <a:cubicBezTo>
                      <a:pt x="453" y="9880"/>
                      <a:pt x="557" y="9741"/>
                      <a:pt x="557" y="9602"/>
                    </a:cubicBezTo>
                    <a:lnTo>
                      <a:pt x="557" y="9115"/>
                    </a:lnTo>
                    <a:lnTo>
                      <a:pt x="557" y="6091"/>
                    </a:lnTo>
                    <a:lnTo>
                      <a:pt x="557" y="5465"/>
                    </a:lnTo>
                    <a:lnTo>
                      <a:pt x="557" y="2440"/>
                    </a:lnTo>
                    <a:cubicBezTo>
                      <a:pt x="557" y="2232"/>
                      <a:pt x="592" y="1989"/>
                      <a:pt x="661" y="1780"/>
                    </a:cubicBezTo>
                    <a:cubicBezTo>
                      <a:pt x="696" y="1606"/>
                      <a:pt x="801" y="1432"/>
                      <a:pt x="905" y="1293"/>
                    </a:cubicBezTo>
                    <a:cubicBezTo>
                      <a:pt x="1044" y="1085"/>
                      <a:pt x="1218" y="911"/>
                      <a:pt x="1461" y="807"/>
                    </a:cubicBezTo>
                    <a:cubicBezTo>
                      <a:pt x="1604" y="725"/>
                      <a:pt x="1770" y="691"/>
                      <a:pt x="1946" y="691"/>
                    </a:cubicBezTo>
                    <a:cubicBezTo>
                      <a:pt x="2071" y="691"/>
                      <a:pt x="2200" y="708"/>
                      <a:pt x="2330" y="737"/>
                    </a:cubicBezTo>
                    <a:cubicBezTo>
                      <a:pt x="2573" y="807"/>
                      <a:pt x="2817" y="980"/>
                      <a:pt x="2991" y="1189"/>
                    </a:cubicBezTo>
                    <a:cubicBezTo>
                      <a:pt x="3269" y="1537"/>
                      <a:pt x="3408" y="1954"/>
                      <a:pt x="3408" y="2406"/>
                    </a:cubicBezTo>
                    <a:lnTo>
                      <a:pt x="3408" y="3483"/>
                    </a:lnTo>
                    <a:lnTo>
                      <a:pt x="3408" y="5673"/>
                    </a:lnTo>
                    <a:lnTo>
                      <a:pt x="3408" y="6612"/>
                    </a:lnTo>
                    <a:lnTo>
                      <a:pt x="3408" y="7620"/>
                    </a:lnTo>
                    <a:lnTo>
                      <a:pt x="3408" y="8767"/>
                    </a:lnTo>
                    <a:lnTo>
                      <a:pt x="3408" y="9845"/>
                    </a:lnTo>
                    <a:lnTo>
                      <a:pt x="3408" y="10540"/>
                    </a:lnTo>
                    <a:cubicBezTo>
                      <a:pt x="3408" y="10957"/>
                      <a:pt x="3234" y="11374"/>
                      <a:pt x="2921" y="11618"/>
                    </a:cubicBezTo>
                    <a:cubicBezTo>
                      <a:pt x="2759" y="11739"/>
                      <a:pt x="2572" y="11798"/>
                      <a:pt x="2388" y="11798"/>
                    </a:cubicBezTo>
                    <a:cubicBezTo>
                      <a:pt x="2098" y="11798"/>
                      <a:pt x="1819" y="11651"/>
                      <a:pt x="1670" y="11374"/>
                    </a:cubicBezTo>
                    <a:cubicBezTo>
                      <a:pt x="1496" y="11166"/>
                      <a:pt x="1391" y="10888"/>
                      <a:pt x="1426" y="10610"/>
                    </a:cubicBezTo>
                    <a:lnTo>
                      <a:pt x="1426" y="8663"/>
                    </a:lnTo>
                    <a:lnTo>
                      <a:pt x="1426" y="4457"/>
                    </a:lnTo>
                    <a:cubicBezTo>
                      <a:pt x="1357" y="4074"/>
                      <a:pt x="1670" y="3761"/>
                      <a:pt x="2052" y="3761"/>
                    </a:cubicBezTo>
                    <a:cubicBezTo>
                      <a:pt x="2365" y="3831"/>
                      <a:pt x="2573" y="4109"/>
                      <a:pt x="2539" y="4422"/>
                    </a:cubicBezTo>
                    <a:lnTo>
                      <a:pt x="2539" y="5395"/>
                    </a:lnTo>
                    <a:lnTo>
                      <a:pt x="2539" y="6542"/>
                    </a:lnTo>
                    <a:lnTo>
                      <a:pt x="2539" y="8872"/>
                    </a:lnTo>
                    <a:lnTo>
                      <a:pt x="2539" y="9567"/>
                    </a:lnTo>
                    <a:cubicBezTo>
                      <a:pt x="2539" y="9671"/>
                      <a:pt x="2573" y="9775"/>
                      <a:pt x="2678" y="9845"/>
                    </a:cubicBezTo>
                    <a:cubicBezTo>
                      <a:pt x="2718" y="9886"/>
                      <a:pt x="2771" y="9902"/>
                      <a:pt x="2822" y="9902"/>
                    </a:cubicBezTo>
                    <a:cubicBezTo>
                      <a:pt x="2857" y="9902"/>
                      <a:pt x="2892" y="9894"/>
                      <a:pt x="2921" y="9880"/>
                    </a:cubicBezTo>
                    <a:cubicBezTo>
                      <a:pt x="3025" y="9810"/>
                      <a:pt x="3095" y="9706"/>
                      <a:pt x="3095" y="9567"/>
                    </a:cubicBezTo>
                    <a:lnTo>
                      <a:pt x="3095" y="7342"/>
                    </a:lnTo>
                    <a:lnTo>
                      <a:pt x="3095" y="5951"/>
                    </a:lnTo>
                    <a:lnTo>
                      <a:pt x="3095" y="4665"/>
                    </a:lnTo>
                    <a:cubicBezTo>
                      <a:pt x="3095" y="4491"/>
                      <a:pt x="3095" y="4318"/>
                      <a:pt x="3095" y="4179"/>
                    </a:cubicBezTo>
                    <a:cubicBezTo>
                      <a:pt x="3025" y="3692"/>
                      <a:pt x="2712" y="3309"/>
                      <a:pt x="2295" y="3136"/>
                    </a:cubicBezTo>
                    <a:cubicBezTo>
                      <a:pt x="2191" y="3101"/>
                      <a:pt x="2078" y="3084"/>
                      <a:pt x="1965" y="3084"/>
                    </a:cubicBezTo>
                    <a:cubicBezTo>
                      <a:pt x="1852" y="3084"/>
                      <a:pt x="1739" y="3101"/>
                      <a:pt x="1635" y="3136"/>
                    </a:cubicBezTo>
                    <a:cubicBezTo>
                      <a:pt x="1426" y="3240"/>
                      <a:pt x="1218" y="3414"/>
                      <a:pt x="1113" y="3622"/>
                    </a:cubicBezTo>
                    <a:cubicBezTo>
                      <a:pt x="974" y="3796"/>
                      <a:pt x="905" y="4040"/>
                      <a:pt x="870" y="4248"/>
                    </a:cubicBezTo>
                    <a:cubicBezTo>
                      <a:pt x="870" y="4387"/>
                      <a:pt x="870" y="4526"/>
                      <a:pt x="870" y="4665"/>
                    </a:cubicBezTo>
                    <a:lnTo>
                      <a:pt x="870" y="7481"/>
                    </a:lnTo>
                    <a:lnTo>
                      <a:pt x="870" y="8420"/>
                    </a:lnTo>
                    <a:lnTo>
                      <a:pt x="870" y="10297"/>
                    </a:lnTo>
                    <a:cubicBezTo>
                      <a:pt x="870" y="10471"/>
                      <a:pt x="870" y="10644"/>
                      <a:pt x="870" y="10818"/>
                    </a:cubicBezTo>
                    <a:cubicBezTo>
                      <a:pt x="905" y="11270"/>
                      <a:pt x="1113" y="11687"/>
                      <a:pt x="1426" y="12035"/>
                    </a:cubicBezTo>
                    <a:cubicBezTo>
                      <a:pt x="1635" y="12278"/>
                      <a:pt x="1982" y="12417"/>
                      <a:pt x="2330" y="12452"/>
                    </a:cubicBezTo>
                    <a:cubicBezTo>
                      <a:pt x="2367" y="12458"/>
                      <a:pt x="2405" y="12461"/>
                      <a:pt x="2444" y="12461"/>
                    </a:cubicBezTo>
                    <a:cubicBezTo>
                      <a:pt x="2624" y="12461"/>
                      <a:pt x="2819" y="12399"/>
                      <a:pt x="2991" y="12313"/>
                    </a:cubicBezTo>
                    <a:cubicBezTo>
                      <a:pt x="3303" y="12174"/>
                      <a:pt x="3547" y="11896"/>
                      <a:pt x="3721" y="11583"/>
                    </a:cubicBezTo>
                    <a:cubicBezTo>
                      <a:pt x="3860" y="11270"/>
                      <a:pt x="3929" y="10923"/>
                      <a:pt x="3929" y="10575"/>
                    </a:cubicBezTo>
                    <a:lnTo>
                      <a:pt x="3929" y="8837"/>
                    </a:lnTo>
                    <a:lnTo>
                      <a:pt x="3929" y="7724"/>
                    </a:lnTo>
                    <a:lnTo>
                      <a:pt x="3929" y="7272"/>
                    </a:lnTo>
                    <a:lnTo>
                      <a:pt x="3929" y="6751"/>
                    </a:lnTo>
                    <a:lnTo>
                      <a:pt x="3929" y="6160"/>
                    </a:lnTo>
                    <a:lnTo>
                      <a:pt x="3929" y="2892"/>
                    </a:lnTo>
                    <a:lnTo>
                      <a:pt x="3929" y="2232"/>
                    </a:lnTo>
                    <a:cubicBezTo>
                      <a:pt x="3929" y="2058"/>
                      <a:pt x="3894" y="1884"/>
                      <a:pt x="3860" y="1710"/>
                    </a:cubicBezTo>
                    <a:cubicBezTo>
                      <a:pt x="3755" y="1224"/>
                      <a:pt x="3512" y="807"/>
                      <a:pt x="3130" y="459"/>
                    </a:cubicBezTo>
                    <a:cubicBezTo>
                      <a:pt x="2852" y="216"/>
                      <a:pt x="2469" y="42"/>
                      <a:pt x="2087" y="7"/>
                    </a:cubicBezTo>
                    <a:cubicBezTo>
                      <a:pt x="2046" y="3"/>
                      <a:pt x="2005" y="0"/>
                      <a:pt x="1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60"/>
              <p:cNvSpPr/>
              <p:nvPr/>
            </p:nvSpPr>
            <p:spPr>
              <a:xfrm rot="-300400">
                <a:off x="7499549" y="2263437"/>
                <a:ext cx="54895" cy="280497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5806" extrusionOk="0">
                    <a:moveTo>
                      <a:pt x="0" y="0"/>
                    </a:moveTo>
                    <a:lnTo>
                      <a:pt x="0" y="5806"/>
                    </a:lnTo>
                    <a:lnTo>
                      <a:pt x="8830" y="5806"/>
                    </a:lnTo>
                    <a:lnTo>
                      <a:pt x="88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70" name="Google Shape;2770;p60"/>
          <p:cNvGrpSpPr/>
          <p:nvPr/>
        </p:nvGrpSpPr>
        <p:grpSpPr>
          <a:xfrm rot="-335895">
            <a:off x="2152301" y="2269810"/>
            <a:ext cx="975244" cy="1303859"/>
            <a:chOff x="5153925" y="2693000"/>
            <a:chExt cx="630050" cy="842350"/>
          </a:xfrm>
        </p:grpSpPr>
        <p:sp>
          <p:nvSpPr>
            <p:cNvPr id="2771" name="Google Shape;2771;p60"/>
            <p:cNvSpPr/>
            <p:nvPr/>
          </p:nvSpPr>
          <p:spPr>
            <a:xfrm>
              <a:off x="5156725" y="2693000"/>
              <a:ext cx="623525" cy="835775"/>
            </a:xfrm>
            <a:custGeom>
              <a:avLst/>
              <a:gdLst/>
              <a:ahLst/>
              <a:cxnLst/>
              <a:rect l="l" t="t" r="r" b="b"/>
              <a:pathLst>
                <a:path w="24941" h="33431" extrusionOk="0">
                  <a:moveTo>
                    <a:pt x="16963" y="0"/>
                  </a:moveTo>
                  <a:lnTo>
                    <a:pt x="7382" y="37"/>
                  </a:lnTo>
                  <a:lnTo>
                    <a:pt x="485" y="112"/>
                  </a:lnTo>
                  <a:cubicBezTo>
                    <a:pt x="224" y="112"/>
                    <a:pt x="0" y="298"/>
                    <a:pt x="0" y="559"/>
                  </a:cubicBezTo>
                  <a:cubicBezTo>
                    <a:pt x="112" y="8947"/>
                    <a:pt x="224" y="17335"/>
                    <a:pt x="149" y="25686"/>
                  </a:cubicBezTo>
                  <a:cubicBezTo>
                    <a:pt x="149" y="28109"/>
                    <a:pt x="149" y="30495"/>
                    <a:pt x="149" y="32918"/>
                  </a:cubicBezTo>
                  <a:cubicBezTo>
                    <a:pt x="149" y="32993"/>
                    <a:pt x="205" y="33030"/>
                    <a:pt x="261" y="33030"/>
                  </a:cubicBezTo>
                  <a:cubicBezTo>
                    <a:pt x="317" y="33030"/>
                    <a:pt x="373" y="32993"/>
                    <a:pt x="373" y="32918"/>
                  </a:cubicBezTo>
                  <a:lnTo>
                    <a:pt x="373" y="32918"/>
                  </a:lnTo>
                  <a:lnTo>
                    <a:pt x="336" y="32955"/>
                  </a:lnTo>
                  <a:cubicBezTo>
                    <a:pt x="597" y="24568"/>
                    <a:pt x="783" y="16180"/>
                    <a:pt x="858" y="7829"/>
                  </a:cubicBezTo>
                  <a:cubicBezTo>
                    <a:pt x="858" y="5593"/>
                    <a:pt x="891" y="3324"/>
                    <a:pt x="895" y="1084"/>
                  </a:cubicBezTo>
                  <a:lnTo>
                    <a:pt x="895" y="1084"/>
                  </a:lnTo>
                  <a:cubicBezTo>
                    <a:pt x="6288" y="1121"/>
                    <a:pt x="11681" y="1157"/>
                    <a:pt x="17074" y="1193"/>
                  </a:cubicBezTo>
                  <a:lnTo>
                    <a:pt x="19173" y="1193"/>
                  </a:lnTo>
                  <a:cubicBezTo>
                    <a:pt x="20661" y="2577"/>
                    <a:pt x="22148" y="3960"/>
                    <a:pt x="23636" y="5344"/>
                  </a:cubicBezTo>
                  <a:lnTo>
                    <a:pt x="23636" y="5344"/>
                  </a:lnTo>
                  <a:cubicBezTo>
                    <a:pt x="23636" y="9926"/>
                    <a:pt x="23634" y="14544"/>
                    <a:pt x="23561" y="19125"/>
                  </a:cubicBezTo>
                  <a:cubicBezTo>
                    <a:pt x="23561" y="21473"/>
                    <a:pt x="23524" y="23785"/>
                    <a:pt x="23487" y="26096"/>
                  </a:cubicBezTo>
                  <a:cubicBezTo>
                    <a:pt x="23487" y="27252"/>
                    <a:pt x="23449" y="28445"/>
                    <a:pt x="23412" y="29600"/>
                  </a:cubicBezTo>
                  <a:cubicBezTo>
                    <a:pt x="23338" y="30756"/>
                    <a:pt x="23375" y="31912"/>
                    <a:pt x="23561" y="33067"/>
                  </a:cubicBezTo>
                  <a:cubicBezTo>
                    <a:pt x="23617" y="33310"/>
                    <a:pt x="23813" y="33431"/>
                    <a:pt x="24013" y="33431"/>
                  </a:cubicBezTo>
                  <a:cubicBezTo>
                    <a:pt x="24214" y="33431"/>
                    <a:pt x="24419" y="33310"/>
                    <a:pt x="24493" y="33067"/>
                  </a:cubicBezTo>
                  <a:cubicBezTo>
                    <a:pt x="24866" y="31390"/>
                    <a:pt x="24754" y="29563"/>
                    <a:pt x="24754" y="27848"/>
                  </a:cubicBezTo>
                  <a:cubicBezTo>
                    <a:pt x="24791" y="26096"/>
                    <a:pt x="24829" y="24418"/>
                    <a:pt x="24829" y="22704"/>
                  </a:cubicBezTo>
                  <a:cubicBezTo>
                    <a:pt x="24866" y="19274"/>
                    <a:pt x="24866" y="15844"/>
                    <a:pt x="24903" y="12377"/>
                  </a:cubicBezTo>
                  <a:lnTo>
                    <a:pt x="24903" y="7158"/>
                  </a:lnTo>
                  <a:lnTo>
                    <a:pt x="24903" y="6002"/>
                  </a:lnTo>
                  <a:cubicBezTo>
                    <a:pt x="24941" y="5629"/>
                    <a:pt x="24941" y="5257"/>
                    <a:pt x="24903" y="4921"/>
                  </a:cubicBezTo>
                  <a:cubicBezTo>
                    <a:pt x="24829" y="4735"/>
                    <a:pt x="24680" y="4586"/>
                    <a:pt x="24530" y="4474"/>
                  </a:cubicBezTo>
                  <a:lnTo>
                    <a:pt x="21287" y="1454"/>
                  </a:lnTo>
                  <a:cubicBezTo>
                    <a:pt x="20877" y="1044"/>
                    <a:pt x="20467" y="671"/>
                    <a:pt x="20020" y="261"/>
                  </a:cubicBezTo>
                  <a:cubicBezTo>
                    <a:pt x="19833" y="112"/>
                    <a:pt x="19610" y="0"/>
                    <a:pt x="19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60"/>
            <p:cNvSpPr/>
            <p:nvPr/>
          </p:nvSpPr>
          <p:spPr>
            <a:xfrm>
              <a:off x="5153925" y="3478575"/>
              <a:ext cx="609475" cy="56775"/>
            </a:xfrm>
            <a:custGeom>
              <a:avLst/>
              <a:gdLst/>
              <a:ahLst/>
              <a:cxnLst/>
              <a:rect l="l" t="t" r="r" b="b"/>
              <a:pathLst>
                <a:path w="24379" h="2271" extrusionOk="0">
                  <a:moveTo>
                    <a:pt x="513" y="1"/>
                  </a:moveTo>
                  <a:cubicBezTo>
                    <a:pt x="487" y="1"/>
                    <a:pt x="462" y="13"/>
                    <a:pt x="448" y="41"/>
                  </a:cubicBezTo>
                  <a:cubicBezTo>
                    <a:pt x="336" y="414"/>
                    <a:pt x="411" y="1234"/>
                    <a:pt x="150" y="1495"/>
                  </a:cubicBezTo>
                  <a:cubicBezTo>
                    <a:pt x="1" y="1644"/>
                    <a:pt x="1" y="1943"/>
                    <a:pt x="224" y="2054"/>
                  </a:cubicBezTo>
                  <a:cubicBezTo>
                    <a:pt x="580" y="2224"/>
                    <a:pt x="998" y="2270"/>
                    <a:pt x="1428" y="2270"/>
                  </a:cubicBezTo>
                  <a:cubicBezTo>
                    <a:pt x="1944" y="2270"/>
                    <a:pt x="2478" y="2204"/>
                    <a:pt x="2946" y="2204"/>
                  </a:cubicBezTo>
                  <a:lnTo>
                    <a:pt x="5816" y="2166"/>
                  </a:lnTo>
                  <a:lnTo>
                    <a:pt x="11706" y="2092"/>
                  </a:lnTo>
                  <a:lnTo>
                    <a:pt x="17485" y="2017"/>
                  </a:lnTo>
                  <a:lnTo>
                    <a:pt x="20504" y="1980"/>
                  </a:lnTo>
                  <a:cubicBezTo>
                    <a:pt x="20889" y="1951"/>
                    <a:pt x="21273" y="1939"/>
                    <a:pt x="21658" y="1939"/>
                  </a:cubicBezTo>
                  <a:cubicBezTo>
                    <a:pt x="22280" y="1939"/>
                    <a:pt x="22902" y="1971"/>
                    <a:pt x="23524" y="2017"/>
                  </a:cubicBezTo>
                  <a:cubicBezTo>
                    <a:pt x="23574" y="2030"/>
                    <a:pt x="23621" y="2035"/>
                    <a:pt x="23665" y="2035"/>
                  </a:cubicBezTo>
                  <a:cubicBezTo>
                    <a:pt x="24379" y="2035"/>
                    <a:pt x="24372" y="513"/>
                    <a:pt x="23644" y="513"/>
                  </a:cubicBezTo>
                  <a:cubicBezTo>
                    <a:pt x="23606" y="513"/>
                    <a:pt x="23566" y="517"/>
                    <a:pt x="23524" y="526"/>
                  </a:cubicBezTo>
                  <a:cubicBezTo>
                    <a:pt x="22518" y="675"/>
                    <a:pt x="21511" y="712"/>
                    <a:pt x="20504" y="712"/>
                  </a:cubicBezTo>
                  <a:lnTo>
                    <a:pt x="17597" y="787"/>
                  </a:lnTo>
                  <a:lnTo>
                    <a:pt x="11706" y="973"/>
                  </a:lnTo>
                  <a:lnTo>
                    <a:pt x="5965" y="1122"/>
                  </a:lnTo>
                  <a:lnTo>
                    <a:pt x="2946" y="1197"/>
                  </a:lnTo>
                  <a:cubicBezTo>
                    <a:pt x="2565" y="1197"/>
                    <a:pt x="2132" y="1168"/>
                    <a:pt x="1703" y="1168"/>
                  </a:cubicBezTo>
                  <a:cubicBezTo>
                    <a:pt x="1323" y="1168"/>
                    <a:pt x="946" y="1191"/>
                    <a:pt x="611" y="1278"/>
                  </a:cubicBezTo>
                  <a:lnTo>
                    <a:pt x="611" y="1278"/>
                  </a:lnTo>
                  <a:cubicBezTo>
                    <a:pt x="558" y="905"/>
                    <a:pt x="654" y="393"/>
                    <a:pt x="597" y="79"/>
                  </a:cubicBezTo>
                  <a:cubicBezTo>
                    <a:pt x="597" y="33"/>
                    <a:pt x="554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60"/>
            <p:cNvSpPr/>
            <p:nvPr/>
          </p:nvSpPr>
          <p:spPr>
            <a:xfrm>
              <a:off x="5604075" y="2699275"/>
              <a:ext cx="179900" cy="155900"/>
            </a:xfrm>
            <a:custGeom>
              <a:avLst/>
              <a:gdLst/>
              <a:ahLst/>
              <a:cxnLst/>
              <a:rect l="l" t="t" r="r" b="b"/>
              <a:pathLst>
                <a:path w="7196" h="6236" extrusionOk="0">
                  <a:moveTo>
                    <a:pt x="1217" y="1"/>
                  </a:moveTo>
                  <a:cubicBezTo>
                    <a:pt x="1147" y="1"/>
                    <a:pt x="1082" y="29"/>
                    <a:pt x="1044" y="85"/>
                  </a:cubicBezTo>
                  <a:cubicBezTo>
                    <a:pt x="858" y="495"/>
                    <a:pt x="746" y="942"/>
                    <a:pt x="746" y="1427"/>
                  </a:cubicBezTo>
                  <a:cubicBezTo>
                    <a:pt x="672" y="1874"/>
                    <a:pt x="597" y="2359"/>
                    <a:pt x="560" y="2843"/>
                  </a:cubicBezTo>
                  <a:cubicBezTo>
                    <a:pt x="411" y="3813"/>
                    <a:pt x="224" y="4745"/>
                    <a:pt x="75" y="5714"/>
                  </a:cubicBezTo>
                  <a:cubicBezTo>
                    <a:pt x="1" y="5975"/>
                    <a:pt x="224" y="6236"/>
                    <a:pt x="485" y="6236"/>
                  </a:cubicBezTo>
                  <a:cubicBezTo>
                    <a:pt x="1566" y="6199"/>
                    <a:pt x="2648" y="6124"/>
                    <a:pt x="3729" y="6012"/>
                  </a:cubicBezTo>
                  <a:cubicBezTo>
                    <a:pt x="4251" y="5975"/>
                    <a:pt x="4772" y="5938"/>
                    <a:pt x="5294" y="5863"/>
                  </a:cubicBezTo>
                  <a:cubicBezTo>
                    <a:pt x="5816" y="5788"/>
                    <a:pt x="6450" y="5863"/>
                    <a:pt x="6897" y="5602"/>
                  </a:cubicBezTo>
                  <a:cubicBezTo>
                    <a:pt x="7196" y="5416"/>
                    <a:pt x="7158" y="4931"/>
                    <a:pt x="6786" y="4782"/>
                  </a:cubicBezTo>
                  <a:cubicBezTo>
                    <a:pt x="6721" y="4773"/>
                    <a:pt x="6657" y="4769"/>
                    <a:pt x="6593" y="4769"/>
                  </a:cubicBezTo>
                  <a:cubicBezTo>
                    <a:pt x="6135" y="4769"/>
                    <a:pt x="5678" y="4977"/>
                    <a:pt x="5220" y="5043"/>
                  </a:cubicBezTo>
                  <a:cubicBezTo>
                    <a:pt x="4735" y="5117"/>
                    <a:pt x="4176" y="5192"/>
                    <a:pt x="3654" y="5229"/>
                  </a:cubicBezTo>
                  <a:cubicBezTo>
                    <a:pt x="2779" y="5323"/>
                    <a:pt x="1904" y="5391"/>
                    <a:pt x="1006" y="5410"/>
                  </a:cubicBezTo>
                  <a:lnTo>
                    <a:pt x="1006" y="5410"/>
                  </a:lnTo>
                  <a:cubicBezTo>
                    <a:pt x="1161" y="4605"/>
                    <a:pt x="1258" y="3780"/>
                    <a:pt x="1380" y="2955"/>
                  </a:cubicBezTo>
                  <a:cubicBezTo>
                    <a:pt x="1417" y="2508"/>
                    <a:pt x="1492" y="2023"/>
                    <a:pt x="1529" y="1539"/>
                  </a:cubicBezTo>
                  <a:cubicBezTo>
                    <a:pt x="1604" y="1054"/>
                    <a:pt x="1566" y="569"/>
                    <a:pt x="1417" y="85"/>
                  </a:cubicBezTo>
                  <a:cubicBezTo>
                    <a:pt x="1361" y="29"/>
                    <a:pt x="1287" y="1"/>
                    <a:pt x="1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60"/>
            <p:cNvSpPr/>
            <p:nvPr/>
          </p:nvSpPr>
          <p:spPr>
            <a:xfrm>
              <a:off x="5572400" y="2702800"/>
              <a:ext cx="199875" cy="184075"/>
            </a:xfrm>
            <a:custGeom>
              <a:avLst/>
              <a:gdLst/>
              <a:ahLst/>
              <a:cxnLst/>
              <a:rect l="l" t="t" r="r" b="b"/>
              <a:pathLst>
                <a:path w="7995" h="7363" extrusionOk="0">
                  <a:moveTo>
                    <a:pt x="2083" y="1"/>
                  </a:moveTo>
                  <a:cubicBezTo>
                    <a:pt x="1995" y="1"/>
                    <a:pt x="1905" y="31"/>
                    <a:pt x="1827" y="93"/>
                  </a:cubicBezTo>
                  <a:cubicBezTo>
                    <a:pt x="1454" y="503"/>
                    <a:pt x="1454" y="1137"/>
                    <a:pt x="1342" y="1659"/>
                  </a:cubicBezTo>
                  <a:cubicBezTo>
                    <a:pt x="1230" y="2180"/>
                    <a:pt x="1119" y="2702"/>
                    <a:pt x="1007" y="3224"/>
                  </a:cubicBezTo>
                  <a:cubicBezTo>
                    <a:pt x="895" y="3709"/>
                    <a:pt x="746" y="4231"/>
                    <a:pt x="634" y="4753"/>
                  </a:cubicBezTo>
                  <a:cubicBezTo>
                    <a:pt x="522" y="5275"/>
                    <a:pt x="298" y="5834"/>
                    <a:pt x="112" y="6393"/>
                  </a:cubicBezTo>
                  <a:cubicBezTo>
                    <a:pt x="0" y="6878"/>
                    <a:pt x="373" y="7362"/>
                    <a:pt x="858" y="7362"/>
                  </a:cubicBezTo>
                  <a:cubicBezTo>
                    <a:pt x="1901" y="7362"/>
                    <a:pt x="2945" y="7325"/>
                    <a:pt x="3989" y="7213"/>
                  </a:cubicBezTo>
                  <a:cubicBezTo>
                    <a:pt x="5070" y="7139"/>
                    <a:pt x="6151" y="6990"/>
                    <a:pt x="7195" y="6803"/>
                  </a:cubicBezTo>
                  <a:cubicBezTo>
                    <a:pt x="7994" y="6621"/>
                    <a:pt x="7873" y="5272"/>
                    <a:pt x="7073" y="5272"/>
                  </a:cubicBezTo>
                  <a:cubicBezTo>
                    <a:pt x="7052" y="5272"/>
                    <a:pt x="7031" y="5273"/>
                    <a:pt x="7009" y="5275"/>
                  </a:cubicBezTo>
                  <a:cubicBezTo>
                    <a:pt x="5965" y="5349"/>
                    <a:pt x="4958" y="5536"/>
                    <a:pt x="3952" y="5610"/>
                  </a:cubicBezTo>
                  <a:cubicBezTo>
                    <a:pt x="3206" y="5685"/>
                    <a:pt x="2498" y="5685"/>
                    <a:pt x="1752" y="5759"/>
                  </a:cubicBezTo>
                  <a:cubicBezTo>
                    <a:pt x="1790" y="5536"/>
                    <a:pt x="1827" y="5312"/>
                    <a:pt x="1864" y="5088"/>
                  </a:cubicBezTo>
                  <a:cubicBezTo>
                    <a:pt x="1976" y="4529"/>
                    <a:pt x="2051" y="4007"/>
                    <a:pt x="2162" y="3448"/>
                  </a:cubicBezTo>
                  <a:cubicBezTo>
                    <a:pt x="2237" y="2926"/>
                    <a:pt x="2311" y="2367"/>
                    <a:pt x="2386" y="1845"/>
                  </a:cubicBezTo>
                  <a:cubicBezTo>
                    <a:pt x="2461" y="1286"/>
                    <a:pt x="2647" y="689"/>
                    <a:pt x="2386" y="167"/>
                  </a:cubicBezTo>
                  <a:cubicBezTo>
                    <a:pt x="2321" y="59"/>
                    <a:pt x="2205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60"/>
            <p:cNvSpPr/>
            <p:nvPr/>
          </p:nvSpPr>
          <p:spPr>
            <a:xfrm>
              <a:off x="5231275" y="2816675"/>
              <a:ext cx="168725" cy="80675"/>
            </a:xfrm>
            <a:custGeom>
              <a:avLst/>
              <a:gdLst/>
              <a:ahLst/>
              <a:cxnLst/>
              <a:rect l="l" t="t" r="r" b="b"/>
              <a:pathLst>
                <a:path w="6749" h="3227" extrusionOk="0">
                  <a:moveTo>
                    <a:pt x="992" y="0"/>
                  </a:moveTo>
                  <a:cubicBezTo>
                    <a:pt x="786" y="0"/>
                    <a:pt x="578" y="98"/>
                    <a:pt x="448" y="310"/>
                  </a:cubicBezTo>
                  <a:lnTo>
                    <a:pt x="448" y="272"/>
                  </a:lnTo>
                  <a:cubicBezTo>
                    <a:pt x="150" y="943"/>
                    <a:pt x="1" y="1689"/>
                    <a:pt x="75" y="2435"/>
                  </a:cubicBezTo>
                  <a:cubicBezTo>
                    <a:pt x="75" y="2883"/>
                    <a:pt x="455" y="3226"/>
                    <a:pt x="865" y="3226"/>
                  </a:cubicBezTo>
                  <a:cubicBezTo>
                    <a:pt x="1000" y="3226"/>
                    <a:pt x="1139" y="3189"/>
                    <a:pt x="1268" y="3106"/>
                  </a:cubicBezTo>
                  <a:cubicBezTo>
                    <a:pt x="1328" y="3085"/>
                    <a:pt x="1389" y="3055"/>
                    <a:pt x="1443" y="3019"/>
                  </a:cubicBezTo>
                  <a:lnTo>
                    <a:pt x="1443" y="3019"/>
                  </a:lnTo>
                  <a:cubicBezTo>
                    <a:pt x="1758" y="2935"/>
                    <a:pt x="2078" y="2882"/>
                    <a:pt x="2424" y="2882"/>
                  </a:cubicBezTo>
                  <a:cubicBezTo>
                    <a:pt x="2871" y="2845"/>
                    <a:pt x="3281" y="2807"/>
                    <a:pt x="3729" y="2807"/>
                  </a:cubicBezTo>
                  <a:lnTo>
                    <a:pt x="4959" y="2807"/>
                  </a:lnTo>
                  <a:cubicBezTo>
                    <a:pt x="5090" y="2818"/>
                    <a:pt x="5221" y="2823"/>
                    <a:pt x="5352" y="2823"/>
                  </a:cubicBezTo>
                  <a:cubicBezTo>
                    <a:pt x="5668" y="2823"/>
                    <a:pt x="5985" y="2796"/>
                    <a:pt x="6301" y="2770"/>
                  </a:cubicBezTo>
                  <a:cubicBezTo>
                    <a:pt x="6748" y="2695"/>
                    <a:pt x="6711" y="2024"/>
                    <a:pt x="6301" y="1913"/>
                  </a:cubicBezTo>
                  <a:cubicBezTo>
                    <a:pt x="5816" y="1838"/>
                    <a:pt x="5369" y="1801"/>
                    <a:pt x="4922" y="1801"/>
                  </a:cubicBezTo>
                  <a:lnTo>
                    <a:pt x="1717" y="1801"/>
                  </a:lnTo>
                  <a:cubicBezTo>
                    <a:pt x="1720" y="1361"/>
                    <a:pt x="1679" y="910"/>
                    <a:pt x="1604" y="459"/>
                  </a:cubicBezTo>
                  <a:cubicBezTo>
                    <a:pt x="1520" y="164"/>
                    <a:pt x="1258" y="0"/>
                    <a:pt x="9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60"/>
            <p:cNvSpPr/>
            <p:nvPr/>
          </p:nvSpPr>
          <p:spPr>
            <a:xfrm>
              <a:off x="5235950" y="2969750"/>
              <a:ext cx="430600" cy="25375"/>
            </a:xfrm>
            <a:custGeom>
              <a:avLst/>
              <a:gdLst/>
              <a:ahLst/>
              <a:cxnLst/>
              <a:rect l="l" t="t" r="r" b="b"/>
              <a:pathLst>
                <a:path w="17224" h="1015" extrusionOk="0">
                  <a:moveTo>
                    <a:pt x="16883" y="1"/>
                  </a:moveTo>
                  <a:cubicBezTo>
                    <a:pt x="16873" y="1"/>
                    <a:pt x="16862" y="1"/>
                    <a:pt x="16851" y="2"/>
                  </a:cubicBezTo>
                  <a:cubicBezTo>
                    <a:pt x="14055" y="151"/>
                    <a:pt x="11259" y="263"/>
                    <a:pt x="8463" y="375"/>
                  </a:cubicBezTo>
                  <a:cubicBezTo>
                    <a:pt x="5667" y="487"/>
                    <a:pt x="2871" y="450"/>
                    <a:pt x="75" y="748"/>
                  </a:cubicBezTo>
                  <a:cubicBezTo>
                    <a:pt x="0" y="785"/>
                    <a:pt x="0" y="934"/>
                    <a:pt x="75" y="934"/>
                  </a:cubicBezTo>
                  <a:cubicBezTo>
                    <a:pt x="953" y="993"/>
                    <a:pt x="1831" y="1015"/>
                    <a:pt x="2710" y="1015"/>
                  </a:cubicBezTo>
                  <a:cubicBezTo>
                    <a:pt x="4627" y="1015"/>
                    <a:pt x="6545" y="911"/>
                    <a:pt x="8463" y="860"/>
                  </a:cubicBezTo>
                  <a:cubicBezTo>
                    <a:pt x="11259" y="748"/>
                    <a:pt x="14055" y="673"/>
                    <a:pt x="16851" y="561"/>
                  </a:cubicBezTo>
                  <a:cubicBezTo>
                    <a:pt x="17212" y="561"/>
                    <a:pt x="17223" y="1"/>
                    <a:pt x="168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60"/>
            <p:cNvSpPr/>
            <p:nvPr/>
          </p:nvSpPr>
          <p:spPr>
            <a:xfrm>
              <a:off x="5235000" y="3047350"/>
              <a:ext cx="425950" cy="20675"/>
            </a:xfrm>
            <a:custGeom>
              <a:avLst/>
              <a:gdLst/>
              <a:ahLst/>
              <a:cxnLst/>
              <a:rect l="l" t="t" r="r" b="b"/>
              <a:pathLst>
                <a:path w="17038" h="827" extrusionOk="0">
                  <a:moveTo>
                    <a:pt x="15925" y="0"/>
                  </a:moveTo>
                  <a:cubicBezTo>
                    <a:pt x="15629" y="0"/>
                    <a:pt x="15327" y="30"/>
                    <a:pt x="15062" y="30"/>
                  </a:cubicBezTo>
                  <a:lnTo>
                    <a:pt x="8575" y="30"/>
                  </a:lnTo>
                  <a:cubicBezTo>
                    <a:pt x="8289" y="26"/>
                    <a:pt x="8003" y="24"/>
                    <a:pt x="7717" y="24"/>
                  </a:cubicBezTo>
                  <a:cubicBezTo>
                    <a:pt x="5170" y="24"/>
                    <a:pt x="2626" y="172"/>
                    <a:pt x="113" y="440"/>
                  </a:cubicBezTo>
                  <a:cubicBezTo>
                    <a:pt x="1" y="440"/>
                    <a:pt x="38" y="626"/>
                    <a:pt x="113" y="626"/>
                  </a:cubicBezTo>
                  <a:cubicBezTo>
                    <a:pt x="1278" y="702"/>
                    <a:pt x="2443" y="722"/>
                    <a:pt x="3606" y="722"/>
                  </a:cubicBezTo>
                  <a:cubicBezTo>
                    <a:pt x="4963" y="722"/>
                    <a:pt x="6317" y="694"/>
                    <a:pt x="7663" y="694"/>
                  </a:cubicBezTo>
                  <a:cubicBezTo>
                    <a:pt x="8005" y="694"/>
                    <a:pt x="8346" y="696"/>
                    <a:pt x="8687" y="701"/>
                  </a:cubicBezTo>
                  <a:cubicBezTo>
                    <a:pt x="10066" y="701"/>
                    <a:pt x="11483" y="701"/>
                    <a:pt x="12862" y="738"/>
                  </a:cubicBezTo>
                  <a:lnTo>
                    <a:pt x="15062" y="775"/>
                  </a:lnTo>
                  <a:cubicBezTo>
                    <a:pt x="15356" y="775"/>
                    <a:pt x="15712" y="827"/>
                    <a:pt x="16060" y="827"/>
                  </a:cubicBezTo>
                  <a:cubicBezTo>
                    <a:pt x="16373" y="827"/>
                    <a:pt x="16679" y="785"/>
                    <a:pt x="16926" y="626"/>
                  </a:cubicBezTo>
                  <a:cubicBezTo>
                    <a:pt x="17038" y="552"/>
                    <a:pt x="17038" y="328"/>
                    <a:pt x="16926" y="253"/>
                  </a:cubicBezTo>
                  <a:cubicBezTo>
                    <a:pt x="16657" y="46"/>
                    <a:pt x="16295" y="0"/>
                    <a:pt x="15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60"/>
            <p:cNvSpPr/>
            <p:nvPr/>
          </p:nvSpPr>
          <p:spPr>
            <a:xfrm>
              <a:off x="5249000" y="3127300"/>
              <a:ext cx="418475" cy="24250"/>
            </a:xfrm>
            <a:custGeom>
              <a:avLst/>
              <a:gdLst/>
              <a:ahLst/>
              <a:cxnLst/>
              <a:rect l="l" t="t" r="r" b="b"/>
              <a:pathLst>
                <a:path w="16739" h="970" extrusionOk="0">
                  <a:moveTo>
                    <a:pt x="8537" y="1"/>
                  </a:moveTo>
                  <a:cubicBezTo>
                    <a:pt x="5741" y="38"/>
                    <a:pt x="2982" y="187"/>
                    <a:pt x="224" y="373"/>
                  </a:cubicBezTo>
                  <a:cubicBezTo>
                    <a:pt x="0" y="373"/>
                    <a:pt x="0" y="709"/>
                    <a:pt x="224" y="709"/>
                  </a:cubicBezTo>
                  <a:cubicBezTo>
                    <a:pt x="3020" y="709"/>
                    <a:pt x="5778" y="746"/>
                    <a:pt x="8537" y="746"/>
                  </a:cubicBezTo>
                  <a:cubicBezTo>
                    <a:pt x="9879" y="746"/>
                    <a:pt x="11259" y="821"/>
                    <a:pt x="12601" y="858"/>
                  </a:cubicBezTo>
                  <a:cubicBezTo>
                    <a:pt x="13272" y="858"/>
                    <a:pt x="13980" y="895"/>
                    <a:pt x="14688" y="933"/>
                  </a:cubicBezTo>
                  <a:cubicBezTo>
                    <a:pt x="14987" y="933"/>
                    <a:pt x="15313" y="970"/>
                    <a:pt x="15634" y="970"/>
                  </a:cubicBezTo>
                  <a:cubicBezTo>
                    <a:pt x="15956" y="970"/>
                    <a:pt x="16273" y="933"/>
                    <a:pt x="16552" y="783"/>
                  </a:cubicBezTo>
                  <a:cubicBezTo>
                    <a:pt x="16739" y="672"/>
                    <a:pt x="16739" y="373"/>
                    <a:pt x="16552" y="261"/>
                  </a:cubicBezTo>
                  <a:cubicBezTo>
                    <a:pt x="16204" y="63"/>
                    <a:pt x="15774" y="30"/>
                    <a:pt x="15359" y="30"/>
                  </a:cubicBezTo>
                  <a:cubicBezTo>
                    <a:pt x="15152" y="30"/>
                    <a:pt x="14949" y="38"/>
                    <a:pt x="14763" y="38"/>
                  </a:cubicBezTo>
                  <a:lnTo>
                    <a:pt x="127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60"/>
            <p:cNvSpPr/>
            <p:nvPr/>
          </p:nvSpPr>
          <p:spPr>
            <a:xfrm>
              <a:off x="5603150" y="3344725"/>
              <a:ext cx="75325" cy="32875"/>
            </a:xfrm>
            <a:custGeom>
              <a:avLst/>
              <a:gdLst/>
              <a:ahLst/>
              <a:cxnLst/>
              <a:rect l="l" t="t" r="r" b="b"/>
              <a:pathLst>
                <a:path w="3013" h="1315" extrusionOk="0">
                  <a:moveTo>
                    <a:pt x="2427" y="0"/>
                  </a:moveTo>
                  <a:cubicBezTo>
                    <a:pt x="2380" y="0"/>
                    <a:pt x="2329" y="9"/>
                    <a:pt x="2274" y="27"/>
                  </a:cubicBezTo>
                  <a:cubicBezTo>
                    <a:pt x="2200" y="27"/>
                    <a:pt x="2125" y="64"/>
                    <a:pt x="2088" y="102"/>
                  </a:cubicBezTo>
                  <a:lnTo>
                    <a:pt x="1976" y="139"/>
                  </a:lnTo>
                  <a:cubicBezTo>
                    <a:pt x="2051" y="102"/>
                    <a:pt x="2051" y="102"/>
                    <a:pt x="1976" y="102"/>
                  </a:cubicBezTo>
                  <a:cubicBezTo>
                    <a:pt x="1912" y="123"/>
                    <a:pt x="1859" y="145"/>
                    <a:pt x="1856" y="145"/>
                  </a:cubicBezTo>
                  <a:cubicBezTo>
                    <a:pt x="1853" y="145"/>
                    <a:pt x="1876" y="133"/>
                    <a:pt x="1939" y="102"/>
                  </a:cubicBezTo>
                  <a:lnTo>
                    <a:pt x="1790" y="102"/>
                  </a:lnTo>
                  <a:lnTo>
                    <a:pt x="1156" y="176"/>
                  </a:lnTo>
                  <a:cubicBezTo>
                    <a:pt x="932" y="176"/>
                    <a:pt x="709" y="213"/>
                    <a:pt x="485" y="251"/>
                  </a:cubicBezTo>
                  <a:cubicBezTo>
                    <a:pt x="373" y="288"/>
                    <a:pt x="299" y="325"/>
                    <a:pt x="187" y="400"/>
                  </a:cubicBezTo>
                  <a:cubicBezTo>
                    <a:pt x="112" y="437"/>
                    <a:pt x="0" y="586"/>
                    <a:pt x="38" y="698"/>
                  </a:cubicBezTo>
                  <a:lnTo>
                    <a:pt x="38" y="735"/>
                  </a:lnTo>
                  <a:cubicBezTo>
                    <a:pt x="224" y="1145"/>
                    <a:pt x="821" y="1108"/>
                    <a:pt x="1193" y="1145"/>
                  </a:cubicBezTo>
                  <a:lnTo>
                    <a:pt x="1790" y="1220"/>
                  </a:lnTo>
                  <a:lnTo>
                    <a:pt x="1939" y="1220"/>
                  </a:lnTo>
                  <a:cubicBezTo>
                    <a:pt x="1889" y="1208"/>
                    <a:pt x="1873" y="1203"/>
                    <a:pt x="1874" y="1203"/>
                  </a:cubicBezTo>
                  <a:lnTo>
                    <a:pt x="1874" y="1203"/>
                  </a:lnTo>
                  <a:cubicBezTo>
                    <a:pt x="1877" y="1203"/>
                    <a:pt x="1951" y="1220"/>
                    <a:pt x="1976" y="1220"/>
                  </a:cubicBezTo>
                  <a:cubicBezTo>
                    <a:pt x="2013" y="1220"/>
                    <a:pt x="2013" y="1220"/>
                    <a:pt x="1976" y="1183"/>
                  </a:cubicBezTo>
                  <a:lnTo>
                    <a:pt x="1976" y="1183"/>
                  </a:lnTo>
                  <a:lnTo>
                    <a:pt x="2088" y="1220"/>
                  </a:lnTo>
                  <a:cubicBezTo>
                    <a:pt x="2125" y="1257"/>
                    <a:pt x="2200" y="1295"/>
                    <a:pt x="2274" y="1295"/>
                  </a:cubicBezTo>
                  <a:cubicBezTo>
                    <a:pt x="2322" y="1308"/>
                    <a:pt x="2366" y="1314"/>
                    <a:pt x="2407" y="1314"/>
                  </a:cubicBezTo>
                  <a:cubicBezTo>
                    <a:pt x="3007" y="1314"/>
                    <a:pt x="3013" y="0"/>
                    <a:pt x="2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0" name="Google Shape;2780;p60"/>
          <p:cNvGrpSpPr/>
          <p:nvPr/>
        </p:nvGrpSpPr>
        <p:grpSpPr>
          <a:xfrm rot="60070">
            <a:off x="991692" y="2363970"/>
            <a:ext cx="453621" cy="2088679"/>
            <a:chOff x="4075225" y="4305650"/>
            <a:chExt cx="253225" cy="1165900"/>
          </a:xfrm>
        </p:grpSpPr>
        <p:sp>
          <p:nvSpPr>
            <p:cNvPr id="2781" name="Google Shape;2781;p60"/>
            <p:cNvSpPr/>
            <p:nvPr/>
          </p:nvSpPr>
          <p:spPr>
            <a:xfrm>
              <a:off x="4075875" y="4486700"/>
              <a:ext cx="239225" cy="865250"/>
            </a:xfrm>
            <a:custGeom>
              <a:avLst/>
              <a:gdLst/>
              <a:ahLst/>
              <a:cxnLst/>
              <a:rect l="l" t="t" r="r" b="b"/>
              <a:pathLst>
                <a:path w="9569" h="34610" extrusionOk="0">
                  <a:moveTo>
                    <a:pt x="5533" y="1"/>
                  </a:moveTo>
                  <a:lnTo>
                    <a:pt x="1" y="642"/>
                  </a:lnTo>
                  <a:lnTo>
                    <a:pt x="4010" y="34609"/>
                  </a:lnTo>
                  <a:lnTo>
                    <a:pt x="9568" y="33941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60"/>
            <p:cNvSpPr/>
            <p:nvPr/>
          </p:nvSpPr>
          <p:spPr>
            <a:xfrm>
              <a:off x="4120650" y="4492050"/>
              <a:ext cx="148350" cy="854550"/>
            </a:xfrm>
            <a:custGeom>
              <a:avLst/>
              <a:gdLst/>
              <a:ahLst/>
              <a:cxnLst/>
              <a:rect l="l" t="t" r="r" b="b"/>
              <a:pathLst>
                <a:path w="5934" h="34182" extrusionOk="0">
                  <a:moveTo>
                    <a:pt x="1925" y="0"/>
                  </a:moveTo>
                  <a:lnTo>
                    <a:pt x="1" y="241"/>
                  </a:lnTo>
                  <a:lnTo>
                    <a:pt x="4009" y="34182"/>
                  </a:lnTo>
                  <a:lnTo>
                    <a:pt x="5933" y="33968"/>
                  </a:lnTo>
                  <a:lnTo>
                    <a:pt x="19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8575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60"/>
            <p:cNvSpPr/>
            <p:nvPr/>
          </p:nvSpPr>
          <p:spPr>
            <a:xfrm>
              <a:off x="4175425" y="5335900"/>
              <a:ext cx="145025" cy="66825"/>
            </a:xfrm>
            <a:custGeom>
              <a:avLst/>
              <a:gdLst/>
              <a:ahLst/>
              <a:cxnLst/>
              <a:rect l="l" t="t" r="r" b="b"/>
              <a:pathLst>
                <a:path w="5801" h="2673" extrusionOk="0">
                  <a:moveTo>
                    <a:pt x="5560" y="0"/>
                  </a:moveTo>
                  <a:lnTo>
                    <a:pt x="1" y="641"/>
                  </a:lnTo>
                  <a:lnTo>
                    <a:pt x="242" y="2673"/>
                  </a:lnTo>
                  <a:lnTo>
                    <a:pt x="5800" y="2031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60"/>
            <p:cNvSpPr/>
            <p:nvPr/>
          </p:nvSpPr>
          <p:spPr>
            <a:xfrm>
              <a:off x="4181450" y="5386675"/>
              <a:ext cx="147000" cy="84875"/>
            </a:xfrm>
            <a:custGeom>
              <a:avLst/>
              <a:gdLst/>
              <a:ahLst/>
              <a:cxnLst/>
              <a:rect l="l" t="t" r="r" b="b"/>
              <a:pathLst>
                <a:path w="5880" h="3395" extrusionOk="0">
                  <a:moveTo>
                    <a:pt x="5559" y="0"/>
                  </a:moveTo>
                  <a:lnTo>
                    <a:pt x="1" y="642"/>
                  </a:lnTo>
                  <a:lnTo>
                    <a:pt x="321" y="3394"/>
                  </a:lnTo>
                  <a:lnTo>
                    <a:pt x="5880" y="2753"/>
                  </a:lnTo>
                  <a:lnTo>
                    <a:pt x="55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60"/>
            <p:cNvSpPr/>
            <p:nvPr/>
          </p:nvSpPr>
          <p:spPr>
            <a:xfrm>
              <a:off x="4075225" y="4305650"/>
              <a:ext cx="139000" cy="197775"/>
            </a:xfrm>
            <a:custGeom>
              <a:avLst/>
              <a:gdLst/>
              <a:ahLst/>
              <a:cxnLst/>
              <a:rect l="l" t="t" r="r" b="b"/>
              <a:pathLst>
                <a:path w="5560" h="7911" extrusionOk="0">
                  <a:moveTo>
                    <a:pt x="2218" y="0"/>
                  </a:moveTo>
                  <a:lnTo>
                    <a:pt x="0" y="7911"/>
                  </a:lnTo>
                  <a:lnTo>
                    <a:pt x="5559" y="7243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60"/>
            <p:cNvSpPr/>
            <p:nvPr/>
          </p:nvSpPr>
          <p:spPr>
            <a:xfrm>
              <a:off x="4115975" y="4305650"/>
              <a:ext cx="38775" cy="53475"/>
            </a:xfrm>
            <a:custGeom>
              <a:avLst/>
              <a:gdLst/>
              <a:ahLst/>
              <a:cxnLst/>
              <a:rect l="l" t="t" r="r" b="b"/>
              <a:pathLst>
                <a:path w="1551" h="2139" extrusionOk="0">
                  <a:moveTo>
                    <a:pt x="588" y="0"/>
                  </a:moveTo>
                  <a:lnTo>
                    <a:pt x="0" y="2138"/>
                  </a:lnTo>
                  <a:lnTo>
                    <a:pt x="0" y="2138"/>
                  </a:lnTo>
                  <a:lnTo>
                    <a:pt x="1551" y="2058"/>
                  </a:ln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15</a:t>
            </a:r>
            <a:endParaRPr lang="uk-UA" sz="2400" b="1" dirty="0">
              <a:latin typeface="Monotype Corsiva" pitchFamily="66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923531" y="3012529"/>
            <a:ext cx="48553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accent3"/>
                </a:solidFill>
                <a:latin typeface="Monotype Corsiva" pitchFamily="66" charset="0"/>
              </a:rPr>
              <a:t>Характеристика </a:t>
            </a:r>
            <a:endParaRPr lang="uk-UA" sz="2000" b="1" dirty="0" smtClean="0">
              <a:solidFill>
                <a:schemeClr val="accent3"/>
              </a:solidFill>
              <a:latin typeface="Monotype Corsiva" pitchFamily="66" charset="0"/>
            </a:endParaRPr>
          </a:p>
          <a:p>
            <a:pPr algn="ctr"/>
            <a:r>
              <a:rPr lang="uk-UA" sz="2000" b="1" dirty="0" smtClean="0">
                <a:solidFill>
                  <a:schemeClr val="accent3"/>
                </a:solidFill>
                <a:latin typeface="Monotype Corsiva" pitchFamily="66" charset="0"/>
              </a:rPr>
              <a:t>результатів </a:t>
            </a:r>
            <a:r>
              <a:rPr lang="uk-UA" sz="2000" b="1" dirty="0">
                <a:solidFill>
                  <a:schemeClr val="accent3"/>
                </a:solidFill>
                <a:latin typeface="Monotype Corsiva" pitchFamily="66" charset="0"/>
              </a:rPr>
              <a:t>навчальної діяльності</a:t>
            </a:r>
          </a:p>
        </p:txBody>
      </p:sp>
      <p:graphicFrame>
        <p:nvGraphicFramePr>
          <p:cNvPr id="2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1186082"/>
              </p:ext>
            </p:extLst>
          </p:nvPr>
        </p:nvGraphicFramePr>
        <p:xfrm>
          <a:off x="539552" y="3703297"/>
          <a:ext cx="8147249" cy="11241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48865"/>
                <a:gridCol w="995711"/>
                <a:gridCol w="995711"/>
                <a:gridCol w="606962"/>
              </a:tblGrid>
              <a:tr h="191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r>
                        <a:rPr lang="uk-UA" sz="1200" dirty="0" smtClean="0"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Критерії</a:t>
                      </a:r>
                      <a:r>
                        <a:rPr lang="uk-UA" sz="1200" baseline="0" dirty="0" smtClean="0"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 оцінювання учасника </a:t>
                      </a:r>
                      <a:endParaRPr lang="uk-UA" sz="1200" dirty="0" smtClean="0"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 семестр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2 семестр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Річна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  <a:tr h="191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Проєктує</a:t>
                      </a:r>
                      <a:r>
                        <a:rPr lang="uk-UA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та виготовляє вироби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  <a:tr h="191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Застосовує технології декоративно-ужиткового мистецтва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  <a:tr h="191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Виявляє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0" baseline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самозарадність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у </a:t>
                      </a:r>
                      <a:r>
                        <a:rPr lang="ru-RU" sz="1200" b="0" baseline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побуті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200" b="0" baseline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освітньому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0" baseline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процесі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  <a:tr h="282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Загальна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оцінка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результатів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навчання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p75"/>
          <p:cNvSpPr/>
          <p:nvPr/>
        </p:nvSpPr>
        <p:spPr>
          <a:xfrm rot="-5400000">
            <a:off x="3644189" y="-1061853"/>
            <a:ext cx="2010841" cy="7337768"/>
          </a:xfrm>
          <a:custGeom>
            <a:avLst/>
            <a:gdLst/>
            <a:ahLst/>
            <a:cxnLst/>
            <a:rect l="l" t="t" r="r" b="b"/>
            <a:pathLst>
              <a:path w="8831" h="5806" extrusionOk="0">
                <a:moveTo>
                  <a:pt x="0" y="0"/>
                </a:moveTo>
                <a:lnTo>
                  <a:pt x="0" y="5806"/>
                </a:lnTo>
                <a:lnTo>
                  <a:pt x="8830" y="5806"/>
                </a:lnTo>
                <a:lnTo>
                  <a:pt x="88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81" name="Google Shape;3281;p75"/>
          <p:cNvGrpSpPr/>
          <p:nvPr/>
        </p:nvGrpSpPr>
        <p:grpSpPr>
          <a:xfrm>
            <a:off x="7994132" y="1272882"/>
            <a:ext cx="366507" cy="900617"/>
            <a:chOff x="7487425" y="2045184"/>
            <a:chExt cx="246474" cy="605660"/>
          </a:xfrm>
        </p:grpSpPr>
        <p:sp>
          <p:nvSpPr>
            <p:cNvPr id="3282" name="Google Shape;3282;p75"/>
            <p:cNvSpPr/>
            <p:nvPr/>
          </p:nvSpPr>
          <p:spPr>
            <a:xfrm rot="-300145">
              <a:off x="7521853" y="2052191"/>
              <a:ext cx="186590" cy="591647"/>
            </a:xfrm>
            <a:custGeom>
              <a:avLst/>
              <a:gdLst/>
              <a:ahLst/>
              <a:cxnLst/>
              <a:rect l="l" t="t" r="r" b="b"/>
              <a:pathLst>
                <a:path w="3930" h="12462" extrusionOk="0">
                  <a:moveTo>
                    <a:pt x="1964" y="0"/>
                  </a:moveTo>
                  <a:cubicBezTo>
                    <a:pt x="1685" y="0"/>
                    <a:pt x="1390" y="99"/>
                    <a:pt x="1148" y="250"/>
                  </a:cubicBezTo>
                  <a:cubicBezTo>
                    <a:pt x="870" y="389"/>
                    <a:pt x="661" y="598"/>
                    <a:pt x="488" y="876"/>
                  </a:cubicBezTo>
                  <a:cubicBezTo>
                    <a:pt x="244" y="1189"/>
                    <a:pt x="105" y="1571"/>
                    <a:pt x="36" y="1989"/>
                  </a:cubicBezTo>
                  <a:cubicBezTo>
                    <a:pt x="36" y="2093"/>
                    <a:pt x="36" y="2197"/>
                    <a:pt x="36" y="2301"/>
                  </a:cubicBezTo>
                  <a:lnTo>
                    <a:pt x="36" y="5221"/>
                  </a:lnTo>
                  <a:lnTo>
                    <a:pt x="36" y="7863"/>
                  </a:lnTo>
                  <a:lnTo>
                    <a:pt x="36" y="9567"/>
                  </a:lnTo>
                  <a:cubicBezTo>
                    <a:pt x="1" y="9741"/>
                    <a:pt x="140" y="9880"/>
                    <a:pt x="279" y="9914"/>
                  </a:cubicBezTo>
                  <a:cubicBezTo>
                    <a:pt x="453" y="9880"/>
                    <a:pt x="557" y="9741"/>
                    <a:pt x="557" y="9602"/>
                  </a:cubicBezTo>
                  <a:lnTo>
                    <a:pt x="557" y="9115"/>
                  </a:lnTo>
                  <a:lnTo>
                    <a:pt x="557" y="6091"/>
                  </a:lnTo>
                  <a:lnTo>
                    <a:pt x="557" y="5465"/>
                  </a:lnTo>
                  <a:lnTo>
                    <a:pt x="557" y="2440"/>
                  </a:lnTo>
                  <a:cubicBezTo>
                    <a:pt x="557" y="2232"/>
                    <a:pt x="592" y="1989"/>
                    <a:pt x="661" y="1780"/>
                  </a:cubicBezTo>
                  <a:cubicBezTo>
                    <a:pt x="696" y="1606"/>
                    <a:pt x="801" y="1432"/>
                    <a:pt x="905" y="1293"/>
                  </a:cubicBezTo>
                  <a:cubicBezTo>
                    <a:pt x="1044" y="1085"/>
                    <a:pt x="1218" y="911"/>
                    <a:pt x="1461" y="807"/>
                  </a:cubicBezTo>
                  <a:cubicBezTo>
                    <a:pt x="1604" y="725"/>
                    <a:pt x="1770" y="691"/>
                    <a:pt x="1946" y="691"/>
                  </a:cubicBezTo>
                  <a:cubicBezTo>
                    <a:pt x="2071" y="691"/>
                    <a:pt x="2200" y="708"/>
                    <a:pt x="2330" y="737"/>
                  </a:cubicBezTo>
                  <a:cubicBezTo>
                    <a:pt x="2573" y="807"/>
                    <a:pt x="2817" y="980"/>
                    <a:pt x="2991" y="1189"/>
                  </a:cubicBezTo>
                  <a:cubicBezTo>
                    <a:pt x="3269" y="1537"/>
                    <a:pt x="3408" y="1954"/>
                    <a:pt x="3408" y="2406"/>
                  </a:cubicBezTo>
                  <a:lnTo>
                    <a:pt x="3408" y="3483"/>
                  </a:lnTo>
                  <a:lnTo>
                    <a:pt x="3408" y="5673"/>
                  </a:lnTo>
                  <a:lnTo>
                    <a:pt x="3408" y="6612"/>
                  </a:lnTo>
                  <a:lnTo>
                    <a:pt x="3408" y="7620"/>
                  </a:lnTo>
                  <a:lnTo>
                    <a:pt x="3408" y="8767"/>
                  </a:lnTo>
                  <a:lnTo>
                    <a:pt x="3408" y="9845"/>
                  </a:lnTo>
                  <a:lnTo>
                    <a:pt x="3408" y="10540"/>
                  </a:lnTo>
                  <a:cubicBezTo>
                    <a:pt x="3408" y="10957"/>
                    <a:pt x="3234" y="11374"/>
                    <a:pt x="2921" y="11618"/>
                  </a:cubicBezTo>
                  <a:cubicBezTo>
                    <a:pt x="2759" y="11739"/>
                    <a:pt x="2572" y="11798"/>
                    <a:pt x="2388" y="11798"/>
                  </a:cubicBezTo>
                  <a:cubicBezTo>
                    <a:pt x="2098" y="11798"/>
                    <a:pt x="1819" y="11651"/>
                    <a:pt x="1670" y="11374"/>
                  </a:cubicBezTo>
                  <a:cubicBezTo>
                    <a:pt x="1496" y="11166"/>
                    <a:pt x="1391" y="10888"/>
                    <a:pt x="1426" y="10610"/>
                  </a:cubicBezTo>
                  <a:lnTo>
                    <a:pt x="1426" y="8663"/>
                  </a:lnTo>
                  <a:lnTo>
                    <a:pt x="1426" y="4457"/>
                  </a:lnTo>
                  <a:cubicBezTo>
                    <a:pt x="1357" y="4074"/>
                    <a:pt x="1670" y="3761"/>
                    <a:pt x="2052" y="3761"/>
                  </a:cubicBezTo>
                  <a:cubicBezTo>
                    <a:pt x="2365" y="3831"/>
                    <a:pt x="2573" y="4109"/>
                    <a:pt x="2539" y="4422"/>
                  </a:cubicBezTo>
                  <a:lnTo>
                    <a:pt x="2539" y="5395"/>
                  </a:lnTo>
                  <a:lnTo>
                    <a:pt x="2539" y="6542"/>
                  </a:lnTo>
                  <a:lnTo>
                    <a:pt x="2539" y="8872"/>
                  </a:lnTo>
                  <a:lnTo>
                    <a:pt x="2539" y="9567"/>
                  </a:lnTo>
                  <a:cubicBezTo>
                    <a:pt x="2539" y="9671"/>
                    <a:pt x="2573" y="9775"/>
                    <a:pt x="2678" y="9845"/>
                  </a:cubicBezTo>
                  <a:cubicBezTo>
                    <a:pt x="2718" y="9886"/>
                    <a:pt x="2771" y="9902"/>
                    <a:pt x="2822" y="9902"/>
                  </a:cubicBezTo>
                  <a:cubicBezTo>
                    <a:pt x="2857" y="9902"/>
                    <a:pt x="2892" y="9894"/>
                    <a:pt x="2921" y="9880"/>
                  </a:cubicBezTo>
                  <a:cubicBezTo>
                    <a:pt x="3025" y="9810"/>
                    <a:pt x="3095" y="9706"/>
                    <a:pt x="3095" y="9567"/>
                  </a:cubicBezTo>
                  <a:lnTo>
                    <a:pt x="3095" y="7342"/>
                  </a:lnTo>
                  <a:lnTo>
                    <a:pt x="3095" y="5951"/>
                  </a:lnTo>
                  <a:lnTo>
                    <a:pt x="3095" y="4665"/>
                  </a:lnTo>
                  <a:cubicBezTo>
                    <a:pt x="3095" y="4491"/>
                    <a:pt x="3095" y="4318"/>
                    <a:pt x="3095" y="4179"/>
                  </a:cubicBezTo>
                  <a:cubicBezTo>
                    <a:pt x="3025" y="3692"/>
                    <a:pt x="2712" y="3309"/>
                    <a:pt x="2295" y="3136"/>
                  </a:cubicBezTo>
                  <a:cubicBezTo>
                    <a:pt x="2191" y="3101"/>
                    <a:pt x="2078" y="3084"/>
                    <a:pt x="1965" y="3084"/>
                  </a:cubicBezTo>
                  <a:cubicBezTo>
                    <a:pt x="1852" y="3084"/>
                    <a:pt x="1739" y="3101"/>
                    <a:pt x="1635" y="3136"/>
                  </a:cubicBezTo>
                  <a:cubicBezTo>
                    <a:pt x="1426" y="3240"/>
                    <a:pt x="1218" y="3414"/>
                    <a:pt x="1113" y="3622"/>
                  </a:cubicBezTo>
                  <a:cubicBezTo>
                    <a:pt x="974" y="3796"/>
                    <a:pt x="905" y="4040"/>
                    <a:pt x="870" y="4248"/>
                  </a:cubicBezTo>
                  <a:cubicBezTo>
                    <a:pt x="870" y="4387"/>
                    <a:pt x="870" y="4526"/>
                    <a:pt x="870" y="4665"/>
                  </a:cubicBezTo>
                  <a:lnTo>
                    <a:pt x="870" y="7481"/>
                  </a:lnTo>
                  <a:lnTo>
                    <a:pt x="870" y="8420"/>
                  </a:lnTo>
                  <a:lnTo>
                    <a:pt x="870" y="10297"/>
                  </a:lnTo>
                  <a:cubicBezTo>
                    <a:pt x="870" y="10471"/>
                    <a:pt x="870" y="10644"/>
                    <a:pt x="870" y="10818"/>
                  </a:cubicBezTo>
                  <a:cubicBezTo>
                    <a:pt x="905" y="11270"/>
                    <a:pt x="1113" y="11687"/>
                    <a:pt x="1426" y="12035"/>
                  </a:cubicBezTo>
                  <a:cubicBezTo>
                    <a:pt x="1635" y="12278"/>
                    <a:pt x="1982" y="12417"/>
                    <a:pt x="2330" y="12452"/>
                  </a:cubicBezTo>
                  <a:cubicBezTo>
                    <a:pt x="2367" y="12458"/>
                    <a:pt x="2405" y="12461"/>
                    <a:pt x="2444" y="12461"/>
                  </a:cubicBezTo>
                  <a:cubicBezTo>
                    <a:pt x="2624" y="12461"/>
                    <a:pt x="2819" y="12399"/>
                    <a:pt x="2991" y="12313"/>
                  </a:cubicBezTo>
                  <a:cubicBezTo>
                    <a:pt x="3303" y="12174"/>
                    <a:pt x="3547" y="11896"/>
                    <a:pt x="3721" y="11583"/>
                  </a:cubicBezTo>
                  <a:cubicBezTo>
                    <a:pt x="3860" y="11270"/>
                    <a:pt x="3929" y="10923"/>
                    <a:pt x="3929" y="10575"/>
                  </a:cubicBezTo>
                  <a:lnTo>
                    <a:pt x="3929" y="8837"/>
                  </a:lnTo>
                  <a:lnTo>
                    <a:pt x="3929" y="7724"/>
                  </a:lnTo>
                  <a:lnTo>
                    <a:pt x="3929" y="7272"/>
                  </a:lnTo>
                  <a:lnTo>
                    <a:pt x="3929" y="6751"/>
                  </a:lnTo>
                  <a:lnTo>
                    <a:pt x="3929" y="6160"/>
                  </a:lnTo>
                  <a:lnTo>
                    <a:pt x="3929" y="2892"/>
                  </a:lnTo>
                  <a:lnTo>
                    <a:pt x="3929" y="2232"/>
                  </a:lnTo>
                  <a:cubicBezTo>
                    <a:pt x="3929" y="2058"/>
                    <a:pt x="3894" y="1884"/>
                    <a:pt x="3860" y="1710"/>
                  </a:cubicBezTo>
                  <a:cubicBezTo>
                    <a:pt x="3755" y="1224"/>
                    <a:pt x="3512" y="807"/>
                    <a:pt x="3130" y="459"/>
                  </a:cubicBezTo>
                  <a:cubicBezTo>
                    <a:pt x="2852" y="216"/>
                    <a:pt x="2469" y="42"/>
                    <a:pt x="2087" y="7"/>
                  </a:cubicBezTo>
                  <a:cubicBezTo>
                    <a:pt x="2046" y="3"/>
                    <a:pt x="2005" y="0"/>
                    <a:pt x="1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75"/>
            <p:cNvSpPr/>
            <p:nvPr/>
          </p:nvSpPr>
          <p:spPr>
            <a:xfrm rot="-300400">
              <a:off x="7499549" y="2263437"/>
              <a:ext cx="54895" cy="280497"/>
            </a:xfrm>
            <a:custGeom>
              <a:avLst/>
              <a:gdLst/>
              <a:ahLst/>
              <a:cxnLst/>
              <a:rect l="l" t="t" r="r" b="b"/>
              <a:pathLst>
                <a:path w="8831" h="5806" extrusionOk="0">
                  <a:moveTo>
                    <a:pt x="0" y="0"/>
                  </a:moveTo>
                  <a:lnTo>
                    <a:pt x="0" y="5806"/>
                  </a:lnTo>
                  <a:lnTo>
                    <a:pt x="8830" y="5806"/>
                  </a:lnTo>
                  <a:lnTo>
                    <a:pt x="8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5" name="Google Shape;3285;p75"/>
          <p:cNvGrpSpPr/>
          <p:nvPr/>
        </p:nvGrpSpPr>
        <p:grpSpPr>
          <a:xfrm rot="6602841">
            <a:off x="4365029" y="2583558"/>
            <a:ext cx="413943" cy="2096366"/>
            <a:chOff x="2847075" y="444225"/>
            <a:chExt cx="255075" cy="1291900"/>
          </a:xfrm>
        </p:grpSpPr>
        <p:sp>
          <p:nvSpPr>
            <p:cNvPr id="3286" name="Google Shape;3286;p75"/>
            <p:cNvSpPr/>
            <p:nvPr/>
          </p:nvSpPr>
          <p:spPr>
            <a:xfrm>
              <a:off x="2953500" y="444225"/>
              <a:ext cx="68775" cy="159325"/>
            </a:xfrm>
            <a:custGeom>
              <a:avLst/>
              <a:gdLst/>
              <a:ahLst/>
              <a:cxnLst/>
              <a:rect l="l" t="t" r="r" b="b"/>
              <a:pathLst>
                <a:path w="2751" h="6373" extrusionOk="0">
                  <a:moveTo>
                    <a:pt x="1416" y="0"/>
                  </a:moveTo>
                  <a:cubicBezTo>
                    <a:pt x="697" y="0"/>
                    <a:pt x="107" y="574"/>
                    <a:pt x="89" y="1296"/>
                  </a:cubicBezTo>
                  <a:lnTo>
                    <a:pt x="14" y="5023"/>
                  </a:lnTo>
                  <a:cubicBezTo>
                    <a:pt x="1" y="5753"/>
                    <a:pt x="579" y="6356"/>
                    <a:pt x="1309" y="6373"/>
                  </a:cubicBezTo>
                  <a:cubicBezTo>
                    <a:pt x="1318" y="6373"/>
                    <a:pt x="1326" y="6373"/>
                    <a:pt x="1334" y="6373"/>
                  </a:cubicBezTo>
                  <a:cubicBezTo>
                    <a:pt x="2053" y="6373"/>
                    <a:pt x="2642" y="5799"/>
                    <a:pt x="2659" y="5077"/>
                  </a:cubicBezTo>
                  <a:lnTo>
                    <a:pt x="2736" y="1351"/>
                  </a:lnTo>
                  <a:cubicBezTo>
                    <a:pt x="2750" y="622"/>
                    <a:pt x="2168" y="15"/>
                    <a:pt x="1440" y="0"/>
                  </a:cubicBezTo>
                  <a:cubicBezTo>
                    <a:pt x="1432" y="0"/>
                    <a:pt x="1424" y="0"/>
                    <a:pt x="14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75"/>
            <p:cNvSpPr/>
            <p:nvPr/>
          </p:nvSpPr>
          <p:spPr>
            <a:xfrm>
              <a:off x="2903450" y="585375"/>
              <a:ext cx="143350" cy="1125025"/>
            </a:xfrm>
            <a:custGeom>
              <a:avLst/>
              <a:gdLst/>
              <a:ahLst/>
              <a:cxnLst/>
              <a:rect l="l" t="t" r="r" b="b"/>
              <a:pathLst>
                <a:path w="5734" h="45001" extrusionOk="0">
                  <a:moveTo>
                    <a:pt x="976" y="0"/>
                  </a:moveTo>
                  <a:cubicBezTo>
                    <a:pt x="944" y="0"/>
                    <a:pt x="917" y="26"/>
                    <a:pt x="917" y="59"/>
                  </a:cubicBezTo>
                  <a:lnTo>
                    <a:pt x="2" y="44843"/>
                  </a:lnTo>
                  <a:cubicBezTo>
                    <a:pt x="1" y="44877"/>
                    <a:pt x="27" y="44903"/>
                    <a:pt x="61" y="44904"/>
                  </a:cubicBezTo>
                  <a:lnTo>
                    <a:pt x="4757" y="45000"/>
                  </a:lnTo>
                  <a:cubicBezTo>
                    <a:pt x="4791" y="45000"/>
                    <a:pt x="4818" y="44975"/>
                    <a:pt x="4818" y="44942"/>
                  </a:cubicBezTo>
                  <a:lnTo>
                    <a:pt x="5733" y="157"/>
                  </a:lnTo>
                  <a:cubicBezTo>
                    <a:pt x="5733" y="124"/>
                    <a:pt x="5708" y="96"/>
                    <a:pt x="5674" y="96"/>
                  </a:cubicBezTo>
                  <a:lnTo>
                    <a:pt x="978" y="0"/>
                  </a:lnTo>
                  <a:cubicBezTo>
                    <a:pt x="978" y="0"/>
                    <a:pt x="977" y="0"/>
                    <a:pt x="976" y="0"/>
                  </a:cubicBezTo>
                  <a:close/>
                </a:path>
              </a:pathLst>
            </a:custGeom>
            <a:solidFill>
              <a:srgbClr val="7053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75"/>
            <p:cNvSpPr/>
            <p:nvPr/>
          </p:nvSpPr>
          <p:spPr>
            <a:xfrm>
              <a:off x="2878900" y="611475"/>
              <a:ext cx="191300" cy="1124650"/>
            </a:xfrm>
            <a:custGeom>
              <a:avLst/>
              <a:gdLst/>
              <a:ahLst/>
              <a:cxnLst/>
              <a:rect l="l" t="t" r="r" b="b"/>
              <a:pathLst>
                <a:path w="7652" h="44986" extrusionOk="0">
                  <a:moveTo>
                    <a:pt x="2319" y="1"/>
                  </a:moveTo>
                  <a:cubicBezTo>
                    <a:pt x="1540" y="1"/>
                    <a:pt x="894" y="629"/>
                    <a:pt x="877" y="1412"/>
                  </a:cubicBezTo>
                  <a:lnTo>
                    <a:pt x="18" y="43438"/>
                  </a:lnTo>
                  <a:cubicBezTo>
                    <a:pt x="1" y="44229"/>
                    <a:pt x="635" y="44889"/>
                    <a:pt x="1427" y="44906"/>
                  </a:cubicBezTo>
                  <a:lnTo>
                    <a:pt x="5307" y="44985"/>
                  </a:lnTo>
                  <a:cubicBezTo>
                    <a:pt x="5317" y="44986"/>
                    <a:pt x="5327" y="44986"/>
                    <a:pt x="5338" y="44986"/>
                  </a:cubicBezTo>
                  <a:cubicBezTo>
                    <a:pt x="6115" y="44986"/>
                    <a:pt x="6760" y="44357"/>
                    <a:pt x="6775" y="43576"/>
                  </a:cubicBezTo>
                  <a:lnTo>
                    <a:pt x="7636" y="1550"/>
                  </a:lnTo>
                  <a:cubicBezTo>
                    <a:pt x="7652" y="757"/>
                    <a:pt x="7018" y="97"/>
                    <a:pt x="6225" y="80"/>
                  </a:cubicBezTo>
                  <a:lnTo>
                    <a:pt x="2346" y="1"/>
                  </a:lnTo>
                  <a:cubicBezTo>
                    <a:pt x="2337" y="1"/>
                    <a:pt x="2328" y="1"/>
                    <a:pt x="2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75"/>
            <p:cNvSpPr/>
            <p:nvPr/>
          </p:nvSpPr>
          <p:spPr>
            <a:xfrm>
              <a:off x="2847075" y="654375"/>
              <a:ext cx="255075" cy="1038675"/>
            </a:xfrm>
            <a:custGeom>
              <a:avLst/>
              <a:gdLst/>
              <a:ahLst/>
              <a:cxnLst/>
              <a:rect l="l" t="t" r="r" b="b"/>
              <a:pathLst>
                <a:path w="10203" h="41547" extrusionOk="0">
                  <a:moveTo>
                    <a:pt x="903" y="1"/>
                  </a:moveTo>
                  <a:cubicBezTo>
                    <a:pt x="870" y="1"/>
                    <a:pt x="845" y="27"/>
                    <a:pt x="844" y="60"/>
                  </a:cubicBezTo>
                  <a:lnTo>
                    <a:pt x="2" y="41297"/>
                  </a:lnTo>
                  <a:cubicBezTo>
                    <a:pt x="1" y="41329"/>
                    <a:pt x="27" y="41357"/>
                    <a:pt x="61" y="41358"/>
                  </a:cubicBezTo>
                  <a:lnTo>
                    <a:pt x="9298" y="41546"/>
                  </a:lnTo>
                  <a:cubicBezTo>
                    <a:pt x="9332" y="41546"/>
                    <a:pt x="9360" y="41520"/>
                    <a:pt x="9360" y="41488"/>
                  </a:cubicBezTo>
                  <a:lnTo>
                    <a:pt x="10202" y="250"/>
                  </a:lnTo>
                  <a:cubicBezTo>
                    <a:pt x="10202" y="217"/>
                    <a:pt x="10176" y="190"/>
                    <a:pt x="10144" y="189"/>
                  </a:cubicBezTo>
                  <a:lnTo>
                    <a:pt x="905" y="1"/>
                  </a:lnTo>
                  <a:cubicBezTo>
                    <a:pt x="904" y="1"/>
                    <a:pt x="904" y="1"/>
                    <a:pt x="9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75"/>
            <p:cNvSpPr/>
            <p:nvPr/>
          </p:nvSpPr>
          <p:spPr>
            <a:xfrm>
              <a:off x="2879125" y="657600"/>
              <a:ext cx="222675" cy="1034875"/>
            </a:xfrm>
            <a:custGeom>
              <a:avLst/>
              <a:gdLst/>
              <a:ahLst/>
              <a:cxnLst/>
              <a:rect l="l" t="t" r="r" b="b"/>
              <a:pathLst>
                <a:path w="8907" h="41395" extrusionOk="0">
                  <a:moveTo>
                    <a:pt x="5678" y="0"/>
                  </a:moveTo>
                  <a:lnTo>
                    <a:pt x="5678" y="0"/>
                  </a:lnTo>
                  <a:cubicBezTo>
                    <a:pt x="6395" y="94"/>
                    <a:pt x="6949" y="711"/>
                    <a:pt x="6933" y="1449"/>
                  </a:cubicBezTo>
                  <a:lnTo>
                    <a:pt x="6146" y="39927"/>
                  </a:lnTo>
                  <a:cubicBezTo>
                    <a:pt x="6130" y="40710"/>
                    <a:pt x="5484" y="41338"/>
                    <a:pt x="4706" y="41338"/>
                  </a:cubicBezTo>
                  <a:cubicBezTo>
                    <a:pt x="4696" y="41338"/>
                    <a:pt x="4687" y="41338"/>
                    <a:pt x="4677" y="41338"/>
                  </a:cubicBezTo>
                  <a:lnTo>
                    <a:pt x="0" y="41242"/>
                  </a:lnTo>
                  <a:lnTo>
                    <a:pt x="0" y="41242"/>
                  </a:lnTo>
                  <a:cubicBezTo>
                    <a:pt x="51" y="41252"/>
                    <a:pt x="102" y="41258"/>
                    <a:pt x="155" y="41261"/>
                  </a:cubicBezTo>
                  <a:lnTo>
                    <a:pt x="6634" y="41395"/>
                  </a:lnTo>
                  <a:cubicBezTo>
                    <a:pt x="6644" y="41395"/>
                    <a:pt x="6653" y="41395"/>
                    <a:pt x="6663" y="41395"/>
                  </a:cubicBezTo>
                  <a:cubicBezTo>
                    <a:pt x="7441" y="41395"/>
                    <a:pt x="8086" y="40765"/>
                    <a:pt x="8103" y="39984"/>
                  </a:cubicBezTo>
                  <a:lnTo>
                    <a:pt x="8890" y="1506"/>
                  </a:lnTo>
                  <a:cubicBezTo>
                    <a:pt x="8906" y="715"/>
                    <a:pt x="8272" y="53"/>
                    <a:pt x="7481" y="37"/>
                  </a:cubicBezTo>
                  <a:lnTo>
                    <a:pt x="56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1" name="Google Shape;3291;p75"/>
          <p:cNvSpPr/>
          <p:nvPr/>
        </p:nvSpPr>
        <p:spPr>
          <a:xfrm>
            <a:off x="1190900" y="1394200"/>
            <a:ext cx="1643112" cy="484235"/>
          </a:xfrm>
          <a:custGeom>
            <a:avLst/>
            <a:gdLst/>
            <a:ahLst/>
            <a:cxnLst/>
            <a:rect l="l" t="t" r="r" b="b"/>
            <a:pathLst>
              <a:path w="71115" h="20958" extrusionOk="0">
                <a:moveTo>
                  <a:pt x="30809" y="1812"/>
                </a:moveTo>
                <a:cubicBezTo>
                  <a:pt x="36832" y="1812"/>
                  <a:pt x="42854" y="1898"/>
                  <a:pt x="48878" y="1985"/>
                </a:cubicBezTo>
                <a:cubicBezTo>
                  <a:pt x="53064" y="2047"/>
                  <a:pt x="57249" y="2165"/>
                  <a:pt x="61435" y="2225"/>
                </a:cubicBezTo>
                <a:cubicBezTo>
                  <a:pt x="63623" y="4609"/>
                  <a:pt x="66032" y="6783"/>
                  <a:pt x="68636" y="8703"/>
                </a:cubicBezTo>
                <a:cubicBezTo>
                  <a:pt x="67332" y="9546"/>
                  <a:pt x="66032" y="10393"/>
                  <a:pt x="64744" y="11260"/>
                </a:cubicBezTo>
                <a:cubicBezTo>
                  <a:pt x="63117" y="12355"/>
                  <a:pt x="61382" y="13393"/>
                  <a:pt x="59869" y="14642"/>
                </a:cubicBezTo>
                <a:cubicBezTo>
                  <a:pt x="59804" y="14697"/>
                  <a:pt x="59750" y="14761"/>
                  <a:pt x="59707" y="14832"/>
                </a:cubicBezTo>
                <a:cubicBezTo>
                  <a:pt x="56018" y="14909"/>
                  <a:pt x="52328" y="14948"/>
                  <a:pt x="48639" y="14948"/>
                </a:cubicBezTo>
                <a:cubicBezTo>
                  <a:pt x="41619" y="14948"/>
                  <a:pt x="34599" y="14809"/>
                  <a:pt x="27577" y="14532"/>
                </a:cubicBezTo>
                <a:cubicBezTo>
                  <a:pt x="24703" y="14418"/>
                  <a:pt x="21830" y="14279"/>
                  <a:pt x="18958" y="14114"/>
                </a:cubicBezTo>
                <a:cubicBezTo>
                  <a:pt x="18590" y="10607"/>
                  <a:pt x="18221" y="7099"/>
                  <a:pt x="17852" y="3592"/>
                </a:cubicBezTo>
                <a:cubicBezTo>
                  <a:pt x="17811" y="3186"/>
                  <a:pt x="17722" y="2760"/>
                  <a:pt x="17740" y="2349"/>
                </a:cubicBezTo>
                <a:cubicBezTo>
                  <a:pt x="17754" y="2010"/>
                  <a:pt x="17836" y="1986"/>
                  <a:pt x="18175" y="1947"/>
                </a:cubicBezTo>
                <a:cubicBezTo>
                  <a:pt x="18596" y="1898"/>
                  <a:pt x="19027" y="1887"/>
                  <a:pt x="19460" y="1887"/>
                </a:cubicBezTo>
                <a:cubicBezTo>
                  <a:pt x="19832" y="1887"/>
                  <a:pt x="20205" y="1895"/>
                  <a:pt x="20572" y="1895"/>
                </a:cubicBezTo>
                <a:cubicBezTo>
                  <a:pt x="20665" y="1895"/>
                  <a:pt x="20758" y="1895"/>
                  <a:pt x="20851" y="1894"/>
                </a:cubicBezTo>
                <a:cubicBezTo>
                  <a:pt x="22687" y="1865"/>
                  <a:pt x="24523" y="1844"/>
                  <a:pt x="26360" y="1829"/>
                </a:cubicBezTo>
                <a:cubicBezTo>
                  <a:pt x="27843" y="1817"/>
                  <a:pt x="29326" y="1812"/>
                  <a:pt x="30809" y="1812"/>
                </a:cubicBezTo>
                <a:close/>
                <a:moveTo>
                  <a:pt x="20489" y="15900"/>
                </a:moveTo>
                <a:lnTo>
                  <a:pt x="20489" y="15900"/>
                </a:lnTo>
                <a:cubicBezTo>
                  <a:pt x="21968" y="15975"/>
                  <a:pt x="23447" y="16045"/>
                  <a:pt x="24927" y="16107"/>
                </a:cubicBezTo>
                <a:cubicBezTo>
                  <a:pt x="24906" y="16179"/>
                  <a:pt x="24893" y="16252"/>
                  <a:pt x="24886" y="16326"/>
                </a:cubicBezTo>
                <a:cubicBezTo>
                  <a:pt x="24876" y="16492"/>
                  <a:pt x="24876" y="16658"/>
                  <a:pt x="24865" y="16824"/>
                </a:cubicBezTo>
                <a:cubicBezTo>
                  <a:pt x="24845" y="17177"/>
                  <a:pt x="24833" y="17529"/>
                  <a:pt x="24799" y="17881"/>
                </a:cubicBezTo>
                <a:cubicBezTo>
                  <a:pt x="24769" y="18197"/>
                  <a:pt x="24724" y="18511"/>
                  <a:pt x="24668" y="18820"/>
                </a:cubicBezTo>
                <a:cubicBezTo>
                  <a:pt x="23139" y="18057"/>
                  <a:pt x="21730" y="17073"/>
                  <a:pt x="20489" y="15900"/>
                </a:cubicBezTo>
                <a:close/>
                <a:moveTo>
                  <a:pt x="16480" y="6908"/>
                </a:moveTo>
                <a:cubicBezTo>
                  <a:pt x="16536" y="7428"/>
                  <a:pt x="16591" y="7946"/>
                  <a:pt x="16647" y="8465"/>
                </a:cubicBezTo>
                <a:cubicBezTo>
                  <a:pt x="16884" y="10679"/>
                  <a:pt x="17122" y="12893"/>
                  <a:pt x="17358" y="15107"/>
                </a:cubicBezTo>
                <a:cubicBezTo>
                  <a:pt x="17396" y="15474"/>
                  <a:pt x="17798" y="15759"/>
                  <a:pt x="18142" y="15779"/>
                </a:cubicBezTo>
                <a:cubicBezTo>
                  <a:pt x="18220" y="15784"/>
                  <a:pt x="18299" y="15787"/>
                  <a:pt x="18377" y="15791"/>
                </a:cubicBezTo>
                <a:cubicBezTo>
                  <a:pt x="18409" y="15893"/>
                  <a:pt x="18462" y="15987"/>
                  <a:pt x="18532" y="16068"/>
                </a:cubicBezTo>
                <a:cubicBezTo>
                  <a:pt x="19559" y="17268"/>
                  <a:pt x="20736" y="18332"/>
                  <a:pt x="22035" y="19232"/>
                </a:cubicBezTo>
                <a:cubicBezTo>
                  <a:pt x="15676" y="19057"/>
                  <a:pt x="9327" y="18449"/>
                  <a:pt x="3055" y="17377"/>
                </a:cubicBezTo>
                <a:lnTo>
                  <a:pt x="7457" y="13497"/>
                </a:lnTo>
                <a:cubicBezTo>
                  <a:pt x="7747" y="13241"/>
                  <a:pt x="7822" y="12694"/>
                  <a:pt x="7519" y="12412"/>
                </a:cubicBezTo>
                <a:cubicBezTo>
                  <a:pt x="5737" y="10765"/>
                  <a:pt x="4091" y="8977"/>
                  <a:pt x="2595" y="7068"/>
                </a:cubicBezTo>
                <a:lnTo>
                  <a:pt x="2595" y="7068"/>
                </a:lnTo>
                <a:cubicBezTo>
                  <a:pt x="4170" y="7107"/>
                  <a:pt x="5746" y="7126"/>
                  <a:pt x="7321" y="7126"/>
                </a:cubicBezTo>
                <a:cubicBezTo>
                  <a:pt x="10375" y="7126"/>
                  <a:pt x="13428" y="7053"/>
                  <a:pt x="16480" y="6908"/>
                </a:cubicBezTo>
                <a:close/>
                <a:moveTo>
                  <a:pt x="30410" y="109"/>
                </a:moveTo>
                <a:cubicBezTo>
                  <a:pt x="28933" y="109"/>
                  <a:pt x="27456" y="113"/>
                  <a:pt x="25979" y="122"/>
                </a:cubicBezTo>
                <a:cubicBezTo>
                  <a:pt x="23982" y="134"/>
                  <a:pt x="21986" y="154"/>
                  <a:pt x="19990" y="183"/>
                </a:cubicBezTo>
                <a:cubicBezTo>
                  <a:pt x="18455" y="204"/>
                  <a:pt x="16208" y="1"/>
                  <a:pt x="16023" y="2079"/>
                </a:cubicBezTo>
                <a:cubicBezTo>
                  <a:pt x="15934" y="3072"/>
                  <a:pt x="16187" y="4155"/>
                  <a:pt x="16292" y="5143"/>
                </a:cubicBezTo>
                <a:cubicBezTo>
                  <a:pt x="16303" y="5241"/>
                  <a:pt x="16313" y="5339"/>
                  <a:pt x="16324" y="5437"/>
                </a:cubicBezTo>
                <a:cubicBezTo>
                  <a:pt x="13624" y="5502"/>
                  <a:pt x="10923" y="5532"/>
                  <a:pt x="8223" y="5532"/>
                </a:cubicBezTo>
                <a:cubicBezTo>
                  <a:pt x="5825" y="5532"/>
                  <a:pt x="3427" y="5508"/>
                  <a:pt x="1030" y="5464"/>
                </a:cubicBezTo>
                <a:cubicBezTo>
                  <a:pt x="1024" y="5464"/>
                  <a:pt x="1018" y="5464"/>
                  <a:pt x="1013" y="5464"/>
                </a:cubicBezTo>
                <a:cubicBezTo>
                  <a:pt x="309" y="5464"/>
                  <a:pt x="1" y="6233"/>
                  <a:pt x="400" y="6770"/>
                </a:cubicBezTo>
                <a:cubicBezTo>
                  <a:pt x="2032" y="8959"/>
                  <a:pt x="3843" y="11007"/>
                  <a:pt x="5815" y="12895"/>
                </a:cubicBezTo>
                <a:lnTo>
                  <a:pt x="837" y="17282"/>
                </a:lnTo>
                <a:cubicBezTo>
                  <a:pt x="288" y="17767"/>
                  <a:pt x="688" y="18509"/>
                  <a:pt x="1306" y="18623"/>
                </a:cubicBezTo>
                <a:cubicBezTo>
                  <a:pt x="8698" y="19988"/>
                  <a:pt x="16189" y="20710"/>
                  <a:pt x="23705" y="20710"/>
                </a:cubicBezTo>
                <a:cubicBezTo>
                  <a:pt x="23871" y="20710"/>
                  <a:pt x="24036" y="20709"/>
                  <a:pt x="24202" y="20709"/>
                </a:cubicBezTo>
                <a:cubicBezTo>
                  <a:pt x="24297" y="20709"/>
                  <a:pt x="24391" y="20690"/>
                  <a:pt x="24480" y="20655"/>
                </a:cubicBezTo>
                <a:cubicBezTo>
                  <a:pt x="24653" y="20739"/>
                  <a:pt x="24825" y="20826"/>
                  <a:pt x="25001" y="20904"/>
                </a:cubicBezTo>
                <a:cubicBezTo>
                  <a:pt x="25085" y="20941"/>
                  <a:pt x="25176" y="20958"/>
                  <a:pt x="25269" y="20958"/>
                </a:cubicBezTo>
                <a:cubicBezTo>
                  <a:pt x="25633" y="20958"/>
                  <a:pt x="26019" y="20692"/>
                  <a:pt x="26113" y="20353"/>
                </a:cubicBezTo>
                <a:cubicBezTo>
                  <a:pt x="26326" y="19595"/>
                  <a:pt x="26475" y="18823"/>
                  <a:pt x="26561" y="18042"/>
                </a:cubicBezTo>
                <a:cubicBezTo>
                  <a:pt x="26599" y="17692"/>
                  <a:pt x="26631" y="17338"/>
                  <a:pt x="26625" y="16985"/>
                </a:cubicBezTo>
                <a:cubicBezTo>
                  <a:pt x="26621" y="16797"/>
                  <a:pt x="26611" y="16611"/>
                  <a:pt x="26598" y="16423"/>
                </a:cubicBezTo>
                <a:cubicBezTo>
                  <a:pt x="26593" y="16340"/>
                  <a:pt x="26589" y="16259"/>
                  <a:pt x="26581" y="16178"/>
                </a:cubicBezTo>
                <a:lnTo>
                  <a:pt x="26581" y="16178"/>
                </a:lnTo>
                <a:cubicBezTo>
                  <a:pt x="32796" y="16422"/>
                  <a:pt x="39015" y="16543"/>
                  <a:pt x="45236" y="16543"/>
                </a:cubicBezTo>
                <a:cubicBezTo>
                  <a:pt x="47307" y="16543"/>
                  <a:pt x="49379" y="16530"/>
                  <a:pt x="51452" y="16503"/>
                </a:cubicBezTo>
                <a:cubicBezTo>
                  <a:pt x="54568" y="16459"/>
                  <a:pt x="57685" y="16387"/>
                  <a:pt x="60802" y="16286"/>
                </a:cubicBezTo>
                <a:cubicBezTo>
                  <a:pt x="61285" y="16270"/>
                  <a:pt x="61544" y="15873"/>
                  <a:pt x="61553" y="15496"/>
                </a:cubicBezTo>
                <a:cubicBezTo>
                  <a:pt x="62937" y="14620"/>
                  <a:pt x="64262" y="13622"/>
                  <a:pt x="65617" y="12712"/>
                </a:cubicBezTo>
                <a:cubicBezTo>
                  <a:pt x="67232" y="11626"/>
                  <a:pt x="68854" y="10549"/>
                  <a:pt x="70480" y="9478"/>
                </a:cubicBezTo>
                <a:cubicBezTo>
                  <a:pt x="70992" y="9143"/>
                  <a:pt x="71115" y="8426"/>
                  <a:pt x="70561" y="8047"/>
                </a:cubicBezTo>
                <a:cubicBezTo>
                  <a:pt x="67508" y="5952"/>
                  <a:pt x="64705" y="3514"/>
                  <a:pt x="62208" y="781"/>
                </a:cubicBezTo>
                <a:cubicBezTo>
                  <a:pt x="62043" y="602"/>
                  <a:pt x="61851" y="527"/>
                  <a:pt x="61664" y="527"/>
                </a:cubicBezTo>
                <a:cubicBezTo>
                  <a:pt x="61395" y="527"/>
                  <a:pt x="61136" y="683"/>
                  <a:pt x="60985" y="906"/>
                </a:cubicBezTo>
                <a:cubicBezTo>
                  <a:pt x="53241" y="394"/>
                  <a:pt x="45473" y="223"/>
                  <a:pt x="37715" y="146"/>
                </a:cubicBezTo>
                <a:cubicBezTo>
                  <a:pt x="35280" y="121"/>
                  <a:pt x="32845" y="109"/>
                  <a:pt x="30410" y="10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16</a:t>
            </a:r>
            <a:endParaRPr lang="uk-UA" sz="2400" b="1" dirty="0">
              <a:latin typeface="Monotype Corsiva" pitchFamily="66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/>
          <a:stretch/>
        </p:blipFill>
        <p:spPr bwMode="auto">
          <a:xfrm>
            <a:off x="2713560" y="539428"/>
            <a:ext cx="5228990" cy="3073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4" name="Google Shape;3024;p68"/>
          <p:cNvSpPr txBox="1">
            <a:spLocks noGrp="1"/>
          </p:cNvSpPr>
          <p:nvPr>
            <p:ph type="title" idx="9"/>
          </p:nvPr>
        </p:nvSpPr>
        <p:spPr>
          <a:xfrm>
            <a:off x="251520" y="195486"/>
            <a:ext cx="8784976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Особливості організації </a:t>
            </a:r>
            <a:br>
              <a:rPr lang="uk-UA" dirty="0" smtClean="0"/>
            </a:br>
            <a:r>
              <a:rPr lang="uk-UA" dirty="0" smtClean="0"/>
              <a:t>освітнього процесу у 7-9 класах </a:t>
            </a:r>
            <a:br>
              <a:rPr lang="uk-UA" dirty="0" smtClean="0"/>
            </a:br>
            <a:r>
              <a:rPr lang="uk-UA" dirty="0" smtClean="0"/>
              <a:t>в умовах реалізації концепції «НУШ» </a:t>
            </a:r>
            <a:endParaRPr dirty="0"/>
          </a:p>
        </p:txBody>
      </p:sp>
      <p:sp>
        <p:nvSpPr>
          <p:cNvPr id="24" name="TextBox 23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17</a:t>
            </a:r>
            <a:endParaRPr lang="uk-UA" sz="2400" b="1" dirty="0">
              <a:latin typeface="Monotype Corsiva" pitchFamily="66" charset="0"/>
            </a:endParaRPr>
          </a:p>
        </p:txBody>
      </p:sp>
      <p:grpSp>
        <p:nvGrpSpPr>
          <p:cNvPr id="34" name="Google Shape;2813;p62"/>
          <p:cNvGrpSpPr/>
          <p:nvPr/>
        </p:nvGrpSpPr>
        <p:grpSpPr>
          <a:xfrm rot="-1204085">
            <a:off x="1159423" y="2254034"/>
            <a:ext cx="2391769" cy="2890014"/>
            <a:chOff x="4153650" y="348500"/>
            <a:chExt cx="941125" cy="1332175"/>
          </a:xfrm>
        </p:grpSpPr>
        <p:sp>
          <p:nvSpPr>
            <p:cNvPr id="35" name="Google Shape;2814;p62"/>
            <p:cNvSpPr/>
            <p:nvPr/>
          </p:nvSpPr>
          <p:spPr>
            <a:xfrm>
              <a:off x="4153650" y="433575"/>
              <a:ext cx="941125" cy="1247100"/>
            </a:xfrm>
            <a:custGeom>
              <a:avLst/>
              <a:gdLst/>
              <a:ahLst/>
              <a:cxnLst/>
              <a:rect l="l" t="t" r="r" b="b"/>
              <a:pathLst>
                <a:path w="37645" h="49884" extrusionOk="0">
                  <a:moveTo>
                    <a:pt x="380" y="0"/>
                  </a:moveTo>
                  <a:cubicBezTo>
                    <a:pt x="347" y="0"/>
                    <a:pt x="320" y="26"/>
                    <a:pt x="320" y="60"/>
                  </a:cubicBezTo>
                  <a:lnTo>
                    <a:pt x="0" y="49582"/>
                  </a:lnTo>
                  <a:cubicBezTo>
                    <a:pt x="0" y="49616"/>
                    <a:pt x="27" y="49642"/>
                    <a:pt x="59" y="49642"/>
                  </a:cubicBezTo>
                  <a:lnTo>
                    <a:pt x="37265" y="49884"/>
                  </a:lnTo>
                  <a:cubicBezTo>
                    <a:pt x="37298" y="49884"/>
                    <a:pt x="37325" y="49857"/>
                    <a:pt x="37325" y="49824"/>
                  </a:cubicBezTo>
                  <a:lnTo>
                    <a:pt x="37645" y="301"/>
                  </a:lnTo>
                  <a:cubicBezTo>
                    <a:pt x="37645" y="268"/>
                    <a:pt x="37618" y="241"/>
                    <a:pt x="37586" y="240"/>
                  </a:cubicBezTo>
                  <a:lnTo>
                    <a:pt x="3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815;p62"/>
            <p:cNvSpPr/>
            <p:nvPr/>
          </p:nvSpPr>
          <p:spPr>
            <a:xfrm>
              <a:off x="4185425" y="417575"/>
              <a:ext cx="878000" cy="1230775"/>
            </a:xfrm>
            <a:custGeom>
              <a:avLst/>
              <a:gdLst/>
              <a:ahLst/>
              <a:cxnLst/>
              <a:rect l="l" t="t" r="r" b="b"/>
              <a:pathLst>
                <a:path w="35120" h="49231" extrusionOk="0">
                  <a:moveTo>
                    <a:pt x="1741" y="0"/>
                  </a:moveTo>
                  <a:cubicBezTo>
                    <a:pt x="954" y="0"/>
                    <a:pt x="307" y="642"/>
                    <a:pt x="301" y="1431"/>
                  </a:cubicBezTo>
                  <a:lnTo>
                    <a:pt x="6" y="47577"/>
                  </a:lnTo>
                  <a:cubicBezTo>
                    <a:pt x="1" y="48368"/>
                    <a:pt x="644" y="49020"/>
                    <a:pt x="1437" y="49026"/>
                  </a:cubicBezTo>
                  <a:lnTo>
                    <a:pt x="33371" y="49230"/>
                  </a:lnTo>
                  <a:cubicBezTo>
                    <a:pt x="33373" y="49231"/>
                    <a:pt x="33376" y="49231"/>
                    <a:pt x="33379" y="49231"/>
                  </a:cubicBezTo>
                  <a:cubicBezTo>
                    <a:pt x="34167" y="49231"/>
                    <a:pt x="34814" y="48589"/>
                    <a:pt x="34820" y="47799"/>
                  </a:cubicBezTo>
                  <a:lnTo>
                    <a:pt x="35115" y="1653"/>
                  </a:lnTo>
                  <a:cubicBezTo>
                    <a:pt x="35120" y="862"/>
                    <a:pt x="34476" y="210"/>
                    <a:pt x="33684" y="205"/>
                  </a:cubicBezTo>
                  <a:lnTo>
                    <a:pt x="1750" y="0"/>
                  </a:lnTo>
                  <a:cubicBezTo>
                    <a:pt x="1747" y="0"/>
                    <a:pt x="1744" y="0"/>
                    <a:pt x="17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816;p62"/>
            <p:cNvSpPr/>
            <p:nvPr/>
          </p:nvSpPr>
          <p:spPr>
            <a:xfrm>
              <a:off x="4274350" y="592800"/>
              <a:ext cx="705550" cy="36750"/>
            </a:xfrm>
            <a:custGeom>
              <a:avLst/>
              <a:gdLst/>
              <a:ahLst/>
              <a:cxnLst/>
              <a:rect l="l" t="t" r="r" b="b"/>
              <a:pathLst>
                <a:path w="28222" h="1470" extrusionOk="0">
                  <a:moveTo>
                    <a:pt x="651" y="1"/>
                  </a:moveTo>
                  <a:cubicBezTo>
                    <a:pt x="296" y="1"/>
                    <a:pt x="5" y="287"/>
                    <a:pt x="2" y="645"/>
                  </a:cubicBezTo>
                  <a:cubicBezTo>
                    <a:pt x="0" y="1002"/>
                    <a:pt x="289" y="1293"/>
                    <a:pt x="646" y="1297"/>
                  </a:cubicBezTo>
                  <a:lnTo>
                    <a:pt x="27568" y="1469"/>
                  </a:lnTo>
                  <a:cubicBezTo>
                    <a:pt x="27569" y="1469"/>
                    <a:pt x="27570" y="1469"/>
                    <a:pt x="27570" y="1469"/>
                  </a:cubicBezTo>
                  <a:cubicBezTo>
                    <a:pt x="27927" y="1469"/>
                    <a:pt x="28217" y="1182"/>
                    <a:pt x="28220" y="826"/>
                  </a:cubicBezTo>
                  <a:cubicBezTo>
                    <a:pt x="28221" y="468"/>
                    <a:pt x="27933" y="176"/>
                    <a:pt x="27577" y="173"/>
                  </a:cubicBezTo>
                  <a:lnTo>
                    <a:pt x="654" y="1"/>
                  </a:lnTo>
                  <a:cubicBezTo>
                    <a:pt x="653" y="1"/>
                    <a:pt x="652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817;p62"/>
            <p:cNvSpPr/>
            <p:nvPr/>
          </p:nvSpPr>
          <p:spPr>
            <a:xfrm>
              <a:off x="4272875" y="822600"/>
              <a:ext cx="705550" cy="36750"/>
            </a:xfrm>
            <a:custGeom>
              <a:avLst/>
              <a:gdLst/>
              <a:ahLst/>
              <a:cxnLst/>
              <a:rect l="l" t="t" r="r" b="b"/>
              <a:pathLst>
                <a:path w="28222" h="1470" extrusionOk="0">
                  <a:moveTo>
                    <a:pt x="651" y="1"/>
                  </a:moveTo>
                  <a:cubicBezTo>
                    <a:pt x="296" y="1"/>
                    <a:pt x="5" y="288"/>
                    <a:pt x="2" y="645"/>
                  </a:cubicBezTo>
                  <a:cubicBezTo>
                    <a:pt x="1" y="1002"/>
                    <a:pt x="289" y="1294"/>
                    <a:pt x="645" y="1297"/>
                  </a:cubicBezTo>
                  <a:lnTo>
                    <a:pt x="27568" y="1469"/>
                  </a:lnTo>
                  <a:cubicBezTo>
                    <a:pt x="27569" y="1469"/>
                    <a:pt x="27570" y="1469"/>
                    <a:pt x="27571" y="1469"/>
                  </a:cubicBezTo>
                  <a:cubicBezTo>
                    <a:pt x="27926" y="1469"/>
                    <a:pt x="28217" y="1181"/>
                    <a:pt x="28220" y="826"/>
                  </a:cubicBezTo>
                  <a:cubicBezTo>
                    <a:pt x="28222" y="468"/>
                    <a:pt x="27933" y="177"/>
                    <a:pt x="27577" y="174"/>
                  </a:cubicBezTo>
                  <a:lnTo>
                    <a:pt x="654" y="1"/>
                  </a:lnTo>
                  <a:cubicBezTo>
                    <a:pt x="653" y="1"/>
                    <a:pt x="652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818;p62"/>
            <p:cNvSpPr/>
            <p:nvPr/>
          </p:nvSpPr>
          <p:spPr>
            <a:xfrm>
              <a:off x="4350200" y="708200"/>
              <a:ext cx="552375" cy="35750"/>
            </a:xfrm>
            <a:custGeom>
              <a:avLst/>
              <a:gdLst/>
              <a:ahLst/>
              <a:cxnLst/>
              <a:rect l="l" t="t" r="r" b="b"/>
              <a:pathLst>
                <a:path w="22095" h="1430" extrusionOk="0">
                  <a:moveTo>
                    <a:pt x="652" y="1"/>
                  </a:moveTo>
                  <a:cubicBezTo>
                    <a:pt x="296" y="1"/>
                    <a:pt x="5" y="287"/>
                    <a:pt x="2" y="644"/>
                  </a:cubicBezTo>
                  <a:cubicBezTo>
                    <a:pt x="1" y="1002"/>
                    <a:pt x="289" y="1293"/>
                    <a:pt x="645" y="1296"/>
                  </a:cubicBezTo>
                  <a:lnTo>
                    <a:pt x="21441" y="1430"/>
                  </a:lnTo>
                  <a:cubicBezTo>
                    <a:pt x="21442" y="1430"/>
                    <a:pt x="21443" y="1430"/>
                    <a:pt x="21443" y="1430"/>
                  </a:cubicBezTo>
                  <a:cubicBezTo>
                    <a:pt x="21800" y="1430"/>
                    <a:pt x="22089" y="1142"/>
                    <a:pt x="22093" y="786"/>
                  </a:cubicBezTo>
                  <a:cubicBezTo>
                    <a:pt x="22094" y="428"/>
                    <a:pt x="21807" y="138"/>
                    <a:pt x="21449" y="134"/>
                  </a:cubicBezTo>
                  <a:lnTo>
                    <a:pt x="654" y="1"/>
                  </a:lnTo>
                  <a:cubicBezTo>
                    <a:pt x="653" y="1"/>
                    <a:pt x="652" y="1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819;p62"/>
            <p:cNvSpPr/>
            <p:nvPr/>
          </p:nvSpPr>
          <p:spPr>
            <a:xfrm>
              <a:off x="4271400" y="1052425"/>
              <a:ext cx="705550" cy="36700"/>
            </a:xfrm>
            <a:custGeom>
              <a:avLst/>
              <a:gdLst/>
              <a:ahLst/>
              <a:cxnLst/>
              <a:rect l="l" t="t" r="r" b="b"/>
              <a:pathLst>
                <a:path w="28222" h="1468" extrusionOk="0">
                  <a:moveTo>
                    <a:pt x="652" y="1"/>
                  </a:moveTo>
                  <a:cubicBezTo>
                    <a:pt x="296" y="1"/>
                    <a:pt x="5" y="287"/>
                    <a:pt x="2" y="644"/>
                  </a:cubicBezTo>
                  <a:cubicBezTo>
                    <a:pt x="1" y="1001"/>
                    <a:pt x="289" y="1293"/>
                    <a:pt x="645" y="1296"/>
                  </a:cubicBezTo>
                  <a:lnTo>
                    <a:pt x="27568" y="1468"/>
                  </a:lnTo>
                  <a:cubicBezTo>
                    <a:pt x="27569" y="1468"/>
                    <a:pt x="27570" y="1468"/>
                    <a:pt x="27571" y="1468"/>
                  </a:cubicBezTo>
                  <a:cubicBezTo>
                    <a:pt x="27927" y="1468"/>
                    <a:pt x="28217" y="1181"/>
                    <a:pt x="28220" y="824"/>
                  </a:cubicBezTo>
                  <a:cubicBezTo>
                    <a:pt x="28222" y="468"/>
                    <a:pt x="27933" y="176"/>
                    <a:pt x="27577" y="172"/>
                  </a:cubicBezTo>
                  <a:lnTo>
                    <a:pt x="654" y="1"/>
                  </a:lnTo>
                  <a:cubicBezTo>
                    <a:pt x="653" y="1"/>
                    <a:pt x="652" y="1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820;p62"/>
            <p:cNvSpPr/>
            <p:nvPr/>
          </p:nvSpPr>
          <p:spPr>
            <a:xfrm>
              <a:off x="4348725" y="938000"/>
              <a:ext cx="552375" cy="35750"/>
            </a:xfrm>
            <a:custGeom>
              <a:avLst/>
              <a:gdLst/>
              <a:ahLst/>
              <a:cxnLst/>
              <a:rect l="l" t="t" r="r" b="b"/>
              <a:pathLst>
                <a:path w="22095" h="1430" extrusionOk="0">
                  <a:moveTo>
                    <a:pt x="652" y="0"/>
                  </a:moveTo>
                  <a:cubicBezTo>
                    <a:pt x="296" y="0"/>
                    <a:pt x="6" y="287"/>
                    <a:pt x="2" y="644"/>
                  </a:cubicBezTo>
                  <a:cubicBezTo>
                    <a:pt x="1" y="1002"/>
                    <a:pt x="289" y="1292"/>
                    <a:pt x="646" y="1296"/>
                  </a:cubicBezTo>
                  <a:lnTo>
                    <a:pt x="21441" y="1429"/>
                  </a:lnTo>
                  <a:cubicBezTo>
                    <a:pt x="21442" y="1429"/>
                    <a:pt x="21443" y="1429"/>
                    <a:pt x="21443" y="1429"/>
                  </a:cubicBezTo>
                  <a:cubicBezTo>
                    <a:pt x="21800" y="1429"/>
                    <a:pt x="22090" y="1143"/>
                    <a:pt x="22093" y="786"/>
                  </a:cubicBezTo>
                  <a:cubicBezTo>
                    <a:pt x="22094" y="428"/>
                    <a:pt x="21806" y="137"/>
                    <a:pt x="21450" y="134"/>
                  </a:cubicBezTo>
                  <a:lnTo>
                    <a:pt x="654" y="0"/>
                  </a:lnTo>
                  <a:cubicBezTo>
                    <a:pt x="653" y="0"/>
                    <a:pt x="652" y="0"/>
                    <a:pt x="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821;p62"/>
            <p:cNvSpPr/>
            <p:nvPr/>
          </p:nvSpPr>
          <p:spPr>
            <a:xfrm>
              <a:off x="4269925" y="1282225"/>
              <a:ext cx="705550" cy="36725"/>
            </a:xfrm>
            <a:custGeom>
              <a:avLst/>
              <a:gdLst/>
              <a:ahLst/>
              <a:cxnLst/>
              <a:rect l="l" t="t" r="r" b="b"/>
              <a:pathLst>
                <a:path w="28222" h="1469" extrusionOk="0">
                  <a:moveTo>
                    <a:pt x="652" y="0"/>
                  </a:moveTo>
                  <a:cubicBezTo>
                    <a:pt x="296" y="0"/>
                    <a:pt x="6" y="287"/>
                    <a:pt x="2" y="644"/>
                  </a:cubicBezTo>
                  <a:cubicBezTo>
                    <a:pt x="1" y="1002"/>
                    <a:pt x="289" y="1292"/>
                    <a:pt x="646" y="1296"/>
                  </a:cubicBezTo>
                  <a:lnTo>
                    <a:pt x="27569" y="1469"/>
                  </a:lnTo>
                  <a:cubicBezTo>
                    <a:pt x="27569" y="1469"/>
                    <a:pt x="27570" y="1469"/>
                    <a:pt x="27571" y="1469"/>
                  </a:cubicBezTo>
                  <a:cubicBezTo>
                    <a:pt x="27928" y="1469"/>
                    <a:pt x="28217" y="1181"/>
                    <a:pt x="28221" y="825"/>
                  </a:cubicBezTo>
                  <a:cubicBezTo>
                    <a:pt x="28222" y="467"/>
                    <a:pt x="27934" y="176"/>
                    <a:pt x="27577" y="173"/>
                  </a:cubicBezTo>
                  <a:lnTo>
                    <a:pt x="654" y="0"/>
                  </a:lnTo>
                  <a:cubicBezTo>
                    <a:pt x="653" y="0"/>
                    <a:pt x="653" y="0"/>
                    <a:pt x="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822;p62"/>
            <p:cNvSpPr/>
            <p:nvPr/>
          </p:nvSpPr>
          <p:spPr>
            <a:xfrm>
              <a:off x="4347250" y="1167825"/>
              <a:ext cx="552375" cy="35750"/>
            </a:xfrm>
            <a:custGeom>
              <a:avLst/>
              <a:gdLst/>
              <a:ahLst/>
              <a:cxnLst/>
              <a:rect l="l" t="t" r="r" b="b"/>
              <a:pathLst>
                <a:path w="22095" h="1430" extrusionOk="0">
                  <a:moveTo>
                    <a:pt x="650" y="0"/>
                  </a:moveTo>
                  <a:cubicBezTo>
                    <a:pt x="295" y="0"/>
                    <a:pt x="6" y="287"/>
                    <a:pt x="2" y="644"/>
                  </a:cubicBezTo>
                  <a:cubicBezTo>
                    <a:pt x="1" y="1000"/>
                    <a:pt x="289" y="1292"/>
                    <a:pt x="647" y="1296"/>
                  </a:cubicBezTo>
                  <a:lnTo>
                    <a:pt x="21441" y="1429"/>
                  </a:lnTo>
                  <a:cubicBezTo>
                    <a:pt x="21442" y="1429"/>
                    <a:pt x="21443" y="1429"/>
                    <a:pt x="21444" y="1429"/>
                  </a:cubicBezTo>
                  <a:cubicBezTo>
                    <a:pt x="21799" y="1429"/>
                    <a:pt x="22090" y="1141"/>
                    <a:pt x="22093" y="785"/>
                  </a:cubicBezTo>
                  <a:cubicBezTo>
                    <a:pt x="22095" y="428"/>
                    <a:pt x="21806" y="137"/>
                    <a:pt x="21450" y="133"/>
                  </a:cubicBezTo>
                  <a:lnTo>
                    <a:pt x="654" y="0"/>
                  </a:lnTo>
                  <a:cubicBezTo>
                    <a:pt x="653" y="0"/>
                    <a:pt x="651" y="0"/>
                    <a:pt x="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823;p62"/>
            <p:cNvSpPr/>
            <p:nvPr/>
          </p:nvSpPr>
          <p:spPr>
            <a:xfrm>
              <a:off x="4345800" y="1397600"/>
              <a:ext cx="552350" cy="35750"/>
            </a:xfrm>
            <a:custGeom>
              <a:avLst/>
              <a:gdLst/>
              <a:ahLst/>
              <a:cxnLst/>
              <a:rect l="l" t="t" r="r" b="b"/>
              <a:pathLst>
                <a:path w="22094" h="1430" extrusionOk="0">
                  <a:moveTo>
                    <a:pt x="651" y="1"/>
                  </a:moveTo>
                  <a:cubicBezTo>
                    <a:pt x="295" y="1"/>
                    <a:pt x="5" y="287"/>
                    <a:pt x="1" y="644"/>
                  </a:cubicBezTo>
                  <a:cubicBezTo>
                    <a:pt x="0" y="1002"/>
                    <a:pt x="288" y="1293"/>
                    <a:pt x="645" y="1296"/>
                  </a:cubicBezTo>
                  <a:lnTo>
                    <a:pt x="21441" y="1430"/>
                  </a:lnTo>
                  <a:cubicBezTo>
                    <a:pt x="21441" y="1430"/>
                    <a:pt x="21442" y="1430"/>
                    <a:pt x="21443" y="1430"/>
                  </a:cubicBezTo>
                  <a:cubicBezTo>
                    <a:pt x="21800" y="1430"/>
                    <a:pt x="22089" y="1143"/>
                    <a:pt x="22093" y="786"/>
                  </a:cubicBezTo>
                  <a:cubicBezTo>
                    <a:pt x="22094" y="428"/>
                    <a:pt x="21806" y="138"/>
                    <a:pt x="21449" y="134"/>
                  </a:cubicBezTo>
                  <a:lnTo>
                    <a:pt x="653" y="1"/>
                  </a:lnTo>
                  <a:cubicBezTo>
                    <a:pt x="653" y="1"/>
                    <a:pt x="652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824;p62"/>
            <p:cNvSpPr/>
            <p:nvPr/>
          </p:nvSpPr>
          <p:spPr>
            <a:xfrm>
              <a:off x="4410150" y="1512950"/>
              <a:ext cx="422175" cy="34900"/>
            </a:xfrm>
            <a:custGeom>
              <a:avLst/>
              <a:gdLst/>
              <a:ahLst/>
              <a:cxnLst/>
              <a:rect l="l" t="t" r="r" b="b"/>
              <a:pathLst>
                <a:path w="16887" h="1396" extrusionOk="0">
                  <a:moveTo>
                    <a:pt x="653" y="0"/>
                  </a:moveTo>
                  <a:cubicBezTo>
                    <a:pt x="296" y="0"/>
                    <a:pt x="5" y="287"/>
                    <a:pt x="2" y="644"/>
                  </a:cubicBezTo>
                  <a:cubicBezTo>
                    <a:pt x="0" y="1000"/>
                    <a:pt x="289" y="1292"/>
                    <a:pt x="646" y="1296"/>
                  </a:cubicBezTo>
                  <a:lnTo>
                    <a:pt x="16233" y="1395"/>
                  </a:lnTo>
                  <a:cubicBezTo>
                    <a:pt x="16234" y="1395"/>
                    <a:pt x="16235" y="1395"/>
                    <a:pt x="16236" y="1395"/>
                  </a:cubicBezTo>
                  <a:cubicBezTo>
                    <a:pt x="16591" y="1395"/>
                    <a:pt x="16882" y="1108"/>
                    <a:pt x="16885" y="752"/>
                  </a:cubicBezTo>
                  <a:cubicBezTo>
                    <a:pt x="16887" y="394"/>
                    <a:pt x="16598" y="102"/>
                    <a:pt x="16242" y="100"/>
                  </a:cubicBezTo>
                  <a:lnTo>
                    <a:pt x="655" y="0"/>
                  </a:lnTo>
                  <a:cubicBezTo>
                    <a:pt x="654" y="0"/>
                    <a:pt x="653" y="0"/>
                    <a:pt x="6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825;p62"/>
            <p:cNvSpPr/>
            <p:nvPr/>
          </p:nvSpPr>
          <p:spPr>
            <a:xfrm>
              <a:off x="4223850" y="348500"/>
              <a:ext cx="139525" cy="139000"/>
            </a:xfrm>
            <a:custGeom>
              <a:avLst/>
              <a:gdLst/>
              <a:ahLst/>
              <a:cxnLst/>
              <a:rect l="l" t="t" r="r" b="b"/>
              <a:pathLst>
                <a:path w="5581" h="5560" extrusionOk="0">
                  <a:moveTo>
                    <a:pt x="2788" y="0"/>
                  </a:moveTo>
                  <a:cubicBezTo>
                    <a:pt x="1265" y="0"/>
                    <a:pt x="21" y="1236"/>
                    <a:pt x="12" y="2762"/>
                  </a:cubicBezTo>
                  <a:cubicBezTo>
                    <a:pt x="1" y="4294"/>
                    <a:pt x="1240" y="5549"/>
                    <a:pt x="2773" y="5560"/>
                  </a:cubicBezTo>
                  <a:lnTo>
                    <a:pt x="2774" y="5090"/>
                  </a:lnTo>
                  <a:cubicBezTo>
                    <a:pt x="1502" y="5082"/>
                    <a:pt x="471" y="4039"/>
                    <a:pt x="480" y="2765"/>
                  </a:cubicBezTo>
                  <a:cubicBezTo>
                    <a:pt x="487" y="1497"/>
                    <a:pt x="1521" y="470"/>
                    <a:pt x="2789" y="470"/>
                  </a:cubicBezTo>
                  <a:cubicBezTo>
                    <a:pt x="2794" y="470"/>
                    <a:pt x="2799" y="470"/>
                    <a:pt x="2804" y="470"/>
                  </a:cubicBezTo>
                  <a:cubicBezTo>
                    <a:pt x="4080" y="478"/>
                    <a:pt x="5109" y="1520"/>
                    <a:pt x="5101" y="2794"/>
                  </a:cubicBezTo>
                  <a:lnTo>
                    <a:pt x="5570" y="2798"/>
                  </a:lnTo>
                  <a:cubicBezTo>
                    <a:pt x="5581" y="1265"/>
                    <a:pt x="4341" y="11"/>
                    <a:pt x="2808" y="0"/>
                  </a:cubicBezTo>
                  <a:cubicBezTo>
                    <a:pt x="2801" y="0"/>
                    <a:pt x="2795" y="0"/>
                    <a:pt x="2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826;p62"/>
            <p:cNvSpPr/>
            <p:nvPr/>
          </p:nvSpPr>
          <p:spPr>
            <a:xfrm>
              <a:off x="4296750" y="348975"/>
              <a:ext cx="139475" cy="139000"/>
            </a:xfrm>
            <a:custGeom>
              <a:avLst/>
              <a:gdLst/>
              <a:ahLst/>
              <a:cxnLst/>
              <a:rect l="l" t="t" r="r" b="b"/>
              <a:pathLst>
                <a:path w="5579" h="5560" extrusionOk="0">
                  <a:moveTo>
                    <a:pt x="2788" y="0"/>
                  </a:moveTo>
                  <a:cubicBezTo>
                    <a:pt x="1263" y="0"/>
                    <a:pt x="19" y="1237"/>
                    <a:pt x="10" y="2762"/>
                  </a:cubicBezTo>
                  <a:cubicBezTo>
                    <a:pt x="0" y="4294"/>
                    <a:pt x="1238" y="5549"/>
                    <a:pt x="2771" y="5560"/>
                  </a:cubicBezTo>
                  <a:lnTo>
                    <a:pt x="2774" y="5090"/>
                  </a:lnTo>
                  <a:cubicBezTo>
                    <a:pt x="1500" y="5082"/>
                    <a:pt x="470" y="4041"/>
                    <a:pt x="478" y="2766"/>
                  </a:cubicBezTo>
                  <a:cubicBezTo>
                    <a:pt x="486" y="1496"/>
                    <a:pt x="1520" y="470"/>
                    <a:pt x="2787" y="470"/>
                  </a:cubicBezTo>
                  <a:cubicBezTo>
                    <a:pt x="2792" y="470"/>
                    <a:pt x="2797" y="470"/>
                    <a:pt x="2803" y="470"/>
                  </a:cubicBezTo>
                  <a:cubicBezTo>
                    <a:pt x="4078" y="478"/>
                    <a:pt x="5108" y="1520"/>
                    <a:pt x="5100" y="2796"/>
                  </a:cubicBezTo>
                  <a:lnTo>
                    <a:pt x="5569" y="2798"/>
                  </a:lnTo>
                  <a:cubicBezTo>
                    <a:pt x="5579" y="1265"/>
                    <a:pt x="4340" y="11"/>
                    <a:pt x="2807" y="0"/>
                  </a:cubicBezTo>
                  <a:cubicBezTo>
                    <a:pt x="2801" y="0"/>
                    <a:pt x="2794" y="0"/>
                    <a:pt x="2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827;p62"/>
            <p:cNvSpPr/>
            <p:nvPr/>
          </p:nvSpPr>
          <p:spPr>
            <a:xfrm>
              <a:off x="4369575" y="349425"/>
              <a:ext cx="139475" cy="139000"/>
            </a:xfrm>
            <a:custGeom>
              <a:avLst/>
              <a:gdLst/>
              <a:ahLst/>
              <a:cxnLst/>
              <a:rect l="l" t="t" r="r" b="b"/>
              <a:pathLst>
                <a:path w="5579" h="5560" extrusionOk="0">
                  <a:moveTo>
                    <a:pt x="2790" y="0"/>
                  </a:moveTo>
                  <a:cubicBezTo>
                    <a:pt x="1266" y="0"/>
                    <a:pt x="20" y="1236"/>
                    <a:pt x="10" y="2762"/>
                  </a:cubicBezTo>
                  <a:cubicBezTo>
                    <a:pt x="0" y="4295"/>
                    <a:pt x="1239" y="5550"/>
                    <a:pt x="2771" y="5560"/>
                  </a:cubicBezTo>
                  <a:lnTo>
                    <a:pt x="2775" y="5092"/>
                  </a:lnTo>
                  <a:cubicBezTo>
                    <a:pt x="1501" y="5083"/>
                    <a:pt x="471" y="4040"/>
                    <a:pt x="479" y="2766"/>
                  </a:cubicBezTo>
                  <a:cubicBezTo>
                    <a:pt x="488" y="1496"/>
                    <a:pt x="1523" y="470"/>
                    <a:pt x="2791" y="470"/>
                  </a:cubicBezTo>
                  <a:cubicBezTo>
                    <a:pt x="2795" y="470"/>
                    <a:pt x="2799" y="470"/>
                    <a:pt x="2804" y="470"/>
                  </a:cubicBezTo>
                  <a:cubicBezTo>
                    <a:pt x="4078" y="478"/>
                    <a:pt x="5108" y="1522"/>
                    <a:pt x="5100" y="2796"/>
                  </a:cubicBezTo>
                  <a:lnTo>
                    <a:pt x="5569" y="2798"/>
                  </a:lnTo>
                  <a:cubicBezTo>
                    <a:pt x="5579" y="1266"/>
                    <a:pt x="4341" y="11"/>
                    <a:pt x="2807" y="0"/>
                  </a:cubicBezTo>
                  <a:cubicBezTo>
                    <a:pt x="2802" y="0"/>
                    <a:pt x="2796" y="0"/>
                    <a:pt x="2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28;p62"/>
            <p:cNvSpPr/>
            <p:nvPr/>
          </p:nvSpPr>
          <p:spPr>
            <a:xfrm>
              <a:off x="4442425" y="349900"/>
              <a:ext cx="139475" cy="139025"/>
            </a:xfrm>
            <a:custGeom>
              <a:avLst/>
              <a:gdLst/>
              <a:ahLst/>
              <a:cxnLst/>
              <a:rect l="l" t="t" r="r" b="b"/>
              <a:pathLst>
                <a:path w="5579" h="5561" extrusionOk="0">
                  <a:moveTo>
                    <a:pt x="2788" y="0"/>
                  </a:moveTo>
                  <a:cubicBezTo>
                    <a:pt x="1263" y="0"/>
                    <a:pt x="19" y="1237"/>
                    <a:pt x="10" y="2762"/>
                  </a:cubicBezTo>
                  <a:cubicBezTo>
                    <a:pt x="0" y="4294"/>
                    <a:pt x="1238" y="5550"/>
                    <a:pt x="2772" y="5560"/>
                  </a:cubicBezTo>
                  <a:lnTo>
                    <a:pt x="2774" y="5091"/>
                  </a:lnTo>
                  <a:cubicBezTo>
                    <a:pt x="1500" y="5082"/>
                    <a:pt x="470" y="4040"/>
                    <a:pt x="478" y="2766"/>
                  </a:cubicBezTo>
                  <a:cubicBezTo>
                    <a:pt x="487" y="1497"/>
                    <a:pt x="1520" y="470"/>
                    <a:pt x="2787" y="470"/>
                  </a:cubicBezTo>
                  <a:cubicBezTo>
                    <a:pt x="2792" y="470"/>
                    <a:pt x="2798" y="470"/>
                    <a:pt x="2803" y="470"/>
                  </a:cubicBezTo>
                  <a:cubicBezTo>
                    <a:pt x="4078" y="478"/>
                    <a:pt x="5108" y="1521"/>
                    <a:pt x="5100" y="2796"/>
                  </a:cubicBezTo>
                  <a:lnTo>
                    <a:pt x="5569" y="2798"/>
                  </a:lnTo>
                  <a:cubicBezTo>
                    <a:pt x="5579" y="1265"/>
                    <a:pt x="4340" y="11"/>
                    <a:pt x="2808" y="1"/>
                  </a:cubicBezTo>
                  <a:cubicBezTo>
                    <a:pt x="2801" y="1"/>
                    <a:pt x="2794" y="0"/>
                    <a:pt x="2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29;p62"/>
            <p:cNvSpPr/>
            <p:nvPr/>
          </p:nvSpPr>
          <p:spPr>
            <a:xfrm>
              <a:off x="4515250" y="350350"/>
              <a:ext cx="139525" cy="139025"/>
            </a:xfrm>
            <a:custGeom>
              <a:avLst/>
              <a:gdLst/>
              <a:ahLst/>
              <a:cxnLst/>
              <a:rect l="l" t="t" r="r" b="b"/>
              <a:pathLst>
                <a:path w="5581" h="5561" extrusionOk="0">
                  <a:moveTo>
                    <a:pt x="2791" y="1"/>
                  </a:moveTo>
                  <a:cubicBezTo>
                    <a:pt x="1266" y="1"/>
                    <a:pt x="21" y="1236"/>
                    <a:pt x="11" y="2762"/>
                  </a:cubicBezTo>
                  <a:cubicBezTo>
                    <a:pt x="0" y="4296"/>
                    <a:pt x="1239" y="5550"/>
                    <a:pt x="2773" y="5560"/>
                  </a:cubicBezTo>
                  <a:lnTo>
                    <a:pt x="2775" y="5092"/>
                  </a:lnTo>
                  <a:cubicBezTo>
                    <a:pt x="1501" y="5083"/>
                    <a:pt x="471" y="4041"/>
                    <a:pt x="479" y="2766"/>
                  </a:cubicBezTo>
                  <a:cubicBezTo>
                    <a:pt x="488" y="1495"/>
                    <a:pt x="1523" y="470"/>
                    <a:pt x="2791" y="470"/>
                  </a:cubicBezTo>
                  <a:cubicBezTo>
                    <a:pt x="2795" y="470"/>
                    <a:pt x="2800" y="470"/>
                    <a:pt x="2804" y="470"/>
                  </a:cubicBezTo>
                  <a:cubicBezTo>
                    <a:pt x="4079" y="478"/>
                    <a:pt x="5109" y="1522"/>
                    <a:pt x="5101" y="2796"/>
                  </a:cubicBezTo>
                  <a:lnTo>
                    <a:pt x="5571" y="2798"/>
                  </a:lnTo>
                  <a:cubicBezTo>
                    <a:pt x="5580" y="1266"/>
                    <a:pt x="4341" y="11"/>
                    <a:pt x="2809" y="1"/>
                  </a:cubicBezTo>
                  <a:cubicBezTo>
                    <a:pt x="2803" y="1"/>
                    <a:pt x="2797" y="1"/>
                    <a:pt x="2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30;p62"/>
            <p:cNvSpPr/>
            <p:nvPr/>
          </p:nvSpPr>
          <p:spPr>
            <a:xfrm>
              <a:off x="4588100" y="350825"/>
              <a:ext cx="139500" cy="139025"/>
            </a:xfrm>
            <a:custGeom>
              <a:avLst/>
              <a:gdLst/>
              <a:ahLst/>
              <a:cxnLst/>
              <a:rect l="l" t="t" r="r" b="b"/>
              <a:pathLst>
                <a:path w="5580" h="5561" extrusionOk="0">
                  <a:moveTo>
                    <a:pt x="2788" y="1"/>
                  </a:moveTo>
                  <a:cubicBezTo>
                    <a:pt x="1265" y="1"/>
                    <a:pt x="21" y="1237"/>
                    <a:pt x="10" y="2762"/>
                  </a:cubicBezTo>
                  <a:cubicBezTo>
                    <a:pt x="0" y="4295"/>
                    <a:pt x="1240" y="5551"/>
                    <a:pt x="2772" y="5560"/>
                  </a:cubicBezTo>
                  <a:lnTo>
                    <a:pt x="2775" y="5092"/>
                  </a:lnTo>
                  <a:cubicBezTo>
                    <a:pt x="1501" y="5084"/>
                    <a:pt x="471" y="4041"/>
                    <a:pt x="480" y="2767"/>
                  </a:cubicBezTo>
                  <a:cubicBezTo>
                    <a:pt x="488" y="1497"/>
                    <a:pt x="1522" y="470"/>
                    <a:pt x="2789" y="470"/>
                  </a:cubicBezTo>
                  <a:cubicBezTo>
                    <a:pt x="2794" y="470"/>
                    <a:pt x="2799" y="470"/>
                    <a:pt x="2804" y="470"/>
                  </a:cubicBezTo>
                  <a:cubicBezTo>
                    <a:pt x="4078" y="479"/>
                    <a:pt x="5108" y="1521"/>
                    <a:pt x="5100" y="2796"/>
                  </a:cubicBezTo>
                  <a:lnTo>
                    <a:pt x="5570" y="2799"/>
                  </a:lnTo>
                  <a:cubicBezTo>
                    <a:pt x="5579" y="1265"/>
                    <a:pt x="4341" y="12"/>
                    <a:pt x="2808" y="1"/>
                  </a:cubicBezTo>
                  <a:cubicBezTo>
                    <a:pt x="2801" y="1"/>
                    <a:pt x="2795" y="1"/>
                    <a:pt x="2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31;p62"/>
            <p:cNvSpPr/>
            <p:nvPr/>
          </p:nvSpPr>
          <p:spPr>
            <a:xfrm>
              <a:off x="4660950" y="351300"/>
              <a:ext cx="139500" cy="139000"/>
            </a:xfrm>
            <a:custGeom>
              <a:avLst/>
              <a:gdLst/>
              <a:ahLst/>
              <a:cxnLst/>
              <a:rect l="l" t="t" r="r" b="b"/>
              <a:pathLst>
                <a:path w="5580" h="5560" extrusionOk="0">
                  <a:moveTo>
                    <a:pt x="2788" y="1"/>
                  </a:moveTo>
                  <a:cubicBezTo>
                    <a:pt x="1264" y="1"/>
                    <a:pt x="20" y="1236"/>
                    <a:pt x="10" y="2763"/>
                  </a:cubicBezTo>
                  <a:cubicBezTo>
                    <a:pt x="1" y="4295"/>
                    <a:pt x="1240" y="5550"/>
                    <a:pt x="2772" y="5559"/>
                  </a:cubicBezTo>
                  <a:lnTo>
                    <a:pt x="2774" y="5091"/>
                  </a:lnTo>
                  <a:cubicBezTo>
                    <a:pt x="1500" y="5084"/>
                    <a:pt x="470" y="4042"/>
                    <a:pt x="479" y="2766"/>
                  </a:cubicBezTo>
                  <a:cubicBezTo>
                    <a:pt x="487" y="1496"/>
                    <a:pt x="1521" y="470"/>
                    <a:pt x="2789" y="470"/>
                  </a:cubicBezTo>
                  <a:cubicBezTo>
                    <a:pt x="2794" y="470"/>
                    <a:pt x="2799" y="470"/>
                    <a:pt x="2804" y="470"/>
                  </a:cubicBezTo>
                  <a:cubicBezTo>
                    <a:pt x="4078" y="479"/>
                    <a:pt x="5109" y="1521"/>
                    <a:pt x="5100" y="2795"/>
                  </a:cubicBezTo>
                  <a:lnTo>
                    <a:pt x="5570" y="2799"/>
                  </a:lnTo>
                  <a:cubicBezTo>
                    <a:pt x="5579" y="1265"/>
                    <a:pt x="4340" y="11"/>
                    <a:pt x="2808" y="1"/>
                  </a:cubicBezTo>
                  <a:cubicBezTo>
                    <a:pt x="2801" y="1"/>
                    <a:pt x="2795" y="1"/>
                    <a:pt x="2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32;p62"/>
            <p:cNvSpPr/>
            <p:nvPr/>
          </p:nvSpPr>
          <p:spPr>
            <a:xfrm>
              <a:off x="4733800" y="351750"/>
              <a:ext cx="139500" cy="139025"/>
            </a:xfrm>
            <a:custGeom>
              <a:avLst/>
              <a:gdLst/>
              <a:ahLst/>
              <a:cxnLst/>
              <a:rect l="l" t="t" r="r" b="b"/>
              <a:pathLst>
                <a:path w="5580" h="5561" extrusionOk="0">
                  <a:moveTo>
                    <a:pt x="2789" y="1"/>
                  </a:moveTo>
                  <a:cubicBezTo>
                    <a:pt x="1265" y="1"/>
                    <a:pt x="20" y="1236"/>
                    <a:pt x="10" y="2763"/>
                  </a:cubicBezTo>
                  <a:cubicBezTo>
                    <a:pt x="1" y="4296"/>
                    <a:pt x="1239" y="5551"/>
                    <a:pt x="2772" y="5560"/>
                  </a:cubicBezTo>
                  <a:lnTo>
                    <a:pt x="2775" y="5092"/>
                  </a:lnTo>
                  <a:cubicBezTo>
                    <a:pt x="1501" y="5084"/>
                    <a:pt x="470" y="4043"/>
                    <a:pt x="479" y="2768"/>
                  </a:cubicBezTo>
                  <a:cubicBezTo>
                    <a:pt x="487" y="1497"/>
                    <a:pt x="1523" y="470"/>
                    <a:pt x="2791" y="470"/>
                  </a:cubicBezTo>
                  <a:cubicBezTo>
                    <a:pt x="2796" y="470"/>
                    <a:pt x="2800" y="470"/>
                    <a:pt x="2805" y="471"/>
                  </a:cubicBezTo>
                  <a:cubicBezTo>
                    <a:pt x="4079" y="479"/>
                    <a:pt x="5108" y="1522"/>
                    <a:pt x="5100" y="2796"/>
                  </a:cubicBezTo>
                  <a:lnTo>
                    <a:pt x="5569" y="2799"/>
                  </a:lnTo>
                  <a:cubicBezTo>
                    <a:pt x="5580" y="1267"/>
                    <a:pt x="4340" y="12"/>
                    <a:pt x="2807" y="1"/>
                  </a:cubicBezTo>
                  <a:cubicBezTo>
                    <a:pt x="2801" y="1"/>
                    <a:pt x="2795" y="1"/>
                    <a:pt x="27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33;p62"/>
            <p:cNvSpPr/>
            <p:nvPr/>
          </p:nvSpPr>
          <p:spPr>
            <a:xfrm>
              <a:off x="4806625" y="352250"/>
              <a:ext cx="139525" cy="139000"/>
            </a:xfrm>
            <a:custGeom>
              <a:avLst/>
              <a:gdLst/>
              <a:ahLst/>
              <a:cxnLst/>
              <a:rect l="l" t="t" r="r" b="b"/>
              <a:pathLst>
                <a:path w="5581" h="5560" extrusionOk="0">
                  <a:moveTo>
                    <a:pt x="2788" y="0"/>
                  </a:moveTo>
                  <a:cubicBezTo>
                    <a:pt x="1265" y="0"/>
                    <a:pt x="21" y="1235"/>
                    <a:pt x="12" y="2762"/>
                  </a:cubicBezTo>
                  <a:cubicBezTo>
                    <a:pt x="1" y="4294"/>
                    <a:pt x="1240" y="5549"/>
                    <a:pt x="2773" y="5560"/>
                  </a:cubicBezTo>
                  <a:lnTo>
                    <a:pt x="2776" y="5091"/>
                  </a:lnTo>
                  <a:cubicBezTo>
                    <a:pt x="1502" y="5083"/>
                    <a:pt x="473" y="4041"/>
                    <a:pt x="480" y="2766"/>
                  </a:cubicBezTo>
                  <a:cubicBezTo>
                    <a:pt x="488" y="1497"/>
                    <a:pt x="1523" y="470"/>
                    <a:pt x="2790" y="470"/>
                  </a:cubicBezTo>
                  <a:cubicBezTo>
                    <a:pt x="2795" y="470"/>
                    <a:pt x="2801" y="470"/>
                    <a:pt x="2806" y="470"/>
                  </a:cubicBezTo>
                  <a:cubicBezTo>
                    <a:pt x="4080" y="478"/>
                    <a:pt x="5109" y="1520"/>
                    <a:pt x="5102" y="2794"/>
                  </a:cubicBezTo>
                  <a:lnTo>
                    <a:pt x="5571" y="2798"/>
                  </a:lnTo>
                  <a:cubicBezTo>
                    <a:pt x="5581" y="1265"/>
                    <a:pt x="4342" y="10"/>
                    <a:pt x="2808" y="0"/>
                  </a:cubicBezTo>
                  <a:cubicBezTo>
                    <a:pt x="2802" y="0"/>
                    <a:pt x="2795" y="0"/>
                    <a:pt x="2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34;p62"/>
            <p:cNvSpPr/>
            <p:nvPr/>
          </p:nvSpPr>
          <p:spPr>
            <a:xfrm>
              <a:off x="4879500" y="352700"/>
              <a:ext cx="139500" cy="139000"/>
            </a:xfrm>
            <a:custGeom>
              <a:avLst/>
              <a:gdLst/>
              <a:ahLst/>
              <a:cxnLst/>
              <a:rect l="l" t="t" r="r" b="b"/>
              <a:pathLst>
                <a:path w="5580" h="5560" extrusionOk="0">
                  <a:moveTo>
                    <a:pt x="2790" y="0"/>
                  </a:moveTo>
                  <a:cubicBezTo>
                    <a:pt x="1266" y="0"/>
                    <a:pt x="20" y="1236"/>
                    <a:pt x="10" y="2762"/>
                  </a:cubicBezTo>
                  <a:cubicBezTo>
                    <a:pt x="0" y="4295"/>
                    <a:pt x="1239" y="5550"/>
                    <a:pt x="2771" y="5560"/>
                  </a:cubicBezTo>
                  <a:lnTo>
                    <a:pt x="2775" y="5091"/>
                  </a:lnTo>
                  <a:cubicBezTo>
                    <a:pt x="1500" y="5083"/>
                    <a:pt x="470" y="4042"/>
                    <a:pt x="478" y="2767"/>
                  </a:cubicBezTo>
                  <a:cubicBezTo>
                    <a:pt x="486" y="1497"/>
                    <a:pt x="1520" y="470"/>
                    <a:pt x="2788" y="470"/>
                  </a:cubicBezTo>
                  <a:cubicBezTo>
                    <a:pt x="2793" y="470"/>
                    <a:pt x="2799" y="470"/>
                    <a:pt x="2804" y="470"/>
                  </a:cubicBezTo>
                  <a:cubicBezTo>
                    <a:pt x="4079" y="478"/>
                    <a:pt x="5108" y="1522"/>
                    <a:pt x="5100" y="2796"/>
                  </a:cubicBezTo>
                  <a:lnTo>
                    <a:pt x="5569" y="2798"/>
                  </a:lnTo>
                  <a:cubicBezTo>
                    <a:pt x="5580" y="1266"/>
                    <a:pt x="4341" y="11"/>
                    <a:pt x="2807" y="0"/>
                  </a:cubicBezTo>
                  <a:cubicBezTo>
                    <a:pt x="2801" y="0"/>
                    <a:pt x="2796" y="0"/>
                    <a:pt x="2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/>
          <p:cNvSpPr txBox="1"/>
          <p:nvPr/>
        </p:nvSpPr>
        <p:spPr>
          <a:xfrm rot="20359628">
            <a:off x="1296348" y="3111832"/>
            <a:ext cx="185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Monotype Corsiva" pitchFamily="66" charset="0"/>
              </a:rPr>
              <a:t>Технологічна освітня галузь</a:t>
            </a:r>
            <a:endParaRPr lang="uk-UA" dirty="0">
              <a:latin typeface="Monotype Corsiva" pitchFamily="66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946614" y="4106366"/>
            <a:ext cx="48112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ист 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МОН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України №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1/11938-23 від 11.08.2023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року </a:t>
            </a:r>
          </a:p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3"/>
              </a:rPr>
              <a:t>znayshov.com/News/Details/metodychni_rekomendatsii_mon_ukrainy_dlia_pilotnykh_zakladiv_zahalnoi_serednoi_osvity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6444667"/>
              </p:ext>
            </p:extLst>
          </p:nvPr>
        </p:nvGraphicFramePr>
        <p:xfrm>
          <a:off x="3563888" y="2103703"/>
          <a:ext cx="4899689" cy="625821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129571"/>
                <a:gridCol w="1292836"/>
                <a:gridCol w="1218292"/>
                <a:gridCol w="1258990"/>
              </a:tblGrid>
              <a:tr h="14661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3"/>
                          </a:solidFill>
                        </a:rPr>
                        <a:t>Предмет</a:t>
                      </a:r>
                      <a:endParaRPr lang="uk-UA" dirty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7 клас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8 клас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9 клас</a:t>
                      </a:r>
                      <a:endParaRPr lang="uk-UA" dirty="0"/>
                    </a:p>
                  </a:txBody>
                  <a:tcPr/>
                </a:tc>
              </a:tr>
              <a:tr h="321021"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chemeClr val="bg1"/>
                          </a:solidFill>
                        </a:rPr>
                        <a:t>Технології</a:t>
                      </a:r>
                      <a:endParaRPr lang="uk-UA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</a:t>
                      </a:r>
                      <a:r>
                        <a:rPr lang="uk-UA" baseline="0" dirty="0" smtClean="0"/>
                        <a:t> година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1 година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1 година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66" y="411510"/>
            <a:ext cx="7839075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68" y="1911697"/>
            <a:ext cx="7839075" cy="126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93" y="3126085"/>
            <a:ext cx="7786848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93" y="4299942"/>
            <a:ext cx="7786847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57092"/>
            <a:ext cx="7699956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57092"/>
            <a:ext cx="7670959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16724" y="4357092"/>
            <a:ext cx="1381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4 групи</a:t>
            </a:r>
            <a:endParaRPr lang="uk-UA" sz="28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5" name="Picture 10"/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9383797">
            <a:off x="8046043" y="3300230"/>
            <a:ext cx="1169734" cy="143525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18</a:t>
            </a:r>
            <a:endParaRPr lang="uk-UA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5" name="Google Shape;3135;p71"/>
          <p:cNvGrpSpPr/>
          <p:nvPr/>
        </p:nvGrpSpPr>
        <p:grpSpPr>
          <a:xfrm flipH="1">
            <a:off x="1201800" y="1140519"/>
            <a:ext cx="6991200" cy="2862461"/>
            <a:chOff x="981029" y="1140519"/>
            <a:chExt cx="6991200" cy="2862461"/>
          </a:xfrm>
        </p:grpSpPr>
        <p:sp>
          <p:nvSpPr>
            <p:cNvPr id="3136" name="Google Shape;3136;p71"/>
            <p:cNvSpPr/>
            <p:nvPr/>
          </p:nvSpPr>
          <p:spPr>
            <a:xfrm>
              <a:off x="981029" y="1274250"/>
              <a:ext cx="6991200" cy="259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71"/>
            <p:cNvSpPr/>
            <p:nvPr/>
          </p:nvSpPr>
          <p:spPr>
            <a:xfrm>
              <a:off x="1162268" y="1140519"/>
              <a:ext cx="1517100" cy="226200"/>
            </a:xfrm>
            <a:prstGeom prst="rect">
              <a:avLst/>
            </a:prstGeom>
            <a:solidFill>
              <a:schemeClr val="lt2">
                <a:alpha val="80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71"/>
            <p:cNvSpPr/>
            <p:nvPr/>
          </p:nvSpPr>
          <p:spPr>
            <a:xfrm>
              <a:off x="6267668" y="3776781"/>
              <a:ext cx="1517100" cy="226200"/>
            </a:xfrm>
            <a:prstGeom prst="rect">
              <a:avLst/>
            </a:prstGeom>
            <a:solidFill>
              <a:schemeClr val="lt2">
                <a:alpha val="80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9" name="Google Shape;3139;p71"/>
          <p:cNvSpPr txBox="1">
            <a:spLocks noGrp="1"/>
          </p:cNvSpPr>
          <p:nvPr>
            <p:ph type="title"/>
          </p:nvPr>
        </p:nvSpPr>
        <p:spPr>
          <a:xfrm>
            <a:off x="871048" y="1237259"/>
            <a:ext cx="7652703" cy="6333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 dirty="0" smtClean="0">
                <a:latin typeface="Bookman Old Style" pitchFamily="18" charset="0"/>
              </a:rPr>
              <a:t>Модельні освітні програми</a:t>
            </a:r>
            <a:endParaRPr sz="3600" b="1" dirty="0">
              <a:latin typeface="Bookman Old Style" pitchFamily="18" charset="0"/>
            </a:endParaRPr>
          </a:p>
        </p:txBody>
      </p:sp>
      <p:grpSp>
        <p:nvGrpSpPr>
          <p:cNvPr id="3141" name="Google Shape;3141;p71"/>
          <p:cNvGrpSpPr/>
          <p:nvPr/>
        </p:nvGrpSpPr>
        <p:grpSpPr>
          <a:xfrm rot="1800044">
            <a:off x="1079895" y="800043"/>
            <a:ext cx="1178599" cy="455365"/>
            <a:chOff x="5239675" y="1412175"/>
            <a:chExt cx="1178625" cy="455375"/>
          </a:xfrm>
        </p:grpSpPr>
        <p:sp>
          <p:nvSpPr>
            <p:cNvPr id="3142" name="Google Shape;3142;p71"/>
            <p:cNvSpPr/>
            <p:nvPr/>
          </p:nvSpPr>
          <p:spPr>
            <a:xfrm>
              <a:off x="5269500" y="1412175"/>
              <a:ext cx="1148225" cy="382025"/>
            </a:xfrm>
            <a:custGeom>
              <a:avLst/>
              <a:gdLst/>
              <a:ahLst/>
              <a:cxnLst/>
              <a:rect l="l" t="t" r="r" b="b"/>
              <a:pathLst>
                <a:path w="45929" h="15281" extrusionOk="0">
                  <a:moveTo>
                    <a:pt x="37914" y="1401"/>
                  </a:moveTo>
                  <a:lnTo>
                    <a:pt x="44140" y="7094"/>
                  </a:lnTo>
                  <a:lnTo>
                    <a:pt x="44800" y="7705"/>
                  </a:lnTo>
                  <a:lnTo>
                    <a:pt x="38212" y="13655"/>
                  </a:lnTo>
                  <a:lnTo>
                    <a:pt x="37951" y="13887"/>
                  </a:lnTo>
                  <a:lnTo>
                    <a:pt x="37951" y="11940"/>
                  </a:lnTo>
                  <a:cubicBezTo>
                    <a:pt x="37951" y="11679"/>
                    <a:pt x="37765" y="11493"/>
                    <a:pt x="37504" y="11456"/>
                  </a:cubicBezTo>
                  <a:cubicBezTo>
                    <a:pt x="27848" y="11567"/>
                    <a:pt x="18193" y="11940"/>
                    <a:pt x="8537" y="12462"/>
                  </a:cubicBezTo>
                  <a:cubicBezTo>
                    <a:pt x="5979" y="12533"/>
                    <a:pt x="3421" y="12740"/>
                    <a:pt x="895" y="13114"/>
                  </a:cubicBezTo>
                  <a:lnTo>
                    <a:pt x="895" y="13114"/>
                  </a:lnTo>
                  <a:cubicBezTo>
                    <a:pt x="904" y="13067"/>
                    <a:pt x="914" y="13021"/>
                    <a:pt x="932" y="12984"/>
                  </a:cubicBezTo>
                  <a:cubicBezTo>
                    <a:pt x="1044" y="12611"/>
                    <a:pt x="1081" y="12238"/>
                    <a:pt x="1081" y="11866"/>
                  </a:cubicBezTo>
                  <a:cubicBezTo>
                    <a:pt x="1044" y="10822"/>
                    <a:pt x="969" y="9741"/>
                    <a:pt x="969" y="8697"/>
                  </a:cubicBezTo>
                  <a:lnTo>
                    <a:pt x="969" y="4521"/>
                  </a:lnTo>
                  <a:lnTo>
                    <a:pt x="969" y="4521"/>
                  </a:lnTo>
                  <a:cubicBezTo>
                    <a:pt x="10401" y="4510"/>
                    <a:pt x="19832" y="4145"/>
                    <a:pt x="29228" y="3888"/>
                  </a:cubicBezTo>
                  <a:cubicBezTo>
                    <a:pt x="31986" y="3813"/>
                    <a:pt x="34745" y="3776"/>
                    <a:pt x="37504" y="3739"/>
                  </a:cubicBezTo>
                  <a:cubicBezTo>
                    <a:pt x="37727" y="3739"/>
                    <a:pt x="37914" y="3552"/>
                    <a:pt x="37914" y="3291"/>
                  </a:cubicBezTo>
                  <a:lnTo>
                    <a:pt x="37914" y="1401"/>
                  </a:lnTo>
                  <a:close/>
                  <a:moveTo>
                    <a:pt x="37531" y="1"/>
                  </a:moveTo>
                  <a:cubicBezTo>
                    <a:pt x="37312" y="1"/>
                    <a:pt x="37107" y="168"/>
                    <a:pt x="37056" y="421"/>
                  </a:cubicBezTo>
                  <a:lnTo>
                    <a:pt x="37056" y="2887"/>
                  </a:lnTo>
                  <a:lnTo>
                    <a:pt x="37056" y="2887"/>
                  </a:lnTo>
                  <a:cubicBezTo>
                    <a:pt x="27588" y="3006"/>
                    <a:pt x="18155" y="3406"/>
                    <a:pt x="8686" y="3589"/>
                  </a:cubicBezTo>
                  <a:cubicBezTo>
                    <a:pt x="5965" y="3627"/>
                    <a:pt x="3281" y="3664"/>
                    <a:pt x="559" y="3664"/>
                  </a:cubicBezTo>
                  <a:cubicBezTo>
                    <a:pt x="336" y="3664"/>
                    <a:pt x="149" y="3850"/>
                    <a:pt x="112" y="4111"/>
                  </a:cubicBezTo>
                  <a:lnTo>
                    <a:pt x="112" y="8697"/>
                  </a:lnTo>
                  <a:cubicBezTo>
                    <a:pt x="112" y="9741"/>
                    <a:pt x="37" y="10822"/>
                    <a:pt x="0" y="11866"/>
                  </a:cubicBezTo>
                  <a:cubicBezTo>
                    <a:pt x="0" y="12238"/>
                    <a:pt x="37" y="12611"/>
                    <a:pt x="149" y="12984"/>
                  </a:cubicBezTo>
                  <a:cubicBezTo>
                    <a:pt x="187" y="13059"/>
                    <a:pt x="187" y="13170"/>
                    <a:pt x="224" y="13245"/>
                  </a:cubicBezTo>
                  <a:cubicBezTo>
                    <a:pt x="235" y="13282"/>
                    <a:pt x="242" y="13308"/>
                    <a:pt x="247" y="13325"/>
                  </a:cubicBezTo>
                  <a:lnTo>
                    <a:pt x="247" y="13325"/>
                  </a:lnTo>
                  <a:cubicBezTo>
                    <a:pt x="241" y="13309"/>
                    <a:pt x="234" y="13293"/>
                    <a:pt x="229" y="13293"/>
                  </a:cubicBezTo>
                  <a:cubicBezTo>
                    <a:pt x="226" y="13293"/>
                    <a:pt x="224" y="13300"/>
                    <a:pt x="224" y="13320"/>
                  </a:cubicBezTo>
                  <a:cubicBezTo>
                    <a:pt x="243" y="13506"/>
                    <a:pt x="382" y="13599"/>
                    <a:pt x="527" y="13599"/>
                  </a:cubicBezTo>
                  <a:cubicBezTo>
                    <a:pt x="606" y="13599"/>
                    <a:pt x="687" y="13571"/>
                    <a:pt x="750" y="13514"/>
                  </a:cubicBezTo>
                  <a:lnTo>
                    <a:pt x="750" y="13514"/>
                  </a:lnTo>
                  <a:cubicBezTo>
                    <a:pt x="1283" y="13536"/>
                    <a:pt x="1816" y="13546"/>
                    <a:pt x="2349" y="13546"/>
                  </a:cubicBezTo>
                  <a:cubicBezTo>
                    <a:pt x="4141" y="13546"/>
                    <a:pt x="5937" y="13441"/>
                    <a:pt x="7754" y="13357"/>
                  </a:cubicBezTo>
                  <a:cubicBezTo>
                    <a:pt x="10140" y="13245"/>
                    <a:pt x="12563" y="13133"/>
                    <a:pt x="14987" y="13021"/>
                  </a:cubicBezTo>
                  <a:cubicBezTo>
                    <a:pt x="19759" y="12835"/>
                    <a:pt x="24568" y="12648"/>
                    <a:pt x="29339" y="12537"/>
                  </a:cubicBezTo>
                  <a:cubicBezTo>
                    <a:pt x="31912" y="12466"/>
                    <a:pt x="34484" y="12396"/>
                    <a:pt x="37056" y="12357"/>
                  </a:cubicBezTo>
                  <a:lnTo>
                    <a:pt x="37056" y="12357"/>
                  </a:lnTo>
                  <a:lnTo>
                    <a:pt x="37056" y="14848"/>
                  </a:lnTo>
                  <a:cubicBezTo>
                    <a:pt x="37083" y="15110"/>
                    <a:pt x="37312" y="15280"/>
                    <a:pt x="37549" y="15280"/>
                  </a:cubicBezTo>
                  <a:cubicBezTo>
                    <a:pt x="37649" y="15280"/>
                    <a:pt x="37751" y="15250"/>
                    <a:pt x="37839" y="15184"/>
                  </a:cubicBezTo>
                  <a:lnTo>
                    <a:pt x="44773" y="8920"/>
                  </a:lnTo>
                  <a:lnTo>
                    <a:pt x="45743" y="8026"/>
                  </a:lnTo>
                  <a:cubicBezTo>
                    <a:pt x="45929" y="7839"/>
                    <a:pt x="45929" y="7578"/>
                    <a:pt x="45743" y="7392"/>
                  </a:cubicBezTo>
                  <a:lnTo>
                    <a:pt x="38846" y="1054"/>
                  </a:lnTo>
                  <a:lnTo>
                    <a:pt x="37839" y="122"/>
                  </a:lnTo>
                  <a:cubicBezTo>
                    <a:pt x="37743" y="38"/>
                    <a:pt x="37636" y="1"/>
                    <a:pt x="37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71"/>
            <p:cNvSpPr/>
            <p:nvPr/>
          </p:nvSpPr>
          <p:spPr>
            <a:xfrm>
              <a:off x="5239675" y="1503800"/>
              <a:ext cx="1178625" cy="363750"/>
            </a:xfrm>
            <a:custGeom>
              <a:avLst/>
              <a:gdLst/>
              <a:ahLst/>
              <a:cxnLst/>
              <a:rect l="l" t="t" r="r" b="b"/>
              <a:pathLst>
                <a:path w="47145" h="14550" extrusionOk="0">
                  <a:moveTo>
                    <a:pt x="1754" y="0"/>
                  </a:moveTo>
                  <a:cubicBezTo>
                    <a:pt x="1577" y="0"/>
                    <a:pt x="1394" y="90"/>
                    <a:pt x="1305" y="297"/>
                  </a:cubicBezTo>
                  <a:cubicBezTo>
                    <a:pt x="932" y="1155"/>
                    <a:pt x="597" y="1975"/>
                    <a:pt x="224" y="2795"/>
                  </a:cubicBezTo>
                  <a:cubicBezTo>
                    <a:pt x="75" y="3205"/>
                    <a:pt x="0" y="3652"/>
                    <a:pt x="38" y="4100"/>
                  </a:cubicBezTo>
                  <a:lnTo>
                    <a:pt x="38" y="12600"/>
                  </a:lnTo>
                  <a:cubicBezTo>
                    <a:pt x="38" y="12861"/>
                    <a:pt x="224" y="13047"/>
                    <a:pt x="485" y="13047"/>
                  </a:cubicBezTo>
                  <a:cubicBezTo>
                    <a:pt x="10066" y="12525"/>
                    <a:pt x="19647" y="12078"/>
                    <a:pt x="29265" y="11817"/>
                  </a:cubicBezTo>
                  <a:cubicBezTo>
                    <a:pt x="31850" y="11746"/>
                    <a:pt x="34434" y="11675"/>
                    <a:pt x="37019" y="11636"/>
                  </a:cubicBezTo>
                  <a:lnTo>
                    <a:pt x="37019" y="11636"/>
                  </a:lnTo>
                  <a:lnTo>
                    <a:pt x="37019" y="14165"/>
                  </a:lnTo>
                  <a:cubicBezTo>
                    <a:pt x="37019" y="14391"/>
                    <a:pt x="37205" y="14549"/>
                    <a:pt x="37406" y="14549"/>
                  </a:cubicBezTo>
                  <a:cubicBezTo>
                    <a:pt x="37503" y="14549"/>
                    <a:pt x="37605" y="14512"/>
                    <a:pt x="37690" y="14426"/>
                  </a:cubicBezTo>
                  <a:cubicBezTo>
                    <a:pt x="38137" y="14054"/>
                    <a:pt x="38548" y="13643"/>
                    <a:pt x="38958" y="13233"/>
                  </a:cubicBezTo>
                  <a:cubicBezTo>
                    <a:pt x="39368" y="12823"/>
                    <a:pt x="39815" y="12413"/>
                    <a:pt x="40262" y="12003"/>
                  </a:cubicBezTo>
                  <a:cubicBezTo>
                    <a:pt x="40784" y="11556"/>
                    <a:pt x="41455" y="11295"/>
                    <a:pt x="41940" y="10810"/>
                  </a:cubicBezTo>
                  <a:cubicBezTo>
                    <a:pt x="42835" y="9990"/>
                    <a:pt x="43692" y="9095"/>
                    <a:pt x="44587" y="8275"/>
                  </a:cubicBezTo>
                  <a:cubicBezTo>
                    <a:pt x="45072" y="7940"/>
                    <a:pt x="45444" y="7567"/>
                    <a:pt x="45780" y="7119"/>
                  </a:cubicBezTo>
                  <a:cubicBezTo>
                    <a:pt x="46227" y="6187"/>
                    <a:pt x="46600" y="5144"/>
                    <a:pt x="47010" y="4137"/>
                  </a:cubicBezTo>
                  <a:cubicBezTo>
                    <a:pt x="47145" y="3823"/>
                    <a:pt x="46887" y="3616"/>
                    <a:pt x="46620" y="3616"/>
                  </a:cubicBezTo>
                  <a:cubicBezTo>
                    <a:pt x="46444" y="3616"/>
                    <a:pt x="46264" y="3706"/>
                    <a:pt x="46190" y="3913"/>
                  </a:cubicBezTo>
                  <a:lnTo>
                    <a:pt x="46227" y="3913"/>
                  </a:lnTo>
                  <a:lnTo>
                    <a:pt x="45072" y="6709"/>
                  </a:lnTo>
                  <a:cubicBezTo>
                    <a:pt x="45072" y="6747"/>
                    <a:pt x="44922" y="6859"/>
                    <a:pt x="44922" y="6859"/>
                  </a:cubicBezTo>
                  <a:cubicBezTo>
                    <a:pt x="44661" y="7082"/>
                    <a:pt x="44401" y="7343"/>
                    <a:pt x="44177" y="7530"/>
                  </a:cubicBezTo>
                  <a:cubicBezTo>
                    <a:pt x="43282" y="8312"/>
                    <a:pt x="42350" y="9058"/>
                    <a:pt x="41455" y="9841"/>
                  </a:cubicBezTo>
                  <a:cubicBezTo>
                    <a:pt x="41008" y="10288"/>
                    <a:pt x="40561" y="10773"/>
                    <a:pt x="40188" y="11295"/>
                  </a:cubicBezTo>
                  <a:cubicBezTo>
                    <a:pt x="39741" y="11742"/>
                    <a:pt x="39293" y="12152"/>
                    <a:pt x="38771" y="12525"/>
                  </a:cubicBezTo>
                  <a:lnTo>
                    <a:pt x="37839" y="13307"/>
                  </a:lnTo>
                  <a:lnTo>
                    <a:pt x="37839" y="11258"/>
                  </a:lnTo>
                  <a:cubicBezTo>
                    <a:pt x="37839" y="11034"/>
                    <a:pt x="37653" y="10847"/>
                    <a:pt x="37429" y="10847"/>
                  </a:cubicBezTo>
                  <a:cubicBezTo>
                    <a:pt x="27811" y="10922"/>
                    <a:pt x="18193" y="11295"/>
                    <a:pt x="8575" y="11779"/>
                  </a:cubicBezTo>
                  <a:cubicBezTo>
                    <a:pt x="6027" y="11886"/>
                    <a:pt x="3446" y="12025"/>
                    <a:pt x="895" y="12167"/>
                  </a:cubicBezTo>
                  <a:lnTo>
                    <a:pt x="895" y="12167"/>
                  </a:lnTo>
                  <a:lnTo>
                    <a:pt x="895" y="4510"/>
                  </a:lnTo>
                  <a:lnTo>
                    <a:pt x="895" y="3578"/>
                  </a:lnTo>
                  <a:lnTo>
                    <a:pt x="895" y="3429"/>
                  </a:lnTo>
                  <a:cubicBezTo>
                    <a:pt x="895" y="3486"/>
                    <a:pt x="895" y="3508"/>
                    <a:pt x="897" y="3508"/>
                  </a:cubicBezTo>
                  <a:cubicBezTo>
                    <a:pt x="902" y="3508"/>
                    <a:pt x="918" y="3395"/>
                    <a:pt x="970" y="3317"/>
                  </a:cubicBezTo>
                  <a:cubicBezTo>
                    <a:pt x="1417" y="2385"/>
                    <a:pt x="1752" y="1453"/>
                    <a:pt x="2162" y="521"/>
                  </a:cubicBezTo>
                  <a:cubicBezTo>
                    <a:pt x="2275" y="206"/>
                    <a:pt x="2022" y="0"/>
                    <a:pt x="17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71"/>
            <p:cNvSpPr/>
            <p:nvPr/>
          </p:nvSpPr>
          <p:spPr>
            <a:xfrm>
              <a:off x="5240600" y="1727450"/>
              <a:ext cx="53150" cy="93550"/>
            </a:xfrm>
            <a:custGeom>
              <a:avLst/>
              <a:gdLst/>
              <a:ahLst/>
              <a:cxnLst/>
              <a:rect l="l" t="t" r="r" b="b"/>
              <a:pathLst>
                <a:path w="2126" h="3742" extrusionOk="0">
                  <a:moveTo>
                    <a:pt x="1827" y="0"/>
                  </a:moveTo>
                  <a:lnTo>
                    <a:pt x="1827" y="37"/>
                  </a:lnTo>
                  <a:cubicBezTo>
                    <a:pt x="1492" y="75"/>
                    <a:pt x="1343" y="448"/>
                    <a:pt x="1193" y="671"/>
                  </a:cubicBezTo>
                  <a:cubicBezTo>
                    <a:pt x="1044" y="969"/>
                    <a:pt x="895" y="1305"/>
                    <a:pt x="783" y="1641"/>
                  </a:cubicBezTo>
                  <a:cubicBezTo>
                    <a:pt x="672" y="1901"/>
                    <a:pt x="597" y="2200"/>
                    <a:pt x="485" y="2461"/>
                  </a:cubicBezTo>
                  <a:cubicBezTo>
                    <a:pt x="299" y="2871"/>
                    <a:pt x="1" y="3393"/>
                    <a:pt x="522" y="3691"/>
                  </a:cubicBezTo>
                  <a:cubicBezTo>
                    <a:pt x="601" y="3724"/>
                    <a:pt x="682" y="3741"/>
                    <a:pt x="762" y="3741"/>
                  </a:cubicBezTo>
                  <a:cubicBezTo>
                    <a:pt x="949" y="3741"/>
                    <a:pt x="1126" y="3650"/>
                    <a:pt x="1231" y="3467"/>
                  </a:cubicBezTo>
                  <a:cubicBezTo>
                    <a:pt x="1305" y="3281"/>
                    <a:pt x="1380" y="3057"/>
                    <a:pt x="1380" y="2833"/>
                  </a:cubicBezTo>
                  <a:cubicBezTo>
                    <a:pt x="1380" y="2535"/>
                    <a:pt x="1454" y="2237"/>
                    <a:pt x="1529" y="1976"/>
                  </a:cubicBezTo>
                  <a:cubicBezTo>
                    <a:pt x="1641" y="1641"/>
                    <a:pt x="1753" y="1342"/>
                    <a:pt x="1865" y="1007"/>
                  </a:cubicBezTo>
                  <a:cubicBezTo>
                    <a:pt x="1939" y="709"/>
                    <a:pt x="2125" y="336"/>
                    <a:pt x="1939" y="75"/>
                  </a:cubicBezTo>
                  <a:cubicBezTo>
                    <a:pt x="1902" y="37"/>
                    <a:pt x="1865" y="0"/>
                    <a:pt x="1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71"/>
            <p:cNvSpPr/>
            <p:nvPr/>
          </p:nvSpPr>
          <p:spPr>
            <a:xfrm>
              <a:off x="6159550" y="1708950"/>
              <a:ext cx="45700" cy="92300"/>
            </a:xfrm>
            <a:custGeom>
              <a:avLst/>
              <a:gdLst/>
              <a:ahLst/>
              <a:cxnLst/>
              <a:rect l="l" t="t" r="r" b="b"/>
              <a:pathLst>
                <a:path w="1828" h="3692" extrusionOk="0">
                  <a:moveTo>
                    <a:pt x="1612" y="0"/>
                  </a:moveTo>
                  <a:cubicBezTo>
                    <a:pt x="1558" y="0"/>
                    <a:pt x="1502" y="21"/>
                    <a:pt x="1454" y="69"/>
                  </a:cubicBezTo>
                  <a:lnTo>
                    <a:pt x="1454" y="32"/>
                  </a:lnTo>
                  <a:cubicBezTo>
                    <a:pt x="1380" y="144"/>
                    <a:pt x="1268" y="256"/>
                    <a:pt x="1193" y="367"/>
                  </a:cubicBezTo>
                  <a:cubicBezTo>
                    <a:pt x="1119" y="517"/>
                    <a:pt x="1044" y="628"/>
                    <a:pt x="970" y="777"/>
                  </a:cubicBezTo>
                  <a:cubicBezTo>
                    <a:pt x="783" y="1038"/>
                    <a:pt x="671" y="1337"/>
                    <a:pt x="560" y="1635"/>
                  </a:cubicBezTo>
                  <a:cubicBezTo>
                    <a:pt x="448" y="1896"/>
                    <a:pt x="336" y="2194"/>
                    <a:pt x="261" y="2455"/>
                  </a:cubicBezTo>
                  <a:cubicBezTo>
                    <a:pt x="187" y="2604"/>
                    <a:pt x="112" y="2791"/>
                    <a:pt x="75" y="2940"/>
                  </a:cubicBezTo>
                  <a:cubicBezTo>
                    <a:pt x="0" y="3238"/>
                    <a:pt x="150" y="3536"/>
                    <a:pt x="411" y="3648"/>
                  </a:cubicBezTo>
                  <a:cubicBezTo>
                    <a:pt x="479" y="3677"/>
                    <a:pt x="552" y="3691"/>
                    <a:pt x="626" y="3691"/>
                  </a:cubicBezTo>
                  <a:cubicBezTo>
                    <a:pt x="834" y="3691"/>
                    <a:pt x="1046" y="3580"/>
                    <a:pt x="1156" y="3387"/>
                  </a:cubicBezTo>
                  <a:cubicBezTo>
                    <a:pt x="1231" y="3201"/>
                    <a:pt x="1268" y="3052"/>
                    <a:pt x="1268" y="2865"/>
                  </a:cubicBezTo>
                  <a:cubicBezTo>
                    <a:pt x="1342" y="2567"/>
                    <a:pt x="1417" y="2306"/>
                    <a:pt x="1529" y="2008"/>
                  </a:cubicBezTo>
                  <a:cubicBezTo>
                    <a:pt x="1603" y="1709"/>
                    <a:pt x="1678" y="1374"/>
                    <a:pt x="1753" y="1076"/>
                  </a:cubicBezTo>
                  <a:cubicBezTo>
                    <a:pt x="1753" y="927"/>
                    <a:pt x="1827" y="777"/>
                    <a:pt x="1827" y="666"/>
                  </a:cubicBezTo>
                  <a:cubicBezTo>
                    <a:pt x="1827" y="517"/>
                    <a:pt x="1827" y="367"/>
                    <a:pt x="1827" y="218"/>
                  </a:cubicBezTo>
                  <a:cubicBezTo>
                    <a:pt x="1827" y="92"/>
                    <a:pt x="1725" y="0"/>
                    <a:pt x="1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71"/>
            <p:cNvSpPr/>
            <p:nvPr/>
          </p:nvSpPr>
          <p:spPr>
            <a:xfrm>
              <a:off x="6167000" y="1774225"/>
              <a:ext cx="46625" cy="85975"/>
            </a:xfrm>
            <a:custGeom>
              <a:avLst/>
              <a:gdLst/>
              <a:ahLst/>
              <a:cxnLst/>
              <a:rect l="l" t="t" r="r" b="b"/>
              <a:pathLst>
                <a:path w="1865" h="3439" extrusionOk="0">
                  <a:moveTo>
                    <a:pt x="1686" y="0"/>
                  </a:moveTo>
                  <a:cubicBezTo>
                    <a:pt x="1654" y="0"/>
                    <a:pt x="1625" y="10"/>
                    <a:pt x="1604" y="30"/>
                  </a:cubicBezTo>
                  <a:lnTo>
                    <a:pt x="1566" y="30"/>
                  </a:lnTo>
                  <a:cubicBezTo>
                    <a:pt x="1380" y="254"/>
                    <a:pt x="1231" y="478"/>
                    <a:pt x="1119" y="739"/>
                  </a:cubicBezTo>
                  <a:cubicBezTo>
                    <a:pt x="970" y="962"/>
                    <a:pt x="821" y="1186"/>
                    <a:pt x="709" y="1447"/>
                  </a:cubicBezTo>
                  <a:lnTo>
                    <a:pt x="411" y="2193"/>
                  </a:lnTo>
                  <a:cubicBezTo>
                    <a:pt x="262" y="2491"/>
                    <a:pt x="1" y="2901"/>
                    <a:pt x="224" y="3237"/>
                  </a:cubicBezTo>
                  <a:cubicBezTo>
                    <a:pt x="300" y="3363"/>
                    <a:pt x="445" y="3438"/>
                    <a:pt x="600" y="3438"/>
                  </a:cubicBezTo>
                  <a:cubicBezTo>
                    <a:pt x="674" y="3438"/>
                    <a:pt x="749" y="3422"/>
                    <a:pt x="821" y="3386"/>
                  </a:cubicBezTo>
                  <a:cubicBezTo>
                    <a:pt x="1156" y="3237"/>
                    <a:pt x="1156" y="2789"/>
                    <a:pt x="1231" y="2491"/>
                  </a:cubicBezTo>
                  <a:cubicBezTo>
                    <a:pt x="1305" y="2193"/>
                    <a:pt x="1380" y="1969"/>
                    <a:pt x="1455" y="1708"/>
                  </a:cubicBezTo>
                  <a:cubicBezTo>
                    <a:pt x="1529" y="1447"/>
                    <a:pt x="1604" y="1223"/>
                    <a:pt x="1678" y="962"/>
                  </a:cubicBezTo>
                  <a:cubicBezTo>
                    <a:pt x="1753" y="702"/>
                    <a:pt x="1827" y="441"/>
                    <a:pt x="1865" y="142"/>
                  </a:cubicBezTo>
                  <a:cubicBezTo>
                    <a:pt x="1865" y="62"/>
                    <a:pt x="1768" y="0"/>
                    <a:pt x="1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71"/>
            <p:cNvSpPr/>
            <p:nvPr/>
          </p:nvSpPr>
          <p:spPr>
            <a:xfrm>
              <a:off x="5297250" y="1738575"/>
              <a:ext cx="33575" cy="71050"/>
            </a:xfrm>
            <a:custGeom>
              <a:avLst/>
              <a:gdLst/>
              <a:ahLst/>
              <a:cxnLst/>
              <a:rect l="l" t="t" r="r" b="b"/>
              <a:pathLst>
                <a:path w="1343" h="2842" extrusionOk="0">
                  <a:moveTo>
                    <a:pt x="1084" y="1"/>
                  </a:moveTo>
                  <a:cubicBezTo>
                    <a:pt x="1074" y="1"/>
                    <a:pt x="1063" y="1"/>
                    <a:pt x="1052" y="3"/>
                  </a:cubicBezTo>
                  <a:cubicBezTo>
                    <a:pt x="829" y="40"/>
                    <a:pt x="754" y="413"/>
                    <a:pt x="680" y="562"/>
                  </a:cubicBezTo>
                  <a:cubicBezTo>
                    <a:pt x="605" y="748"/>
                    <a:pt x="493" y="1009"/>
                    <a:pt x="419" y="1233"/>
                  </a:cubicBezTo>
                  <a:cubicBezTo>
                    <a:pt x="344" y="1456"/>
                    <a:pt x="270" y="1643"/>
                    <a:pt x="195" y="1867"/>
                  </a:cubicBezTo>
                  <a:cubicBezTo>
                    <a:pt x="128" y="2068"/>
                    <a:pt x="0" y="2390"/>
                    <a:pt x="84" y="2588"/>
                  </a:cubicBezTo>
                  <a:lnTo>
                    <a:pt x="84" y="2588"/>
                  </a:lnTo>
                  <a:cubicBezTo>
                    <a:pt x="89" y="2704"/>
                    <a:pt x="113" y="2806"/>
                    <a:pt x="232" y="2836"/>
                  </a:cubicBezTo>
                  <a:cubicBezTo>
                    <a:pt x="248" y="2840"/>
                    <a:pt x="264" y="2842"/>
                    <a:pt x="278" y="2842"/>
                  </a:cubicBezTo>
                  <a:cubicBezTo>
                    <a:pt x="394" y="2842"/>
                    <a:pt x="457" y="2723"/>
                    <a:pt x="490" y="2655"/>
                  </a:cubicBezTo>
                  <a:lnTo>
                    <a:pt x="490" y="2655"/>
                  </a:lnTo>
                  <a:cubicBezTo>
                    <a:pt x="560" y="2591"/>
                    <a:pt x="617" y="2500"/>
                    <a:pt x="642" y="2426"/>
                  </a:cubicBezTo>
                  <a:cubicBezTo>
                    <a:pt x="680" y="2277"/>
                    <a:pt x="717" y="2165"/>
                    <a:pt x="754" y="2016"/>
                  </a:cubicBezTo>
                  <a:cubicBezTo>
                    <a:pt x="829" y="1792"/>
                    <a:pt x="903" y="1568"/>
                    <a:pt x="978" y="1307"/>
                  </a:cubicBezTo>
                  <a:lnTo>
                    <a:pt x="1164" y="562"/>
                  </a:lnTo>
                  <a:cubicBezTo>
                    <a:pt x="1236" y="454"/>
                    <a:pt x="1342" y="1"/>
                    <a:pt x="10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71"/>
            <p:cNvSpPr/>
            <p:nvPr/>
          </p:nvSpPr>
          <p:spPr>
            <a:xfrm>
              <a:off x="5349650" y="1735750"/>
              <a:ext cx="35425" cy="76750"/>
            </a:xfrm>
            <a:custGeom>
              <a:avLst/>
              <a:gdLst/>
              <a:ahLst/>
              <a:cxnLst/>
              <a:rect l="l" t="t" r="r" b="b"/>
              <a:pathLst>
                <a:path w="1417" h="3070" extrusionOk="0">
                  <a:moveTo>
                    <a:pt x="1324" y="0"/>
                  </a:moveTo>
                  <a:cubicBezTo>
                    <a:pt x="1293" y="0"/>
                    <a:pt x="1259" y="13"/>
                    <a:pt x="1230" y="41"/>
                  </a:cubicBezTo>
                  <a:lnTo>
                    <a:pt x="1268" y="41"/>
                  </a:lnTo>
                  <a:cubicBezTo>
                    <a:pt x="1081" y="227"/>
                    <a:pt x="895" y="451"/>
                    <a:pt x="820" y="712"/>
                  </a:cubicBezTo>
                  <a:cubicBezTo>
                    <a:pt x="671" y="973"/>
                    <a:pt x="559" y="1234"/>
                    <a:pt x="448" y="1532"/>
                  </a:cubicBezTo>
                  <a:cubicBezTo>
                    <a:pt x="336" y="1793"/>
                    <a:pt x="261" y="2054"/>
                    <a:pt x="187" y="2352"/>
                  </a:cubicBezTo>
                  <a:cubicBezTo>
                    <a:pt x="112" y="2539"/>
                    <a:pt x="0" y="2949"/>
                    <a:pt x="261" y="3061"/>
                  </a:cubicBezTo>
                  <a:cubicBezTo>
                    <a:pt x="283" y="3067"/>
                    <a:pt x="303" y="3070"/>
                    <a:pt x="323" y="3070"/>
                  </a:cubicBezTo>
                  <a:cubicBezTo>
                    <a:pt x="546" y="3070"/>
                    <a:pt x="677" y="2710"/>
                    <a:pt x="746" y="2539"/>
                  </a:cubicBezTo>
                  <a:cubicBezTo>
                    <a:pt x="783" y="2352"/>
                    <a:pt x="895" y="2017"/>
                    <a:pt x="970" y="1719"/>
                  </a:cubicBezTo>
                  <a:cubicBezTo>
                    <a:pt x="1081" y="1458"/>
                    <a:pt x="1156" y="1197"/>
                    <a:pt x="1230" y="898"/>
                  </a:cubicBezTo>
                  <a:cubicBezTo>
                    <a:pt x="1342" y="637"/>
                    <a:pt x="1417" y="377"/>
                    <a:pt x="1417" y="78"/>
                  </a:cubicBezTo>
                  <a:cubicBezTo>
                    <a:pt x="1417" y="32"/>
                    <a:pt x="1374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71"/>
            <p:cNvSpPr/>
            <p:nvPr/>
          </p:nvSpPr>
          <p:spPr>
            <a:xfrm>
              <a:off x="5398100" y="1737250"/>
              <a:ext cx="33275" cy="75025"/>
            </a:xfrm>
            <a:custGeom>
              <a:avLst/>
              <a:gdLst/>
              <a:ahLst/>
              <a:cxnLst/>
              <a:rect l="l" t="t" r="r" b="b"/>
              <a:pathLst>
                <a:path w="1331" h="3001" extrusionOk="0">
                  <a:moveTo>
                    <a:pt x="1092" y="0"/>
                  </a:moveTo>
                  <a:cubicBezTo>
                    <a:pt x="1031" y="0"/>
                    <a:pt x="971" y="29"/>
                    <a:pt x="933" y="93"/>
                  </a:cubicBezTo>
                  <a:cubicBezTo>
                    <a:pt x="635" y="540"/>
                    <a:pt x="448" y="988"/>
                    <a:pt x="262" y="1472"/>
                  </a:cubicBezTo>
                  <a:cubicBezTo>
                    <a:pt x="187" y="1733"/>
                    <a:pt x="113" y="1957"/>
                    <a:pt x="38" y="2218"/>
                  </a:cubicBezTo>
                  <a:cubicBezTo>
                    <a:pt x="38" y="2255"/>
                    <a:pt x="1" y="2330"/>
                    <a:pt x="1" y="2404"/>
                  </a:cubicBezTo>
                  <a:cubicBezTo>
                    <a:pt x="1" y="2479"/>
                    <a:pt x="38" y="2516"/>
                    <a:pt x="38" y="2591"/>
                  </a:cubicBezTo>
                  <a:cubicBezTo>
                    <a:pt x="38" y="2702"/>
                    <a:pt x="75" y="2852"/>
                    <a:pt x="113" y="2926"/>
                  </a:cubicBezTo>
                  <a:cubicBezTo>
                    <a:pt x="150" y="3001"/>
                    <a:pt x="224" y="3001"/>
                    <a:pt x="262" y="3001"/>
                  </a:cubicBezTo>
                  <a:cubicBezTo>
                    <a:pt x="374" y="2926"/>
                    <a:pt x="448" y="2814"/>
                    <a:pt x="523" y="2702"/>
                  </a:cubicBezTo>
                  <a:cubicBezTo>
                    <a:pt x="523" y="2702"/>
                    <a:pt x="560" y="2665"/>
                    <a:pt x="560" y="2628"/>
                  </a:cubicBezTo>
                  <a:cubicBezTo>
                    <a:pt x="635" y="2553"/>
                    <a:pt x="672" y="2479"/>
                    <a:pt x="709" y="2404"/>
                  </a:cubicBezTo>
                  <a:cubicBezTo>
                    <a:pt x="784" y="2181"/>
                    <a:pt x="821" y="1920"/>
                    <a:pt x="896" y="1696"/>
                  </a:cubicBezTo>
                  <a:cubicBezTo>
                    <a:pt x="1045" y="1211"/>
                    <a:pt x="1194" y="764"/>
                    <a:pt x="1306" y="279"/>
                  </a:cubicBezTo>
                  <a:cubicBezTo>
                    <a:pt x="1330" y="107"/>
                    <a:pt x="1209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71"/>
            <p:cNvSpPr/>
            <p:nvPr/>
          </p:nvSpPr>
          <p:spPr>
            <a:xfrm>
              <a:off x="5448050" y="1735800"/>
              <a:ext cx="28375" cy="68450"/>
            </a:xfrm>
            <a:custGeom>
              <a:avLst/>
              <a:gdLst/>
              <a:ahLst/>
              <a:cxnLst/>
              <a:rect l="l" t="t" r="r" b="b"/>
              <a:pathLst>
                <a:path w="1135" h="2738" extrusionOk="0">
                  <a:moveTo>
                    <a:pt x="962" y="0"/>
                  </a:moveTo>
                  <a:cubicBezTo>
                    <a:pt x="931" y="0"/>
                    <a:pt x="900" y="13"/>
                    <a:pt x="873" y="39"/>
                  </a:cubicBezTo>
                  <a:cubicBezTo>
                    <a:pt x="762" y="114"/>
                    <a:pt x="687" y="188"/>
                    <a:pt x="650" y="300"/>
                  </a:cubicBezTo>
                  <a:cubicBezTo>
                    <a:pt x="612" y="412"/>
                    <a:pt x="575" y="486"/>
                    <a:pt x="538" y="598"/>
                  </a:cubicBezTo>
                  <a:cubicBezTo>
                    <a:pt x="463" y="785"/>
                    <a:pt x="389" y="971"/>
                    <a:pt x="314" y="1195"/>
                  </a:cubicBezTo>
                  <a:cubicBezTo>
                    <a:pt x="240" y="1381"/>
                    <a:pt x="202" y="1605"/>
                    <a:pt x="128" y="1791"/>
                  </a:cubicBezTo>
                  <a:cubicBezTo>
                    <a:pt x="64" y="1951"/>
                    <a:pt x="0" y="2192"/>
                    <a:pt x="53" y="2375"/>
                  </a:cubicBezTo>
                  <a:lnTo>
                    <a:pt x="53" y="2375"/>
                  </a:lnTo>
                  <a:cubicBezTo>
                    <a:pt x="53" y="2479"/>
                    <a:pt x="56" y="2580"/>
                    <a:pt x="90" y="2649"/>
                  </a:cubicBezTo>
                  <a:cubicBezTo>
                    <a:pt x="118" y="2703"/>
                    <a:pt x="165" y="2738"/>
                    <a:pt x="218" y="2738"/>
                  </a:cubicBezTo>
                  <a:cubicBezTo>
                    <a:pt x="237" y="2738"/>
                    <a:pt x="257" y="2733"/>
                    <a:pt x="277" y="2723"/>
                  </a:cubicBezTo>
                  <a:cubicBezTo>
                    <a:pt x="351" y="2686"/>
                    <a:pt x="426" y="2611"/>
                    <a:pt x="463" y="2537"/>
                  </a:cubicBezTo>
                  <a:cubicBezTo>
                    <a:pt x="575" y="2425"/>
                    <a:pt x="650" y="2276"/>
                    <a:pt x="687" y="2164"/>
                  </a:cubicBezTo>
                  <a:cubicBezTo>
                    <a:pt x="762" y="1940"/>
                    <a:pt x="836" y="1717"/>
                    <a:pt x="873" y="1493"/>
                  </a:cubicBezTo>
                  <a:cubicBezTo>
                    <a:pt x="948" y="1269"/>
                    <a:pt x="985" y="1046"/>
                    <a:pt x="1060" y="822"/>
                  </a:cubicBezTo>
                  <a:cubicBezTo>
                    <a:pt x="1060" y="710"/>
                    <a:pt x="1097" y="598"/>
                    <a:pt x="1134" y="486"/>
                  </a:cubicBezTo>
                  <a:cubicBezTo>
                    <a:pt x="1134" y="412"/>
                    <a:pt x="1134" y="337"/>
                    <a:pt x="1134" y="300"/>
                  </a:cubicBezTo>
                  <a:cubicBezTo>
                    <a:pt x="1134" y="225"/>
                    <a:pt x="1134" y="151"/>
                    <a:pt x="1097" y="114"/>
                  </a:cubicBezTo>
                  <a:cubicBezTo>
                    <a:pt x="1073" y="41"/>
                    <a:pt x="101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71"/>
            <p:cNvSpPr/>
            <p:nvPr/>
          </p:nvSpPr>
          <p:spPr>
            <a:xfrm>
              <a:off x="5503875" y="1736275"/>
              <a:ext cx="30000" cy="71350"/>
            </a:xfrm>
            <a:custGeom>
              <a:avLst/>
              <a:gdLst/>
              <a:ahLst/>
              <a:cxnLst/>
              <a:rect l="l" t="t" r="r" b="b"/>
              <a:pathLst>
                <a:path w="1200" h="2854" extrusionOk="0">
                  <a:moveTo>
                    <a:pt x="967" y="0"/>
                  </a:moveTo>
                  <a:cubicBezTo>
                    <a:pt x="904" y="0"/>
                    <a:pt x="842" y="29"/>
                    <a:pt x="803" y="95"/>
                  </a:cubicBezTo>
                  <a:lnTo>
                    <a:pt x="840" y="95"/>
                  </a:lnTo>
                  <a:cubicBezTo>
                    <a:pt x="728" y="281"/>
                    <a:pt x="653" y="505"/>
                    <a:pt x="542" y="691"/>
                  </a:cubicBezTo>
                  <a:cubicBezTo>
                    <a:pt x="467" y="915"/>
                    <a:pt x="393" y="1138"/>
                    <a:pt x="318" y="1325"/>
                  </a:cubicBezTo>
                  <a:cubicBezTo>
                    <a:pt x="243" y="1548"/>
                    <a:pt x="206" y="1735"/>
                    <a:pt x="132" y="1959"/>
                  </a:cubicBezTo>
                  <a:cubicBezTo>
                    <a:pt x="97" y="2164"/>
                    <a:pt x="0" y="2494"/>
                    <a:pt x="100" y="2663"/>
                  </a:cubicBezTo>
                  <a:lnTo>
                    <a:pt x="100" y="2663"/>
                  </a:lnTo>
                  <a:cubicBezTo>
                    <a:pt x="113" y="2748"/>
                    <a:pt x="155" y="2824"/>
                    <a:pt x="243" y="2853"/>
                  </a:cubicBezTo>
                  <a:cubicBezTo>
                    <a:pt x="324" y="2853"/>
                    <a:pt x="385" y="2815"/>
                    <a:pt x="441" y="2765"/>
                  </a:cubicBezTo>
                  <a:lnTo>
                    <a:pt x="441" y="2765"/>
                  </a:lnTo>
                  <a:cubicBezTo>
                    <a:pt x="627" y="2691"/>
                    <a:pt x="694" y="2389"/>
                    <a:pt x="728" y="2182"/>
                  </a:cubicBezTo>
                  <a:cubicBezTo>
                    <a:pt x="803" y="1996"/>
                    <a:pt x="877" y="1772"/>
                    <a:pt x="914" y="1548"/>
                  </a:cubicBezTo>
                  <a:cubicBezTo>
                    <a:pt x="952" y="1325"/>
                    <a:pt x="1026" y="1101"/>
                    <a:pt x="1064" y="915"/>
                  </a:cubicBezTo>
                  <a:cubicBezTo>
                    <a:pt x="1101" y="691"/>
                    <a:pt x="1138" y="467"/>
                    <a:pt x="1175" y="244"/>
                  </a:cubicBezTo>
                  <a:cubicBezTo>
                    <a:pt x="1200" y="99"/>
                    <a:pt x="1082" y="0"/>
                    <a:pt x="9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71"/>
            <p:cNvSpPr/>
            <p:nvPr/>
          </p:nvSpPr>
          <p:spPr>
            <a:xfrm>
              <a:off x="5556750" y="1736750"/>
              <a:ext cx="27775" cy="64100"/>
            </a:xfrm>
            <a:custGeom>
              <a:avLst/>
              <a:gdLst/>
              <a:ahLst/>
              <a:cxnLst/>
              <a:rect l="l" t="t" r="r" b="b"/>
              <a:pathLst>
                <a:path w="1111" h="2564" extrusionOk="0">
                  <a:moveTo>
                    <a:pt x="924" y="1"/>
                  </a:moveTo>
                  <a:lnTo>
                    <a:pt x="962" y="38"/>
                  </a:lnTo>
                  <a:cubicBezTo>
                    <a:pt x="701" y="38"/>
                    <a:pt x="589" y="299"/>
                    <a:pt x="477" y="486"/>
                  </a:cubicBezTo>
                  <a:cubicBezTo>
                    <a:pt x="402" y="672"/>
                    <a:pt x="365" y="858"/>
                    <a:pt x="291" y="1008"/>
                  </a:cubicBezTo>
                  <a:cubicBezTo>
                    <a:pt x="216" y="1194"/>
                    <a:pt x="179" y="1380"/>
                    <a:pt x="104" y="1567"/>
                  </a:cubicBezTo>
                  <a:cubicBezTo>
                    <a:pt x="75" y="1712"/>
                    <a:pt x="1" y="1949"/>
                    <a:pt x="58" y="2134"/>
                  </a:cubicBezTo>
                  <a:lnTo>
                    <a:pt x="58" y="2134"/>
                  </a:lnTo>
                  <a:cubicBezTo>
                    <a:pt x="38" y="2274"/>
                    <a:pt x="78" y="2435"/>
                    <a:pt x="179" y="2536"/>
                  </a:cubicBezTo>
                  <a:cubicBezTo>
                    <a:pt x="197" y="2555"/>
                    <a:pt x="216" y="2564"/>
                    <a:pt x="235" y="2564"/>
                  </a:cubicBezTo>
                  <a:cubicBezTo>
                    <a:pt x="253" y="2564"/>
                    <a:pt x="272" y="2555"/>
                    <a:pt x="291" y="2536"/>
                  </a:cubicBezTo>
                  <a:cubicBezTo>
                    <a:pt x="397" y="2465"/>
                    <a:pt x="504" y="2360"/>
                    <a:pt x="546" y="2221"/>
                  </a:cubicBezTo>
                  <a:lnTo>
                    <a:pt x="546" y="2221"/>
                  </a:lnTo>
                  <a:cubicBezTo>
                    <a:pt x="600" y="2167"/>
                    <a:pt x="643" y="2096"/>
                    <a:pt x="663" y="2014"/>
                  </a:cubicBezTo>
                  <a:cubicBezTo>
                    <a:pt x="701" y="1940"/>
                    <a:pt x="701" y="1828"/>
                    <a:pt x="738" y="1716"/>
                  </a:cubicBezTo>
                  <a:cubicBezTo>
                    <a:pt x="775" y="1529"/>
                    <a:pt x="850" y="1343"/>
                    <a:pt x="887" y="1119"/>
                  </a:cubicBezTo>
                  <a:cubicBezTo>
                    <a:pt x="962" y="933"/>
                    <a:pt x="999" y="747"/>
                    <a:pt x="1073" y="523"/>
                  </a:cubicBezTo>
                  <a:cubicBezTo>
                    <a:pt x="1073" y="448"/>
                    <a:pt x="1111" y="337"/>
                    <a:pt x="1111" y="225"/>
                  </a:cubicBezTo>
                  <a:cubicBezTo>
                    <a:pt x="1111" y="113"/>
                    <a:pt x="1036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71"/>
            <p:cNvSpPr/>
            <p:nvPr/>
          </p:nvSpPr>
          <p:spPr>
            <a:xfrm>
              <a:off x="5606875" y="1722775"/>
              <a:ext cx="29525" cy="70900"/>
            </a:xfrm>
            <a:custGeom>
              <a:avLst/>
              <a:gdLst/>
              <a:ahLst/>
              <a:cxnLst/>
              <a:rect l="l" t="t" r="r" b="b"/>
              <a:pathLst>
                <a:path w="1181" h="2836" extrusionOk="0">
                  <a:moveTo>
                    <a:pt x="961" y="0"/>
                  </a:moveTo>
                  <a:cubicBezTo>
                    <a:pt x="903" y="0"/>
                    <a:pt x="847" y="33"/>
                    <a:pt x="821" y="113"/>
                  </a:cubicBezTo>
                  <a:cubicBezTo>
                    <a:pt x="746" y="299"/>
                    <a:pt x="634" y="523"/>
                    <a:pt x="522" y="709"/>
                  </a:cubicBezTo>
                  <a:cubicBezTo>
                    <a:pt x="448" y="933"/>
                    <a:pt x="373" y="1156"/>
                    <a:pt x="299" y="1380"/>
                  </a:cubicBezTo>
                  <a:cubicBezTo>
                    <a:pt x="224" y="1604"/>
                    <a:pt x="150" y="1790"/>
                    <a:pt x="75" y="2014"/>
                  </a:cubicBezTo>
                  <a:cubicBezTo>
                    <a:pt x="38" y="2126"/>
                    <a:pt x="38" y="2275"/>
                    <a:pt x="0" y="2387"/>
                  </a:cubicBezTo>
                  <a:cubicBezTo>
                    <a:pt x="0" y="2499"/>
                    <a:pt x="38" y="2610"/>
                    <a:pt x="75" y="2722"/>
                  </a:cubicBezTo>
                  <a:cubicBezTo>
                    <a:pt x="75" y="2794"/>
                    <a:pt x="137" y="2836"/>
                    <a:pt x="211" y="2836"/>
                  </a:cubicBezTo>
                  <a:cubicBezTo>
                    <a:pt x="252" y="2836"/>
                    <a:pt x="296" y="2823"/>
                    <a:pt x="336" y="2797"/>
                  </a:cubicBezTo>
                  <a:cubicBezTo>
                    <a:pt x="373" y="2760"/>
                    <a:pt x="411" y="2722"/>
                    <a:pt x="448" y="2648"/>
                  </a:cubicBezTo>
                  <a:cubicBezTo>
                    <a:pt x="485" y="2610"/>
                    <a:pt x="522" y="2573"/>
                    <a:pt x="522" y="2536"/>
                  </a:cubicBezTo>
                  <a:cubicBezTo>
                    <a:pt x="597" y="2424"/>
                    <a:pt x="634" y="2312"/>
                    <a:pt x="672" y="2200"/>
                  </a:cubicBezTo>
                  <a:cubicBezTo>
                    <a:pt x="746" y="1977"/>
                    <a:pt x="821" y="1790"/>
                    <a:pt x="858" y="1567"/>
                  </a:cubicBezTo>
                  <a:cubicBezTo>
                    <a:pt x="932" y="1343"/>
                    <a:pt x="1007" y="1119"/>
                    <a:pt x="1044" y="933"/>
                  </a:cubicBezTo>
                  <a:cubicBezTo>
                    <a:pt x="1044" y="821"/>
                    <a:pt x="1044" y="672"/>
                    <a:pt x="1082" y="560"/>
                  </a:cubicBezTo>
                  <a:lnTo>
                    <a:pt x="1156" y="224"/>
                  </a:lnTo>
                  <a:cubicBezTo>
                    <a:pt x="1180" y="105"/>
                    <a:pt x="1066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71"/>
            <p:cNvSpPr/>
            <p:nvPr/>
          </p:nvSpPr>
          <p:spPr>
            <a:xfrm>
              <a:off x="5651400" y="1724800"/>
              <a:ext cx="31925" cy="68025"/>
            </a:xfrm>
            <a:custGeom>
              <a:avLst/>
              <a:gdLst/>
              <a:ahLst/>
              <a:cxnLst/>
              <a:rect l="l" t="t" r="r" b="b"/>
              <a:pathLst>
                <a:path w="1277" h="2721" extrusionOk="0">
                  <a:moveTo>
                    <a:pt x="990" y="1"/>
                  </a:moveTo>
                  <a:cubicBezTo>
                    <a:pt x="889" y="1"/>
                    <a:pt x="792" y="82"/>
                    <a:pt x="792" y="218"/>
                  </a:cubicBezTo>
                  <a:lnTo>
                    <a:pt x="755" y="218"/>
                  </a:lnTo>
                  <a:cubicBezTo>
                    <a:pt x="717" y="367"/>
                    <a:pt x="643" y="554"/>
                    <a:pt x="568" y="703"/>
                  </a:cubicBezTo>
                  <a:cubicBezTo>
                    <a:pt x="494" y="889"/>
                    <a:pt x="456" y="1075"/>
                    <a:pt x="382" y="1262"/>
                  </a:cubicBezTo>
                  <a:lnTo>
                    <a:pt x="195" y="1784"/>
                  </a:lnTo>
                  <a:cubicBezTo>
                    <a:pt x="128" y="1985"/>
                    <a:pt x="1" y="2216"/>
                    <a:pt x="84" y="2397"/>
                  </a:cubicBezTo>
                  <a:lnTo>
                    <a:pt x="84" y="2397"/>
                  </a:lnTo>
                  <a:cubicBezTo>
                    <a:pt x="89" y="2533"/>
                    <a:pt x="112" y="2686"/>
                    <a:pt x="233" y="2716"/>
                  </a:cubicBezTo>
                  <a:cubicBezTo>
                    <a:pt x="249" y="2719"/>
                    <a:pt x="265" y="2721"/>
                    <a:pt x="280" y="2721"/>
                  </a:cubicBezTo>
                  <a:cubicBezTo>
                    <a:pt x="407" y="2721"/>
                    <a:pt x="496" y="2615"/>
                    <a:pt x="562" y="2520"/>
                  </a:cubicBezTo>
                  <a:lnTo>
                    <a:pt x="562" y="2520"/>
                  </a:lnTo>
                  <a:cubicBezTo>
                    <a:pt x="726" y="2375"/>
                    <a:pt x="763" y="2065"/>
                    <a:pt x="829" y="1933"/>
                  </a:cubicBezTo>
                  <a:lnTo>
                    <a:pt x="1015" y="1336"/>
                  </a:lnTo>
                  <a:cubicBezTo>
                    <a:pt x="1053" y="1113"/>
                    <a:pt x="1127" y="926"/>
                    <a:pt x="1165" y="740"/>
                  </a:cubicBezTo>
                  <a:cubicBezTo>
                    <a:pt x="1276" y="516"/>
                    <a:pt x="1276" y="293"/>
                    <a:pt x="1165" y="106"/>
                  </a:cubicBezTo>
                  <a:cubicBezTo>
                    <a:pt x="1121" y="34"/>
                    <a:pt x="1055" y="1"/>
                    <a:pt x="9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71"/>
            <p:cNvSpPr/>
            <p:nvPr/>
          </p:nvSpPr>
          <p:spPr>
            <a:xfrm>
              <a:off x="5705675" y="1731175"/>
              <a:ext cx="23325" cy="51900"/>
            </a:xfrm>
            <a:custGeom>
              <a:avLst/>
              <a:gdLst/>
              <a:ahLst/>
              <a:cxnLst/>
              <a:rect l="l" t="t" r="r" b="b"/>
              <a:pathLst>
                <a:path w="933" h="2076" extrusionOk="0">
                  <a:moveTo>
                    <a:pt x="746" y="0"/>
                  </a:moveTo>
                  <a:cubicBezTo>
                    <a:pt x="671" y="0"/>
                    <a:pt x="634" y="0"/>
                    <a:pt x="597" y="75"/>
                  </a:cubicBezTo>
                  <a:lnTo>
                    <a:pt x="448" y="261"/>
                  </a:lnTo>
                  <a:cubicBezTo>
                    <a:pt x="410" y="373"/>
                    <a:pt x="373" y="448"/>
                    <a:pt x="336" y="522"/>
                  </a:cubicBezTo>
                  <a:cubicBezTo>
                    <a:pt x="298" y="671"/>
                    <a:pt x="224" y="858"/>
                    <a:pt x="149" y="1007"/>
                  </a:cubicBezTo>
                  <a:cubicBezTo>
                    <a:pt x="112" y="1156"/>
                    <a:pt x="75" y="1305"/>
                    <a:pt x="37" y="1454"/>
                  </a:cubicBezTo>
                  <a:cubicBezTo>
                    <a:pt x="0" y="1566"/>
                    <a:pt x="0" y="1641"/>
                    <a:pt x="37" y="1752"/>
                  </a:cubicBezTo>
                  <a:cubicBezTo>
                    <a:pt x="37" y="1827"/>
                    <a:pt x="37" y="1939"/>
                    <a:pt x="75" y="2013"/>
                  </a:cubicBezTo>
                  <a:cubicBezTo>
                    <a:pt x="97" y="2057"/>
                    <a:pt x="144" y="2075"/>
                    <a:pt x="195" y="2075"/>
                  </a:cubicBezTo>
                  <a:cubicBezTo>
                    <a:pt x="230" y="2075"/>
                    <a:pt x="268" y="2066"/>
                    <a:pt x="298" y="2051"/>
                  </a:cubicBezTo>
                  <a:cubicBezTo>
                    <a:pt x="373" y="2013"/>
                    <a:pt x="410" y="1939"/>
                    <a:pt x="448" y="1864"/>
                  </a:cubicBezTo>
                  <a:cubicBezTo>
                    <a:pt x="522" y="1790"/>
                    <a:pt x="559" y="1715"/>
                    <a:pt x="597" y="1641"/>
                  </a:cubicBezTo>
                  <a:cubicBezTo>
                    <a:pt x="671" y="1454"/>
                    <a:pt x="708" y="1305"/>
                    <a:pt x="746" y="1156"/>
                  </a:cubicBezTo>
                  <a:cubicBezTo>
                    <a:pt x="783" y="1007"/>
                    <a:pt x="820" y="858"/>
                    <a:pt x="858" y="709"/>
                  </a:cubicBezTo>
                  <a:cubicBezTo>
                    <a:pt x="895" y="522"/>
                    <a:pt x="932" y="373"/>
                    <a:pt x="932" y="187"/>
                  </a:cubicBezTo>
                  <a:cubicBezTo>
                    <a:pt x="932" y="112"/>
                    <a:pt x="895" y="75"/>
                    <a:pt x="858" y="38"/>
                  </a:cubicBezTo>
                  <a:lnTo>
                    <a:pt x="783" y="38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71"/>
            <p:cNvSpPr/>
            <p:nvPr/>
          </p:nvSpPr>
          <p:spPr>
            <a:xfrm>
              <a:off x="5752275" y="1726525"/>
              <a:ext cx="26675" cy="65250"/>
            </a:xfrm>
            <a:custGeom>
              <a:avLst/>
              <a:gdLst/>
              <a:ahLst/>
              <a:cxnLst/>
              <a:rect l="l" t="t" r="r" b="b"/>
              <a:pathLst>
                <a:path w="1067" h="2610" extrusionOk="0">
                  <a:moveTo>
                    <a:pt x="811" y="1"/>
                  </a:moveTo>
                  <a:cubicBezTo>
                    <a:pt x="727" y="1"/>
                    <a:pt x="641" y="45"/>
                    <a:pt x="597" y="149"/>
                  </a:cubicBezTo>
                  <a:cubicBezTo>
                    <a:pt x="448" y="559"/>
                    <a:pt x="336" y="969"/>
                    <a:pt x="187" y="1379"/>
                  </a:cubicBezTo>
                  <a:cubicBezTo>
                    <a:pt x="112" y="1603"/>
                    <a:pt x="75" y="1827"/>
                    <a:pt x="37" y="2050"/>
                  </a:cubicBezTo>
                  <a:cubicBezTo>
                    <a:pt x="0" y="2125"/>
                    <a:pt x="0" y="2237"/>
                    <a:pt x="37" y="2349"/>
                  </a:cubicBezTo>
                  <a:cubicBezTo>
                    <a:pt x="37" y="2386"/>
                    <a:pt x="37" y="2460"/>
                    <a:pt x="75" y="2498"/>
                  </a:cubicBezTo>
                  <a:cubicBezTo>
                    <a:pt x="75" y="2535"/>
                    <a:pt x="75" y="2535"/>
                    <a:pt x="112" y="2572"/>
                  </a:cubicBezTo>
                  <a:cubicBezTo>
                    <a:pt x="112" y="2610"/>
                    <a:pt x="187" y="2610"/>
                    <a:pt x="224" y="2610"/>
                  </a:cubicBezTo>
                  <a:lnTo>
                    <a:pt x="298" y="2572"/>
                  </a:lnTo>
                  <a:lnTo>
                    <a:pt x="336" y="2572"/>
                  </a:lnTo>
                  <a:cubicBezTo>
                    <a:pt x="373" y="2535"/>
                    <a:pt x="410" y="2498"/>
                    <a:pt x="410" y="2460"/>
                  </a:cubicBezTo>
                  <a:cubicBezTo>
                    <a:pt x="485" y="2349"/>
                    <a:pt x="522" y="2274"/>
                    <a:pt x="559" y="2162"/>
                  </a:cubicBezTo>
                  <a:cubicBezTo>
                    <a:pt x="634" y="1976"/>
                    <a:pt x="708" y="1752"/>
                    <a:pt x="746" y="1528"/>
                  </a:cubicBezTo>
                  <a:cubicBezTo>
                    <a:pt x="858" y="1118"/>
                    <a:pt x="969" y="671"/>
                    <a:pt x="1044" y="261"/>
                  </a:cubicBezTo>
                  <a:cubicBezTo>
                    <a:pt x="1066" y="104"/>
                    <a:pt x="940" y="1"/>
                    <a:pt x="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71"/>
            <p:cNvSpPr/>
            <p:nvPr/>
          </p:nvSpPr>
          <p:spPr>
            <a:xfrm>
              <a:off x="5803525" y="1729650"/>
              <a:ext cx="24250" cy="59100"/>
            </a:xfrm>
            <a:custGeom>
              <a:avLst/>
              <a:gdLst/>
              <a:ahLst/>
              <a:cxnLst/>
              <a:rect l="l" t="t" r="r" b="b"/>
              <a:pathLst>
                <a:path w="970" h="2364" extrusionOk="0">
                  <a:moveTo>
                    <a:pt x="753" y="0"/>
                  </a:moveTo>
                  <a:cubicBezTo>
                    <a:pt x="724" y="0"/>
                    <a:pt x="696" y="8"/>
                    <a:pt x="672" y="24"/>
                  </a:cubicBezTo>
                  <a:cubicBezTo>
                    <a:pt x="634" y="61"/>
                    <a:pt x="597" y="99"/>
                    <a:pt x="560" y="99"/>
                  </a:cubicBezTo>
                  <a:cubicBezTo>
                    <a:pt x="522" y="136"/>
                    <a:pt x="485" y="173"/>
                    <a:pt x="522" y="210"/>
                  </a:cubicBezTo>
                  <a:lnTo>
                    <a:pt x="542" y="230"/>
                  </a:lnTo>
                  <a:lnTo>
                    <a:pt x="542" y="230"/>
                  </a:lnTo>
                  <a:cubicBezTo>
                    <a:pt x="388" y="510"/>
                    <a:pt x="287" y="841"/>
                    <a:pt x="187" y="1142"/>
                  </a:cubicBezTo>
                  <a:cubicBezTo>
                    <a:pt x="150" y="1329"/>
                    <a:pt x="75" y="1478"/>
                    <a:pt x="75" y="1664"/>
                  </a:cubicBezTo>
                  <a:cubicBezTo>
                    <a:pt x="75" y="1847"/>
                    <a:pt x="0" y="2030"/>
                    <a:pt x="75" y="2173"/>
                  </a:cubicBezTo>
                  <a:lnTo>
                    <a:pt x="75" y="2173"/>
                  </a:lnTo>
                  <a:lnTo>
                    <a:pt x="75" y="2224"/>
                  </a:lnTo>
                  <a:cubicBezTo>
                    <a:pt x="75" y="2314"/>
                    <a:pt x="143" y="2363"/>
                    <a:pt x="214" y="2363"/>
                  </a:cubicBezTo>
                  <a:cubicBezTo>
                    <a:pt x="260" y="2363"/>
                    <a:pt x="307" y="2342"/>
                    <a:pt x="336" y="2298"/>
                  </a:cubicBezTo>
                  <a:cubicBezTo>
                    <a:pt x="336" y="2295"/>
                    <a:pt x="336" y="2292"/>
                    <a:pt x="337" y="2290"/>
                  </a:cubicBezTo>
                  <a:lnTo>
                    <a:pt x="337" y="2290"/>
                  </a:lnTo>
                  <a:cubicBezTo>
                    <a:pt x="531" y="2244"/>
                    <a:pt x="568" y="2014"/>
                    <a:pt x="634" y="1813"/>
                  </a:cubicBezTo>
                  <a:cubicBezTo>
                    <a:pt x="709" y="1664"/>
                    <a:pt x="746" y="1478"/>
                    <a:pt x="783" y="1292"/>
                  </a:cubicBezTo>
                  <a:cubicBezTo>
                    <a:pt x="895" y="956"/>
                    <a:pt x="933" y="583"/>
                    <a:pt x="970" y="210"/>
                  </a:cubicBezTo>
                  <a:cubicBezTo>
                    <a:pt x="970" y="94"/>
                    <a:pt x="856" y="0"/>
                    <a:pt x="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71"/>
            <p:cNvSpPr/>
            <p:nvPr/>
          </p:nvSpPr>
          <p:spPr>
            <a:xfrm>
              <a:off x="5854000" y="1719400"/>
              <a:ext cx="29700" cy="67000"/>
            </a:xfrm>
            <a:custGeom>
              <a:avLst/>
              <a:gdLst/>
              <a:ahLst/>
              <a:cxnLst/>
              <a:rect l="l" t="t" r="r" b="b"/>
              <a:pathLst>
                <a:path w="1188" h="2680" extrusionOk="0">
                  <a:moveTo>
                    <a:pt x="900" y="0"/>
                  </a:moveTo>
                  <a:cubicBezTo>
                    <a:pt x="783" y="0"/>
                    <a:pt x="676" y="114"/>
                    <a:pt x="703" y="248"/>
                  </a:cubicBezTo>
                  <a:cubicBezTo>
                    <a:pt x="740" y="322"/>
                    <a:pt x="666" y="397"/>
                    <a:pt x="666" y="434"/>
                  </a:cubicBezTo>
                  <a:lnTo>
                    <a:pt x="517" y="770"/>
                  </a:lnTo>
                  <a:cubicBezTo>
                    <a:pt x="442" y="993"/>
                    <a:pt x="330" y="1254"/>
                    <a:pt x="256" y="1478"/>
                  </a:cubicBezTo>
                  <a:cubicBezTo>
                    <a:pt x="144" y="1702"/>
                    <a:pt x="69" y="1925"/>
                    <a:pt x="32" y="2149"/>
                  </a:cubicBezTo>
                  <a:cubicBezTo>
                    <a:pt x="32" y="2320"/>
                    <a:pt x="0" y="2680"/>
                    <a:pt x="226" y="2680"/>
                  </a:cubicBezTo>
                  <a:cubicBezTo>
                    <a:pt x="246" y="2680"/>
                    <a:pt x="268" y="2677"/>
                    <a:pt x="293" y="2671"/>
                  </a:cubicBezTo>
                  <a:cubicBezTo>
                    <a:pt x="405" y="2634"/>
                    <a:pt x="479" y="2484"/>
                    <a:pt x="554" y="2410"/>
                  </a:cubicBezTo>
                  <a:cubicBezTo>
                    <a:pt x="628" y="2298"/>
                    <a:pt x="666" y="2149"/>
                    <a:pt x="703" y="2037"/>
                  </a:cubicBezTo>
                  <a:cubicBezTo>
                    <a:pt x="778" y="1813"/>
                    <a:pt x="852" y="1590"/>
                    <a:pt x="927" y="1366"/>
                  </a:cubicBezTo>
                  <a:cubicBezTo>
                    <a:pt x="1001" y="1142"/>
                    <a:pt x="1076" y="919"/>
                    <a:pt x="1113" y="658"/>
                  </a:cubicBezTo>
                  <a:cubicBezTo>
                    <a:pt x="1188" y="471"/>
                    <a:pt x="1150" y="210"/>
                    <a:pt x="1038" y="61"/>
                  </a:cubicBezTo>
                  <a:cubicBezTo>
                    <a:pt x="996" y="19"/>
                    <a:pt x="947" y="0"/>
                    <a:pt x="9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71"/>
            <p:cNvSpPr/>
            <p:nvPr/>
          </p:nvSpPr>
          <p:spPr>
            <a:xfrm>
              <a:off x="5894900" y="1722550"/>
              <a:ext cx="28875" cy="57100"/>
            </a:xfrm>
            <a:custGeom>
              <a:avLst/>
              <a:gdLst/>
              <a:ahLst/>
              <a:cxnLst/>
              <a:rect l="l" t="t" r="r" b="b"/>
              <a:pathLst>
                <a:path w="1155" h="2284" extrusionOk="0">
                  <a:moveTo>
                    <a:pt x="973" y="0"/>
                  </a:moveTo>
                  <a:cubicBezTo>
                    <a:pt x="959" y="0"/>
                    <a:pt x="944" y="3"/>
                    <a:pt x="931" y="10"/>
                  </a:cubicBezTo>
                  <a:lnTo>
                    <a:pt x="894" y="10"/>
                  </a:lnTo>
                  <a:cubicBezTo>
                    <a:pt x="745" y="122"/>
                    <a:pt x="595" y="271"/>
                    <a:pt x="558" y="420"/>
                  </a:cubicBezTo>
                  <a:cubicBezTo>
                    <a:pt x="484" y="606"/>
                    <a:pt x="409" y="755"/>
                    <a:pt x="334" y="905"/>
                  </a:cubicBezTo>
                  <a:cubicBezTo>
                    <a:pt x="260" y="1054"/>
                    <a:pt x="185" y="1240"/>
                    <a:pt x="111" y="1426"/>
                  </a:cubicBezTo>
                  <a:cubicBezTo>
                    <a:pt x="11" y="1625"/>
                    <a:pt x="0" y="1854"/>
                    <a:pt x="78" y="2033"/>
                  </a:cubicBezTo>
                  <a:lnTo>
                    <a:pt x="78" y="2033"/>
                  </a:lnTo>
                  <a:cubicBezTo>
                    <a:pt x="89" y="2102"/>
                    <a:pt x="125" y="2187"/>
                    <a:pt x="185" y="2247"/>
                  </a:cubicBezTo>
                  <a:cubicBezTo>
                    <a:pt x="223" y="2284"/>
                    <a:pt x="297" y="2284"/>
                    <a:pt x="372" y="2284"/>
                  </a:cubicBezTo>
                  <a:cubicBezTo>
                    <a:pt x="446" y="2247"/>
                    <a:pt x="520" y="2173"/>
                    <a:pt x="594" y="2099"/>
                  </a:cubicBezTo>
                  <a:lnTo>
                    <a:pt x="594" y="2099"/>
                  </a:lnTo>
                  <a:lnTo>
                    <a:pt x="484" y="2209"/>
                  </a:lnTo>
                  <a:cubicBezTo>
                    <a:pt x="707" y="2097"/>
                    <a:pt x="745" y="1874"/>
                    <a:pt x="819" y="1650"/>
                  </a:cubicBezTo>
                  <a:lnTo>
                    <a:pt x="931" y="1165"/>
                  </a:lnTo>
                  <a:cubicBezTo>
                    <a:pt x="968" y="1016"/>
                    <a:pt x="1043" y="830"/>
                    <a:pt x="1080" y="681"/>
                  </a:cubicBezTo>
                  <a:cubicBezTo>
                    <a:pt x="1155" y="494"/>
                    <a:pt x="1155" y="308"/>
                    <a:pt x="1155" y="159"/>
                  </a:cubicBezTo>
                  <a:cubicBezTo>
                    <a:pt x="1124" y="67"/>
                    <a:pt x="1043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71"/>
            <p:cNvSpPr/>
            <p:nvPr/>
          </p:nvSpPr>
          <p:spPr>
            <a:xfrm>
              <a:off x="5940525" y="1716825"/>
              <a:ext cx="28925" cy="61975"/>
            </a:xfrm>
            <a:custGeom>
              <a:avLst/>
              <a:gdLst/>
              <a:ahLst/>
              <a:cxnLst/>
              <a:rect l="l" t="t" r="r" b="b"/>
              <a:pathLst>
                <a:path w="1157" h="2479" extrusionOk="0">
                  <a:moveTo>
                    <a:pt x="912" y="0"/>
                  </a:moveTo>
                  <a:cubicBezTo>
                    <a:pt x="851" y="0"/>
                    <a:pt x="787" y="28"/>
                    <a:pt x="746" y="90"/>
                  </a:cubicBezTo>
                  <a:cubicBezTo>
                    <a:pt x="746" y="127"/>
                    <a:pt x="746" y="127"/>
                    <a:pt x="746" y="164"/>
                  </a:cubicBezTo>
                  <a:lnTo>
                    <a:pt x="746" y="168"/>
                  </a:lnTo>
                  <a:lnTo>
                    <a:pt x="746" y="168"/>
                  </a:lnTo>
                  <a:cubicBezTo>
                    <a:pt x="695" y="230"/>
                    <a:pt x="665" y="296"/>
                    <a:pt x="634" y="388"/>
                  </a:cubicBezTo>
                  <a:cubicBezTo>
                    <a:pt x="597" y="462"/>
                    <a:pt x="560" y="537"/>
                    <a:pt x="523" y="612"/>
                  </a:cubicBezTo>
                  <a:cubicBezTo>
                    <a:pt x="411" y="798"/>
                    <a:pt x="336" y="947"/>
                    <a:pt x="262" y="1134"/>
                  </a:cubicBezTo>
                  <a:cubicBezTo>
                    <a:pt x="187" y="1283"/>
                    <a:pt x="150" y="1432"/>
                    <a:pt x="75" y="1618"/>
                  </a:cubicBezTo>
                  <a:cubicBezTo>
                    <a:pt x="1" y="1805"/>
                    <a:pt x="1" y="1991"/>
                    <a:pt x="1" y="2215"/>
                  </a:cubicBezTo>
                  <a:cubicBezTo>
                    <a:pt x="1" y="2289"/>
                    <a:pt x="75" y="2401"/>
                    <a:pt x="150" y="2438"/>
                  </a:cubicBezTo>
                  <a:cubicBezTo>
                    <a:pt x="193" y="2467"/>
                    <a:pt x="235" y="2479"/>
                    <a:pt x="278" y="2479"/>
                  </a:cubicBezTo>
                  <a:cubicBezTo>
                    <a:pt x="347" y="2479"/>
                    <a:pt x="416" y="2447"/>
                    <a:pt x="485" y="2401"/>
                  </a:cubicBezTo>
                  <a:cubicBezTo>
                    <a:pt x="672" y="2103"/>
                    <a:pt x="821" y="1730"/>
                    <a:pt x="895" y="1357"/>
                  </a:cubicBezTo>
                  <a:lnTo>
                    <a:pt x="1007" y="873"/>
                  </a:lnTo>
                  <a:cubicBezTo>
                    <a:pt x="1082" y="686"/>
                    <a:pt x="1119" y="500"/>
                    <a:pt x="1119" y="313"/>
                  </a:cubicBezTo>
                  <a:lnTo>
                    <a:pt x="1119" y="425"/>
                  </a:lnTo>
                  <a:cubicBezTo>
                    <a:pt x="1119" y="313"/>
                    <a:pt x="1156" y="164"/>
                    <a:pt x="1045" y="52"/>
                  </a:cubicBezTo>
                  <a:cubicBezTo>
                    <a:pt x="1011" y="19"/>
                    <a:pt x="962" y="0"/>
                    <a:pt x="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71"/>
            <p:cNvSpPr/>
            <p:nvPr/>
          </p:nvSpPr>
          <p:spPr>
            <a:xfrm>
              <a:off x="5989000" y="1716700"/>
              <a:ext cx="29525" cy="63925"/>
            </a:xfrm>
            <a:custGeom>
              <a:avLst/>
              <a:gdLst/>
              <a:ahLst/>
              <a:cxnLst/>
              <a:rect l="l" t="t" r="r" b="b"/>
              <a:pathLst>
                <a:path w="1181" h="2557" extrusionOk="0">
                  <a:moveTo>
                    <a:pt x="974" y="1"/>
                  </a:moveTo>
                  <a:cubicBezTo>
                    <a:pt x="917" y="1"/>
                    <a:pt x="860" y="29"/>
                    <a:pt x="820" y="95"/>
                  </a:cubicBezTo>
                  <a:cubicBezTo>
                    <a:pt x="709" y="244"/>
                    <a:pt x="597" y="430"/>
                    <a:pt x="522" y="617"/>
                  </a:cubicBezTo>
                  <a:cubicBezTo>
                    <a:pt x="448" y="803"/>
                    <a:pt x="373" y="1027"/>
                    <a:pt x="298" y="1213"/>
                  </a:cubicBezTo>
                  <a:cubicBezTo>
                    <a:pt x="224" y="1399"/>
                    <a:pt x="149" y="1586"/>
                    <a:pt x="112" y="1772"/>
                  </a:cubicBezTo>
                  <a:cubicBezTo>
                    <a:pt x="37" y="1884"/>
                    <a:pt x="37" y="1996"/>
                    <a:pt x="0" y="2108"/>
                  </a:cubicBezTo>
                  <a:cubicBezTo>
                    <a:pt x="0" y="2220"/>
                    <a:pt x="37" y="2331"/>
                    <a:pt x="112" y="2443"/>
                  </a:cubicBezTo>
                  <a:cubicBezTo>
                    <a:pt x="136" y="2516"/>
                    <a:pt x="207" y="2557"/>
                    <a:pt x="284" y="2557"/>
                  </a:cubicBezTo>
                  <a:cubicBezTo>
                    <a:pt x="326" y="2557"/>
                    <a:pt x="371" y="2544"/>
                    <a:pt x="410" y="2518"/>
                  </a:cubicBezTo>
                  <a:cubicBezTo>
                    <a:pt x="485" y="2481"/>
                    <a:pt x="559" y="2406"/>
                    <a:pt x="634" y="2294"/>
                  </a:cubicBezTo>
                  <a:cubicBezTo>
                    <a:pt x="671" y="2182"/>
                    <a:pt x="709" y="2108"/>
                    <a:pt x="746" y="1996"/>
                  </a:cubicBezTo>
                  <a:cubicBezTo>
                    <a:pt x="783" y="1810"/>
                    <a:pt x="858" y="1586"/>
                    <a:pt x="895" y="1399"/>
                  </a:cubicBezTo>
                  <a:cubicBezTo>
                    <a:pt x="969" y="1213"/>
                    <a:pt x="1007" y="1027"/>
                    <a:pt x="1044" y="840"/>
                  </a:cubicBezTo>
                  <a:cubicBezTo>
                    <a:pt x="1119" y="654"/>
                    <a:pt x="1119" y="430"/>
                    <a:pt x="1156" y="244"/>
                  </a:cubicBezTo>
                  <a:cubicBezTo>
                    <a:pt x="1180" y="99"/>
                    <a:pt x="1079" y="1"/>
                    <a:pt x="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71"/>
            <p:cNvSpPr/>
            <p:nvPr/>
          </p:nvSpPr>
          <p:spPr>
            <a:xfrm>
              <a:off x="6029275" y="1717700"/>
              <a:ext cx="33375" cy="61775"/>
            </a:xfrm>
            <a:custGeom>
              <a:avLst/>
              <a:gdLst/>
              <a:ahLst/>
              <a:cxnLst/>
              <a:rect l="l" t="t" r="r" b="b"/>
              <a:pathLst>
                <a:path w="1335" h="2471" extrusionOk="0">
                  <a:moveTo>
                    <a:pt x="1126" y="1"/>
                  </a:moveTo>
                  <a:cubicBezTo>
                    <a:pt x="1082" y="1"/>
                    <a:pt x="1036" y="17"/>
                    <a:pt x="999" y="55"/>
                  </a:cubicBezTo>
                  <a:cubicBezTo>
                    <a:pt x="924" y="92"/>
                    <a:pt x="850" y="167"/>
                    <a:pt x="812" y="278"/>
                  </a:cubicBezTo>
                  <a:lnTo>
                    <a:pt x="701" y="502"/>
                  </a:lnTo>
                  <a:cubicBezTo>
                    <a:pt x="626" y="651"/>
                    <a:pt x="514" y="800"/>
                    <a:pt x="440" y="949"/>
                  </a:cubicBezTo>
                  <a:cubicBezTo>
                    <a:pt x="290" y="1285"/>
                    <a:pt x="141" y="1620"/>
                    <a:pt x="30" y="1993"/>
                  </a:cubicBezTo>
                  <a:cubicBezTo>
                    <a:pt x="1" y="2080"/>
                    <a:pt x="16" y="2188"/>
                    <a:pt x="59" y="2267"/>
                  </a:cubicBezTo>
                  <a:lnTo>
                    <a:pt x="59" y="2267"/>
                  </a:lnTo>
                  <a:cubicBezTo>
                    <a:pt x="63" y="2286"/>
                    <a:pt x="67" y="2305"/>
                    <a:pt x="67" y="2329"/>
                  </a:cubicBezTo>
                  <a:cubicBezTo>
                    <a:pt x="94" y="2409"/>
                    <a:pt x="198" y="2471"/>
                    <a:pt x="296" y="2471"/>
                  </a:cubicBezTo>
                  <a:cubicBezTo>
                    <a:pt x="334" y="2471"/>
                    <a:pt x="371" y="2461"/>
                    <a:pt x="402" y="2441"/>
                  </a:cubicBezTo>
                  <a:cubicBezTo>
                    <a:pt x="403" y="2440"/>
                    <a:pt x="404" y="2439"/>
                    <a:pt x="405" y="2438"/>
                  </a:cubicBezTo>
                  <a:lnTo>
                    <a:pt x="405" y="2438"/>
                  </a:lnTo>
                  <a:cubicBezTo>
                    <a:pt x="510" y="2423"/>
                    <a:pt x="630" y="2353"/>
                    <a:pt x="663" y="2254"/>
                  </a:cubicBezTo>
                  <a:cubicBezTo>
                    <a:pt x="850" y="1919"/>
                    <a:pt x="999" y="1546"/>
                    <a:pt x="1073" y="1210"/>
                  </a:cubicBezTo>
                  <a:cubicBezTo>
                    <a:pt x="1148" y="1024"/>
                    <a:pt x="1185" y="838"/>
                    <a:pt x="1222" y="688"/>
                  </a:cubicBezTo>
                  <a:lnTo>
                    <a:pt x="1297" y="465"/>
                  </a:lnTo>
                  <a:cubicBezTo>
                    <a:pt x="1297" y="427"/>
                    <a:pt x="1334" y="353"/>
                    <a:pt x="1334" y="316"/>
                  </a:cubicBezTo>
                  <a:cubicBezTo>
                    <a:pt x="1334" y="278"/>
                    <a:pt x="1334" y="204"/>
                    <a:pt x="1297" y="167"/>
                  </a:cubicBezTo>
                  <a:cubicBezTo>
                    <a:pt x="1297" y="67"/>
                    <a:pt x="1214" y="1"/>
                    <a:pt x="1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71"/>
            <p:cNvSpPr/>
            <p:nvPr/>
          </p:nvSpPr>
          <p:spPr>
            <a:xfrm>
              <a:off x="6073800" y="1717750"/>
              <a:ext cx="40100" cy="63775"/>
            </a:xfrm>
            <a:custGeom>
              <a:avLst/>
              <a:gdLst/>
              <a:ahLst/>
              <a:cxnLst/>
              <a:rect l="l" t="t" r="r" b="b"/>
              <a:pathLst>
                <a:path w="1604" h="2551" extrusionOk="0">
                  <a:moveTo>
                    <a:pt x="1357" y="1"/>
                  </a:moveTo>
                  <a:cubicBezTo>
                    <a:pt x="1328" y="1"/>
                    <a:pt x="1298" y="5"/>
                    <a:pt x="1268" y="15"/>
                  </a:cubicBezTo>
                  <a:cubicBezTo>
                    <a:pt x="1231" y="53"/>
                    <a:pt x="1156" y="90"/>
                    <a:pt x="1156" y="165"/>
                  </a:cubicBezTo>
                  <a:cubicBezTo>
                    <a:pt x="1119" y="239"/>
                    <a:pt x="1045" y="276"/>
                    <a:pt x="1007" y="351"/>
                  </a:cubicBezTo>
                  <a:cubicBezTo>
                    <a:pt x="895" y="500"/>
                    <a:pt x="746" y="686"/>
                    <a:pt x="672" y="873"/>
                  </a:cubicBezTo>
                  <a:lnTo>
                    <a:pt x="336" y="1395"/>
                  </a:lnTo>
                  <a:cubicBezTo>
                    <a:pt x="299" y="1469"/>
                    <a:pt x="262" y="1581"/>
                    <a:pt x="224" y="1656"/>
                  </a:cubicBezTo>
                  <a:cubicBezTo>
                    <a:pt x="150" y="1768"/>
                    <a:pt x="75" y="1879"/>
                    <a:pt x="38" y="1991"/>
                  </a:cubicBezTo>
                  <a:cubicBezTo>
                    <a:pt x="1" y="2178"/>
                    <a:pt x="38" y="2513"/>
                    <a:pt x="262" y="2550"/>
                  </a:cubicBezTo>
                  <a:cubicBezTo>
                    <a:pt x="373" y="2513"/>
                    <a:pt x="448" y="2513"/>
                    <a:pt x="523" y="2439"/>
                  </a:cubicBezTo>
                  <a:cubicBezTo>
                    <a:pt x="634" y="2364"/>
                    <a:pt x="746" y="2252"/>
                    <a:pt x="784" y="2140"/>
                  </a:cubicBezTo>
                  <a:cubicBezTo>
                    <a:pt x="1007" y="1805"/>
                    <a:pt x="1156" y="1432"/>
                    <a:pt x="1343" y="1059"/>
                  </a:cubicBezTo>
                  <a:cubicBezTo>
                    <a:pt x="1455" y="836"/>
                    <a:pt x="1529" y="649"/>
                    <a:pt x="1566" y="425"/>
                  </a:cubicBezTo>
                  <a:cubicBezTo>
                    <a:pt x="1604" y="314"/>
                    <a:pt x="1566" y="202"/>
                    <a:pt x="1529" y="90"/>
                  </a:cubicBezTo>
                  <a:cubicBezTo>
                    <a:pt x="1502" y="35"/>
                    <a:pt x="143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71"/>
            <p:cNvSpPr/>
            <p:nvPr/>
          </p:nvSpPr>
          <p:spPr>
            <a:xfrm>
              <a:off x="6115000" y="1717750"/>
              <a:ext cx="38050" cy="62600"/>
            </a:xfrm>
            <a:custGeom>
              <a:avLst/>
              <a:gdLst/>
              <a:ahLst/>
              <a:cxnLst/>
              <a:rect l="l" t="t" r="r" b="b"/>
              <a:pathLst>
                <a:path w="1522" h="2504" extrusionOk="0">
                  <a:moveTo>
                    <a:pt x="1394" y="1"/>
                  </a:moveTo>
                  <a:cubicBezTo>
                    <a:pt x="1375" y="1"/>
                    <a:pt x="1355" y="5"/>
                    <a:pt x="1335" y="15"/>
                  </a:cubicBezTo>
                  <a:cubicBezTo>
                    <a:pt x="1261" y="53"/>
                    <a:pt x="1149" y="90"/>
                    <a:pt x="1074" y="165"/>
                  </a:cubicBezTo>
                  <a:cubicBezTo>
                    <a:pt x="1037" y="239"/>
                    <a:pt x="962" y="314"/>
                    <a:pt x="925" y="388"/>
                  </a:cubicBezTo>
                  <a:cubicBezTo>
                    <a:pt x="776" y="575"/>
                    <a:pt x="664" y="724"/>
                    <a:pt x="552" y="910"/>
                  </a:cubicBezTo>
                  <a:cubicBezTo>
                    <a:pt x="440" y="1097"/>
                    <a:pt x="366" y="1246"/>
                    <a:pt x="254" y="1432"/>
                  </a:cubicBezTo>
                  <a:cubicBezTo>
                    <a:pt x="206" y="1552"/>
                    <a:pt x="111" y="1750"/>
                    <a:pt x="100" y="1936"/>
                  </a:cubicBezTo>
                  <a:lnTo>
                    <a:pt x="100" y="1936"/>
                  </a:lnTo>
                  <a:cubicBezTo>
                    <a:pt x="62" y="2090"/>
                    <a:pt x="1" y="2369"/>
                    <a:pt x="179" y="2476"/>
                  </a:cubicBezTo>
                  <a:cubicBezTo>
                    <a:pt x="211" y="2495"/>
                    <a:pt x="243" y="2503"/>
                    <a:pt x="274" y="2503"/>
                  </a:cubicBezTo>
                  <a:cubicBezTo>
                    <a:pt x="383" y="2503"/>
                    <a:pt x="487" y="2405"/>
                    <a:pt x="571" y="2314"/>
                  </a:cubicBezTo>
                  <a:lnTo>
                    <a:pt x="571" y="2314"/>
                  </a:lnTo>
                  <a:cubicBezTo>
                    <a:pt x="765" y="2249"/>
                    <a:pt x="907" y="1989"/>
                    <a:pt x="1000" y="1805"/>
                  </a:cubicBezTo>
                  <a:cubicBezTo>
                    <a:pt x="1074" y="1581"/>
                    <a:pt x="1186" y="1432"/>
                    <a:pt x="1261" y="1208"/>
                  </a:cubicBezTo>
                  <a:cubicBezTo>
                    <a:pt x="1335" y="1022"/>
                    <a:pt x="1410" y="836"/>
                    <a:pt x="1447" y="649"/>
                  </a:cubicBezTo>
                  <a:cubicBezTo>
                    <a:pt x="1484" y="575"/>
                    <a:pt x="1484" y="463"/>
                    <a:pt x="1521" y="388"/>
                  </a:cubicBezTo>
                  <a:cubicBezTo>
                    <a:pt x="1521" y="276"/>
                    <a:pt x="1521" y="165"/>
                    <a:pt x="1484" y="90"/>
                  </a:cubicBezTo>
                  <a:cubicBezTo>
                    <a:pt x="1484" y="35"/>
                    <a:pt x="1444" y="1"/>
                    <a:pt x="1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71"/>
            <p:cNvSpPr/>
            <p:nvPr/>
          </p:nvSpPr>
          <p:spPr>
            <a:xfrm>
              <a:off x="6228525" y="1742425"/>
              <a:ext cx="32000" cy="59975"/>
            </a:xfrm>
            <a:custGeom>
              <a:avLst/>
              <a:gdLst/>
              <a:ahLst/>
              <a:cxnLst/>
              <a:rect l="l" t="t" r="r" b="b"/>
              <a:pathLst>
                <a:path w="1280" h="2399" extrusionOk="0">
                  <a:moveTo>
                    <a:pt x="1025" y="0"/>
                  </a:moveTo>
                  <a:cubicBezTo>
                    <a:pt x="960" y="0"/>
                    <a:pt x="896" y="33"/>
                    <a:pt x="858" y="110"/>
                  </a:cubicBezTo>
                  <a:cubicBezTo>
                    <a:pt x="634" y="445"/>
                    <a:pt x="447" y="818"/>
                    <a:pt x="298" y="1153"/>
                  </a:cubicBezTo>
                  <a:cubicBezTo>
                    <a:pt x="224" y="1340"/>
                    <a:pt x="149" y="1526"/>
                    <a:pt x="75" y="1675"/>
                  </a:cubicBezTo>
                  <a:cubicBezTo>
                    <a:pt x="37" y="1787"/>
                    <a:pt x="37" y="1899"/>
                    <a:pt x="37" y="2011"/>
                  </a:cubicBezTo>
                  <a:cubicBezTo>
                    <a:pt x="0" y="2085"/>
                    <a:pt x="37" y="2197"/>
                    <a:pt x="75" y="2309"/>
                  </a:cubicBezTo>
                  <a:cubicBezTo>
                    <a:pt x="102" y="2364"/>
                    <a:pt x="169" y="2398"/>
                    <a:pt x="233" y="2398"/>
                  </a:cubicBezTo>
                  <a:cubicBezTo>
                    <a:pt x="256" y="2398"/>
                    <a:pt x="278" y="2394"/>
                    <a:pt x="298" y="2384"/>
                  </a:cubicBezTo>
                  <a:cubicBezTo>
                    <a:pt x="485" y="2346"/>
                    <a:pt x="634" y="2085"/>
                    <a:pt x="708" y="1899"/>
                  </a:cubicBezTo>
                  <a:cubicBezTo>
                    <a:pt x="783" y="1713"/>
                    <a:pt x="820" y="1563"/>
                    <a:pt x="895" y="1377"/>
                  </a:cubicBezTo>
                  <a:cubicBezTo>
                    <a:pt x="1044" y="1004"/>
                    <a:pt x="1156" y="669"/>
                    <a:pt x="1230" y="296"/>
                  </a:cubicBezTo>
                  <a:cubicBezTo>
                    <a:pt x="1280" y="124"/>
                    <a:pt x="1150" y="0"/>
                    <a:pt x="1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71"/>
            <p:cNvSpPr/>
            <p:nvPr/>
          </p:nvSpPr>
          <p:spPr>
            <a:xfrm>
              <a:off x="6283500" y="1709150"/>
              <a:ext cx="26800" cy="50625"/>
            </a:xfrm>
            <a:custGeom>
              <a:avLst/>
              <a:gdLst/>
              <a:ahLst/>
              <a:cxnLst/>
              <a:rect l="l" t="t" r="r" b="b"/>
              <a:pathLst>
                <a:path w="1072" h="2025" extrusionOk="0">
                  <a:moveTo>
                    <a:pt x="847" y="0"/>
                  </a:moveTo>
                  <a:cubicBezTo>
                    <a:pt x="800" y="0"/>
                    <a:pt x="752" y="19"/>
                    <a:pt x="709" y="61"/>
                  </a:cubicBezTo>
                  <a:cubicBezTo>
                    <a:pt x="597" y="173"/>
                    <a:pt x="485" y="322"/>
                    <a:pt x="411" y="509"/>
                  </a:cubicBezTo>
                  <a:cubicBezTo>
                    <a:pt x="336" y="658"/>
                    <a:pt x="262" y="807"/>
                    <a:pt x="187" y="956"/>
                  </a:cubicBezTo>
                  <a:cubicBezTo>
                    <a:pt x="187" y="993"/>
                    <a:pt x="150" y="1068"/>
                    <a:pt x="112" y="1105"/>
                  </a:cubicBezTo>
                  <a:cubicBezTo>
                    <a:pt x="112" y="1142"/>
                    <a:pt x="75" y="1217"/>
                    <a:pt x="75" y="1291"/>
                  </a:cubicBezTo>
                  <a:lnTo>
                    <a:pt x="75" y="1329"/>
                  </a:lnTo>
                  <a:cubicBezTo>
                    <a:pt x="75" y="1366"/>
                    <a:pt x="75" y="1403"/>
                    <a:pt x="75" y="1478"/>
                  </a:cubicBezTo>
                  <a:cubicBezTo>
                    <a:pt x="1" y="1627"/>
                    <a:pt x="1" y="1813"/>
                    <a:pt x="75" y="1962"/>
                  </a:cubicBezTo>
                  <a:cubicBezTo>
                    <a:pt x="75" y="2006"/>
                    <a:pt x="101" y="2024"/>
                    <a:pt x="137" y="2024"/>
                  </a:cubicBezTo>
                  <a:cubicBezTo>
                    <a:pt x="163" y="2024"/>
                    <a:pt x="193" y="2015"/>
                    <a:pt x="224" y="2000"/>
                  </a:cubicBezTo>
                  <a:cubicBezTo>
                    <a:pt x="262" y="1962"/>
                    <a:pt x="336" y="1925"/>
                    <a:pt x="373" y="1851"/>
                  </a:cubicBezTo>
                  <a:cubicBezTo>
                    <a:pt x="411" y="1776"/>
                    <a:pt x="448" y="1701"/>
                    <a:pt x="485" y="1664"/>
                  </a:cubicBezTo>
                  <a:cubicBezTo>
                    <a:pt x="523" y="1552"/>
                    <a:pt x="560" y="1478"/>
                    <a:pt x="634" y="1441"/>
                  </a:cubicBezTo>
                  <a:cubicBezTo>
                    <a:pt x="672" y="1329"/>
                    <a:pt x="709" y="1254"/>
                    <a:pt x="746" y="1180"/>
                  </a:cubicBezTo>
                  <a:cubicBezTo>
                    <a:pt x="784" y="1030"/>
                    <a:pt x="858" y="881"/>
                    <a:pt x="895" y="695"/>
                  </a:cubicBezTo>
                  <a:cubicBezTo>
                    <a:pt x="970" y="546"/>
                    <a:pt x="1007" y="397"/>
                    <a:pt x="1044" y="248"/>
                  </a:cubicBezTo>
                  <a:cubicBezTo>
                    <a:pt x="1071" y="114"/>
                    <a:pt x="965" y="0"/>
                    <a:pt x="8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71"/>
            <p:cNvSpPr/>
            <p:nvPr/>
          </p:nvSpPr>
          <p:spPr>
            <a:xfrm>
              <a:off x="6342225" y="1665225"/>
              <a:ext cx="14000" cy="33175"/>
            </a:xfrm>
            <a:custGeom>
              <a:avLst/>
              <a:gdLst/>
              <a:ahLst/>
              <a:cxnLst/>
              <a:rect l="l" t="t" r="r" b="b"/>
              <a:pathLst>
                <a:path w="560" h="1327" extrusionOk="0">
                  <a:moveTo>
                    <a:pt x="322" y="1"/>
                  </a:moveTo>
                  <a:cubicBezTo>
                    <a:pt x="243" y="1"/>
                    <a:pt x="168" y="47"/>
                    <a:pt x="149" y="141"/>
                  </a:cubicBezTo>
                  <a:lnTo>
                    <a:pt x="149" y="103"/>
                  </a:lnTo>
                  <a:cubicBezTo>
                    <a:pt x="149" y="215"/>
                    <a:pt x="112" y="327"/>
                    <a:pt x="75" y="402"/>
                  </a:cubicBezTo>
                  <a:lnTo>
                    <a:pt x="75" y="439"/>
                  </a:lnTo>
                  <a:cubicBezTo>
                    <a:pt x="75" y="476"/>
                    <a:pt x="75" y="476"/>
                    <a:pt x="75" y="513"/>
                  </a:cubicBezTo>
                  <a:lnTo>
                    <a:pt x="75" y="625"/>
                  </a:lnTo>
                  <a:cubicBezTo>
                    <a:pt x="75" y="700"/>
                    <a:pt x="38" y="737"/>
                    <a:pt x="38" y="774"/>
                  </a:cubicBezTo>
                  <a:cubicBezTo>
                    <a:pt x="38" y="812"/>
                    <a:pt x="38" y="849"/>
                    <a:pt x="38" y="886"/>
                  </a:cubicBezTo>
                  <a:lnTo>
                    <a:pt x="38" y="923"/>
                  </a:lnTo>
                  <a:cubicBezTo>
                    <a:pt x="0" y="998"/>
                    <a:pt x="0" y="1110"/>
                    <a:pt x="0" y="1184"/>
                  </a:cubicBezTo>
                  <a:cubicBezTo>
                    <a:pt x="0" y="1265"/>
                    <a:pt x="58" y="1326"/>
                    <a:pt x="119" y="1326"/>
                  </a:cubicBezTo>
                  <a:cubicBezTo>
                    <a:pt x="142" y="1326"/>
                    <a:pt x="166" y="1317"/>
                    <a:pt x="187" y="1296"/>
                  </a:cubicBezTo>
                  <a:cubicBezTo>
                    <a:pt x="261" y="1259"/>
                    <a:pt x="299" y="1222"/>
                    <a:pt x="336" y="1184"/>
                  </a:cubicBezTo>
                  <a:lnTo>
                    <a:pt x="410" y="1073"/>
                  </a:lnTo>
                  <a:cubicBezTo>
                    <a:pt x="410" y="1073"/>
                    <a:pt x="410" y="998"/>
                    <a:pt x="448" y="998"/>
                  </a:cubicBezTo>
                  <a:cubicBezTo>
                    <a:pt x="448" y="998"/>
                    <a:pt x="448" y="998"/>
                    <a:pt x="448" y="961"/>
                  </a:cubicBezTo>
                  <a:cubicBezTo>
                    <a:pt x="448" y="961"/>
                    <a:pt x="448" y="961"/>
                    <a:pt x="448" y="923"/>
                  </a:cubicBezTo>
                  <a:cubicBezTo>
                    <a:pt x="448" y="886"/>
                    <a:pt x="485" y="812"/>
                    <a:pt x="485" y="774"/>
                  </a:cubicBezTo>
                  <a:cubicBezTo>
                    <a:pt x="485" y="662"/>
                    <a:pt x="522" y="551"/>
                    <a:pt x="559" y="439"/>
                  </a:cubicBezTo>
                  <a:cubicBezTo>
                    <a:pt x="559" y="327"/>
                    <a:pt x="559" y="215"/>
                    <a:pt x="522" y="141"/>
                  </a:cubicBezTo>
                  <a:cubicBezTo>
                    <a:pt x="485" y="47"/>
                    <a:pt x="401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71"/>
            <p:cNvSpPr/>
            <p:nvPr/>
          </p:nvSpPr>
          <p:spPr>
            <a:xfrm>
              <a:off x="5252725" y="1589225"/>
              <a:ext cx="34200" cy="85725"/>
            </a:xfrm>
            <a:custGeom>
              <a:avLst/>
              <a:gdLst/>
              <a:ahLst/>
              <a:cxnLst/>
              <a:rect l="l" t="t" r="r" b="b"/>
              <a:pathLst>
                <a:path w="1368" h="3429" extrusionOk="0">
                  <a:moveTo>
                    <a:pt x="1147" y="1"/>
                  </a:moveTo>
                  <a:cubicBezTo>
                    <a:pt x="1095" y="1"/>
                    <a:pt x="1043" y="26"/>
                    <a:pt x="1007" y="86"/>
                  </a:cubicBezTo>
                  <a:cubicBezTo>
                    <a:pt x="746" y="608"/>
                    <a:pt x="522" y="1130"/>
                    <a:pt x="336" y="1689"/>
                  </a:cubicBezTo>
                  <a:cubicBezTo>
                    <a:pt x="224" y="1950"/>
                    <a:pt x="149" y="2249"/>
                    <a:pt x="75" y="2510"/>
                  </a:cubicBezTo>
                  <a:cubicBezTo>
                    <a:pt x="37" y="2659"/>
                    <a:pt x="37" y="2808"/>
                    <a:pt x="37" y="2957"/>
                  </a:cubicBezTo>
                  <a:cubicBezTo>
                    <a:pt x="0" y="3069"/>
                    <a:pt x="0" y="3218"/>
                    <a:pt x="37" y="3367"/>
                  </a:cubicBezTo>
                  <a:cubicBezTo>
                    <a:pt x="37" y="3411"/>
                    <a:pt x="76" y="3429"/>
                    <a:pt x="115" y="3429"/>
                  </a:cubicBezTo>
                  <a:cubicBezTo>
                    <a:pt x="143" y="3429"/>
                    <a:pt x="171" y="3420"/>
                    <a:pt x="187" y="3404"/>
                  </a:cubicBezTo>
                  <a:cubicBezTo>
                    <a:pt x="298" y="3292"/>
                    <a:pt x="373" y="3181"/>
                    <a:pt x="410" y="3069"/>
                  </a:cubicBezTo>
                  <a:cubicBezTo>
                    <a:pt x="485" y="2957"/>
                    <a:pt x="559" y="2845"/>
                    <a:pt x="634" y="2696"/>
                  </a:cubicBezTo>
                  <a:cubicBezTo>
                    <a:pt x="708" y="2435"/>
                    <a:pt x="820" y="2174"/>
                    <a:pt x="895" y="1876"/>
                  </a:cubicBezTo>
                  <a:cubicBezTo>
                    <a:pt x="1044" y="1317"/>
                    <a:pt x="1230" y="795"/>
                    <a:pt x="1342" y="235"/>
                  </a:cubicBezTo>
                  <a:cubicBezTo>
                    <a:pt x="1367" y="110"/>
                    <a:pt x="1257" y="1"/>
                    <a:pt x="1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71"/>
            <p:cNvSpPr/>
            <p:nvPr/>
          </p:nvSpPr>
          <p:spPr>
            <a:xfrm>
              <a:off x="5246025" y="1668275"/>
              <a:ext cx="34350" cy="85200"/>
            </a:xfrm>
            <a:custGeom>
              <a:avLst/>
              <a:gdLst/>
              <a:ahLst/>
              <a:cxnLst/>
              <a:rect l="l" t="t" r="r" b="b"/>
              <a:pathLst>
                <a:path w="1374" h="3408" extrusionOk="0">
                  <a:moveTo>
                    <a:pt x="1230" y="1"/>
                  </a:moveTo>
                  <a:cubicBezTo>
                    <a:pt x="1191" y="1"/>
                    <a:pt x="1152" y="17"/>
                    <a:pt x="1126" y="56"/>
                  </a:cubicBezTo>
                  <a:cubicBezTo>
                    <a:pt x="1051" y="168"/>
                    <a:pt x="976" y="280"/>
                    <a:pt x="902" y="391"/>
                  </a:cubicBezTo>
                  <a:cubicBezTo>
                    <a:pt x="827" y="503"/>
                    <a:pt x="790" y="652"/>
                    <a:pt x="716" y="764"/>
                  </a:cubicBezTo>
                  <a:cubicBezTo>
                    <a:pt x="604" y="1025"/>
                    <a:pt x="492" y="1286"/>
                    <a:pt x="417" y="1547"/>
                  </a:cubicBezTo>
                  <a:cubicBezTo>
                    <a:pt x="231" y="2106"/>
                    <a:pt x="119" y="2665"/>
                    <a:pt x="44" y="3225"/>
                  </a:cubicBezTo>
                  <a:cubicBezTo>
                    <a:pt x="0" y="3336"/>
                    <a:pt x="75" y="3407"/>
                    <a:pt x="158" y="3407"/>
                  </a:cubicBezTo>
                  <a:cubicBezTo>
                    <a:pt x="215" y="3407"/>
                    <a:pt x="275" y="3374"/>
                    <a:pt x="305" y="3299"/>
                  </a:cubicBezTo>
                  <a:cubicBezTo>
                    <a:pt x="380" y="3038"/>
                    <a:pt x="529" y="2777"/>
                    <a:pt x="641" y="2516"/>
                  </a:cubicBezTo>
                  <a:lnTo>
                    <a:pt x="790" y="2106"/>
                  </a:lnTo>
                  <a:cubicBezTo>
                    <a:pt x="827" y="1994"/>
                    <a:pt x="902" y="1883"/>
                    <a:pt x="939" y="1733"/>
                  </a:cubicBezTo>
                  <a:cubicBezTo>
                    <a:pt x="1014" y="1472"/>
                    <a:pt x="1088" y="1212"/>
                    <a:pt x="1163" y="951"/>
                  </a:cubicBezTo>
                  <a:cubicBezTo>
                    <a:pt x="1200" y="839"/>
                    <a:pt x="1237" y="690"/>
                    <a:pt x="1275" y="540"/>
                  </a:cubicBezTo>
                  <a:cubicBezTo>
                    <a:pt x="1275" y="429"/>
                    <a:pt x="1312" y="280"/>
                    <a:pt x="1349" y="130"/>
                  </a:cubicBezTo>
                  <a:cubicBezTo>
                    <a:pt x="1374" y="58"/>
                    <a:pt x="1303" y="1"/>
                    <a:pt x="1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0" name="Google Shape;3170;p71"/>
          <p:cNvGrpSpPr/>
          <p:nvPr/>
        </p:nvGrpSpPr>
        <p:grpSpPr>
          <a:xfrm rot="1800044" flipH="1">
            <a:off x="7141151" y="3888092"/>
            <a:ext cx="1178599" cy="455365"/>
            <a:chOff x="5239675" y="1412175"/>
            <a:chExt cx="1178625" cy="455375"/>
          </a:xfrm>
        </p:grpSpPr>
        <p:sp>
          <p:nvSpPr>
            <p:cNvPr id="3171" name="Google Shape;3171;p71"/>
            <p:cNvSpPr/>
            <p:nvPr/>
          </p:nvSpPr>
          <p:spPr>
            <a:xfrm>
              <a:off x="5269500" y="1412175"/>
              <a:ext cx="1148225" cy="382025"/>
            </a:xfrm>
            <a:custGeom>
              <a:avLst/>
              <a:gdLst/>
              <a:ahLst/>
              <a:cxnLst/>
              <a:rect l="l" t="t" r="r" b="b"/>
              <a:pathLst>
                <a:path w="45929" h="15281" extrusionOk="0">
                  <a:moveTo>
                    <a:pt x="37914" y="1401"/>
                  </a:moveTo>
                  <a:lnTo>
                    <a:pt x="44140" y="7094"/>
                  </a:lnTo>
                  <a:lnTo>
                    <a:pt x="44800" y="7705"/>
                  </a:lnTo>
                  <a:lnTo>
                    <a:pt x="38212" y="13655"/>
                  </a:lnTo>
                  <a:lnTo>
                    <a:pt x="37951" y="13887"/>
                  </a:lnTo>
                  <a:lnTo>
                    <a:pt x="37951" y="11940"/>
                  </a:lnTo>
                  <a:cubicBezTo>
                    <a:pt x="37951" y="11679"/>
                    <a:pt x="37765" y="11493"/>
                    <a:pt x="37504" y="11456"/>
                  </a:cubicBezTo>
                  <a:cubicBezTo>
                    <a:pt x="27848" y="11567"/>
                    <a:pt x="18193" y="11940"/>
                    <a:pt x="8537" y="12462"/>
                  </a:cubicBezTo>
                  <a:cubicBezTo>
                    <a:pt x="5979" y="12533"/>
                    <a:pt x="3421" y="12740"/>
                    <a:pt x="895" y="13114"/>
                  </a:cubicBezTo>
                  <a:lnTo>
                    <a:pt x="895" y="13114"/>
                  </a:lnTo>
                  <a:cubicBezTo>
                    <a:pt x="904" y="13067"/>
                    <a:pt x="914" y="13021"/>
                    <a:pt x="932" y="12984"/>
                  </a:cubicBezTo>
                  <a:cubicBezTo>
                    <a:pt x="1044" y="12611"/>
                    <a:pt x="1081" y="12238"/>
                    <a:pt x="1081" y="11866"/>
                  </a:cubicBezTo>
                  <a:cubicBezTo>
                    <a:pt x="1044" y="10822"/>
                    <a:pt x="969" y="9741"/>
                    <a:pt x="969" y="8697"/>
                  </a:cubicBezTo>
                  <a:lnTo>
                    <a:pt x="969" y="4521"/>
                  </a:lnTo>
                  <a:lnTo>
                    <a:pt x="969" y="4521"/>
                  </a:lnTo>
                  <a:cubicBezTo>
                    <a:pt x="10401" y="4510"/>
                    <a:pt x="19832" y="4145"/>
                    <a:pt x="29228" y="3888"/>
                  </a:cubicBezTo>
                  <a:cubicBezTo>
                    <a:pt x="31986" y="3813"/>
                    <a:pt x="34745" y="3776"/>
                    <a:pt x="37504" y="3739"/>
                  </a:cubicBezTo>
                  <a:cubicBezTo>
                    <a:pt x="37727" y="3739"/>
                    <a:pt x="37914" y="3552"/>
                    <a:pt x="37914" y="3291"/>
                  </a:cubicBezTo>
                  <a:lnTo>
                    <a:pt x="37914" y="1401"/>
                  </a:lnTo>
                  <a:close/>
                  <a:moveTo>
                    <a:pt x="37531" y="1"/>
                  </a:moveTo>
                  <a:cubicBezTo>
                    <a:pt x="37312" y="1"/>
                    <a:pt x="37107" y="168"/>
                    <a:pt x="37056" y="421"/>
                  </a:cubicBezTo>
                  <a:lnTo>
                    <a:pt x="37056" y="2887"/>
                  </a:lnTo>
                  <a:lnTo>
                    <a:pt x="37056" y="2887"/>
                  </a:lnTo>
                  <a:cubicBezTo>
                    <a:pt x="27588" y="3006"/>
                    <a:pt x="18155" y="3406"/>
                    <a:pt x="8686" y="3589"/>
                  </a:cubicBezTo>
                  <a:cubicBezTo>
                    <a:pt x="5965" y="3627"/>
                    <a:pt x="3281" y="3664"/>
                    <a:pt x="559" y="3664"/>
                  </a:cubicBezTo>
                  <a:cubicBezTo>
                    <a:pt x="336" y="3664"/>
                    <a:pt x="149" y="3850"/>
                    <a:pt x="112" y="4111"/>
                  </a:cubicBezTo>
                  <a:lnTo>
                    <a:pt x="112" y="8697"/>
                  </a:lnTo>
                  <a:cubicBezTo>
                    <a:pt x="112" y="9741"/>
                    <a:pt x="37" y="10822"/>
                    <a:pt x="0" y="11866"/>
                  </a:cubicBezTo>
                  <a:cubicBezTo>
                    <a:pt x="0" y="12238"/>
                    <a:pt x="37" y="12611"/>
                    <a:pt x="149" y="12984"/>
                  </a:cubicBezTo>
                  <a:cubicBezTo>
                    <a:pt x="187" y="13059"/>
                    <a:pt x="187" y="13170"/>
                    <a:pt x="224" y="13245"/>
                  </a:cubicBezTo>
                  <a:cubicBezTo>
                    <a:pt x="235" y="13282"/>
                    <a:pt x="242" y="13308"/>
                    <a:pt x="247" y="13325"/>
                  </a:cubicBezTo>
                  <a:lnTo>
                    <a:pt x="247" y="13325"/>
                  </a:lnTo>
                  <a:cubicBezTo>
                    <a:pt x="241" y="13309"/>
                    <a:pt x="234" y="13293"/>
                    <a:pt x="229" y="13293"/>
                  </a:cubicBezTo>
                  <a:cubicBezTo>
                    <a:pt x="226" y="13293"/>
                    <a:pt x="224" y="13300"/>
                    <a:pt x="224" y="13320"/>
                  </a:cubicBezTo>
                  <a:cubicBezTo>
                    <a:pt x="243" y="13506"/>
                    <a:pt x="382" y="13599"/>
                    <a:pt x="527" y="13599"/>
                  </a:cubicBezTo>
                  <a:cubicBezTo>
                    <a:pt x="606" y="13599"/>
                    <a:pt x="687" y="13571"/>
                    <a:pt x="750" y="13514"/>
                  </a:cubicBezTo>
                  <a:lnTo>
                    <a:pt x="750" y="13514"/>
                  </a:lnTo>
                  <a:cubicBezTo>
                    <a:pt x="1283" y="13536"/>
                    <a:pt x="1816" y="13546"/>
                    <a:pt x="2349" y="13546"/>
                  </a:cubicBezTo>
                  <a:cubicBezTo>
                    <a:pt x="4141" y="13546"/>
                    <a:pt x="5937" y="13441"/>
                    <a:pt x="7754" y="13357"/>
                  </a:cubicBezTo>
                  <a:cubicBezTo>
                    <a:pt x="10140" y="13245"/>
                    <a:pt x="12563" y="13133"/>
                    <a:pt x="14987" y="13021"/>
                  </a:cubicBezTo>
                  <a:cubicBezTo>
                    <a:pt x="19759" y="12835"/>
                    <a:pt x="24568" y="12648"/>
                    <a:pt x="29339" y="12537"/>
                  </a:cubicBezTo>
                  <a:cubicBezTo>
                    <a:pt x="31912" y="12466"/>
                    <a:pt x="34484" y="12396"/>
                    <a:pt x="37056" y="12357"/>
                  </a:cubicBezTo>
                  <a:lnTo>
                    <a:pt x="37056" y="12357"/>
                  </a:lnTo>
                  <a:lnTo>
                    <a:pt x="37056" y="14848"/>
                  </a:lnTo>
                  <a:cubicBezTo>
                    <a:pt x="37083" y="15110"/>
                    <a:pt x="37312" y="15280"/>
                    <a:pt x="37549" y="15280"/>
                  </a:cubicBezTo>
                  <a:cubicBezTo>
                    <a:pt x="37649" y="15280"/>
                    <a:pt x="37751" y="15250"/>
                    <a:pt x="37839" y="15184"/>
                  </a:cubicBezTo>
                  <a:lnTo>
                    <a:pt x="44773" y="8920"/>
                  </a:lnTo>
                  <a:lnTo>
                    <a:pt x="45743" y="8026"/>
                  </a:lnTo>
                  <a:cubicBezTo>
                    <a:pt x="45929" y="7839"/>
                    <a:pt x="45929" y="7578"/>
                    <a:pt x="45743" y="7392"/>
                  </a:cubicBezTo>
                  <a:lnTo>
                    <a:pt x="38846" y="1054"/>
                  </a:lnTo>
                  <a:lnTo>
                    <a:pt x="37839" y="122"/>
                  </a:lnTo>
                  <a:cubicBezTo>
                    <a:pt x="37743" y="38"/>
                    <a:pt x="37636" y="1"/>
                    <a:pt x="37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71"/>
            <p:cNvSpPr/>
            <p:nvPr/>
          </p:nvSpPr>
          <p:spPr>
            <a:xfrm>
              <a:off x="5239675" y="1503800"/>
              <a:ext cx="1178625" cy="363750"/>
            </a:xfrm>
            <a:custGeom>
              <a:avLst/>
              <a:gdLst/>
              <a:ahLst/>
              <a:cxnLst/>
              <a:rect l="l" t="t" r="r" b="b"/>
              <a:pathLst>
                <a:path w="47145" h="14550" extrusionOk="0">
                  <a:moveTo>
                    <a:pt x="1754" y="0"/>
                  </a:moveTo>
                  <a:cubicBezTo>
                    <a:pt x="1577" y="0"/>
                    <a:pt x="1394" y="90"/>
                    <a:pt x="1305" y="297"/>
                  </a:cubicBezTo>
                  <a:cubicBezTo>
                    <a:pt x="932" y="1155"/>
                    <a:pt x="597" y="1975"/>
                    <a:pt x="224" y="2795"/>
                  </a:cubicBezTo>
                  <a:cubicBezTo>
                    <a:pt x="75" y="3205"/>
                    <a:pt x="0" y="3652"/>
                    <a:pt x="38" y="4100"/>
                  </a:cubicBezTo>
                  <a:lnTo>
                    <a:pt x="38" y="12600"/>
                  </a:lnTo>
                  <a:cubicBezTo>
                    <a:pt x="38" y="12861"/>
                    <a:pt x="224" y="13047"/>
                    <a:pt x="485" y="13047"/>
                  </a:cubicBezTo>
                  <a:cubicBezTo>
                    <a:pt x="10066" y="12525"/>
                    <a:pt x="19647" y="12078"/>
                    <a:pt x="29265" y="11817"/>
                  </a:cubicBezTo>
                  <a:cubicBezTo>
                    <a:pt x="31850" y="11746"/>
                    <a:pt x="34434" y="11675"/>
                    <a:pt x="37019" y="11636"/>
                  </a:cubicBezTo>
                  <a:lnTo>
                    <a:pt x="37019" y="11636"/>
                  </a:lnTo>
                  <a:lnTo>
                    <a:pt x="37019" y="14165"/>
                  </a:lnTo>
                  <a:cubicBezTo>
                    <a:pt x="37019" y="14391"/>
                    <a:pt x="37205" y="14549"/>
                    <a:pt x="37406" y="14549"/>
                  </a:cubicBezTo>
                  <a:cubicBezTo>
                    <a:pt x="37503" y="14549"/>
                    <a:pt x="37605" y="14512"/>
                    <a:pt x="37690" y="14426"/>
                  </a:cubicBezTo>
                  <a:cubicBezTo>
                    <a:pt x="38137" y="14054"/>
                    <a:pt x="38548" y="13643"/>
                    <a:pt x="38958" y="13233"/>
                  </a:cubicBezTo>
                  <a:cubicBezTo>
                    <a:pt x="39368" y="12823"/>
                    <a:pt x="39815" y="12413"/>
                    <a:pt x="40262" y="12003"/>
                  </a:cubicBezTo>
                  <a:cubicBezTo>
                    <a:pt x="40784" y="11556"/>
                    <a:pt x="41455" y="11295"/>
                    <a:pt x="41940" y="10810"/>
                  </a:cubicBezTo>
                  <a:cubicBezTo>
                    <a:pt x="42835" y="9990"/>
                    <a:pt x="43692" y="9095"/>
                    <a:pt x="44587" y="8275"/>
                  </a:cubicBezTo>
                  <a:cubicBezTo>
                    <a:pt x="45072" y="7940"/>
                    <a:pt x="45444" y="7567"/>
                    <a:pt x="45780" y="7119"/>
                  </a:cubicBezTo>
                  <a:cubicBezTo>
                    <a:pt x="46227" y="6187"/>
                    <a:pt x="46600" y="5144"/>
                    <a:pt x="47010" y="4137"/>
                  </a:cubicBezTo>
                  <a:cubicBezTo>
                    <a:pt x="47145" y="3823"/>
                    <a:pt x="46887" y="3616"/>
                    <a:pt x="46620" y="3616"/>
                  </a:cubicBezTo>
                  <a:cubicBezTo>
                    <a:pt x="46444" y="3616"/>
                    <a:pt x="46264" y="3706"/>
                    <a:pt x="46190" y="3913"/>
                  </a:cubicBezTo>
                  <a:lnTo>
                    <a:pt x="46227" y="3913"/>
                  </a:lnTo>
                  <a:lnTo>
                    <a:pt x="45072" y="6709"/>
                  </a:lnTo>
                  <a:cubicBezTo>
                    <a:pt x="45072" y="6747"/>
                    <a:pt x="44922" y="6859"/>
                    <a:pt x="44922" y="6859"/>
                  </a:cubicBezTo>
                  <a:cubicBezTo>
                    <a:pt x="44661" y="7082"/>
                    <a:pt x="44401" y="7343"/>
                    <a:pt x="44177" y="7530"/>
                  </a:cubicBezTo>
                  <a:cubicBezTo>
                    <a:pt x="43282" y="8312"/>
                    <a:pt x="42350" y="9058"/>
                    <a:pt x="41455" y="9841"/>
                  </a:cubicBezTo>
                  <a:cubicBezTo>
                    <a:pt x="41008" y="10288"/>
                    <a:pt x="40561" y="10773"/>
                    <a:pt x="40188" y="11295"/>
                  </a:cubicBezTo>
                  <a:cubicBezTo>
                    <a:pt x="39741" y="11742"/>
                    <a:pt x="39293" y="12152"/>
                    <a:pt x="38771" y="12525"/>
                  </a:cubicBezTo>
                  <a:lnTo>
                    <a:pt x="37839" y="13307"/>
                  </a:lnTo>
                  <a:lnTo>
                    <a:pt x="37839" y="11258"/>
                  </a:lnTo>
                  <a:cubicBezTo>
                    <a:pt x="37839" y="11034"/>
                    <a:pt x="37653" y="10847"/>
                    <a:pt x="37429" y="10847"/>
                  </a:cubicBezTo>
                  <a:cubicBezTo>
                    <a:pt x="27811" y="10922"/>
                    <a:pt x="18193" y="11295"/>
                    <a:pt x="8575" y="11779"/>
                  </a:cubicBezTo>
                  <a:cubicBezTo>
                    <a:pt x="6027" y="11886"/>
                    <a:pt x="3446" y="12025"/>
                    <a:pt x="895" y="12167"/>
                  </a:cubicBezTo>
                  <a:lnTo>
                    <a:pt x="895" y="12167"/>
                  </a:lnTo>
                  <a:lnTo>
                    <a:pt x="895" y="4510"/>
                  </a:lnTo>
                  <a:lnTo>
                    <a:pt x="895" y="3578"/>
                  </a:lnTo>
                  <a:lnTo>
                    <a:pt x="895" y="3429"/>
                  </a:lnTo>
                  <a:cubicBezTo>
                    <a:pt x="895" y="3486"/>
                    <a:pt x="895" y="3508"/>
                    <a:pt x="897" y="3508"/>
                  </a:cubicBezTo>
                  <a:cubicBezTo>
                    <a:pt x="902" y="3508"/>
                    <a:pt x="918" y="3395"/>
                    <a:pt x="970" y="3317"/>
                  </a:cubicBezTo>
                  <a:cubicBezTo>
                    <a:pt x="1417" y="2385"/>
                    <a:pt x="1752" y="1453"/>
                    <a:pt x="2162" y="521"/>
                  </a:cubicBezTo>
                  <a:cubicBezTo>
                    <a:pt x="2275" y="206"/>
                    <a:pt x="2022" y="0"/>
                    <a:pt x="17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71"/>
            <p:cNvSpPr/>
            <p:nvPr/>
          </p:nvSpPr>
          <p:spPr>
            <a:xfrm>
              <a:off x="5240600" y="1727450"/>
              <a:ext cx="53150" cy="93550"/>
            </a:xfrm>
            <a:custGeom>
              <a:avLst/>
              <a:gdLst/>
              <a:ahLst/>
              <a:cxnLst/>
              <a:rect l="l" t="t" r="r" b="b"/>
              <a:pathLst>
                <a:path w="2126" h="3742" extrusionOk="0">
                  <a:moveTo>
                    <a:pt x="1827" y="0"/>
                  </a:moveTo>
                  <a:lnTo>
                    <a:pt x="1827" y="37"/>
                  </a:lnTo>
                  <a:cubicBezTo>
                    <a:pt x="1492" y="75"/>
                    <a:pt x="1343" y="448"/>
                    <a:pt x="1193" y="671"/>
                  </a:cubicBezTo>
                  <a:cubicBezTo>
                    <a:pt x="1044" y="969"/>
                    <a:pt x="895" y="1305"/>
                    <a:pt x="783" y="1641"/>
                  </a:cubicBezTo>
                  <a:cubicBezTo>
                    <a:pt x="672" y="1901"/>
                    <a:pt x="597" y="2200"/>
                    <a:pt x="485" y="2461"/>
                  </a:cubicBezTo>
                  <a:cubicBezTo>
                    <a:pt x="299" y="2871"/>
                    <a:pt x="1" y="3393"/>
                    <a:pt x="522" y="3691"/>
                  </a:cubicBezTo>
                  <a:cubicBezTo>
                    <a:pt x="601" y="3724"/>
                    <a:pt x="682" y="3741"/>
                    <a:pt x="762" y="3741"/>
                  </a:cubicBezTo>
                  <a:cubicBezTo>
                    <a:pt x="949" y="3741"/>
                    <a:pt x="1126" y="3650"/>
                    <a:pt x="1231" y="3467"/>
                  </a:cubicBezTo>
                  <a:cubicBezTo>
                    <a:pt x="1305" y="3281"/>
                    <a:pt x="1380" y="3057"/>
                    <a:pt x="1380" y="2833"/>
                  </a:cubicBezTo>
                  <a:cubicBezTo>
                    <a:pt x="1380" y="2535"/>
                    <a:pt x="1454" y="2237"/>
                    <a:pt x="1529" y="1976"/>
                  </a:cubicBezTo>
                  <a:cubicBezTo>
                    <a:pt x="1641" y="1641"/>
                    <a:pt x="1753" y="1342"/>
                    <a:pt x="1865" y="1007"/>
                  </a:cubicBezTo>
                  <a:cubicBezTo>
                    <a:pt x="1939" y="709"/>
                    <a:pt x="2125" y="336"/>
                    <a:pt x="1939" y="75"/>
                  </a:cubicBezTo>
                  <a:cubicBezTo>
                    <a:pt x="1902" y="37"/>
                    <a:pt x="1865" y="0"/>
                    <a:pt x="1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71"/>
            <p:cNvSpPr/>
            <p:nvPr/>
          </p:nvSpPr>
          <p:spPr>
            <a:xfrm>
              <a:off x="6159550" y="1708950"/>
              <a:ext cx="45700" cy="92300"/>
            </a:xfrm>
            <a:custGeom>
              <a:avLst/>
              <a:gdLst/>
              <a:ahLst/>
              <a:cxnLst/>
              <a:rect l="l" t="t" r="r" b="b"/>
              <a:pathLst>
                <a:path w="1828" h="3692" extrusionOk="0">
                  <a:moveTo>
                    <a:pt x="1612" y="0"/>
                  </a:moveTo>
                  <a:cubicBezTo>
                    <a:pt x="1558" y="0"/>
                    <a:pt x="1502" y="21"/>
                    <a:pt x="1454" y="69"/>
                  </a:cubicBezTo>
                  <a:lnTo>
                    <a:pt x="1454" y="32"/>
                  </a:lnTo>
                  <a:cubicBezTo>
                    <a:pt x="1380" y="144"/>
                    <a:pt x="1268" y="256"/>
                    <a:pt x="1193" y="367"/>
                  </a:cubicBezTo>
                  <a:cubicBezTo>
                    <a:pt x="1119" y="517"/>
                    <a:pt x="1044" y="628"/>
                    <a:pt x="970" y="777"/>
                  </a:cubicBezTo>
                  <a:cubicBezTo>
                    <a:pt x="783" y="1038"/>
                    <a:pt x="671" y="1337"/>
                    <a:pt x="560" y="1635"/>
                  </a:cubicBezTo>
                  <a:cubicBezTo>
                    <a:pt x="448" y="1896"/>
                    <a:pt x="336" y="2194"/>
                    <a:pt x="261" y="2455"/>
                  </a:cubicBezTo>
                  <a:cubicBezTo>
                    <a:pt x="187" y="2604"/>
                    <a:pt x="112" y="2791"/>
                    <a:pt x="75" y="2940"/>
                  </a:cubicBezTo>
                  <a:cubicBezTo>
                    <a:pt x="0" y="3238"/>
                    <a:pt x="150" y="3536"/>
                    <a:pt x="411" y="3648"/>
                  </a:cubicBezTo>
                  <a:cubicBezTo>
                    <a:pt x="479" y="3677"/>
                    <a:pt x="552" y="3691"/>
                    <a:pt x="626" y="3691"/>
                  </a:cubicBezTo>
                  <a:cubicBezTo>
                    <a:pt x="834" y="3691"/>
                    <a:pt x="1046" y="3580"/>
                    <a:pt x="1156" y="3387"/>
                  </a:cubicBezTo>
                  <a:cubicBezTo>
                    <a:pt x="1231" y="3201"/>
                    <a:pt x="1268" y="3052"/>
                    <a:pt x="1268" y="2865"/>
                  </a:cubicBezTo>
                  <a:cubicBezTo>
                    <a:pt x="1342" y="2567"/>
                    <a:pt x="1417" y="2306"/>
                    <a:pt x="1529" y="2008"/>
                  </a:cubicBezTo>
                  <a:cubicBezTo>
                    <a:pt x="1603" y="1709"/>
                    <a:pt x="1678" y="1374"/>
                    <a:pt x="1753" y="1076"/>
                  </a:cubicBezTo>
                  <a:cubicBezTo>
                    <a:pt x="1753" y="927"/>
                    <a:pt x="1827" y="777"/>
                    <a:pt x="1827" y="666"/>
                  </a:cubicBezTo>
                  <a:cubicBezTo>
                    <a:pt x="1827" y="517"/>
                    <a:pt x="1827" y="367"/>
                    <a:pt x="1827" y="218"/>
                  </a:cubicBezTo>
                  <a:cubicBezTo>
                    <a:pt x="1827" y="92"/>
                    <a:pt x="1725" y="0"/>
                    <a:pt x="1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71"/>
            <p:cNvSpPr/>
            <p:nvPr/>
          </p:nvSpPr>
          <p:spPr>
            <a:xfrm>
              <a:off x="6167000" y="1774225"/>
              <a:ext cx="46625" cy="85975"/>
            </a:xfrm>
            <a:custGeom>
              <a:avLst/>
              <a:gdLst/>
              <a:ahLst/>
              <a:cxnLst/>
              <a:rect l="l" t="t" r="r" b="b"/>
              <a:pathLst>
                <a:path w="1865" h="3439" extrusionOk="0">
                  <a:moveTo>
                    <a:pt x="1686" y="0"/>
                  </a:moveTo>
                  <a:cubicBezTo>
                    <a:pt x="1654" y="0"/>
                    <a:pt x="1625" y="10"/>
                    <a:pt x="1604" y="30"/>
                  </a:cubicBezTo>
                  <a:lnTo>
                    <a:pt x="1566" y="30"/>
                  </a:lnTo>
                  <a:cubicBezTo>
                    <a:pt x="1380" y="254"/>
                    <a:pt x="1231" y="478"/>
                    <a:pt x="1119" y="739"/>
                  </a:cubicBezTo>
                  <a:cubicBezTo>
                    <a:pt x="970" y="962"/>
                    <a:pt x="821" y="1186"/>
                    <a:pt x="709" y="1447"/>
                  </a:cubicBezTo>
                  <a:lnTo>
                    <a:pt x="411" y="2193"/>
                  </a:lnTo>
                  <a:cubicBezTo>
                    <a:pt x="262" y="2491"/>
                    <a:pt x="1" y="2901"/>
                    <a:pt x="224" y="3237"/>
                  </a:cubicBezTo>
                  <a:cubicBezTo>
                    <a:pt x="300" y="3363"/>
                    <a:pt x="445" y="3438"/>
                    <a:pt x="600" y="3438"/>
                  </a:cubicBezTo>
                  <a:cubicBezTo>
                    <a:pt x="674" y="3438"/>
                    <a:pt x="749" y="3422"/>
                    <a:pt x="821" y="3386"/>
                  </a:cubicBezTo>
                  <a:cubicBezTo>
                    <a:pt x="1156" y="3237"/>
                    <a:pt x="1156" y="2789"/>
                    <a:pt x="1231" y="2491"/>
                  </a:cubicBezTo>
                  <a:cubicBezTo>
                    <a:pt x="1305" y="2193"/>
                    <a:pt x="1380" y="1969"/>
                    <a:pt x="1455" y="1708"/>
                  </a:cubicBezTo>
                  <a:cubicBezTo>
                    <a:pt x="1529" y="1447"/>
                    <a:pt x="1604" y="1223"/>
                    <a:pt x="1678" y="962"/>
                  </a:cubicBezTo>
                  <a:cubicBezTo>
                    <a:pt x="1753" y="702"/>
                    <a:pt x="1827" y="441"/>
                    <a:pt x="1865" y="142"/>
                  </a:cubicBezTo>
                  <a:cubicBezTo>
                    <a:pt x="1865" y="62"/>
                    <a:pt x="1768" y="0"/>
                    <a:pt x="1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71"/>
            <p:cNvSpPr/>
            <p:nvPr/>
          </p:nvSpPr>
          <p:spPr>
            <a:xfrm>
              <a:off x="5297250" y="1738575"/>
              <a:ext cx="33575" cy="71050"/>
            </a:xfrm>
            <a:custGeom>
              <a:avLst/>
              <a:gdLst/>
              <a:ahLst/>
              <a:cxnLst/>
              <a:rect l="l" t="t" r="r" b="b"/>
              <a:pathLst>
                <a:path w="1343" h="2842" extrusionOk="0">
                  <a:moveTo>
                    <a:pt x="1084" y="1"/>
                  </a:moveTo>
                  <a:cubicBezTo>
                    <a:pt x="1074" y="1"/>
                    <a:pt x="1063" y="1"/>
                    <a:pt x="1052" y="3"/>
                  </a:cubicBezTo>
                  <a:cubicBezTo>
                    <a:pt x="829" y="40"/>
                    <a:pt x="754" y="413"/>
                    <a:pt x="680" y="562"/>
                  </a:cubicBezTo>
                  <a:cubicBezTo>
                    <a:pt x="605" y="748"/>
                    <a:pt x="493" y="1009"/>
                    <a:pt x="419" y="1233"/>
                  </a:cubicBezTo>
                  <a:cubicBezTo>
                    <a:pt x="344" y="1456"/>
                    <a:pt x="270" y="1643"/>
                    <a:pt x="195" y="1867"/>
                  </a:cubicBezTo>
                  <a:cubicBezTo>
                    <a:pt x="128" y="2068"/>
                    <a:pt x="0" y="2390"/>
                    <a:pt x="84" y="2588"/>
                  </a:cubicBezTo>
                  <a:lnTo>
                    <a:pt x="84" y="2588"/>
                  </a:lnTo>
                  <a:cubicBezTo>
                    <a:pt x="89" y="2704"/>
                    <a:pt x="113" y="2806"/>
                    <a:pt x="232" y="2836"/>
                  </a:cubicBezTo>
                  <a:cubicBezTo>
                    <a:pt x="248" y="2840"/>
                    <a:pt x="264" y="2842"/>
                    <a:pt x="278" y="2842"/>
                  </a:cubicBezTo>
                  <a:cubicBezTo>
                    <a:pt x="394" y="2842"/>
                    <a:pt x="457" y="2723"/>
                    <a:pt x="490" y="2655"/>
                  </a:cubicBezTo>
                  <a:lnTo>
                    <a:pt x="490" y="2655"/>
                  </a:lnTo>
                  <a:cubicBezTo>
                    <a:pt x="560" y="2591"/>
                    <a:pt x="617" y="2500"/>
                    <a:pt x="642" y="2426"/>
                  </a:cubicBezTo>
                  <a:cubicBezTo>
                    <a:pt x="680" y="2277"/>
                    <a:pt x="717" y="2165"/>
                    <a:pt x="754" y="2016"/>
                  </a:cubicBezTo>
                  <a:cubicBezTo>
                    <a:pt x="829" y="1792"/>
                    <a:pt x="903" y="1568"/>
                    <a:pt x="978" y="1307"/>
                  </a:cubicBezTo>
                  <a:lnTo>
                    <a:pt x="1164" y="562"/>
                  </a:lnTo>
                  <a:cubicBezTo>
                    <a:pt x="1236" y="454"/>
                    <a:pt x="1342" y="1"/>
                    <a:pt x="10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71"/>
            <p:cNvSpPr/>
            <p:nvPr/>
          </p:nvSpPr>
          <p:spPr>
            <a:xfrm>
              <a:off x="5349650" y="1735750"/>
              <a:ext cx="35425" cy="76750"/>
            </a:xfrm>
            <a:custGeom>
              <a:avLst/>
              <a:gdLst/>
              <a:ahLst/>
              <a:cxnLst/>
              <a:rect l="l" t="t" r="r" b="b"/>
              <a:pathLst>
                <a:path w="1417" h="3070" extrusionOk="0">
                  <a:moveTo>
                    <a:pt x="1324" y="0"/>
                  </a:moveTo>
                  <a:cubicBezTo>
                    <a:pt x="1293" y="0"/>
                    <a:pt x="1259" y="13"/>
                    <a:pt x="1230" y="41"/>
                  </a:cubicBezTo>
                  <a:lnTo>
                    <a:pt x="1268" y="41"/>
                  </a:lnTo>
                  <a:cubicBezTo>
                    <a:pt x="1081" y="227"/>
                    <a:pt x="895" y="451"/>
                    <a:pt x="820" y="712"/>
                  </a:cubicBezTo>
                  <a:cubicBezTo>
                    <a:pt x="671" y="973"/>
                    <a:pt x="559" y="1234"/>
                    <a:pt x="448" y="1532"/>
                  </a:cubicBezTo>
                  <a:cubicBezTo>
                    <a:pt x="336" y="1793"/>
                    <a:pt x="261" y="2054"/>
                    <a:pt x="187" y="2352"/>
                  </a:cubicBezTo>
                  <a:cubicBezTo>
                    <a:pt x="112" y="2539"/>
                    <a:pt x="0" y="2949"/>
                    <a:pt x="261" y="3061"/>
                  </a:cubicBezTo>
                  <a:cubicBezTo>
                    <a:pt x="283" y="3067"/>
                    <a:pt x="303" y="3070"/>
                    <a:pt x="323" y="3070"/>
                  </a:cubicBezTo>
                  <a:cubicBezTo>
                    <a:pt x="546" y="3070"/>
                    <a:pt x="677" y="2710"/>
                    <a:pt x="746" y="2539"/>
                  </a:cubicBezTo>
                  <a:cubicBezTo>
                    <a:pt x="783" y="2352"/>
                    <a:pt x="895" y="2017"/>
                    <a:pt x="970" y="1719"/>
                  </a:cubicBezTo>
                  <a:cubicBezTo>
                    <a:pt x="1081" y="1458"/>
                    <a:pt x="1156" y="1197"/>
                    <a:pt x="1230" y="898"/>
                  </a:cubicBezTo>
                  <a:cubicBezTo>
                    <a:pt x="1342" y="637"/>
                    <a:pt x="1417" y="377"/>
                    <a:pt x="1417" y="78"/>
                  </a:cubicBezTo>
                  <a:cubicBezTo>
                    <a:pt x="1417" y="32"/>
                    <a:pt x="1374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71"/>
            <p:cNvSpPr/>
            <p:nvPr/>
          </p:nvSpPr>
          <p:spPr>
            <a:xfrm>
              <a:off x="5398100" y="1737250"/>
              <a:ext cx="33275" cy="75025"/>
            </a:xfrm>
            <a:custGeom>
              <a:avLst/>
              <a:gdLst/>
              <a:ahLst/>
              <a:cxnLst/>
              <a:rect l="l" t="t" r="r" b="b"/>
              <a:pathLst>
                <a:path w="1331" h="3001" extrusionOk="0">
                  <a:moveTo>
                    <a:pt x="1092" y="0"/>
                  </a:moveTo>
                  <a:cubicBezTo>
                    <a:pt x="1031" y="0"/>
                    <a:pt x="971" y="29"/>
                    <a:pt x="933" y="93"/>
                  </a:cubicBezTo>
                  <a:cubicBezTo>
                    <a:pt x="635" y="540"/>
                    <a:pt x="448" y="988"/>
                    <a:pt x="262" y="1472"/>
                  </a:cubicBezTo>
                  <a:cubicBezTo>
                    <a:pt x="187" y="1733"/>
                    <a:pt x="113" y="1957"/>
                    <a:pt x="38" y="2218"/>
                  </a:cubicBezTo>
                  <a:cubicBezTo>
                    <a:pt x="38" y="2255"/>
                    <a:pt x="1" y="2330"/>
                    <a:pt x="1" y="2404"/>
                  </a:cubicBezTo>
                  <a:cubicBezTo>
                    <a:pt x="1" y="2479"/>
                    <a:pt x="38" y="2516"/>
                    <a:pt x="38" y="2591"/>
                  </a:cubicBezTo>
                  <a:cubicBezTo>
                    <a:pt x="38" y="2702"/>
                    <a:pt x="75" y="2852"/>
                    <a:pt x="113" y="2926"/>
                  </a:cubicBezTo>
                  <a:cubicBezTo>
                    <a:pt x="150" y="3001"/>
                    <a:pt x="224" y="3001"/>
                    <a:pt x="262" y="3001"/>
                  </a:cubicBezTo>
                  <a:cubicBezTo>
                    <a:pt x="374" y="2926"/>
                    <a:pt x="448" y="2814"/>
                    <a:pt x="523" y="2702"/>
                  </a:cubicBezTo>
                  <a:cubicBezTo>
                    <a:pt x="523" y="2702"/>
                    <a:pt x="560" y="2665"/>
                    <a:pt x="560" y="2628"/>
                  </a:cubicBezTo>
                  <a:cubicBezTo>
                    <a:pt x="635" y="2553"/>
                    <a:pt x="672" y="2479"/>
                    <a:pt x="709" y="2404"/>
                  </a:cubicBezTo>
                  <a:cubicBezTo>
                    <a:pt x="784" y="2181"/>
                    <a:pt x="821" y="1920"/>
                    <a:pt x="896" y="1696"/>
                  </a:cubicBezTo>
                  <a:cubicBezTo>
                    <a:pt x="1045" y="1211"/>
                    <a:pt x="1194" y="764"/>
                    <a:pt x="1306" y="279"/>
                  </a:cubicBezTo>
                  <a:cubicBezTo>
                    <a:pt x="1330" y="107"/>
                    <a:pt x="1209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71"/>
            <p:cNvSpPr/>
            <p:nvPr/>
          </p:nvSpPr>
          <p:spPr>
            <a:xfrm>
              <a:off x="5448050" y="1735800"/>
              <a:ext cx="28375" cy="68450"/>
            </a:xfrm>
            <a:custGeom>
              <a:avLst/>
              <a:gdLst/>
              <a:ahLst/>
              <a:cxnLst/>
              <a:rect l="l" t="t" r="r" b="b"/>
              <a:pathLst>
                <a:path w="1135" h="2738" extrusionOk="0">
                  <a:moveTo>
                    <a:pt x="962" y="0"/>
                  </a:moveTo>
                  <a:cubicBezTo>
                    <a:pt x="931" y="0"/>
                    <a:pt x="900" y="13"/>
                    <a:pt x="873" y="39"/>
                  </a:cubicBezTo>
                  <a:cubicBezTo>
                    <a:pt x="762" y="114"/>
                    <a:pt x="687" y="188"/>
                    <a:pt x="650" y="300"/>
                  </a:cubicBezTo>
                  <a:cubicBezTo>
                    <a:pt x="612" y="412"/>
                    <a:pt x="575" y="486"/>
                    <a:pt x="538" y="598"/>
                  </a:cubicBezTo>
                  <a:cubicBezTo>
                    <a:pt x="463" y="785"/>
                    <a:pt x="389" y="971"/>
                    <a:pt x="314" y="1195"/>
                  </a:cubicBezTo>
                  <a:cubicBezTo>
                    <a:pt x="240" y="1381"/>
                    <a:pt x="202" y="1605"/>
                    <a:pt x="128" y="1791"/>
                  </a:cubicBezTo>
                  <a:cubicBezTo>
                    <a:pt x="64" y="1951"/>
                    <a:pt x="0" y="2192"/>
                    <a:pt x="53" y="2375"/>
                  </a:cubicBezTo>
                  <a:lnTo>
                    <a:pt x="53" y="2375"/>
                  </a:lnTo>
                  <a:cubicBezTo>
                    <a:pt x="53" y="2479"/>
                    <a:pt x="56" y="2580"/>
                    <a:pt x="90" y="2649"/>
                  </a:cubicBezTo>
                  <a:cubicBezTo>
                    <a:pt x="118" y="2703"/>
                    <a:pt x="165" y="2738"/>
                    <a:pt x="218" y="2738"/>
                  </a:cubicBezTo>
                  <a:cubicBezTo>
                    <a:pt x="237" y="2738"/>
                    <a:pt x="257" y="2733"/>
                    <a:pt x="277" y="2723"/>
                  </a:cubicBezTo>
                  <a:cubicBezTo>
                    <a:pt x="351" y="2686"/>
                    <a:pt x="426" y="2611"/>
                    <a:pt x="463" y="2537"/>
                  </a:cubicBezTo>
                  <a:cubicBezTo>
                    <a:pt x="575" y="2425"/>
                    <a:pt x="650" y="2276"/>
                    <a:pt x="687" y="2164"/>
                  </a:cubicBezTo>
                  <a:cubicBezTo>
                    <a:pt x="762" y="1940"/>
                    <a:pt x="836" y="1717"/>
                    <a:pt x="873" y="1493"/>
                  </a:cubicBezTo>
                  <a:cubicBezTo>
                    <a:pt x="948" y="1269"/>
                    <a:pt x="985" y="1046"/>
                    <a:pt x="1060" y="822"/>
                  </a:cubicBezTo>
                  <a:cubicBezTo>
                    <a:pt x="1060" y="710"/>
                    <a:pt x="1097" y="598"/>
                    <a:pt x="1134" y="486"/>
                  </a:cubicBezTo>
                  <a:cubicBezTo>
                    <a:pt x="1134" y="412"/>
                    <a:pt x="1134" y="337"/>
                    <a:pt x="1134" y="300"/>
                  </a:cubicBezTo>
                  <a:cubicBezTo>
                    <a:pt x="1134" y="225"/>
                    <a:pt x="1134" y="151"/>
                    <a:pt x="1097" y="114"/>
                  </a:cubicBezTo>
                  <a:cubicBezTo>
                    <a:pt x="1073" y="41"/>
                    <a:pt x="101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71"/>
            <p:cNvSpPr/>
            <p:nvPr/>
          </p:nvSpPr>
          <p:spPr>
            <a:xfrm>
              <a:off x="5503875" y="1736275"/>
              <a:ext cx="30000" cy="71350"/>
            </a:xfrm>
            <a:custGeom>
              <a:avLst/>
              <a:gdLst/>
              <a:ahLst/>
              <a:cxnLst/>
              <a:rect l="l" t="t" r="r" b="b"/>
              <a:pathLst>
                <a:path w="1200" h="2854" extrusionOk="0">
                  <a:moveTo>
                    <a:pt x="967" y="0"/>
                  </a:moveTo>
                  <a:cubicBezTo>
                    <a:pt x="904" y="0"/>
                    <a:pt x="842" y="29"/>
                    <a:pt x="803" y="95"/>
                  </a:cubicBezTo>
                  <a:lnTo>
                    <a:pt x="840" y="95"/>
                  </a:lnTo>
                  <a:cubicBezTo>
                    <a:pt x="728" y="281"/>
                    <a:pt x="653" y="505"/>
                    <a:pt x="542" y="691"/>
                  </a:cubicBezTo>
                  <a:cubicBezTo>
                    <a:pt x="467" y="915"/>
                    <a:pt x="393" y="1138"/>
                    <a:pt x="318" y="1325"/>
                  </a:cubicBezTo>
                  <a:cubicBezTo>
                    <a:pt x="243" y="1548"/>
                    <a:pt x="206" y="1735"/>
                    <a:pt x="132" y="1959"/>
                  </a:cubicBezTo>
                  <a:cubicBezTo>
                    <a:pt x="97" y="2164"/>
                    <a:pt x="0" y="2494"/>
                    <a:pt x="100" y="2663"/>
                  </a:cubicBezTo>
                  <a:lnTo>
                    <a:pt x="100" y="2663"/>
                  </a:lnTo>
                  <a:cubicBezTo>
                    <a:pt x="113" y="2748"/>
                    <a:pt x="155" y="2824"/>
                    <a:pt x="243" y="2853"/>
                  </a:cubicBezTo>
                  <a:cubicBezTo>
                    <a:pt x="324" y="2853"/>
                    <a:pt x="385" y="2815"/>
                    <a:pt x="441" y="2765"/>
                  </a:cubicBezTo>
                  <a:lnTo>
                    <a:pt x="441" y="2765"/>
                  </a:lnTo>
                  <a:cubicBezTo>
                    <a:pt x="627" y="2691"/>
                    <a:pt x="694" y="2389"/>
                    <a:pt x="728" y="2182"/>
                  </a:cubicBezTo>
                  <a:cubicBezTo>
                    <a:pt x="803" y="1996"/>
                    <a:pt x="877" y="1772"/>
                    <a:pt x="914" y="1548"/>
                  </a:cubicBezTo>
                  <a:cubicBezTo>
                    <a:pt x="952" y="1325"/>
                    <a:pt x="1026" y="1101"/>
                    <a:pt x="1064" y="915"/>
                  </a:cubicBezTo>
                  <a:cubicBezTo>
                    <a:pt x="1101" y="691"/>
                    <a:pt x="1138" y="467"/>
                    <a:pt x="1175" y="244"/>
                  </a:cubicBezTo>
                  <a:cubicBezTo>
                    <a:pt x="1200" y="99"/>
                    <a:pt x="1082" y="0"/>
                    <a:pt x="9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71"/>
            <p:cNvSpPr/>
            <p:nvPr/>
          </p:nvSpPr>
          <p:spPr>
            <a:xfrm>
              <a:off x="5556750" y="1736750"/>
              <a:ext cx="27775" cy="64100"/>
            </a:xfrm>
            <a:custGeom>
              <a:avLst/>
              <a:gdLst/>
              <a:ahLst/>
              <a:cxnLst/>
              <a:rect l="l" t="t" r="r" b="b"/>
              <a:pathLst>
                <a:path w="1111" h="2564" extrusionOk="0">
                  <a:moveTo>
                    <a:pt x="924" y="1"/>
                  </a:moveTo>
                  <a:lnTo>
                    <a:pt x="962" y="38"/>
                  </a:lnTo>
                  <a:cubicBezTo>
                    <a:pt x="701" y="38"/>
                    <a:pt x="589" y="299"/>
                    <a:pt x="477" y="486"/>
                  </a:cubicBezTo>
                  <a:cubicBezTo>
                    <a:pt x="402" y="672"/>
                    <a:pt x="365" y="858"/>
                    <a:pt x="291" y="1008"/>
                  </a:cubicBezTo>
                  <a:cubicBezTo>
                    <a:pt x="216" y="1194"/>
                    <a:pt x="179" y="1380"/>
                    <a:pt x="104" y="1567"/>
                  </a:cubicBezTo>
                  <a:cubicBezTo>
                    <a:pt x="75" y="1712"/>
                    <a:pt x="1" y="1949"/>
                    <a:pt x="58" y="2134"/>
                  </a:cubicBezTo>
                  <a:lnTo>
                    <a:pt x="58" y="2134"/>
                  </a:lnTo>
                  <a:cubicBezTo>
                    <a:pt x="38" y="2274"/>
                    <a:pt x="78" y="2435"/>
                    <a:pt x="179" y="2536"/>
                  </a:cubicBezTo>
                  <a:cubicBezTo>
                    <a:pt x="197" y="2555"/>
                    <a:pt x="216" y="2564"/>
                    <a:pt x="235" y="2564"/>
                  </a:cubicBezTo>
                  <a:cubicBezTo>
                    <a:pt x="253" y="2564"/>
                    <a:pt x="272" y="2555"/>
                    <a:pt x="291" y="2536"/>
                  </a:cubicBezTo>
                  <a:cubicBezTo>
                    <a:pt x="397" y="2465"/>
                    <a:pt x="504" y="2360"/>
                    <a:pt x="546" y="2221"/>
                  </a:cubicBezTo>
                  <a:lnTo>
                    <a:pt x="546" y="2221"/>
                  </a:lnTo>
                  <a:cubicBezTo>
                    <a:pt x="600" y="2167"/>
                    <a:pt x="643" y="2096"/>
                    <a:pt x="663" y="2014"/>
                  </a:cubicBezTo>
                  <a:cubicBezTo>
                    <a:pt x="701" y="1940"/>
                    <a:pt x="701" y="1828"/>
                    <a:pt x="738" y="1716"/>
                  </a:cubicBezTo>
                  <a:cubicBezTo>
                    <a:pt x="775" y="1529"/>
                    <a:pt x="850" y="1343"/>
                    <a:pt x="887" y="1119"/>
                  </a:cubicBezTo>
                  <a:cubicBezTo>
                    <a:pt x="962" y="933"/>
                    <a:pt x="999" y="747"/>
                    <a:pt x="1073" y="523"/>
                  </a:cubicBezTo>
                  <a:cubicBezTo>
                    <a:pt x="1073" y="448"/>
                    <a:pt x="1111" y="337"/>
                    <a:pt x="1111" y="225"/>
                  </a:cubicBezTo>
                  <a:cubicBezTo>
                    <a:pt x="1111" y="113"/>
                    <a:pt x="1036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71"/>
            <p:cNvSpPr/>
            <p:nvPr/>
          </p:nvSpPr>
          <p:spPr>
            <a:xfrm>
              <a:off x="5606875" y="1722775"/>
              <a:ext cx="29525" cy="70900"/>
            </a:xfrm>
            <a:custGeom>
              <a:avLst/>
              <a:gdLst/>
              <a:ahLst/>
              <a:cxnLst/>
              <a:rect l="l" t="t" r="r" b="b"/>
              <a:pathLst>
                <a:path w="1181" h="2836" extrusionOk="0">
                  <a:moveTo>
                    <a:pt x="961" y="0"/>
                  </a:moveTo>
                  <a:cubicBezTo>
                    <a:pt x="903" y="0"/>
                    <a:pt x="847" y="33"/>
                    <a:pt x="821" y="113"/>
                  </a:cubicBezTo>
                  <a:cubicBezTo>
                    <a:pt x="746" y="299"/>
                    <a:pt x="634" y="523"/>
                    <a:pt x="522" y="709"/>
                  </a:cubicBezTo>
                  <a:cubicBezTo>
                    <a:pt x="448" y="933"/>
                    <a:pt x="373" y="1156"/>
                    <a:pt x="299" y="1380"/>
                  </a:cubicBezTo>
                  <a:cubicBezTo>
                    <a:pt x="224" y="1604"/>
                    <a:pt x="150" y="1790"/>
                    <a:pt x="75" y="2014"/>
                  </a:cubicBezTo>
                  <a:cubicBezTo>
                    <a:pt x="38" y="2126"/>
                    <a:pt x="38" y="2275"/>
                    <a:pt x="0" y="2387"/>
                  </a:cubicBezTo>
                  <a:cubicBezTo>
                    <a:pt x="0" y="2499"/>
                    <a:pt x="38" y="2610"/>
                    <a:pt x="75" y="2722"/>
                  </a:cubicBezTo>
                  <a:cubicBezTo>
                    <a:pt x="75" y="2794"/>
                    <a:pt x="137" y="2836"/>
                    <a:pt x="211" y="2836"/>
                  </a:cubicBezTo>
                  <a:cubicBezTo>
                    <a:pt x="252" y="2836"/>
                    <a:pt x="296" y="2823"/>
                    <a:pt x="336" y="2797"/>
                  </a:cubicBezTo>
                  <a:cubicBezTo>
                    <a:pt x="373" y="2760"/>
                    <a:pt x="411" y="2722"/>
                    <a:pt x="448" y="2648"/>
                  </a:cubicBezTo>
                  <a:cubicBezTo>
                    <a:pt x="485" y="2610"/>
                    <a:pt x="522" y="2573"/>
                    <a:pt x="522" y="2536"/>
                  </a:cubicBezTo>
                  <a:cubicBezTo>
                    <a:pt x="597" y="2424"/>
                    <a:pt x="634" y="2312"/>
                    <a:pt x="672" y="2200"/>
                  </a:cubicBezTo>
                  <a:cubicBezTo>
                    <a:pt x="746" y="1977"/>
                    <a:pt x="821" y="1790"/>
                    <a:pt x="858" y="1567"/>
                  </a:cubicBezTo>
                  <a:cubicBezTo>
                    <a:pt x="932" y="1343"/>
                    <a:pt x="1007" y="1119"/>
                    <a:pt x="1044" y="933"/>
                  </a:cubicBezTo>
                  <a:cubicBezTo>
                    <a:pt x="1044" y="821"/>
                    <a:pt x="1044" y="672"/>
                    <a:pt x="1082" y="560"/>
                  </a:cubicBezTo>
                  <a:lnTo>
                    <a:pt x="1156" y="224"/>
                  </a:lnTo>
                  <a:cubicBezTo>
                    <a:pt x="1180" y="105"/>
                    <a:pt x="1066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71"/>
            <p:cNvSpPr/>
            <p:nvPr/>
          </p:nvSpPr>
          <p:spPr>
            <a:xfrm>
              <a:off x="5651400" y="1724800"/>
              <a:ext cx="31925" cy="68025"/>
            </a:xfrm>
            <a:custGeom>
              <a:avLst/>
              <a:gdLst/>
              <a:ahLst/>
              <a:cxnLst/>
              <a:rect l="l" t="t" r="r" b="b"/>
              <a:pathLst>
                <a:path w="1277" h="2721" extrusionOk="0">
                  <a:moveTo>
                    <a:pt x="990" y="1"/>
                  </a:moveTo>
                  <a:cubicBezTo>
                    <a:pt x="889" y="1"/>
                    <a:pt x="792" y="82"/>
                    <a:pt x="792" y="218"/>
                  </a:cubicBezTo>
                  <a:lnTo>
                    <a:pt x="755" y="218"/>
                  </a:lnTo>
                  <a:cubicBezTo>
                    <a:pt x="717" y="367"/>
                    <a:pt x="643" y="554"/>
                    <a:pt x="568" y="703"/>
                  </a:cubicBezTo>
                  <a:cubicBezTo>
                    <a:pt x="494" y="889"/>
                    <a:pt x="456" y="1075"/>
                    <a:pt x="382" y="1262"/>
                  </a:cubicBezTo>
                  <a:lnTo>
                    <a:pt x="195" y="1784"/>
                  </a:lnTo>
                  <a:cubicBezTo>
                    <a:pt x="128" y="1985"/>
                    <a:pt x="1" y="2216"/>
                    <a:pt x="84" y="2397"/>
                  </a:cubicBezTo>
                  <a:lnTo>
                    <a:pt x="84" y="2397"/>
                  </a:lnTo>
                  <a:cubicBezTo>
                    <a:pt x="89" y="2533"/>
                    <a:pt x="112" y="2686"/>
                    <a:pt x="233" y="2716"/>
                  </a:cubicBezTo>
                  <a:cubicBezTo>
                    <a:pt x="249" y="2719"/>
                    <a:pt x="265" y="2721"/>
                    <a:pt x="280" y="2721"/>
                  </a:cubicBezTo>
                  <a:cubicBezTo>
                    <a:pt x="407" y="2721"/>
                    <a:pt x="496" y="2615"/>
                    <a:pt x="562" y="2520"/>
                  </a:cubicBezTo>
                  <a:lnTo>
                    <a:pt x="562" y="2520"/>
                  </a:lnTo>
                  <a:cubicBezTo>
                    <a:pt x="726" y="2375"/>
                    <a:pt x="763" y="2065"/>
                    <a:pt x="829" y="1933"/>
                  </a:cubicBezTo>
                  <a:lnTo>
                    <a:pt x="1015" y="1336"/>
                  </a:lnTo>
                  <a:cubicBezTo>
                    <a:pt x="1053" y="1113"/>
                    <a:pt x="1127" y="926"/>
                    <a:pt x="1165" y="740"/>
                  </a:cubicBezTo>
                  <a:cubicBezTo>
                    <a:pt x="1276" y="516"/>
                    <a:pt x="1276" y="293"/>
                    <a:pt x="1165" y="106"/>
                  </a:cubicBezTo>
                  <a:cubicBezTo>
                    <a:pt x="1121" y="34"/>
                    <a:pt x="1055" y="1"/>
                    <a:pt x="9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71"/>
            <p:cNvSpPr/>
            <p:nvPr/>
          </p:nvSpPr>
          <p:spPr>
            <a:xfrm>
              <a:off x="5705675" y="1731175"/>
              <a:ext cx="23325" cy="51900"/>
            </a:xfrm>
            <a:custGeom>
              <a:avLst/>
              <a:gdLst/>
              <a:ahLst/>
              <a:cxnLst/>
              <a:rect l="l" t="t" r="r" b="b"/>
              <a:pathLst>
                <a:path w="933" h="2076" extrusionOk="0">
                  <a:moveTo>
                    <a:pt x="746" y="0"/>
                  </a:moveTo>
                  <a:cubicBezTo>
                    <a:pt x="671" y="0"/>
                    <a:pt x="634" y="0"/>
                    <a:pt x="597" y="75"/>
                  </a:cubicBezTo>
                  <a:lnTo>
                    <a:pt x="448" y="261"/>
                  </a:lnTo>
                  <a:cubicBezTo>
                    <a:pt x="410" y="373"/>
                    <a:pt x="373" y="448"/>
                    <a:pt x="336" y="522"/>
                  </a:cubicBezTo>
                  <a:cubicBezTo>
                    <a:pt x="298" y="671"/>
                    <a:pt x="224" y="858"/>
                    <a:pt x="149" y="1007"/>
                  </a:cubicBezTo>
                  <a:cubicBezTo>
                    <a:pt x="112" y="1156"/>
                    <a:pt x="75" y="1305"/>
                    <a:pt x="37" y="1454"/>
                  </a:cubicBezTo>
                  <a:cubicBezTo>
                    <a:pt x="0" y="1566"/>
                    <a:pt x="0" y="1641"/>
                    <a:pt x="37" y="1752"/>
                  </a:cubicBezTo>
                  <a:cubicBezTo>
                    <a:pt x="37" y="1827"/>
                    <a:pt x="37" y="1939"/>
                    <a:pt x="75" y="2013"/>
                  </a:cubicBezTo>
                  <a:cubicBezTo>
                    <a:pt x="97" y="2057"/>
                    <a:pt x="144" y="2075"/>
                    <a:pt x="195" y="2075"/>
                  </a:cubicBezTo>
                  <a:cubicBezTo>
                    <a:pt x="230" y="2075"/>
                    <a:pt x="268" y="2066"/>
                    <a:pt x="298" y="2051"/>
                  </a:cubicBezTo>
                  <a:cubicBezTo>
                    <a:pt x="373" y="2013"/>
                    <a:pt x="410" y="1939"/>
                    <a:pt x="448" y="1864"/>
                  </a:cubicBezTo>
                  <a:cubicBezTo>
                    <a:pt x="522" y="1790"/>
                    <a:pt x="559" y="1715"/>
                    <a:pt x="597" y="1641"/>
                  </a:cubicBezTo>
                  <a:cubicBezTo>
                    <a:pt x="671" y="1454"/>
                    <a:pt x="708" y="1305"/>
                    <a:pt x="746" y="1156"/>
                  </a:cubicBezTo>
                  <a:cubicBezTo>
                    <a:pt x="783" y="1007"/>
                    <a:pt x="820" y="858"/>
                    <a:pt x="858" y="709"/>
                  </a:cubicBezTo>
                  <a:cubicBezTo>
                    <a:pt x="895" y="522"/>
                    <a:pt x="932" y="373"/>
                    <a:pt x="932" y="187"/>
                  </a:cubicBezTo>
                  <a:cubicBezTo>
                    <a:pt x="932" y="112"/>
                    <a:pt x="895" y="75"/>
                    <a:pt x="858" y="38"/>
                  </a:cubicBezTo>
                  <a:lnTo>
                    <a:pt x="783" y="38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71"/>
            <p:cNvSpPr/>
            <p:nvPr/>
          </p:nvSpPr>
          <p:spPr>
            <a:xfrm>
              <a:off x="5752275" y="1726525"/>
              <a:ext cx="26675" cy="65250"/>
            </a:xfrm>
            <a:custGeom>
              <a:avLst/>
              <a:gdLst/>
              <a:ahLst/>
              <a:cxnLst/>
              <a:rect l="l" t="t" r="r" b="b"/>
              <a:pathLst>
                <a:path w="1067" h="2610" extrusionOk="0">
                  <a:moveTo>
                    <a:pt x="811" y="1"/>
                  </a:moveTo>
                  <a:cubicBezTo>
                    <a:pt x="727" y="1"/>
                    <a:pt x="641" y="45"/>
                    <a:pt x="597" y="149"/>
                  </a:cubicBezTo>
                  <a:cubicBezTo>
                    <a:pt x="448" y="559"/>
                    <a:pt x="336" y="969"/>
                    <a:pt x="187" y="1379"/>
                  </a:cubicBezTo>
                  <a:cubicBezTo>
                    <a:pt x="112" y="1603"/>
                    <a:pt x="75" y="1827"/>
                    <a:pt x="37" y="2050"/>
                  </a:cubicBezTo>
                  <a:cubicBezTo>
                    <a:pt x="0" y="2125"/>
                    <a:pt x="0" y="2237"/>
                    <a:pt x="37" y="2349"/>
                  </a:cubicBezTo>
                  <a:cubicBezTo>
                    <a:pt x="37" y="2386"/>
                    <a:pt x="37" y="2460"/>
                    <a:pt x="75" y="2498"/>
                  </a:cubicBezTo>
                  <a:cubicBezTo>
                    <a:pt x="75" y="2535"/>
                    <a:pt x="75" y="2535"/>
                    <a:pt x="112" y="2572"/>
                  </a:cubicBezTo>
                  <a:cubicBezTo>
                    <a:pt x="112" y="2610"/>
                    <a:pt x="187" y="2610"/>
                    <a:pt x="224" y="2610"/>
                  </a:cubicBezTo>
                  <a:lnTo>
                    <a:pt x="298" y="2572"/>
                  </a:lnTo>
                  <a:lnTo>
                    <a:pt x="336" y="2572"/>
                  </a:lnTo>
                  <a:cubicBezTo>
                    <a:pt x="373" y="2535"/>
                    <a:pt x="410" y="2498"/>
                    <a:pt x="410" y="2460"/>
                  </a:cubicBezTo>
                  <a:cubicBezTo>
                    <a:pt x="485" y="2349"/>
                    <a:pt x="522" y="2274"/>
                    <a:pt x="559" y="2162"/>
                  </a:cubicBezTo>
                  <a:cubicBezTo>
                    <a:pt x="634" y="1976"/>
                    <a:pt x="708" y="1752"/>
                    <a:pt x="746" y="1528"/>
                  </a:cubicBezTo>
                  <a:cubicBezTo>
                    <a:pt x="858" y="1118"/>
                    <a:pt x="969" y="671"/>
                    <a:pt x="1044" y="261"/>
                  </a:cubicBezTo>
                  <a:cubicBezTo>
                    <a:pt x="1066" y="104"/>
                    <a:pt x="940" y="1"/>
                    <a:pt x="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71"/>
            <p:cNvSpPr/>
            <p:nvPr/>
          </p:nvSpPr>
          <p:spPr>
            <a:xfrm>
              <a:off x="5803525" y="1729650"/>
              <a:ext cx="24250" cy="59100"/>
            </a:xfrm>
            <a:custGeom>
              <a:avLst/>
              <a:gdLst/>
              <a:ahLst/>
              <a:cxnLst/>
              <a:rect l="l" t="t" r="r" b="b"/>
              <a:pathLst>
                <a:path w="970" h="2364" extrusionOk="0">
                  <a:moveTo>
                    <a:pt x="753" y="0"/>
                  </a:moveTo>
                  <a:cubicBezTo>
                    <a:pt x="724" y="0"/>
                    <a:pt x="696" y="8"/>
                    <a:pt x="672" y="24"/>
                  </a:cubicBezTo>
                  <a:cubicBezTo>
                    <a:pt x="634" y="61"/>
                    <a:pt x="597" y="99"/>
                    <a:pt x="560" y="99"/>
                  </a:cubicBezTo>
                  <a:cubicBezTo>
                    <a:pt x="522" y="136"/>
                    <a:pt x="485" y="173"/>
                    <a:pt x="522" y="210"/>
                  </a:cubicBezTo>
                  <a:lnTo>
                    <a:pt x="542" y="230"/>
                  </a:lnTo>
                  <a:lnTo>
                    <a:pt x="542" y="230"/>
                  </a:lnTo>
                  <a:cubicBezTo>
                    <a:pt x="388" y="510"/>
                    <a:pt x="287" y="841"/>
                    <a:pt x="187" y="1142"/>
                  </a:cubicBezTo>
                  <a:cubicBezTo>
                    <a:pt x="150" y="1329"/>
                    <a:pt x="75" y="1478"/>
                    <a:pt x="75" y="1664"/>
                  </a:cubicBezTo>
                  <a:cubicBezTo>
                    <a:pt x="75" y="1847"/>
                    <a:pt x="0" y="2030"/>
                    <a:pt x="75" y="2173"/>
                  </a:cubicBezTo>
                  <a:lnTo>
                    <a:pt x="75" y="2173"/>
                  </a:lnTo>
                  <a:lnTo>
                    <a:pt x="75" y="2224"/>
                  </a:lnTo>
                  <a:cubicBezTo>
                    <a:pt x="75" y="2314"/>
                    <a:pt x="143" y="2363"/>
                    <a:pt x="214" y="2363"/>
                  </a:cubicBezTo>
                  <a:cubicBezTo>
                    <a:pt x="260" y="2363"/>
                    <a:pt x="307" y="2342"/>
                    <a:pt x="336" y="2298"/>
                  </a:cubicBezTo>
                  <a:cubicBezTo>
                    <a:pt x="336" y="2295"/>
                    <a:pt x="336" y="2292"/>
                    <a:pt x="337" y="2290"/>
                  </a:cubicBezTo>
                  <a:lnTo>
                    <a:pt x="337" y="2290"/>
                  </a:lnTo>
                  <a:cubicBezTo>
                    <a:pt x="531" y="2244"/>
                    <a:pt x="568" y="2014"/>
                    <a:pt x="634" y="1813"/>
                  </a:cubicBezTo>
                  <a:cubicBezTo>
                    <a:pt x="709" y="1664"/>
                    <a:pt x="746" y="1478"/>
                    <a:pt x="783" y="1292"/>
                  </a:cubicBezTo>
                  <a:cubicBezTo>
                    <a:pt x="895" y="956"/>
                    <a:pt x="933" y="583"/>
                    <a:pt x="970" y="210"/>
                  </a:cubicBezTo>
                  <a:cubicBezTo>
                    <a:pt x="970" y="94"/>
                    <a:pt x="856" y="0"/>
                    <a:pt x="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71"/>
            <p:cNvSpPr/>
            <p:nvPr/>
          </p:nvSpPr>
          <p:spPr>
            <a:xfrm>
              <a:off x="5854000" y="1719400"/>
              <a:ext cx="29700" cy="67000"/>
            </a:xfrm>
            <a:custGeom>
              <a:avLst/>
              <a:gdLst/>
              <a:ahLst/>
              <a:cxnLst/>
              <a:rect l="l" t="t" r="r" b="b"/>
              <a:pathLst>
                <a:path w="1188" h="2680" extrusionOk="0">
                  <a:moveTo>
                    <a:pt x="900" y="0"/>
                  </a:moveTo>
                  <a:cubicBezTo>
                    <a:pt x="783" y="0"/>
                    <a:pt x="676" y="114"/>
                    <a:pt x="703" y="248"/>
                  </a:cubicBezTo>
                  <a:cubicBezTo>
                    <a:pt x="740" y="322"/>
                    <a:pt x="666" y="397"/>
                    <a:pt x="666" y="434"/>
                  </a:cubicBezTo>
                  <a:lnTo>
                    <a:pt x="517" y="770"/>
                  </a:lnTo>
                  <a:cubicBezTo>
                    <a:pt x="442" y="993"/>
                    <a:pt x="330" y="1254"/>
                    <a:pt x="256" y="1478"/>
                  </a:cubicBezTo>
                  <a:cubicBezTo>
                    <a:pt x="144" y="1702"/>
                    <a:pt x="69" y="1925"/>
                    <a:pt x="32" y="2149"/>
                  </a:cubicBezTo>
                  <a:cubicBezTo>
                    <a:pt x="32" y="2320"/>
                    <a:pt x="0" y="2680"/>
                    <a:pt x="226" y="2680"/>
                  </a:cubicBezTo>
                  <a:cubicBezTo>
                    <a:pt x="246" y="2680"/>
                    <a:pt x="268" y="2677"/>
                    <a:pt x="293" y="2671"/>
                  </a:cubicBezTo>
                  <a:cubicBezTo>
                    <a:pt x="405" y="2634"/>
                    <a:pt x="479" y="2484"/>
                    <a:pt x="554" y="2410"/>
                  </a:cubicBezTo>
                  <a:cubicBezTo>
                    <a:pt x="628" y="2298"/>
                    <a:pt x="666" y="2149"/>
                    <a:pt x="703" y="2037"/>
                  </a:cubicBezTo>
                  <a:cubicBezTo>
                    <a:pt x="778" y="1813"/>
                    <a:pt x="852" y="1590"/>
                    <a:pt x="927" y="1366"/>
                  </a:cubicBezTo>
                  <a:cubicBezTo>
                    <a:pt x="1001" y="1142"/>
                    <a:pt x="1076" y="919"/>
                    <a:pt x="1113" y="658"/>
                  </a:cubicBezTo>
                  <a:cubicBezTo>
                    <a:pt x="1188" y="471"/>
                    <a:pt x="1150" y="210"/>
                    <a:pt x="1038" y="61"/>
                  </a:cubicBezTo>
                  <a:cubicBezTo>
                    <a:pt x="996" y="19"/>
                    <a:pt x="947" y="0"/>
                    <a:pt x="9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71"/>
            <p:cNvSpPr/>
            <p:nvPr/>
          </p:nvSpPr>
          <p:spPr>
            <a:xfrm>
              <a:off x="5894900" y="1722550"/>
              <a:ext cx="28875" cy="57100"/>
            </a:xfrm>
            <a:custGeom>
              <a:avLst/>
              <a:gdLst/>
              <a:ahLst/>
              <a:cxnLst/>
              <a:rect l="l" t="t" r="r" b="b"/>
              <a:pathLst>
                <a:path w="1155" h="2284" extrusionOk="0">
                  <a:moveTo>
                    <a:pt x="973" y="0"/>
                  </a:moveTo>
                  <a:cubicBezTo>
                    <a:pt x="959" y="0"/>
                    <a:pt x="944" y="3"/>
                    <a:pt x="931" y="10"/>
                  </a:cubicBezTo>
                  <a:lnTo>
                    <a:pt x="894" y="10"/>
                  </a:lnTo>
                  <a:cubicBezTo>
                    <a:pt x="745" y="122"/>
                    <a:pt x="595" y="271"/>
                    <a:pt x="558" y="420"/>
                  </a:cubicBezTo>
                  <a:cubicBezTo>
                    <a:pt x="484" y="606"/>
                    <a:pt x="409" y="755"/>
                    <a:pt x="334" y="905"/>
                  </a:cubicBezTo>
                  <a:cubicBezTo>
                    <a:pt x="260" y="1054"/>
                    <a:pt x="185" y="1240"/>
                    <a:pt x="111" y="1426"/>
                  </a:cubicBezTo>
                  <a:cubicBezTo>
                    <a:pt x="11" y="1625"/>
                    <a:pt x="0" y="1854"/>
                    <a:pt x="78" y="2033"/>
                  </a:cubicBezTo>
                  <a:lnTo>
                    <a:pt x="78" y="2033"/>
                  </a:lnTo>
                  <a:cubicBezTo>
                    <a:pt x="89" y="2102"/>
                    <a:pt x="125" y="2187"/>
                    <a:pt x="185" y="2247"/>
                  </a:cubicBezTo>
                  <a:cubicBezTo>
                    <a:pt x="223" y="2284"/>
                    <a:pt x="297" y="2284"/>
                    <a:pt x="372" y="2284"/>
                  </a:cubicBezTo>
                  <a:cubicBezTo>
                    <a:pt x="446" y="2247"/>
                    <a:pt x="520" y="2173"/>
                    <a:pt x="594" y="2099"/>
                  </a:cubicBezTo>
                  <a:lnTo>
                    <a:pt x="594" y="2099"/>
                  </a:lnTo>
                  <a:lnTo>
                    <a:pt x="484" y="2209"/>
                  </a:lnTo>
                  <a:cubicBezTo>
                    <a:pt x="707" y="2097"/>
                    <a:pt x="745" y="1874"/>
                    <a:pt x="819" y="1650"/>
                  </a:cubicBezTo>
                  <a:lnTo>
                    <a:pt x="931" y="1165"/>
                  </a:lnTo>
                  <a:cubicBezTo>
                    <a:pt x="968" y="1016"/>
                    <a:pt x="1043" y="830"/>
                    <a:pt x="1080" y="681"/>
                  </a:cubicBezTo>
                  <a:cubicBezTo>
                    <a:pt x="1155" y="494"/>
                    <a:pt x="1155" y="308"/>
                    <a:pt x="1155" y="159"/>
                  </a:cubicBezTo>
                  <a:cubicBezTo>
                    <a:pt x="1124" y="67"/>
                    <a:pt x="1043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71"/>
            <p:cNvSpPr/>
            <p:nvPr/>
          </p:nvSpPr>
          <p:spPr>
            <a:xfrm>
              <a:off x="5940525" y="1716825"/>
              <a:ext cx="28925" cy="61975"/>
            </a:xfrm>
            <a:custGeom>
              <a:avLst/>
              <a:gdLst/>
              <a:ahLst/>
              <a:cxnLst/>
              <a:rect l="l" t="t" r="r" b="b"/>
              <a:pathLst>
                <a:path w="1157" h="2479" extrusionOk="0">
                  <a:moveTo>
                    <a:pt x="912" y="0"/>
                  </a:moveTo>
                  <a:cubicBezTo>
                    <a:pt x="851" y="0"/>
                    <a:pt x="787" y="28"/>
                    <a:pt x="746" y="90"/>
                  </a:cubicBezTo>
                  <a:cubicBezTo>
                    <a:pt x="746" y="127"/>
                    <a:pt x="746" y="127"/>
                    <a:pt x="746" y="164"/>
                  </a:cubicBezTo>
                  <a:lnTo>
                    <a:pt x="746" y="168"/>
                  </a:lnTo>
                  <a:lnTo>
                    <a:pt x="746" y="168"/>
                  </a:lnTo>
                  <a:cubicBezTo>
                    <a:pt x="695" y="230"/>
                    <a:pt x="665" y="296"/>
                    <a:pt x="634" y="388"/>
                  </a:cubicBezTo>
                  <a:cubicBezTo>
                    <a:pt x="597" y="462"/>
                    <a:pt x="560" y="537"/>
                    <a:pt x="523" y="612"/>
                  </a:cubicBezTo>
                  <a:cubicBezTo>
                    <a:pt x="411" y="798"/>
                    <a:pt x="336" y="947"/>
                    <a:pt x="262" y="1134"/>
                  </a:cubicBezTo>
                  <a:cubicBezTo>
                    <a:pt x="187" y="1283"/>
                    <a:pt x="150" y="1432"/>
                    <a:pt x="75" y="1618"/>
                  </a:cubicBezTo>
                  <a:cubicBezTo>
                    <a:pt x="1" y="1805"/>
                    <a:pt x="1" y="1991"/>
                    <a:pt x="1" y="2215"/>
                  </a:cubicBezTo>
                  <a:cubicBezTo>
                    <a:pt x="1" y="2289"/>
                    <a:pt x="75" y="2401"/>
                    <a:pt x="150" y="2438"/>
                  </a:cubicBezTo>
                  <a:cubicBezTo>
                    <a:pt x="193" y="2467"/>
                    <a:pt x="235" y="2479"/>
                    <a:pt x="278" y="2479"/>
                  </a:cubicBezTo>
                  <a:cubicBezTo>
                    <a:pt x="347" y="2479"/>
                    <a:pt x="416" y="2447"/>
                    <a:pt x="485" y="2401"/>
                  </a:cubicBezTo>
                  <a:cubicBezTo>
                    <a:pt x="672" y="2103"/>
                    <a:pt x="821" y="1730"/>
                    <a:pt x="895" y="1357"/>
                  </a:cubicBezTo>
                  <a:lnTo>
                    <a:pt x="1007" y="873"/>
                  </a:lnTo>
                  <a:cubicBezTo>
                    <a:pt x="1082" y="686"/>
                    <a:pt x="1119" y="500"/>
                    <a:pt x="1119" y="313"/>
                  </a:cubicBezTo>
                  <a:lnTo>
                    <a:pt x="1119" y="425"/>
                  </a:lnTo>
                  <a:cubicBezTo>
                    <a:pt x="1119" y="313"/>
                    <a:pt x="1156" y="164"/>
                    <a:pt x="1045" y="52"/>
                  </a:cubicBezTo>
                  <a:cubicBezTo>
                    <a:pt x="1011" y="19"/>
                    <a:pt x="962" y="0"/>
                    <a:pt x="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71"/>
            <p:cNvSpPr/>
            <p:nvPr/>
          </p:nvSpPr>
          <p:spPr>
            <a:xfrm>
              <a:off x="5989000" y="1716700"/>
              <a:ext cx="29525" cy="63925"/>
            </a:xfrm>
            <a:custGeom>
              <a:avLst/>
              <a:gdLst/>
              <a:ahLst/>
              <a:cxnLst/>
              <a:rect l="l" t="t" r="r" b="b"/>
              <a:pathLst>
                <a:path w="1181" h="2557" extrusionOk="0">
                  <a:moveTo>
                    <a:pt x="974" y="1"/>
                  </a:moveTo>
                  <a:cubicBezTo>
                    <a:pt x="917" y="1"/>
                    <a:pt x="860" y="29"/>
                    <a:pt x="820" y="95"/>
                  </a:cubicBezTo>
                  <a:cubicBezTo>
                    <a:pt x="709" y="244"/>
                    <a:pt x="597" y="430"/>
                    <a:pt x="522" y="617"/>
                  </a:cubicBezTo>
                  <a:cubicBezTo>
                    <a:pt x="448" y="803"/>
                    <a:pt x="373" y="1027"/>
                    <a:pt x="298" y="1213"/>
                  </a:cubicBezTo>
                  <a:cubicBezTo>
                    <a:pt x="224" y="1399"/>
                    <a:pt x="149" y="1586"/>
                    <a:pt x="112" y="1772"/>
                  </a:cubicBezTo>
                  <a:cubicBezTo>
                    <a:pt x="37" y="1884"/>
                    <a:pt x="37" y="1996"/>
                    <a:pt x="0" y="2108"/>
                  </a:cubicBezTo>
                  <a:cubicBezTo>
                    <a:pt x="0" y="2220"/>
                    <a:pt x="37" y="2331"/>
                    <a:pt x="112" y="2443"/>
                  </a:cubicBezTo>
                  <a:cubicBezTo>
                    <a:pt x="136" y="2516"/>
                    <a:pt x="207" y="2557"/>
                    <a:pt x="284" y="2557"/>
                  </a:cubicBezTo>
                  <a:cubicBezTo>
                    <a:pt x="326" y="2557"/>
                    <a:pt x="371" y="2544"/>
                    <a:pt x="410" y="2518"/>
                  </a:cubicBezTo>
                  <a:cubicBezTo>
                    <a:pt x="485" y="2481"/>
                    <a:pt x="559" y="2406"/>
                    <a:pt x="634" y="2294"/>
                  </a:cubicBezTo>
                  <a:cubicBezTo>
                    <a:pt x="671" y="2182"/>
                    <a:pt x="709" y="2108"/>
                    <a:pt x="746" y="1996"/>
                  </a:cubicBezTo>
                  <a:cubicBezTo>
                    <a:pt x="783" y="1810"/>
                    <a:pt x="858" y="1586"/>
                    <a:pt x="895" y="1399"/>
                  </a:cubicBezTo>
                  <a:cubicBezTo>
                    <a:pt x="969" y="1213"/>
                    <a:pt x="1007" y="1027"/>
                    <a:pt x="1044" y="840"/>
                  </a:cubicBezTo>
                  <a:cubicBezTo>
                    <a:pt x="1119" y="654"/>
                    <a:pt x="1119" y="430"/>
                    <a:pt x="1156" y="244"/>
                  </a:cubicBezTo>
                  <a:cubicBezTo>
                    <a:pt x="1180" y="99"/>
                    <a:pt x="1079" y="1"/>
                    <a:pt x="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71"/>
            <p:cNvSpPr/>
            <p:nvPr/>
          </p:nvSpPr>
          <p:spPr>
            <a:xfrm>
              <a:off x="6029275" y="1717700"/>
              <a:ext cx="33375" cy="61775"/>
            </a:xfrm>
            <a:custGeom>
              <a:avLst/>
              <a:gdLst/>
              <a:ahLst/>
              <a:cxnLst/>
              <a:rect l="l" t="t" r="r" b="b"/>
              <a:pathLst>
                <a:path w="1335" h="2471" extrusionOk="0">
                  <a:moveTo>
                    <a:pt x="1126" y="1"/>
                  </a:moveTo>
                  <a:cubicBezTo>
                    <a:pt x="1082" y="1"/>
                    <a:pt x="1036" y="17"/>
                    <a:pt x="999" y="55"/>
                  </a:cubicBezTo>
                  <a:cubicBezTo>
                    <a:pt x="924" y="92"/>
                    <a:pt x="850" y="167"/>
                    <a:pt x="812" y="278"/>
                  </a:cubicBezTo>
                  <a:lnTo>
                    <a:pt x="701" y="502"/>
                  </a:lnTo>
                  <a:cubicBezTo>
                    <a:pt x="626" y="651"/>
                    <a:pt x="514" y="800"/>
                    <a:pt x="440" y="949"/>
                  </a:cubicBezTo>
                  <a:cubicBezTo>
                    <a:pt x="290" y="1285"/>
                    <a:pt x="141" y="1620"/>
                    <a:pt x="30" y="1993"/>
                  </a:cubicBezTo>
                  <a:cubicBezTo>
                    <a:pt x="1" y="2080"/>
                    <a:pt x="16" y="2188"/>
                    <a:pt x="59" y="2267"/>
                  </a:cubicBezTo>
                  <a:lnTo>
                    <a:pt x="59" y="2267"/>
                  </a:lnTo>
                  <a:cubicBezTo>
                    <a:pt x="63" y="2286"/>
                    <a:pt x="67" y="2305"/>
                    <a:pt x="67" y="2329"/>
                  </a:cubicBezTo>
                  <a:cubicBezTo>
                    <a:pt x="94" y="2409"/>
                    <a:pt x="198" y="2471"/>
                    <a:pt x="296" y="2471"/>
                  </a:cubicBezTo>
                  <a:cubicBezTo>
                    <a:pt x="334" y="2471"/>
                    <a:pt x="371" y="2461"/>
                    <a:pt x="402" y="2441"/>
                  </a:cubicBezTo>
                  <a:cubicBezTo>
                    <a:pt x="403" y="2440"/>
                    <a:pt x="404" y="2439"/>
                    <a:pt x="405" y="2438"/>
                  </a:cubicBezTo>
                  <a:lnTo>
                    <a:pt x="405" y="2438"/>
                  </a:lnTo>
                  <a:cubicBezTo>
                    <a:pt x="510" y="2423"/>
                    <a:pt x="630" y="2353"/>
                    <a:pt x="663" y="2254"/>
                  </a:cubicBezTo>
                  <a:cubicBezTo>
                    <a:pt x="850" y="1919"/>
                    <a:pt x="999" y="1546"/>
                    <a:pt x="1073" y="1210"/>
                  </a:cubicBezTo>
                  <a:cubicBezTo>
                    <a:pt x="1148" y="1024"/>
                    <a:pt x="1185" y="838"/>
                    <a:pt x="1222" y="688"/>
                  </a:cubicBezTo>
                  <a:lnTo>
                    <a:pt x="1297" y="465"/>
                  </a:lnTo>
                  <a:cubicBezTo>
                    <a:pt x="1297" y="427"/>
                    <a:pt x="1334" y="353"/>
                    <a:pt x="1334" y="316"/>
                  </a:cubicBezTo>
                  <a:cubicBezTo>
                    <a:pt x="1334" y="278"/>
                    <a:pt x="1334" y="204"/>
                    <a:pt x="1297" y="167"/>
                  </a:cubicBezTo>
                  <a:cubicBezTo>
                    <a:pt x="1297" y="67"/>
                    <a:pt x="1214" y="1"/>
                    <a:pt x="1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71"/>
            <p:cNvSpPr/>
            <p:nvPr/>
          </p:nvSpPr>
          <p:spPr>
            <a:xfrm>
              <a:off x="6073800" y="1717750"/>
              <a:ext cx="40100" cy="63775"/>
            </a:xfrm>
            <a:custGeom>
              <a:avLst/>
              <a:gdLst/>
              <a:ahLst/>
              <a:cxnLst/>
              <a:rect l="l" t="t" r="r" b="b"/>
              <a:pathLst>
                <a:path w="1604" h="2551" extrusionOk="0">
                  <a:moveTo>
                    <a:pt x="1357" y="1"/>
                  </a:moveTo>
                  <a:cubicBezTo>
                    <a:pt x="1328" y="1"/>
                    <a:pt x="1298" y="5"/>
                    <a:pt x="1268" y="15"/>
                  </a:cubicBezTo>
                  <a:cubicBezTo>
                    <a:pt x="1231" y="53"/>
                    <a:pt x="1156" y="90"/>
                    <a:pt x="1156" y="165"/>
                  </a:cubicBezTo>
                  <a:cubicBezTo>
                    <a:pt x="1119" y="239"/>
                    <a:pt x="1045" y="276"/>
                    <a:pt x="1007" y="351"/>
                  </a:cubicBezTo>
                  <a:cubicBezTo>
                    <a:pt x="895" y="500"/>
                    <a:pt x="746" y="686"/>
                    <a:pt x="672" y="873"/>
                  </a:cubicBezTo>
                  <a:lnTo>
                    <a:pt x="336" y="1395"/>
                  </a:lnTo>
                  <a:cubicBezTo>
                    <a:pt x="299" y="1469"/>
                    <a:pt x="262" y="1581"/>
                    <a:pt x="224" y="1656"/>
                  </a:cubicBezTo>
                  <a:cubicBezTo>
                    <a:pt x="150" y="1768"/>
                    <a:pt x="75" y="1879"/>
                    <a:pt x="38" y="1991"/>
                  </a:cubicBezTo>
                  <a:cubicBezTo>
                    <a:pt x="1" y="2178"/>
                    <a:pt x="38" y="2513"/>
                    <a:pt x="262" y="2550"/>
                  </a:cubicBezTo>
                  <a:cubicBezTo>
                    <a:pt x="373" y="2513"/>
                    <a:pt x="448" y="2513"/>
                    <a:pt x="523" y="2439"/>
                  </a:cubicBezTo>
                  <a:cubicBezTo>
                    <a:pt x="634" y="2364"/>
                    <a:pt x="746" y="2252"/>
                    <a:pt x="784" y="2140"/>
                  </a:cubicBezTo>
                  <a:cubicBezTo>
                    <a:pt x="1007" y="1805"/>
                    <a:pt x="1156" y="1432"/>
                    <a:pt x="1343" y="1059"/>
                  </a:cubicBezTo>
                  <a:cubicBezTo>
                    <a:pt x="1455" y="836"/>
                    <a:pt x="1529" y="649"/>
                    <a:pt x="1566" y="425"/>
                  </a:cubicBezTo>
                  <a:cubicBezTo>
                    <a:pt x="1604" y="314"/>
                    <a:pt x="1566" y="202"/>
                    <a:pt x="1529" y="90"/>
                  </a:cubicBezTo>
                  <a:cubicBezTo>
                    <a:pt x="1502" y="35"/>
                    <a:pt x="143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71"/>
            <p:cNvSpPr/>
            <p:nvPr/>
          </p:nvSpPr>
          <p:spPr>
            <a:xfrm>
              <a:off x="6115000" y="1717750"/>
              <a:ext cx="38050" cy="62600"/>
            </a:xfrm>
            <a:custGeom>
              <a:avLst/>
              <a:gdLst/>
              <a:ahLst/>
              <a:cxnLst/>
              <a:rect l="l" t="t" r="r" b="b"/>
              <a:pathLst>
                <a:path w="1522" h="2504" extrusionOk="0">
                  <a:moveTo>
                    <a:pt x="1394" y="1"/>
                  </a:moveTo>
                  <a:cubicBezTo>
                    <a:pt x="1375" y="1"/>
                    <a:pt x="1355" y="5"/>
                    <a:pt x="1335" y="15"/>
                  </a:cubicBezTo>
                  <a:cubicBezTo>
                    <a:pt x="1261" y="53"/>
                    <a:pt x="1149" y="90"/>
                    <a:pt x="1074" y="165"/>
                  </a:cubicBezTo>
                  <a:cubicBezTo>
                    <a:pt x="1037" y="239"/>
                    <a:pt x="962" y="314"/>
                    <a:pt x="925" y="388"/>
                  </a:cubicBezTo>
                  <a:cubicBezTo>
                    <a:pt x="776" y="575"/>
                    <a:pt x="664" y="724"/>
                    <a:pt x="552" y="910"/>
                  </a:cubicBezTo>
                  <a:cubicBezTo>
                    <a:pt x="440" y="1097"/>
                    <a:pt x="366" y="1246"/>
                    <a:pt x="254" y="1432"/>
                  </a:cubicBezTo>
                  <a:cubicBezTo>
                    <a:pt x="206" y="1552"/>
                    <a:pt x="111" y="1750"/>
                    <a:pt x="100" y="1936"/>
                  </a:cubicBezTo>
                  <a:lnTo>
                    <a:pt x="100" y="1936"/>
                  </a:lnTo>
                  <a:cubicBezTo>
                    <a:pt x="62" y="2090"/>
                    <a:pt x="1" y="2369"/>
                    <a:pt x="179" y="2476"/>
                  </a:cubicBezTo>
                  <a:cubicBezTo>
                    <a:pt x="211" y="2495"/>
                    <a:pt x="243" y="2503"/>
                    <a:pt x="274" y="2503"/>
                  </a:cubicBezTo>
                  <a:cubicBezTo>
                    <a:pt x="383" y="2503"/>
                    <a:pt x="487" y="2405"/>
                    <a:pt x="571" y="2314"/>
                  </a:cubicBezTo>
                  <a:lnTo>
                    <a:pt x="571" y="2314"/>
                  </a:lnTo>
                  <a:cubicBezTo>
                    <a:pt x="765" y="2249"/>
                    <a:pt x="907" y="1989"/>
                    <a:pt x="1000" y="1805"/>
                  </a:cubicBezTo>
                  <a:cubicBezTo>
                    <a:pt x="1074" y="1581"/>
                    <a:pt x="1186" y="1432"/>
                    <a:pt x="1261" y="1208"/>
                  </a:cubicBezTo>
                  <a:cubicBezTo>
                    <a:pt x="1335" y="1022"/>
                    <a:pt x="1410" y="836"/>
                    <a:pt x="1447" y="649"/>
                  </a:cubicBezTo>
                  <a:cubicBezTo>
                    <a:pt x="1484" y="575"/>
                    <a:pt x="1484" y="463"/>
                    <a:pt x="1521" y="388"/>
                  </a:cubicBezTo>
                  <a:cubicBezTo>
                    <a:pt x="1521" y="276"/>
                    <a:pt x="1521" y="165"/>
                    <a:pt x="1484" y="90"/>
                  </a:cubicBezTo>
                  <a:cubicBezTo>
                    <a:pt x="1484" y="35"/>
                    <a:pt x="1444" y="1"/>
                    <a:pt x="1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71"/>
            <p:cNvSpPr/>
            <p:nvPr/>
          </p:nvSpPr>
          <p:spPr>
            <a:xfrm>
              <a:off x="6228525" y="1742425"/>
              <a:ext cx="32000" cy="59975"/>
            </a:xfrm>
            <a:custGeom>
              <a:avLst/>
              <a:gdLst/>
              <a:ahLst/>
              <a:cxnLst/>
              <a:rect l="l" t="t" r="r" b="b"/>
              <a:pathLst>
                <a:path w="1280" h="2399" extrusionOk="0">
                  <a:moveTo>
                    <a:pt x="1025" y="0"/>
                  </a:moveTo>
                  <a:cubicBezTo>
                    <a:pt x="960" y="0"/>
                    <a:pt x="896" y="33"/>
                    <a:pt x="858" y="110"/>
                  </a:cubicBezTo>
                  <a:cubicBezTo>
                    <a:pt x="634" y="445"/>
                    <a:pt x="447" y="818"/>
                    <a:pt x="298" y="1153"/>
                  </a:cubicBezTo>
                  <a:cubicBezTo>
                    <a:pt x="224" y="1340"/>
                    <a:pt x="149" y="1526"/>
                    <a:pt x="75" y="1675"/>
                  </a:cubicBezTo>
                  <a:cubicBezTo>
                    <a:pt x="37" y="1787"/>
                    <a:pt x="37" y="1899"/>
                    <a:pt x="37" y="2011"/>
                  </a:cubicBezTo>
                  <a:cubicBezTo>
                    <a:pt x="0" y="2085"/>
                    <a:pt x="37" y="2197"/>
                    <a:pt x="75" y="2309"/>
                  </a:cubicBezTo>
                  <a:cubicBezTo>
                    <a:pt x="102" y="2364"/>
                    <a:pt x="169" y="2398"/>
                    <a:pt x="233" y="2398"/>
                  </a:cubicBezTo>
                  <a:cubicBezTo>
                    <a:pt x="256" y="2398"/>
                    <a:pt x="278" y="2394"/>
                    <a:pt x="298" y="2384"/>
                  </a:cubicBezTo>
                  <a:cubicBezTo>
                    <a:pt x="485" y="2346"/>
                    <a:pt x="634" y="2085"/>
                    <a:pt x="708" y="1899"/>
                  </a:cubicBezTo>
                  <a:cubicBezTo>
                    <a:pt x="783" y="1713"/>
                    <a:pt x="820" y="1563"/>
                    <a:pt x="895" y="1377"/>
                  </a:cubicBezTo>
                  <a:cubicBezTo>
                    <a:pt x="1044" y="1004"/>
                    <a:pt x="1156" y="669"/>
                    <a:pt x="1230" y="296"/>
                  </a:cubicBezTo>
                  <a:cubicBezTo>
                    <a:pt x="1280" y="124"/>
                    <a:pt x="1150" y="0"/>
                    <a:pt x="1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71"/>
            <p:cNvSpPr/>
            <p:nvPr/>
          </p:nvSpPr>
          <p:spPr>
            <a:xfrm>
              <a:off x="6283500" y="1709150"/>
              <a:ext cx="26800" cy="50625"/>
            </a:xfrm>
            <a:custGeom>
              <a:avLst/>
              <a:gdLst/>
              <a:ahLst/>
              <a:cxnLst/>
              <a:rect l="l" t="t" r="r" b="b"/>
              <a:pathLst>
                <a:path w="1072" h="2025" extrusionOk="0">
                  <a:moveTo>
                    <a:pt x="847" y="0"/>
                  </a:moveTo>
                  <a:cubicBezTo>
                    <a:pt x="800" y="0"/>
                    <a:pt x="752" y="19"/>
                    <a:pt x="709" y="61"/>
                  </a:cubicBezTo>
                  <a:cubicBezTo>
                    <a:pt x="597" y="173"/>
                    <a:pt x="485" y="322"/>
                    <a:pt x="411" y="509"/>
                  </a:cubicBezTo>
                  <a:cubicBezTo>
                    <a:pt x="336" y="658"/>
                    <a:pt x="262" y="807"/>
                    <a:pt x="187" y="956"/>
                  </a:cubicBezTo>
                  <a:cubicBezTo>
                    <a:pt x="187" y="993"/>
                    <a:pt x="150" y="1068"/>
                    <a:pt x="112" y="1105"/>
                  </a:cubicBezTo>
                  <a:cubicBezTo>
                    <a:pt x="112" y="1142"/>
                    <a:pt x="75" y="1217"/>
                    <a:pt x="75" y="1291"/>
                  </a:cubicBezTo>
                  <a:lnTo>
                    <a:pt x="75" y="1329"/>
                  </a:lnTo>
                  <a:cubicBezTo>
                    <a:pt x="75" y="1366"/>
                    <a:pt x="75" y="1403"/>
                    <a:pt x="75" y="1478"/>
                  </a:cubicBezTo>
                  <a:cubicBezTo>
                    <a:pt x="1" y="1627"/>
                    <a:pt x="1" y="1813"/>
                    <a:pt x="75" y="1962"/>
                  </a:cubicBezTo>
                  <a:cubicBezTo>
                    <a:pt x="75" y="2006"/>
                    <a:pt x="101" y="2024"/>
                    <a:pt x="137" y="2024"/>
                  </a:cubicBezTo>
                  <a:cubicBezTo>
                    <a:pt x="163" y="2024"/>
                    <a:pt x="193" y="2015"/>
                    <a:pt x="224" y="2000"/>
                  </a:cubicBezTo>
                  <a:cubicBezTo>
                    <a:pt x="262" y="1962"/>
                    <a:pt x="336" y="1925"/>
                    <a:pt x="373" y="1851"/>
                  </a:cubicBezTo>
                  <a:cubicBezTo>
                    <a:pt x="411" y="1776"/>
                    <a:pt x="448" y="1701"/>
                    <a:pt x="485" y="1664"/>
                  </a:cubicBezTo>
                  <a:cubicBezTo>
                    <a:pt x="523" y="1552"/>
                    <a:pt x="560" y="1478"/>
                    <a:pt x="634" y="1441"/>
                  </a:cubicBezTo>
                  <a:cubicBezTo>
                    <a:pt x="672" y="1329"/>
                    <a:pt x="709" y="1254"/>
                    <a:pt x="746" y="1180"/>
                  </a:cubicBezTo>
                  <a:cubicBezTo>
                    <a:pt x="784" y="1030"/>
                    <a:pt x="858" y="881"/>
                    <a:pt x="895" y="695"/>
                  </a:cubicBezTo>
                  <a:cubicBezTo>
                    <a:pt x="970" y="546"/>
                    <a:pt x="1007" y="397"/>
                    <a:pt x="1044" y="248"/>
                  </a:cubicBezTo>
                  <a:cubicBezTo>
                    <a:pt x="1071" y="114"/>
                    <a:pt x="965" y="0"/>
                    <a:pt x="8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71"/>
            <p:cNvSpPr/>
            <p:nvPr/>
          </p:nvSpPr>
          <p:spPr>
            <a:xfrm>
              <a:off x="6342225" y="1665225"/>
              <a:ext cx="14000" cy="33175"/>
            </a:xfrm>
            <a:custGeom>
              <a:avLst/>
              <a:gdLst/>
              <a:ahLst/>
              <a:cxnLst/>
              <a:rect l="l" t="t" r="r" b="b"/>
              <a:pathLst>
                <a:path w="560" h="1327" extrusionOk="0">
                  <a:moveTo>
                    <a:pt x="322" y="1"/>
                  </a:moveTo>
                  <a:cubicBezTo>
                    <a:pt x="243" y="1"/>
                    <a:pt x="168" y="47"/>
                    <a:pt x="149" y="141"/>
                  </a:cubicBezTo>
                  <a:lnTo>
                    <a:pt x="149" y="103"/>
                  </a:lnTo>
                  <a:cubicBezTo>
                    <a:pt x="149" y="215"/>
                    <a:pt x="112" y="327"/>
                    <a:pt x="75" y="402"/>
                  </a:cubicBezTo>
                  <a:lnTo>
                    <a:pt x="75" y="439"/>
                  </a:lnTo>
                  <a:cubicBezTo>
                    <a:pt x="75" y="476"/>
                    <a:pt x="75" y="476"/>
                    <a:pt x="75" y="513"/>
                  </a:cubicBezTo>
                  <a:lnTo>
                    <a:pt x="75" y="625"/>
                  </a:lnTo>
                  <a:cubicBezTo>
                    <a:pt x="75" y="700"/>
                    <a:pt x="38" y="737"/>
                    <a:pt x="38" y="774"/>
                  </a:cubicBezTo>
                  <a:cubicBezTo>
                    <a:pt x="38" y="812"/>
                    <a:pt x="38" y="849"/>
                    <a:pt x="38" y="886"/>
                  </a:cubicBezTo>
                  <a:lnTo>
                    <a:pt x="38" y="923"/>
                  </a:lnTo>
                  <a:cubicBezTo>
                    <a:pt x="0" y="998"/>
                    <a:pt x="0" y="1110"/>
                    <a:pt x="0" y="1184"/>
                  </a:cubicBezTo>
                  <a:cubicBezTo>
                    <a:pt x="0" y="1265"/>
                    <a:pt x="58" y="1326"/>
                    <a:pt x="119" y="1326"/>
                  </a:cubicBezTo>
                  <a:cubicBezTo>
                    <a:pt x="142" y="1326"/>
                    <a:pt x="166" y="1317"/>
                    <a:pt x="187" y="1296"/>
                  </a:cubicBezTo>
                  <a:cubicBezTo>
                    <a:pt x="261" y="1259"/>
                    <a:pt x="299" y="1222"/>
                    <a:pt x="336" y="1184"/>
                  </a:cubicBezTo>
                  <a:lnTo>
                    <a:pt x="410" y="1073"/>
                  </a:lnTo>
                  <a:cubicBezTo>
                    <a:pt x="410" y="1073"/>
                    <a:pt x="410" y="998"/>
                    <a:pt x="448" y="998"/>
                  </a:cubicBezTo>
                  <a:cubicBezTo>
                    <a:pt x="448" y="998"/>
                    <a:pt x="448" y="998"/>
                    <a:pt x="448" y="961"/>
                  </a:cubicBezTo>
                  <a:cubicBezTo>
                    <a:pt x="448" y="961"/>
                    <a:pt x="448" y="961"/>
                    <a:pt x="448" y="923"/>
                  </a:cubicBezTo>
                  <a:cubicBezTo>
                    <a:pt x="448" y="886"/>
                    <a:pt x="485" y="812"/>
                    <a:pt x="485" y="774"/>
                  </a:cubicBezTo>
                  <a:cubicBezTo>
                    <a:pt x="485" y="662"/>
                    <a:pt x="522" y="551"/>
                    <a:pt x="559" y="439"/>
                  </a:cubicBezTo>
                  <a:cubicBezTo>
                    <a:pt x="559" y="327"/>
                    <a:pt x="559" y="215"/>
                    <a:pt x="522" y="141"/>
                  </a:cubicBezTo>
                  <a:cubicBezTo>
                    <a:pt x="485" y="47"/>
                    <a:pt x="401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71"/>
            <p:cNvSpPr/>
            <p:nvPr/>
          </p:nvSpPr>
          <p:spPr>
            <a:xfrm>
              <a:off x="5252725" y="1589225"/>
              <a:ext cx="34200" cy="85725"/>
            </a:xfrm>
            <a:custGeom>
              <a:avLst/>
              <a:gdLst/>
              <a:ahLst/>
              <a:cxnLst/>
              <a:rect l="l" t="t" r="r" b="b"/>
              <a:pathLst>
                <a:path w="1368" h="3429" extrusionOk="0">
                  <a:moveTo>
                    <a:pt x="1147" y="1"/>
                  </a:moveTo>
                  <a:cubicBezTo>
                    <a:pt x="1095" y="1"/>
                    <a:pt x="1043" y="26"/>
                    <a:pt x="1007" y="86"/>
                  </a:cubicBezTo>
                  <a:cubicBezTo>
                    <a:pt x="746" y="608"/>
                    <a:pt x="522" y="1130"/>
                    <a:pt x="336" y="1689"/>
                  </a:cubicBezTo>
                  <a:cubicBezTo>
                    <a:pt x="224" y="1950"/>
                    <a:pt x="149" y="2249"/>
                    <a:pt x="75" y="2510"/>
                  </a:cubicBezTo>
                  <a:cubicBezTo>
                    <a:pt x="37" y="2659"/>
                    <a:pt x="37" y="2808"/>
                    <a:pt x="37" y="2957"/>
                  </a:cubicBezTo>
                  <a:cubicBezTo>
                    <a:pt x="0" y="3069"/>
                    <a:pt x="0" y="3218"/>
                    <a:pt x="37" y="3367"/>
                  </a:cubicBezTo>
                  <a:cubicBezTo>
                    <a:pt x="37" y="3411"/>
                    <a:pt x="76" y="3429"/>
                    <a:pt x="115" y="3429"/>
                  </a:cubicBezTo>
                  <a:cubicBezTo>
                    <a:pt x="143" y="3429"/>
                    <a:pt x="171" y="3420"/>
                    <a:pt x="187" y="3404"/>
                  </a:cubicBezTo>
                  <a:cubicBezTo>
                    <a:pt x="298" y="3292"/>
                    <a:pt x="373" y="3181"/>
                    <a:pt x="410" y="3069"/>
                  </a:cubicBezTo>
                  <a:cubicBezTo>
                    <a:pt x="485" y="2957"/>
                    <a:pt x="559" y="2845"/>
                    <a:pt x="634" y="2696"/>
                  </a:cubicBezTo>
                  <a:cubicBezTo>
                    <a:pt x="708" y="2435"/>
                    <a:pt x="820" y="2174"/>
                    <a:pt x="895" y="1876"/>
                  </a:cubicBezTo>
                  <a:cubicBezTo>
                    <a:pt x="1044" y="1317"/>
                    <a:pt x="1230" y="795"/>
                    <a:pt x="1342" y="235"/>
                  </a:cubicBezTo>
                  <a:cubicBezTo>
                    <a:pt x="1367" y="110"/>
                    <a:pt x="1257" y="1"/>
                    <a:pt x="1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71"/>
            <p:cNvSpPr/>
            <p:nvPr/>
          </p:nvSpPr>
          <p:spPr>
            <a:xfrm>
              <a:off x="5246025" y="1668275"/>
              <a:ext cx="34350" cy="85200"/>
            </a:xfrm>
            <a:custGeom>
              <a:avLst/>
              <a:gdLst/>
              <a:ahLst/>
              <a:cxnLst/>
              <a:rect l="l" t="t" r="r" b="b"/>
              <a:pathLst>
                <a:path w="1374" h="3408" extrusionOk="0">
                  <a:moveTo>
                    <a:pt x="1230" y="1"/>
                  </a:moveTo>
                  <a:cubicBezTo>
                    <a:pt x="1191" y="1"/>
                    <a:pt x="1152" y="17"/>
                    <a:pt x="1126" y="56"/>
                  </a:cubicBezTo>
                  <a:cubicBezTo>
                    <a:pt x="1051" y="168"/>
                    <a:pt x="976" y="280"/>
                    <a:pt x="902" y="391"/>
                  </a:cubicBezTo>
                  <a:cubicBezTo>
                    <a:pt x="827" y="503"/>
                    <a:pt x="790" y="652"/>
                    <a:pt x="716" y="764"/>
                  </a:cubicBezTo>
                  <a:cubicBezTo>
                    <a:pt x="604" y="1025"/>
                    <a:pt x="492" y="1286"/>
                    <a:pt x="417" y="1547"/>
                  </a:cubicBezTo>
                  <a:cubicBezTo>
                    <a:pt x="231" y="2106"/>
                    <a:pt x="119" y="2665"/>
                    <a:pt x="44" y="3225"/>
                  </a:cubicBezTo>
                  <a:cubicBezTo>
                    <a:pt x="0" y="3336"/>
                    <a:pt x="75" y="3407"/>
                    <a:pt x="158" y="3407"/>
                  </a:cubicBezTo>
                  <a:cubicBezTo>
                    <a:pt x="215" y="3407"/>
                    <a:pt x="275" y="3374"/>
                    <a:pt x="305" y="3299"/>
                  </a:cubicBezTo>
                  <a:cubicBezTo>
                    <a:pt x="380" y="3038"/>
                    <a:pt x="529" y="2777"/>
                    <a:pt x="641" y="2516"/>
                  </a:cubicBezTo>
                  <a:lnTo>
                    <a:pt x="790" y="2106"/>
                  </a:lnTo>
                  <a:cubicBezTo>
                    <a:pt x="827" y="1994"/>
                    <a:pt x="902" y="1883"/>
                    <a:pt x="939" y="1733"/>
                  </a:cubicBezTo>
                  <a:cubicBezTo>
                    <a:pt x="1014" y="1472"/>
                    <a:pt x="1088" y="1212"/>
                    <a:pt x="1163" y="951"/>
                  </a:cubicBezTo>
                  <a:cubicBezTo>
                    <a:pt x="1200" y="839"/>
                    <a:pt x="1237" y="690"/>
                    <a:pt x="1275" y="540"/>
                  </a:cubicBezTo>
                  <a:cubicBezTo>
                    <a:pt x="1275" y="429"/>
                    <a:pt x="1312" y="280"/>
                    <a:pt x="1349" y="130"/>
                  </a:cubicBezTo>
                  <a:cubicBezTo>
                    <a:pt x="1374" y="58"/>
                    <a:pt x="1303" y="1"/>
                    <a:pt x="1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F9E37"/>
              </a:clrFrom>
              <a:clrTo>
                <a:srgbClr val="CF9E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52" y="428823"/>
            <a:ext cx="6455469" cy="895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847" y="1995686"/>
            <a:ext cx="699348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4618" y="4448603"/>
            <a:ext cx="83019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https://imzo.gov.ua/model-ni-navchal-ni-prohramy/tekhnolohichna-osvitnia-haluz/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75" b="18214"/>
          <a:stretch/>
        </p:blipFill>
        <p:spPr bwMode="auto">
          <a:xfrm rot="1316658">
            <a:off x="5194545" y="2820052"/>
            <a:ext cx="1850477" cy="1533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0"/>
          <a:stretch/>
        </p:blipFill>
        <p:spPr bwMode="auto">
          <a:xfrm rot="20295914">
            <a:off x="2560859" y="2788467"/>
            <a:ext cx="2000862" cy="144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19</a:t>
            </a:r>
            <a:endParaRPr lang="uk-UA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b="8470"/>
          <a:stretch/>
        </p:blipFill>
        <p:spPr bwMode="auto">
          <a:xfrm>
            <a:off x="6876256" y="3166469"/>
            <a:ext cx="1258983" cy="1475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304750" y="10740"/>
            <a:ext cx="8515350" cy="760809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4000" b="1" dirty="0" err="1">
                <a:solidFill>
                  <a:schemeClr val="accent3">
                    <a:lumMod val="75000"/>
                    <a:lumOff val="25000"/>
                  </a:schemeClr>
                </a:solidFill>
                <a:latin typeface="Monotype Corsiva" pitchFamily="66" charset="0"/>
                <a:cs typeface="Times New Roman" pitchFamily="18" charset="0"/>
                <a:sym typeface="Times New Roman" pitchFamily="18" charset="0"/>
              </a:rPr>
              <a:t>Н</a:t>
            </a:r>
            <a:r>
              <a:rPr lang="ru-RU" sz="4000" b="1" dirty="0" err="1" smtClean="0">
                <a:solidFill>
                  <a:schemeClr val="accent3">
                    <a:lumMod val="75000"/>
                    <a:lumOff val="25000"/>
                  </a:schemeClr>
                </a:solidFill>
                <a:latin typeface="Monotype Corsiva" pitchFamily="66" charset="0"/>
                <a:cs typeface="Times New Roman" pitchFamily="18" charset="0"/>
                <a:sym typeface="Times New Roman" pitchFamily="18" charset="0"/>
              </a:rPr>
              <a:t>ормативне</a:t>
            </a:r>
            <a:r>
              <a:rPr lang="ru-RU" sz="4000" b="1" dirty="0" smtClean="0">
                <a:solidFill>
                  <a:schemeClr val="accent3">
                    <a:lumMod val="75000"/>
                    <a:lumOff val="25000"/>
                  </a:schemeClr>
                </a:solidFill>
                <a:latin typeface="Monotype Corsiva" pitchFamily="66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accent3">
                    <a:lumMod val="75000"/>
                    <a:lumOff val="25000"/>
                  </a:schemeClr>
                </a:solidFill>
                <a:latin typeface="Monotype Corsiva" pitchFamily="66" charset="0"/>
                <a:cs typeface="Times New Roman" pitchFamily="18" charset="0"/>
                <a:sym typeface="Times New Roman" pitchFamily="18" charset="0"/>
              </a:rPr>
              <a:t>забезпечення</a:t>
            </a:r>
            <a:r>
              <a:rPr lang="ru-RU" sz="4000" b="1" dirty="0" smtClean="0">
                <a:solidFill>
                  <a:schemeClr val="accent3">
                    <a:lumMod val="75000"/>
                    <a:lumOff val="25000"/>
                  </a:schemeClr>
                </a:solidFill>
                <a:latin typeface="Monotype Corsiva" pitchFamily="66" charset="0"/>
                <a:cs typeface="Times New Roman" pitchFamily="18" charset="0"/>
                <a:sym typeface="Times New Roman" pitchFamily="18" charset="0"/>
              </a:rPr>
              <a:t>:</a:t>
            </a:r>
            <a:br>
              <a:rPr lang="ru-RU" sz="4000" b="1" dirty="0" smtClean="0">
                <a:solidFill>
                  <a:schemeClr val="accent3">
                    <a:lumMod val="75000"/>
                    <a:lumOff val="25000"/>
                  </a:schemeClr>
                </a:solidFill>
                <a:latin typeface="Monotype Corsiva" pitchFamily="66" charset="0"/>
                <a:cs typeface="Times New Roman" pitchFamily="18" charset="0"/>
                <a:sym typeface="Times New Roman" pitchFamily="18" charset="0"/>
              </a:rPr>
            </a:br>
            <a:endParaRPr lang="uk-UA" sz="4000" b="1" dirty="0" smtClean="0">
              <a:solidFill>
                <a:schemeClr val="accent3">
                  <a:lumMod val="75000"/>
                  <a:lumOff val="2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4" name="Google Shape;492;p46"/>
          <p:cNvSpPr>
            <a:spLocks noChangeArrowheads="1"/>
          </p:cNvSpPr>
          <p:nvPr/>
        </p:nvSpPr>
        <p:spPr bwMode="auto">
          <a:xfrm>
            <a:off x="571676" y="771549"/>
            <a:ext cx="2285332" cy="80960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4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Закон України </a:t>
            </a:r>
          </a:p>
          <a:p>
            <a:pPr algn="ctr" eaLnBrk="0" hangingPunct="0"/>
            <a:r>
              <a:rPr lang="uk-UA" sz="14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«Про освіту» </a:t>
            </a:r>
            <a:endParaRPr lang="uk-UA" sz="1400" b="1" dirty="0" smtClean="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  <a:sym typeface="Calibri" pitchFamily="34" charset="0"/>
            </a:endParaRPr>
          </a:p>
          <a:p>
            <a:pPr algn="ctr" eaLnBrk="0" hangingPunct="0"/>
            <a:r>
              <a:rPr lang="uk-UA" sz="1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(</a:t>
            </a:r>
            <a:r>
              <a:rPr lang="uk-UA" sz="1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2017 рік)</a:t>
            </a:r>
          </a:p>
        </p:txBody>
      </p:sp>
      <p:sp>
        <p:nvSpPr>
          <p:cNvPr id="5" name="Google Shape;493;p46"/>
          <p:cNvSpPr>
            <a:spLocks noChangeArrowheads="1"/>
          </p:cNvSpPr>
          <p:nvPr/>
        </p:nvSpPr>
        <p:spPr bwMode="auto">
          <a:xfrm>
            <a:off x="3317695" y="742676"/>
            <a:ext cx="2413001" cy="86734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4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Концепція Нової Української Школи </a:t>
            </a:r>
            <a:endParaRPr lang="uk-UA" sz="1400" b="1" dirty="0" smtClean="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  <a:sym typeface="Calibri" pitchFamily="34" charset="0"/>
            </a:endParaRPr>
          </a:p>
          <a:p>
            <a:pPr algn="ctr" eaLnBrk="0" hangingPunct="0"/>
            <a:r>
              <a:rPr lang="uk-UA" sz="1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(</a:t>
            </a:r>
            <a:r>
              <a:rPr lang="uk-UA" sz="1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2016 рік)</a:t>
            </a:r>
          </a:p>
        </p:txBody>
      </p:sp>
      <p:sp>
        <p:nvSpPr>
          <p:cNvPr id="6" name="Google Shape;494;p46"/>
          <p:cNvSpPr>
            <a:spLocks noChangeArrowheads="1"/>
          </p:cNvSpPr>
          <p:nvPr/>
        </p:nvSpPr>
        <p:spPr bwMode="auto">
          <a:xfrm>
            <a:off x="6239272" y="731665"/>
            <a:ext cx="2358727" cy="79348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ru-RU" sz="14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Закон </a:t>
            </a:r>
            <a:r>
              <a:rPr lang="ru-RU" sz="1400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України</a:t>
            </a:r>
            <a:r>
              <a:rPr lang="ru-RU" sz="14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 </a:t>
            </a:r>
          </a:p>
          <a:p>
            <a:pPr algn="ctr" eaLnBrk="0" hangingPunct="0"/>
            <a:r>
              <a:rPr lang="ru-RU" sz="14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«Про </a:t>
            </a:r>
            <a:r>
              <a:rPr lang="ru-RU" sz="1400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повну</a:t>
            </a:r>
            <a:r>
              <a:rPr lang="ru-RU" sz="14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ru-RU" sz="1400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загальну</a:t>
            </a:r>
            <a:r>
              <a:rPr lang="ru-RU" sz="14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ru-RU" sz="1400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середню</a:t>
            </a:r>
            <a:r>
              <a:rPr lang="ru-RU" sz="14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ru-RU" sz="1400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освіту</a:t>
            </a:r>
            <a:r>
              <a:rPr lang="ru-RU" sz="14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» </a:t>
            </a:r>
          </a:p>
          <a:p>
            <a:pPr algn="ctr" eaLnBrk="0" hangingPunct="0"/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(2020 </a:t>
            </a:r>
            <a:r>
              <a:rPr lang="ru-RU" sz="1400" b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рік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)</a:t>
            </a:r>
          </a:p>
        </p:txBody>
      </p:sp>
      <p:sp>
        <p:nvSpPr>
          <p:cNvPr id="9" name="Google Shape;165;p18"/>
          <p:cNvSpPr>
            <a:spLocks noChangeArrowheads="1"/>
          </p:cNvSpPr>
          <p:nvPr/>
        </p:nvSpPr>
        <p:spPr bwMode="auto">
          <a:xfrm>
            <a:off x="571676" y="1740085"/>
            <a:ext cx="2285332" cy="10510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автономія, академічна свобода, право на різні форми здобуття освіти, вільний вибір закладу освіти, </a:t>
            </a:r>
            <a:r>
              <a:rPr lang="uk-UA" sz="1200" b="1" dirty="0">
                <a:solidFill>
                  <a:schemeClr val="accent3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безперервний </a:t>
            </a:r>
            <a:r>
              <a:rPr lang="uk-UA" sz="1200" b="1" dirty="0" smtClean="0">
                <a:solidFill>
                  <a:schemeClr val="accent3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професійний розвиток</a:t>
            </a:r>
            <a:endParaRPr lang="uk-UA" sz="1200" b="1" i="1" dirty="0">
              <a:solidFill>
                <a:schemeClr val="accent3">
                  <a:lumMod val="75000"/>
                  <a:lumOff val="25000"/>
                </a:schemeClr>
              </a:solidFill>
              <a:sym typeface="Calibri" pitchFamily="34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2535807" y="1522141"/>
            <a:ext cx="392112" cy="372666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11" name="Google Shape;166;p18"/>
          <p:cNvSpPr>
            <a:spLocks noChangeArrowheads="1"/>
          </p:cNvSpPr>
          <p:nvPr/>
        </p:nvSpPr>
        <p:spPr bwMode="auto">
          <a:xfrm>
            <a:off x="3278803" y="1740085"/>
            <a:ext cx="2589212" cy="11153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децентралізація, 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сучасне освітнє середовище, новий зміст освіти орієнтований на формування </a:t>
            </a:r>
            <a:r>
              <a:rPr lang="uk-UA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компетентностей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, педагогіка партнерства, орієнтація на потреби учня, </a:t>
            </a:r>
            <a:r>
              <a:rPr lang="uk-UA" sz="1200" b="1" dirty="0">
                <a:solidFill>
                  <a:schemeClr val="accent3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професійне зростання</a:t>
            </a:r>
            <a:r>
              <a:rPr lang="uk-UA" sz="1200" dirty="0">
                <a:solidFill>
                  <a:schemeClr val="accent3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</a:t>
            </a:r>
            <a:endParaRPr lang="uk-UA" sz="1200" b="1" i="1" dirty="0">
              <a:solidFill>
                <a:schemeClr val="accent3">
                  <a:lumMod val="75000"/>
                  <a:lumOff val="25000"/>
                </a:schemeClr>
              </a:solidFill>
              <a:sym typeface="Calibri" pitchFamily="34" charset="0"/>
            </a:endParaRPr>
          </a:p>
        </p:txBody>
      </p:sp>
      <p:sp>
        <p:nvSpPr>
          <p:cNvPr id="13" name="Google Shape;167;p18"/>
          <p:cNvSpPr>
            <a:spLocks noChangeArrowheads="1"/>
          </p:cNvSpPr>
          <p:nvPr/>
        </p:nvSpPr>
        <p:spPr bwMode="auto">
          <a:xfrm>
            <a:off x="6142285" y="1708474"/>
            <a:ext cx="2552700" cy="10826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безпечне освітнє середовище, якість освітньої діяльності, формування </a:t>
            </a:r>
            <a:r>
              <a:rPr lang="uk-UA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компетентностей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, </a:t>
            </a:r>
            <a:endParaRPr lang="uk-UA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eaLnBrk="0" hangingPunct="0"/>
            <a:r>
              <a:rPr lang="uk-UA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різні 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види оцінювання, </a:t>
            </a:r>
            <a:endParaRPr lang="uk-UA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eaLnBrk="0" hangingPunct="0"/>
            <a:r>
              <a:rPr lang="uk-UA" sz="1200" b="1" dirty="0" smtClean="0">
                <a:solidFill>
                  <a:schemeClr val="accent3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постійне </a:t>
            </a:r>
            <a:r>
              <a:rPr lang="uk-UA" sz="1200" b="1" dirty="0">
                <a:solidFill>
                  <a:schemeClr val="accent3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підвищення педагогічної майстерності</a:t>
            </a:r>
            <a:endParaRPr lang="uk-UA" sz="1200" b="1" i="1" dirty="0">
              <a:solidFill>
                <a:schemeClr val="accent3">
                  <a:lumMod val="75000"/>
                  <a:lumOff val="25000"/>
                </a:schemeClr>
              </a:solidFill>
              <a:sym typeface="Calibri" pitchFamily="34" charset="0"/>
            </a:endParaRPr>
          </a:p>
        </p:txBody>
      </p:sp>
      <p:sp>
        <p:nvSpPr>
          <p:cNvPr id="14" name="Google Shape;491;p46"/>
          <p:cNvSpPr>
            <a:spLocks noChangeArrowheads="1"/>
          </p:cNvSpPr>
          <p:nvPr/>
        </p:nvSpPr>
        <p:spPr bwMode="auto">
          <a:xfrm>
            <a:off x="536577" y="3005138"/>
            <a:ext cx="2513683" cy="85486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Державний стандарт </a:t>
            </a:r>
            <a:endParaRPr lang="uk-UA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eaLnBrk="0" hangingPunct="0"/>
            <a:r>
              <a:rPr lang="uk-UA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базової </a:t>
            </a:r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середньої освіти</a:t>
            </a:r>
          </a:p>
          <a:p>
            <a:pPr algn="ctr" eaLnBrk="0" hangingPunct="0"/>
            <a:r>
              <a:rPr lang="uk-UA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(2020 рік)</a:t>
            </a:r>
            <a:endParaRPr lang="uk-UA" sz="1400" b="1" i="1" dirty="0">
              <a:solidFill>
                <a:srgbClr val="FFFFFF"/>
              </a:solidFill>
              <a:sym typeface="Calibri" pitchFamily="34" charset="0"/>
            </a:endParaRPr>
          </a:p>
        </p:txBody>
      </p:sp>
      <p:sp>
        <p:nvSpPr>
          <p:cNvPr id="15" name="Google Shape;491;p46"/>
          <p:cNvSpPr>
            <a:spLocks noChangeArrowheads="1"/>
          </p:cNvSpPr>
          <p:nvPr/>
        </p:nvSpPr>
        <p:spPr bwMode="auto">
          <a:xfrm>
            <a:off x="3622677" y="3061407"/>
            <a:ext cx="1998662" cy="94892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Типова освітня програма для </a:t>
            </a:r>
          </a:p>
          <a:p>
            <a:pPr algn="ctr" eaLnBrk="0" hangingPunct="0"/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5-9 класів </a:t>
            </a:r>
            <a:r>
              <a:rPr lang="uk-UA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ЗЗСО </a:t>
            </a:r>
            <a:endParaRPr lang="uk-UA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eaLnBrk="0" hangingPunct="0"/>
            <a:r>
              <a:rPr lang="uk-UA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(2021 рік)</a:t>
            </a:r>
            <a:endParaRPr lang="uk-UA" sz="1400" b="1" i="1" dirty="0">
              <a:solidFill>
                <a:srgbClr val="FFFFFF"/>
              </a:solidFill>
              <a:sym typeface="Calibri" pitchFamily="34" charset="0"/>
            </a:endParaRPr>
          </a:p>
        </p:txBody>
      </p:sp>
      <p:sp>
        <p:nvSpPr>
          <p:cNvPr id="16" name="Google Shape;165;p18"/>
          <p:cNvSpPr>
            <a:spLocks noChangeArrowheads="1"/>
          </p:cNvSpPr>
          <p:nvPr/>
        </p:nvSpPr>
        <p:spPr bwMode="auto">
          <a:xfrm>
            <a:off x="395536" y="3958495"/>
            <a:ext cx="2760410" cy="10615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рівний доступ до освіти, </a:t>
            </a:r>
            <a:r>
              <a:rPr lang="uk-UA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компетентнісний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підхід, формування цінностей, академічна доброчесність, </a:t>
            </a:r>
            <a:r>
              <a:rPr lang="uk-UA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пріоритет 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інтересів учня, атмосфера довіри, конструктивна взаємодія</a:t>
            </a:r>
            <a:endParaRPr lang="uk-UA" sz="1200" b="1" i="1" dirty="0">
              <a:solidFill>
                <a:schemeClr val="bg1"/>
              </a:solidFill>
              <a:sym typeface="Calibri" pitchFamily="34" charset="0"/>
            </a:endParaRPr>
          </a:p>
        </p:txBody>
      </p:sp>
      <p:sp>
        <p:nvSpPr>
          <p:cNvPr id="17" name="Google Shape;166;p18"/>
          <p:cNvSpPr>
            <a:spLocks noChangeArrowheads="1"/>
          </p:cNvSpPr>
          <p:nvPr/>
        </p:nvSpPr>
        <p:spPr bwMode="auto">
          <a:xfrm>
            <a:off x="3278803" y="4218085"/>
            <a:ext cx="2830512" cy="848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освітня програма, </a:t>
            </a:r>
            <a:r>
              <a:rPr lang="uk-UA" sz="1200" b="1" dirty="0">
                <a:solidFill>
                  <a:schemeClr val="accent3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модельна програма,</a:t>
            </a:r>
            <a:r>
              <a:rPr lang="uk-UA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навчальні програми предметів, </a:t>
            </a:r>
          </a:p>
          <a:p>
            <a:pPr algn="ctr" eaLnBrk="0" hangingPunct="0"/>
            <a:r>
              <a:rPr lang="uk-UA" sz="1200" b="1" dirty="0">
                <a:solidFill>
                  <a:schemeClr val="accent3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інтегровані курси</a:t>
            </a:r>
            <a:endParaRPr lang="uk-UA" sz="1200" b="1" i="1" dirty="0">
              <a:solidFill>
                <a:schemeClr val="accent3">
                  <a:lumMod val="75000"/>
                  <a:lumOff val="25000"/>
                </a:schemeClr>
              </a:solidFill>
              <a:sym typeface="Calibri" pitchFamily="34" charset="0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5425283" y="1452563"/>
            <a:ext cx="392112" cy="372666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23" name="Стрелка вниз 22"/>
          <p:cNvSpPr/>
          <p:nvPr/>
        </p:nvSpPr>
        <p:spPr>
          <a:xfrm>
            <a:off x="5311150" y="3985581"/>
            <a:ext cx="392112" cy="372666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24" name="Стрелка вниз 23"/>
          <p:cNvSpPr/>
          <p:nvPr/>
        </p:nvSpPr>
        <p:spPr>
          <a:xfrm>
            <a:off x="2763834" y="3755233"/>
            <a:ext cx="392112" cy="372666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25" name="Стрелка вниз 24"/>
          <p:cNvSpPr/>
          <p:nvPr/>
        </p:nvSpPr>
        <p:spPr>
          <a:xfrm>
            <a:off x="8316416" y="1452563"/>
            <a:ext cx="392112" cy="372666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8820472" y="4731990"/>
            <a:ext cx="323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Monotype Corsiva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0766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339502"/>
            <a:ext cx="92890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tx1"/>
                </a:solidFill>
                <a:latin typeface="Bookman Old Style" pitchFamily="18" charset="0"/>
              </a:rPr>
              <a:t>Всеукраїнський </a:t>
            </a:r>
            <a:br>
              <a:rPr lang="uk-UA" sz="2400" b="1" dirty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uk-UA" sz="2400" b="1" dirty="0">
                <a:solidFill>
                  <a:schemeClr val="tx1"/>
                </a:solidFill>
                <a:latin typeface="Bookman Old Style" pitchFamily="18" charset="0"/>
              </a:rPr>
              <a:t>конкурс-захист </a:t>
            </a:r>
            <a:r>
              <a:rPr lang="uk-UA" sz="2400" b="1" dirty="0" smtClean="0">
                <a:solidFill>
                  <a:schemeClr val="tx1"/>
                </a:solidFill>
                <a:latin typeface="Bookman Old Style" pitchFamily="18" charset="0"/>
              </a:rPr>
              <a:t>науково-дослідницьких </a:t>
            </a:r>
            <a:r>
              <a:rPr lang="uk-UA" sz="2400" b="1" dirty="0">
                <a:solidFill>
                  <a:schemeClr val="tx1"/>
                </a:solidFill>
                <a:latin typeface="Bookman Old Style" pitchFamily="18" charset="0"/>
              </a:rPr>
              <a:t>робіт </a:t>
            </a:r>
            <a:endParaRPr lang="uk-UA" sz="2400" b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Bookman Old Style" pitchFamily="18" charset="0"/>
              </a:rPr>
              <a:t>учнів-членів </a:t>
            </a:r>
            <a:r>
              <a:rPr lang="uk-UA" sz="2400" b="1" dirty="0">
                <a:solidFill>
                  <a:schemeClr val="tx1"/>
                </a:solidFill>
                <a:latin typeface="Bookman Old Style" pitchFamily="18" charset="0"/>
              </a:rPr>
              <a:t>Малої академії наук України </a:t>
            </a:r>
            <a:r>
              <a:rPr lang="uk-UA" sz="2800" b="1" dirty="0">
                <a:solidFill>
                  <a:schemeClr val="tx1"/>
                </a:solidFill>
                <a:latin typeface="Bookman Old Style" pitchFamily="18" charset="0"/>
              </a:rPr>
              <a:t/>
            </a:r>
            <a:br>
              <a:rPr lang="uk-UA" sz="2800" b="1" dirty="0">
                <a:solidFill>
                  <a:schemeClr val="tx1"/>
                </a:solidFill>
                <a:latin typeface="Bookman Old Style" pitchFamily="18" charset="0"/>
              </a:rPr>
            </a:br>
            <a:endParaRPr lang="uk-UA" sz="2800" b="1" dirty="0">
              <a:latin typeface="Bookman Old Style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subTitle" idx="1"/>
          </p:nvPr>
        </p:nvSpPr>
        <p:spPr>
          <a:xfrm>
            <a:off x="685106" y="2051202"/>
            <a:ext cx="7200800" cy="585787"/>
          </a:xfrm>
        </p:spPr>
        <p:txBody>
          <a:bodyPr/>
          <a:lstStyle/>
          <a:p>
            <a:r>
              <a:rPr lang="uk-UA" sz="1600" cap="all" dirty="0">
                <a:latin typeface="Book Antiqua" pitchFamily="18" charset="0"/>
                <a:cs typeface="Times New Roman" pitchFamily="18" charset="0"/>
              </a:rPr>
              <a:t>ПЕРЕЛІК НАУКОВИХ ВІДДІЛЕНЬ, </a:t>
            </a:r>
            <a:endParaRPr lang="uk-UA" sz="1600" cap="all" dirty="0" smtClean="0">
              <a:latin typeface="Book Antiqua" pitchFamily="18" charset="0"/>
              <a:cs typeface="Times New Roman" pitchFamily="18" charset="0"/>
            </a:endParaRPr>
          </a:p>
          <a:p>
            <a:r>
              <a:rPr lang="uk-UA" sz="1600" cap="all" dirty="0" smtClean="0">
                <a:latin typeface="Book Antiqua" pitchFamily="18" charset="0"/>
                <a:cs typeface="Times New Roman" pitchFamily="18" charset="0"/>
              </a:rPr>
              <a:t>У </a:t>
            </a:r>
            <a:r>
              <a:rPr lang="uk-UA" sz="1600" cap="all" dirty="0">
                <a:latin typeface="Book Antiqua" pitchFamily="18" charset="0"/>
                <a:cs typeface="Times New Roman" pitchFamily="18" charset="0"/>
              </a:rPr>
              <a:t>ЯКИХ Проводився </a:t>
            </a:r>
          </a:p>
          <a:p>
            <a:r>
              <a:rPr lang="uk-UA" sz="1600" cap="all" dirty="0">
                <a:latin typeface="Book Antiqua" pitchFamily="18" charset="0"/>
                <a:cs typeface="Times New Roman" pitchFamily="18" charset="0"/>
              </a:rPr>
              <a:t>III ЕТАП ВСЕУКРАЇНСЬКОГО КОНКУРСУ-ЗАХИСТУ </a:t>
            </a:r>
          </a:p>
          <a:p>
            <a:r>
              <a:rPr lang="uk-UA" sz="1600" cap="all" dirty="0">
                <a:latin typeface="Book Antiqua" pitchFamily="18" charset="0"/>
                <a:cs typeface="Times New Roman" pitchFamily="18" charset="0"/>
              </a:rPr>
              <a:t>НАУКОВО-ДОСЛІДНИЦЬКИХ РОБІТ </a:t>
            </a:r>
          </a:p>
          <a:p>
            <a:r>
              <a:rPr lang="uk-UA" sz="1600" cap="all" dirty="0">
                <a:latin typeface="Book Antiqua" pitchFamily="18" charset="0"/>
                <a:cs typeface="Times New Roman" pitchFamily="18" charset="0"/>
              </a:rPr>
              <a:t>УЧНІВ–ЧЛЕНІВ МАЛОЇ АКАДЕМІЇ НАУК УКРАЇНИ У 2023 РОЦІ</a:t>
            </a:r>
            <a:endParaRPr lang="uk-UA" sz="1600" dirty="0">
              <a:latin typeface="Book Antiqua" pitchFamily="18" charset="0"/>
              <a:cs typeface="Times New Roman" pitchFamily="18" charset="0"/>
            </a:endParaRPr>
          </a:p>
          <a:p>
            <a:endParaRPr lang="uk-UA" dirty="0"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4367309"/>
            <a:ext cx="2938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u="sng" dirty="0">
                <a:hlinkClick r:id="rId2"/>
              </a:rPr>
              <a:t>JASU 2023 — </a:t>
            </a:r>
            <a:r>
              <a:rPr lang="uk-UA" u="sng" dirty="0" err="1">
                <a:hlinkClick r:id="rId2"/>
              </a:rPr>
              <a:t>Powered</a:t>
            </a:r>
            <a:r>
              <a:rPr lang="uk-UA" u="sng" dirty="0">
                <a:hlinkClick r:id="rId2"/>
              </a:rPr>
              <a:t> </a:t>
            </a:r>
            <a:r>
              <a:rPr lang="uk-UA" u="sng" dirty="0" err="1">
                <a:hlinkClick r:id="rId2"/>
              </a:rPr>
              <a:t>by</a:t>
            </a:r>
            <a:r>
              <a:rPr lang="uk-UA" u="sng" dirty="0">
                <a:hlinkClick r:id="rId2"/>
              </a:rPr>
              <a:t> E-NNOVATE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20</a:t>
            </a:r>
            <a:endParaRPr lang="uk-UA" sz="2400" b="1" dirty="0">
              <a:latin typeface="Monotype Corsiva" pitchFamily="66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8407008">
            <a:off x="7192971" y="2723975"/>
            <a:ext cx="1169734" cy="1435257"/>
          </a:xfrm>
          <a:prstGeom prst="rect">
            <a:avLst/>
          </a:prstGeom>
        </p:spPr>
      </p:pic>
      <p:pic>
        <p:nvPicPr>
          <p:cNvPr id="4098" name="Picture 2" descr="Гифка музыка музыкальный танец гиф картинка, скачать gif на GIF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3283"/>
            <a:ext cx="3816424" cy="182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2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7494"/>
            <a:ext cx="7920880" cy="1255500"/>
          </a:xfrm>
        </p:spPr>
        <p:txBody>
          <a:bodyPr/>
          <a:lstStyle/>
          <a:p>
            <a:r>
              <a:rPr lang="uk-UA" sz="4000" b="1" dirty="0" smtClean="0">
                <a:latin typeface="Bookman Old Style" pitchFamily="18" charset="0"/>
              </a:rPr>
              <a:t>Підвищення кваліфікації педагогічних працівників</a:t>
            </a:r>
            <a:endParaRPr lang="uk-UA" sz="4000" b="1" dirty="0">
              <a:latin typeface="Bookman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21</a:t>
            </a:r>
            <a:endParaRPr lang="uk-UA" sz="2400" b="1" dirty="0">
              <a:latin typeface="Monotype Corsiva" pitchFamily="66" charset="0"/>
            </a:endParaRPr>
          </a:p>
        </p:txBody>
      </p:sp>
      <p:pic>
        <p:nvPicPr>
          <p:cNvPr id="6" name="Объект 3">
            <a:extLst>
              <a:ext uri="{FF2B5EF4-FFF2-40B4-BE49-F238E27FC236}">
                <a16:creationId xmlns:a16="http://schemas.microsoft.com/office/drawing/2014/main" xmlns="" id="{96A65CDE-FB88-4BD2-A17D-CB05C96A9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02" b="19964"/>
          <a:stretch/>
        </p:blipFill>
        <p:spPr>
          <a:xfrm>
            <a:off x="3989179" y="1635645"/>
            <a:ext cx="4694198" cy="30940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3390AF6-F44C-48BD-9C6E-ABBEFC9DC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14" b="18466"/>
          <a:stretch/>
        </p:blipFill>
        <p:spPr>
          <a:xfrm>
            <a:off x="827584" y="1923678"/>
            <a:ext cx="3456384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146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22</a:t>
            </a:r>
            <a:endParaRPr lang="uk-UA" sz="2400" b="1" dirty="0">
              <a:latin typeface="Monotype Corsiva" pitchFamily="66" charset="0"/>
            </a:endParaRP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xmlns="" id="{F30BA844-5654-49BA-A562-55172EE75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5894" r="-143" b="23511"/>
          <a:stretch/>
        </p:blipFill>
        <p:spPr>
          <a:xfrm>
            <a:off x="755576" y="483518"/>
            <a:ext cx="6516215" cy="35713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36390" y="2787774"/>
            <a:ext cx="174021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</a:rPr>
              <a:t>Інклюзивна</a:t>
            </a:r>
          </a:p>
          <a:p>
            <a:pPr algn="ctr"/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</a:rPr>
              <a:t> освіта</a:t>
            </a:r>
            <a:endParaRPr lang="uk-UA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018661">
            <a:off x="3890556" y="2835941"/>
            <a:ext cx="601905" cy="119596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21" t="27981" r="28987" b="31154"/>
          <a:stretch/>
        </p:blipFill>
        <p:spPr bwMode="auto">
          <a:xfrm>
            <a:off x="4696941" y="1995686"/>
            <a:ext cx="3906203" cy="2471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03648" y="3349466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10%</a:t>
            </a:r>
            <a:endParaRPr lang="uk-U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3941" y="3280032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4"/>
                </a:solidFill>
              </a:rPr>
              <a:t>10%</a:t>
            </a:r>
            <a:endParaRPr lang="uk-UA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97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1" t="13179" r="14291" b="48505"/>
          <a:stretch>
            <a:fillRect/>
          </a:stretch>
        </p:blipFill>
        <p:spPr bwMode="auto">
          <a:xfrm>
            <a:off x="1146772" y="555526"/>
            <a:ext cx="7037387" cy="157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7" t="17799" r="22694" b="11819"/>
          <a:stretch>
            <a:fillRect/>
          </a:stretch>
        </p:blipFill>
        <p:spPr bwMode="auto">
          <a:xfrm>
            <a:off x="1122364" y="1781176"/>
            <a:ext cx="7037387" cy="328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971600" y="3291830"/>
            <a:ext cx="144016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971600" y="3723878"/>
            <a:ext cx="1440160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23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42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348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4294967295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uk-UA" smtClean="0"/>
              <a:t>14.6.21</a:t>
            </a:r>
            <a:endParaRPr lang="uk-UA"/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8" r="21298" b="4025"/>
          <a:stretch>
            <a:fillRect/>
          </a:stretch>
        </p:blipFill>
        <p:spPr bwMode="auto">
          <a:xfrm>
            <a:off x="107950" y="86916"/>
            <a:ext cx="8578850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2" name="Прямоугольник 4"/>
          <p:cNvSpPr>
            <a:spLocks noChangeArrowheads="1"/>
          </p:cNvSpPr>
          <p:nvPr/>
        </p:nvSpPr>
        <p:spPr bwMode="auto">
          <a:xfrm>
            <a:off x="395289" y="4677966"/>
            <a:ext cx="3024187" cy="270272"/>
          </a:xfrm>
          <a:prstGeom prst="rect">
            <a:avLst/>
          </a:prstGeom>
          <a:noFill/>
          <a:ln w="38100" algn="ctr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uk-UA"/>
          </a:p>
        </p:txBody>
      </p:sp>
      <p:cxnSp>
        <p:nvCxnSpPr>
          <p:cNvPr id="34823" name="Прямая со стрелкой 6"/>
          <p:cNvCxnSpPr>
            <a:cxnSpLocks noChangeShapeType="1"/>
          </p:cNvCxnSpPr>
          <p:nvPr/>
        </p:nvCxnSpPr>
        <p:spPr bwMode="auto">
          <a:xfrm flipH="1">
            <a:off x="3203575" y="4192191"/>
            <a:ext cx="1081088" cy="377428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24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98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A90A082-E298-4E93-A84B-52F73D36A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38" b="19654"/>
          <a:stretch/>
        </p:blipFill>
        <p:spPr>
          <a:xfrm>
            <a:off x="755576" y="411510"/>
            <a:ext cx="4893666" cy="2581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1" r="29263" b="12228"/>
          <a:stretch>
            <a:fillRect/>
          </a:stretch>
        </p:blipFill>
        <p:spPr bwMode="auto">
          <a:xfrm>
            <a:off x="3923928" y="1347614"/>
            <a:ext cx="4825824" cy="2850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13860" r="21320" b="12772"/>
          <a:stretch>
            <a:fillRect/>
          </a:stretch>
        </p:blipFill>
        <p:spPr bwMode="auto">
          <a:xfrm>
            <a:off x="971600" y="2221607"/>
            <a:ext cx="5084812" cy="2584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25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75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7" name="Google Shape;2847;p63"/>
          <p:cNvGrpSpPr/>
          <p:nvPr/>
        </p:nvGrpSpPr>
        <p:grpSpPr>
          <a:xfrm>
            <a:off x="3816425" y="1064319"/>
            <a:ext cx="4605300" cy="3014861"/>
            <a:chOff x="3816425" y="1064319"/>
            <a:chExt cx="4605300" cy="3014861"/>
          </a:xfrm>
        </p:grpSpPr>
        <p:sp>
          <p:nvSpPr>
            <p:cNvPr id="2848" name="Google Shape;2848;p63"/>
            <p:cNvSpPr/>
            <p:nvPr/>
          </p:nvSpPr>
          <p:spPr>
            <a:xfrm>
              <a:off x="3816425" y="1180350"/>
              <a:ext cx="4605300" cy="2782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63"/>
            <p:cNvSpPr/>
            <p:nvPr/>
          </p:nvSpPr>
          <p:spPr>
            <a:xfrm>
              <a:off x="5360525" y="1064319"/>
              <a:ext cx="1517100" cy="226200"/>
            </a:xfrm>
            <a:prstGeom prst="rect">
              <a:avLst/>
            </a:prstGeom>
            <a:solidFill>
              <a:schemeClr val="dk2">
                <a:alpha val="510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63"/>
            <p:cNvSpPr/>
            <p:nvPr/>
          </p:nvSpPr>
          <p:spPr>
            <a:xfrm>
              <a:off x="5360525" y="3852981"/>
              <a:ext cx="1517100" cy="226200"/>
            </a:xfrm>
            <a:prstGeom prst="rect">
              <a:avLst/>
            </a:prstGeom>
            <a:solidFill>
              <a:schemeClr val="dk2">
                <a:alpha val="510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1" name="Google Shape;2851;p63"/>
          <p:cNvGrpSpPr/>
          <p:nvPr/>
        </p:nvGrpSpPr>
        <p:grpSpPr>
          <a:xfrm rot="-599874" flipH="1">
            <a:off x="911795" y="113003"/>
            <a:ext cx="2864845" cy="4435905"/>
            <a:chOff x="6642475" y="1638075"/>
            <a:chExt cx="879525" cy="1361850"/>
          </a:xfrm>
        </p:grpSpPr>
        <p:sp>
          <p:nvSpPr>
            <p:cNvPr id="2852" name="Google Shape;2852;p63"/>
            <p:cNvSpPr/>
            <p:nvPr/>
          </p:nvSpPr>
          <p:spPr>
            <a:xfrm>
              <a:off x="6642475" y="1755400"/>
              <a:ext cx="879525" cy="1244525"/>
            </a:xfrm>
            <a:custGeom>
              <a:avLst/>
              <a:gdLst/>
              <a:ahLst/>
              <a:cxnLst/>
              <a:rect l="l" t="t" r="r" b="b"/>
              <a:pathLst>
                <a:path w="35181" h="49781" extrusionOk="0">
                  <a:moveTo>
                    <a:pt x="2086" y="1"/>
                  </a:moveTo>
                  <a:cubicBezTo>
                    <a:pt x="939" y="1"/>
                    <a:pt x="0" y="905"/>
                    <a:pt x="0" y="2086"/>
                  </a:cubicBezTo>
                  <a:lnTo>
                    <a:pt x="0" y="47695"/>
                  </a:lnTo>
                  <a:cubicBezTo>
                    <a:pt x="0" y="48842"/>
                    <a:pt x="939" y="49781"/>
                    <a:pt x="2086" y="49781"/>
                  </a:cubicBezTo>
                  <a:lnTo>
                    <a:pt x="33095" y="49781"/>
                  </a:lnTo>
                  <a:cubicBezTo>
                    <a:pt x="34242" y="49781"/>
                    <a:pt x="35180" y="48842"/>
                    <a:pt x="35180" y="47695"/>
                  </a:cubicBezTo>
                  <a:lnTo>
                    <a:pt x="35180" y="2086"/>
                  </a:lnTo>
                  <a:cubicBezTo>
                    <a:pt x="35180" y="905"/>
                    <a:pt x="34242" y="1"/>
                    <a:pt x="330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57175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63"/>
            <p:cNvSpPr/>
            <p:nvPr/>
          </p:nvSpPr>
          <p:spPr>
            <a:xfrm>
              <a:off x="6717225" y="1827550"/>
              <a:ext cx="754375" cy="1101125"/>
            </a:xfrm>
            <a:custGeom>
              <a:avLst/>
              <a:gdLst/>
              <a:ahLst/>
              <a:cxnLst/>
              <a:rect l="l" t="t" r="r" b="b"/>
              <a:pathLst>
                <a:path w="30175" h="44045" extrusionOk="0">
                  <a:moveTo>
                    <a:pt x="0" y="0"/>
                  </a:moveTo>
                  <a:lnTo>
                    <a:pt x="973" y="44044"/>
                  </a:lnTo>
                  <a:lnTo>
                    <a:pt x="30174" y="44044"/>
                  </a:lnTo>
                  <a:lnTo>
                    <a:pt x="29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63"/>
            <p:cNvSpPr/>
            <p:nvPr/>
          </p:nvSpPr>
          <p:spPr>
            <a:xfrm>
              <a:off x="6717225" y="1827550"/>
              <a:ext cx="754375" cy="1101125"/>
            </a:xfrm>
            <a:custGeom>
              <a:avLst/>
              <a:gdLst/>
              <a:ahLst/>
              <a:cxnLst/>
              <a:rect l="l" t="t" r="r" b="b"/>
              <a:pathLst>
                <a:path w="30175" h="44045" extrusionOk="0">
                  <a:moveTo>
                    <a:pt x="0" y="0"/>
                  </a:moveTo>
                  <a:lnTo>
                    <a:pt x="973" y="44044"/>
                  </a:lnTo>
                  <a:lnTo>
                    <a:pt x="30174" y="44044"/>
                  </a:lnTo>
                  <a:lnTo>
                    <a:pt x="292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63"/>
            <p:cNvSpPr/>
            <p:nvPr/>
          </p:nvSpPr>
          <p:spPr>
            <a:xfrm>
              <a:off x="6716350" y="1827550"/>
              <a:ext cx="730900" cy="1081125"/>
            </a:xfrm>
            <a:custGeom>
              <a:avLst/>
              <a:gdLst/>
              <a:ahLst/>
              <a:cxnLst/>
              <a:rect l="l" t="t" r="r" b="b"/>
              <a:pathLst>
                <a:path w="29236" h="43245" extrusionOk="0">
                  <a:moveTo>
                    <a:pt x="35" y="0"/>
                  </a:moveTo>
                  <a:lnTo>
                    <a:pt x="0" y="43245"/>
                  </a:lnTo>
                  <a:lnTo>
                    <a:pt x="29201" y="43245"/>
                  </a:lnTo>
                  <a:lnTo>
                    <a:pt x="292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63"/>
            <p:cNvSpPr/>
            <p:nvPr/>
          </p:nvSpPr>
          <p:spPr>
            <a:xfrm>
              <a:off x="6697225" y="1827550"/>
              <a:ext cx="750025" cy="1054200"/>
            </a:xfrm>
            <a:custGeom>
              <a:avLst/>
              <a:gdLst/>
              <a:ahLst/>
              <a:cxnLst/>
              <a:rect l="l" t="t" r="r" b="b"/>
              <a:pathLst>
                <a:path w="30001" h="42168" extrusionOk="0">
                  <a:moveTo>
                    <a:pt x="800" y="0"/>
                  </a:moveTo>
                  <a:lnTo>
                    <a:pt x="1" y="42167"/>
                  </a:lnTo>
                  <a:lnTo>
                    <a:pt x="29201" y="42167"/>
                  </a:lnTo>
                  <a:lnTo>
                    <a:pt x="300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63"/>
            <p:cNvSpPr/>
            <p:nvPr/>
          </p:nvSpPr>
          <p:spPr>
            <a:xfrm>
              <a:off x="6892775" y="1723250"/>
              <a:ext cx="378925" cy="137350"/>
            </a:xfrm>
            <a:custGeom>
              <a:avLst/>
              <a:gdLst/>
              <a:ahLst/>
              <a:cxnLst/>
              <a:rect l="l" t="t" r="r" b="b"/>
              <a:pathLst>
                <a:path w="15157" h="5494" extrusionOk="0">
                  <a:moveTo>
                    <a:pt x="3233" y="1"/>
                  </a:moveTo>
                  <a:cubicBezTo>
                    <a:pt x="2294" y="1"/>
                    <a:pt x="1425" y="626"/>
                    <a:pt x="1147" y="1530"/>
                  </a:cubicBezTo>
                  <a:lnTo>
                    <a:pt x="139" y="4693"/>
                  </a:lnTo>
                  <a:cubicBezTo>
                    <a:pt x="0" y="5076"/>
                    <a:pt x="313" y="5493"/>
                    <a:pt x="730" y="5493"/>
                  </a:cubicBezTo>
                  <a:lnTo>
                    <a:pt x="14461" y="5493"/>
                  </a:lnTo>
                  <a:cubicBezTo>
                    <a:pt x="14844" y="5493"/>
                    <a:pt x="15157" y="5076"/>
                    <a:pt x="15018" y="4693"/>
                  </a:cubicBezTo>
                  <a:lnTo>
                    <a:pt x="14010" y="1530"/>
                  </a:lnTo>
                  <a:cubicBezTo>
                    <a:pt x="13731" y="626"/>
                    <a:pt x="12897" y="1"/>
                    <a:pt x="119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63"/>
            <p:cNvSpPr/>
            <p:nvPr/>
          </p:nvSpPr>
          <p:spPr>
            <a:xfrm>
              <a:off x="6994450" y="1638075"/>
              <a:ext cx="153850" cy="131700"/>
            </a:xfrm>
            <a:custGeom>
              <a:avLst/>
              <a:gdLst/>
              <a:ahLst/>
              <a:cxnLst/>
              <a:rect l="l" t="t" r="r" b="b"/>
              <a:pathLst>
                <a:path w="6154" h="5268" extrusionOk="0">
                  <a:moveTo>
                    <a:pt x="3511" y="1"/>
                  </a:moveTo>
                  <a:cubicBezTo>
                    <a:pt x="1182" y="1"/>
                    <a:pt x="0" y="2817"/>
                    <a:pt x="1669" y="4485"/>
                  </a:cubicBezTo>
                  <a:cubicBezTo>
                    <a:pt x="2198" y="5026"/>
                    <a:pt x="2856" y="5267"/>
                    <a:pt x="3502" y="5267"/>
                  </a:cubicBezTo>
                  <a:cubicBezTo>
                    <a:pt x="4851" y="5267"/>
                    <a:pt x="6153" y="4217"/>
                    <a:pt x="6153" y="2643"/>
                  </a:cubicBezTo>
                  <a:cubicBezTo>
                    <a:pt x="6153" y="1183"/>
                    <a:pt x="4971" y="1"/>
                    <a:pt x="35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63"/>
            <p:cNvSpPr/>
            <p:nvPr/>
          </p:nvSpPr>
          <p:spPr>
            <a:xfrm>
              <a:off x="7048325" y="1669375"/>
              <a:ext cx="68675" cy="68675"/>
            </a:xfrm>
            <a:custGeom>
              <a:avLst/>
              <a:gdLst/>
              <a:ahLst/>
              <a:cxnLst/>
              <a:rect l="l" t="t" r="r" b="b"/>
              <a:pathLst>
                <a:path w="2747" h="2747" extrusionOk="0">
                  <a:moveTo>
                    <a:pt x="1356" y="0"/>
                  </a:moveTo>
                  <a:cubicBezTo>
                    <a:pt x="592" y="0"/>
                    <a:pt x="1" y="626"/>
                    <a:pt x="1" y="1391"/>
                  </a:cubicBezTo>
                  <a:cubicBezTo>
                    <a:pt x="1" y="2121"/>
                    <a:pt x="592" y="2746"/>
                    <a:pt x="1356" y="2746"/>
                  </a:cubicBezTo>
                  <a:cubicBezTo>
                    <a:pt x="2121" y="2746"/>
                    <a:pt x="2747" y="2121"/>
                    <a:pt x="2747" y="1391"/>
                  </a:cubicBezTo>
                  <a:cubicBezTo>
                    <a:pt x="2747" y="626"/>
                    <a:pt x="2121" y="0"/>
                    <a:pt x="13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1" name="Google Shape;2861;p63"/>
          <p:cNvSpPr txBox="1">
            <a:spLocks noGrp="1"/>
          </p:cNvSpPr>
          <p:nvPr>
            <p:ph type="title" idx="2"/>
          </p:nvPr>
        </p:nvSpPr>
        <p:spPr>
          <a:xfrm rot="-600355">
            <a:off x="1584099" y="1903042"/>
            <a:ext cx="1450360" cy="5995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01</a:t>
            </a:r>
            <a:endParaRPr dirty="0"/>
          </a:p>
        </p:txBody>
      </p:sp>
      <p:grpSp>
        <p:nvGrpSpPr>
          <p:cNvPr id="2863" name="Google Shape;2863;p63"/>
          <p:cNvGrpSpPr/>
          <p:nvPr/>
        </p:nvGrpSpPr>
        <p:grpSpPr>
          <a:xfrm rot="-599982">
            <a:off x="1544266" y="1630246"/>
            <a:ext cx="1588648" cy="1450550"/>
            <a:chOff x="2802500" y="2179400"/>
            <a:chExt cx="1200425" cy="1096075"/>
          </a:xfrm>
        </p:grpSpPr>
        <p:sp>
          <p:nvSpPr>
            <p:cNvPr id="2864" name="Google Shape;2864;p63"/>
            <p:cNvSpPr/>
            <p:nvPr/>
          </p:nvSpPr>
          <p:spPr>
            <a:xfrm>
              <a:off x="2802500" y="2179400"/>
              <a:ext cx="1155700" cy="1094625"/>
            </a:xfrm>
            <a:custGeom>
              <a:avLst/>
              <a:gdLst/>
              <a:ahLst/>
              <a:cxnLst/>
              <a:rect l="l" t="t" r="r" b="b"/>
              <a:pathLst>
                <a:path w="46228" h="43785" extrusionOk="0">
                  <a:moveTo>
                    <a:pt x="15181" y="37839"/>
                  </a:moveTo>
                  <a:cubicBezTo>
                    <a:pt x="15182" y="37839"/>
                    <a:pt x="15211" y="37849"/>
                    <a:pt x="15294" y="37879"/>
                  </a:cubicBezTo>
                  <a:lnTo>
                    <a:pt x="15285" y="37879"/>
                  </a:lnTo>
                  <a:cubicBezTo>
                    <a:pt x="15285" y="37879"/>
                    <a:pt x="15178" y="37839"/>
                    <a:pt x="15181" y="37839"/>
                  </a:cubicBezTo>
                  <a:close/>
                  <a:moveTo>
                    <a:pt x="22990" y="1452"/>
                  </a:moveTo>
                  <a:cubicBezTo>
                    <a:pt x="24512" y="1452"/>
                    <a:pt x="26050" y="1578"/>
                    <a:pt x="27588" y="1830"/>
                  </a:cubicBezTo>
                  <a:cubicBezTo>
                    <a:pt x="31577" y="2501"/>
                    <a:pt x="35528" y="3992"/>
                    <a:pt x="38772" y="6527"/>
                  </a:cubicBezTo>
                  <a:cubicBezTo>
                    <a:pt x="41903" y="8913"/>
                    <a:pt x="44065" y="12343"/>
                    <a:pt x="44885" y="16220"/>
                  </a:cubicBezTo>
                  <a:cubicBezTo>
                    <a:pt x="45668" y="20768"/>
                    <a:pt x="44624" y="25465"/>
                    <a:pt x="42015" y="29268"/>
                  </a:cubicBezTo>
                  <a:cubicBezTo>
                    <a:pt x="39443" y="32921"/>
                    <a:pt x="35193" y="34785"/>
                    <a:pt x="31055" y="36053"/>
                  </a:cubicBezTo>
                  <a:cubicBezTo>
                    <a:pt x="28267" y="36913"/>
                    <a:pt x="25383" y="37329"/>
                    <a:pt x="22463" y="37329"/>
                  </a:cubicBezTo>
                  <a:cubicBezTo>
                    <a:pt x="22221" y="37329"/>
                    <a:pt x="21978" y="37326"/>
                    <a:pt x="21735" y="37320"/>
                  </a:cubicBezTo>
                  <a:cubicBezTo>
                    <a:pt x="20057" y="37245"/>
                    <a:pt x="18379" y="37022"/>
                    <a:pt x="16739" y="36612"/>
                  </a:cubicBezTo>
                  <a:cubicBezTo>
                    <a:pt x="16196" y="36481"/>
                    <a:pt x="15742" y="36313"/>
                    <a:pt x="15296" y="36313"/>
                  </a:cubicBezTo>
                  <a:cubicBezTo>
                    <a:pt x="14975" y="36313"/>
                    <a:pt x="14659" y="36400"/>
                    <a:pt x="14316" y="36649"/>
                  </a:cubicBezTo>
                  <a:cubicBezTo>
                    <a:pt x="13011" y="37618"/>
                    <a:pt x="12079" y="39147"/>
                    <a:pt x="11073" y="40377"/>
                  </a:cubicBezTo>
                  <a:cubicBezTo>
                    <a:pt x="10675" y="40907"/>
                    <a:pt x="10219" y="41407"/>
                    <a:pt x="9731" y="41878"/>
                  </a:cubicBezTo>
                  <a:lnTo>
                    <a:pt x="9731" y="41878"/>
                  </a:lnTo>
                  <a:lnTo>
                    <a:pt x="9731" y="41384"/>
                  </a:lnTo>
                  <a:cubicBezTo>
                    <a:pt x="9731" y="40973"/>
                    <a:pt x="9768" y="40526"/>
                    <a:pt x="9805" y="40116"/>
                  </a:cubicBezTo>
                  <a:cubicBezTo>
                    <a:pt x="9842" y="39184"/>
                    <a:pt x="9954" y="38289"/>
                    <a:pt x="9992" y="37357"/>
                  </a:cubicBezTo>
                  <a:cubicBezTo>
                    <a:pt x="10103" y="36574"/>
                    <a:pt x="10103" y="35792"/>
                    <a:pt x="10103" y="35009"/>
                  </a:cubicBezTo>
                  <a:cubicBezTo>
                    <a:pt x="10066" y="34375"/>
                    <a:pt x="9992" y="33778"/>
                    <a:pt x="9470" y="33368"/>
                  </a:cubicBezTo>
                  <a:cubicBezTo>
                    <a:pt x="8090" y="32399"/>
                    <a:pt x="6897" y="31281"/>
                    <a:pt x="5853" y="29976"/>
                  </a:cubicBezTo>
                  <a:cubicBezTo>
                    <a:pt x="3020" y="26360"/>
                    <a:pt x="1678" y="21774"/>
                    <a:pt x="2163" y="17189"/>
                  </a:cubicBezTo>
                  <a:cubicBezTo>
                    <a:pt x="2685" y="11336"/>
                    <a:pt x="6524" y="6527"/>
                    <a:pt x="11595" y="3768"/>
                  </a:cubicBezTo>
                  <a:cubicBezTo>
                    <a:pt x="12750" y="3155"/>
                    <a:pt x="13975" y="2576"/>
                    <a:pt x="15202" y="2100"/>
                  </a:cubicBezTo>
                  <a:lnTo>
                    <a:pt x="15202" y="2100"/>
                  </a:lnTo>
                  <a:cubicBezTo>
                    <a:pt x="15207" y="2100"/>
                    <a:pt x="15213" y="2100"/>
                    <a:pt x="15219" y="2100"/>
                  </a:cubicBezTo>
                  <a:cubicBezTo>
                    <a:pt x="15239" y="2100"/>
                    <a:pt x="15262" y="2097"/>
                    <a:pt x="15285" y="2091"/>
                  </a:cubicBezTo>
                  <a:cubicBezTo>
                    <a:pt x="16292" y="1792"/>
                    <a:pt x="17336" y="1643"/>
                    <a:pt x="18417" y="1606"/>
                  </a:cubicBezTo>
                  <a:cubicBezTo>
                    <a:pt x="19423" y="1606"/>
                    <a:pt x="20430" y="1569"/>
                    <a:pt x="21474" y="1494"/>
                  </a:cubicBezTo>
                  <a:cubicBezTo>
                    <a:pt x="21977" y="1466"/>
                    <a:pt x="22483" y="1452"/>
                    <a:pt x="22990" y="1452"/>
                  </a:cubicBezTo>
                  <a:close/>
                  <a:moveTo>
                    <a:pt x="22679" y="1"/>
                  </a:moveTo>
                  <a:cubicBezTo>
                    <a:pt x="21137" y="1"/>
                    <a:pt x="19583" y="166"/>
                    <a:pt x="18156" y="711"/>
                  </a:cubicBezTo>
                  <a:cubicBezTo>
                    <a:pt x="17671" y="860"/>
                    <a:pt x="17149" y="1009"/>
                    <a:pt x="16665" y="1159"/>
                  </a:cubicBezTo>
                  <a:cubicBezTo>
                    <a:pt x="16143" y="1308"/>
                    <a:pt x="15658" y="1569"/>
                    <a:pt x="15173" y="1718"/>
                  </a:cubicBezTo>
                  <a:cubicBezTo>
                    <a:pt x="15173" y="1718"/>
                    <a:pt x="15173" y="1718"/>
                    <a:pt x="15173" y="1718"/>
                  </a:cubicBezTo>
                  <a:lnTo>
                    <a:pt x="15173" y="1718"/>
                  </a:lnTo>
                  <a:cubicBezTo>
                    <a:pt x="15173" y="1718"/>
                    <a:pt x="15172" y="1718"/>
                    <a:pt x="15171" y="1718"/>
                  </a:cubicBezTo>
                  <a:lnTo>
                    <a:pt x="15171" y="1718"/>
                  </a:lnTo>
                  <a:cubicBezTo>
                    <a:pt x="9767" y="3285"/>
                    <a:pt x="4958" y="6975"/>
                    <a:pt x="2610" y="12156"/>
                  </a:cubicBezTo>
                  <a:cubicBezTo>
                    <a:pt x="1" y="18084"/>
                    <a:pt x="634" y="24906"/>
                    <a:pt x="4250" y="30237"/>
                  </a:cubicBezTo>
                  <a:cubicBezTo>
                    <a:pt x="5182" y="31579"/>
                    <a:pt x="6264" y="32772"/>
                    <a:pt x="7531" y="33816"/>
                  </a:cubicBezTo>
                  <a:cubicBezTo>
                    <a:pt x="7829" y="34077"/>
                    <a:pt x="8165" y="34338"/>
                    <a:pt x="8500" y="34561"/>
                  </a:cubicBezTo>
                  <a:cubicBezTo>
                    <a:pt x="8502" y="34562"/>
                    <a:pt x="8504" y="34563"/>
                    <a:pt x="8506" y="34564"/>
                  </a:cubicBezTo>
                  <a:lnTo>
                    <a:pt x="8506" y="34564"/>
                  </a:lnTo>
                  <a:cubicBezTo>
                    <a:pt x="8519" y="34639"/>
                    <a:pt x="8554" y="34786"/>
                    <a:pt x="8569" y="34786"/>
                  </a:cubicBezTo>
                  <a:cubicBezTo>
                    <a:pt x="8572" y="34786"/>
                    <a:pt x="8575" y="34775"/>
                    <a:pt x="8575" y="34748"/>
                  </a:cubicBezTo>
                  <a:cubicBezTo>
                    <a:pt x="8575" y="34897"/>
                    <a:pt x="8575" y="35046"/>
                    <a:pt x="8575" y="35195"/>
                  </a:cubicBezTo>
                  <a:cubicBezTo>
                    <a:pt x="8612" y="37059"/>
                    <a:pt x="8277" y="38886"/>
                    <a:pt x="8165" y="40713"/>
                  </a:cubicBezTo>
                  <a:cubicBezTo>
                    <a:pt x="8131" y="41649"/>
                    <a:pt x="8068" y="43785"/>
                    <a:pt x="9319" y="43785"/>
                  </a:cubicBezTo>
                  <a:cubicBezTo>
                    <a:pt x="9463" y="43785"/>
                    <a:pt x="9625" y="43756"/>
                    <a:pt x="9805" y="43695"/>
                  </a:cubicBezTo>
                  <a:cubicBezTo>
                    <a:pt x="10476" y="43397"/>
                    <a:pt x="11035" y="42949"/>
                    <a:pt x="11445" y="42353"/>
                  </a:cubicBezTo>
                  <a:cubicBezTo>
                    <a:pt x="12079" y="41645"/>
                    <a:pt x="12676" y="40862"/>
                    <a:pt x="13272" y="40116"/>
                  </a:cubicBezTo>
                  <a:cubicBezTo>
                    <a:pt x="13794" y="39445"/>
                    <a:pt x="14316" y="38811"/>
                    <a:pt x="14912" y="38215"/>
                  </a:cubicBezTo>
                  <a:cubicBezTo>
                    <a:pt x="14978" y="38182"/>
                    <a:pt x="15215" y="37978"/>
                    <a:pt x="15197" y="37978"/>
                  </a:cubicBezTo>
                  <a:cubicBezTo>
                    <a:pt x="15195" y="37978"/>
                    <a:pt x="15187" y="37982"/>
                    <a:pt x="15173" y="37991"/>
                  </a:cubicBezTo>
                  <a:lnTo>
                    <a:pt x="15313" y="37886"/>
                  </a:lnTo>
                  <a:lnTo>
                    <a:pt x="15313" y="37886"/>
                  </a:lnTo>
                  <a:cubicBezTo>
                    <a:pt x="15337" y="37895"/>
                    <a:pt x="15365" y="37905"/>
                    <a:pt x="15397" y="37917"/>
                  </a:cubicBezTo>
                  <a:cubicBezTo>
                    <a:pt x="15844" y="38066"/>
                    <a:pt x="16292" y="38177"/>
                    <a:pt x="16739" y="38289"/>
                  </a:cubicBezTo>
                  <a:cubicBezTo>
                    <a:pt x="18687" y="38739"/>
                    <a:pt x="20672" y="38967"/>
                    <a:pt x="22658" y="38967"/>
                  </a:cubicBezTo>
                  <a:cubicBezTo>
                    <a:pt x="24131" y="38967"/>
                    <a:pt x="25605" y="38842"/>
                    <a:pt x="27066" y="38588"/>
                  </a:cubicBezTo>
                  <a:cubicBezTo>
                    <a:pt x="29862" y="38103"/>
                    <a:pt x="32583" y="37245"/>
                    <a:pt x="35155" y="36053"/>
                  </a:cubicBezTo>
                  <a:cubicBezTo>
                    <a:pt x="37243" y="35158"/>
                    <a:pt x="39182" y="33890"/>
                    <a:pt x="40859" y="32325"/>
                  </a:cubicBezTo>
                  <a:cubicBezTo>
                    <a:pt x="44289" y="29007"/>
                    <a:pt x="46041" y="24198"/>
                    <a:pt x="46153" y="19463"/>
                  </a:cubicBezTo>
                  <a:cubicBezTo>
                    <a:pt x="46227" y="15213"/>
                    <a:pt x="44699" y="11075"/>
                    <a:pt x="41866" y="7869"/>
                  </a:cubicBezTo>
                  <a:cubicBezTo>
                    <a:pt x="39032" y="4663"/>
                    <a:pt x="35155" y="2538"/>
                    <a:pt x="31092" y="1233"/>
                  </a:cubicBezTo>
                  <a:cubicBezTo>
                    <a:pt x="29004" y="599"/>
                    <a:pt x="26842" y="227"/>
                    <a:pt x="24680" y="77"/>
                  </a:cubicBezTo>
                  <a:cubicBezTo>
                    <a:pt x="24023" y="32"/>
                    <a:pt x="23352" y="1"/>
                    <a:pt x="2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63"/>
            <p:cNvSpPr/>
            <p:nvPr/>
          </p:nvSpPr>
          <p:spPr>
            <a:xfrm>
              <a:off x="3005550" y="2193275"/>
              <a:ext cx="997375" cy="1082200"/>
            </a:xfrm>
            <a:custGeom>
              <a:avLst/>
              <a:gdLst/>
              <a:ahLst/>
              <a:cxnLst/>
              <a:rect l="l" t="t" r="r" b="b"/>
              <a:pathLst>
                <a:path w="39895" h="43288" extrusionOk="0">
                  <a:moveTo>
                    <a:pt x="8995" y="37816"/>
                  </a:moveTo>
                  <a:cubicBezTo>
                    <a:pt x="9018" y="37816"/>
                    <a:pt x="9016" y="37852"/>
                    <a:pt x="9001" y="37852"/>
                  </a:cubicBezTo>
                  <a:cubicBezTo>
                    <a:pt x="8998" y="37852"/>
                    <a:pt x="8994" y="37851"/>
                    <a:pt x="8990" y="37846"/>
                  </a:cubicBezTo>
                  <a:cubicBezTo>
                    <a:pt x="8980" y="37841"/>
                    <a:pt x="8968" y="37838"/>
                    <a:pt x="8956" y="37837"/>
                  </a:cubicBezTo>
                  <a:lnTo>
                    <a:pt x="8956" y="37837"/>
                  </a:lnTo>
                  <a:cubicBezTo>
                    <a:pt x="8973" y="37821"/>
                    <a:pt x="8986" y="37816"/>
                    <a:pt x="8995" y="37816"/>
                  </a:cubicBezTo>
                  <a:close/>
                  <a:moveTo>
                    <a:pt x="8735" y="37834"/>
                  </a:moveTo>
                  <a:cubicBezTo>
                    <a:pt x="8737" y="37834"/>
                    <a:pt x="8758" y="37842"/>
                    <a:pt x="8808" y="37867"/>
                  </a:cubicBezTo>
                  <a:lnTo>
                    <a:pt x="8808" y="37867"/>
                  </a:lnTo>
                  <a:cubicBezTo>
                    <a:pt x="8768" y="37853"/>
                    <a:pt x="8731" y="37834"/>
                    <a:pt x="8735" y="37834"/>
                  </a:cubicBezTo>
                  <a:close/>
                  <a:moveTo>
                    <a:pt x="20254" y="1"/>
                  </a:moveTo>
                  <a:cubicBezTo>
                    <a:pt x="19401" y="1"/>
                    <a:pt x="19090" y="1279"/>
                    <a:pt x="19950" y="1386"/>
                  </a:cubicBezTo>
                  <a:cubicBezTo>
                    <a:pt x="25095" y="2095"/>
                    <a:pt x="30165" y="4145"/>
                    <a:pt x="33856" y="7873"/>
                  </a:cubicBezTo>
                  <a:cubicBezTo>
                    <a:pt x="37658" y="11601"/>
                    <a:pt x="39336" y="16969"/>
                    <a:pt x="38366" y="22226"/>
                  </a:cubicBezTo>
                  <a:cubicBezTo>
                    <a:pt x="37956" y="24798"/>
                    <a:pt x="36950" y="27259"/>
                    <a:pt x="35496" y="29384"/>
                  </a:cubicBezTo>
                  <a:cubicBezTo>
                    <a:pt x="34079" y="31248"/>
                    <a:pt x="32290" y="32776"/>
                    <a:pt x="30239" y="33820"/>
                  </a:cubicBezTo>
                  <a:cubicBezTo>
                    <a:pt x="27928" y="35013"/>
                    <a:pt x="25468" y="35908"/>
                    <a:pt x="22933" y="36541"/>
                  </a:cubicBezTo>
                  <a:cubicBezTo>
                    <a:pt x="20808" y="37078"/>
                    <a:pt x="18629" y="37347"/>
                    <a:pt x="16445" y="37347"/>
                  </a:cubicBezTo>
                  <a:cubicBezTo>
                    <a:pt x="14989" y="37347"/>
                    <a:pt x="13531" y="37227"/>
                    <a:pt x="12084" y="36989"/>
                  </a:cubicBezTo>
                  <a:cubicBezTo>
                    <a:pt x="11152" y="36840"/>
                    <a:pt x="10257" y="36616"/>
                    <a:pt x="9363" y="36355"/>
                  </a:cubicBezTo>
                  <a:cubicBezTo>
                    <a:pt x="9200" y="36306"/>
                    <a:pt x="9030" y="36279"/>
                    <a:pt x="8859" y="36279"/>
                  </a:cubicBezTo>
                  <a:cubicBezTo>
                    <a:pt x="8639" y="36279"/>
                    <a:pt x="8417" y="36324"/>
                    <a:pt x="8207" y="36430"/>
                  </a:cubicBezTo>
                  <a:cubicBezTo>
                    <a:pt x="7648" y="36840"/>
                    <a:pt x="7163" y="37324"/>
                    <a:pt x="6790" y="37921"/>
                  </a:cubicBezTo>
                  <a:cubicBezTo>
                    <a:pt x="5672" y="39300"/>
                    <a:pt x="4442" y="41164"/>
                    <a:pt x="2652" y="41649"/>
                  </a:cubicBezTo>
                  <a:cubicBezTo>
                    <a:pt x="2429" y="41686"/>
                    <a:pt x="2205" y="41705"/>
                    <a:pt x="1986" y="41705"/>
                  </a:cubicBezTo>
                  <a:cubicBezTo>
                    <a:pt x="1767" y="41705"/>
                    <a:pt x="1553" y="41686"/>
                    <a:pt x="1348" y="41649"/>
                  </a:cubicBezTo>
                  <a:cubicBezTo>
                    <a:pt x="1280" y="41633"/>
                    <a:pt x="1216" y="41626"/>
                    <a:pt x="1154" y="41626"/>
                  </a:cubicBezTo>
                  <a:cubicBezTo>
                    <a:pt x="323" y="41626"/>
                    <a:pt x="1" y="42932"/>
                    <a:pt x="938" y="43140"/>
                  </a:cubicBezTo>
                  <a:lnTo>
                    <a:pt x="900" y="43177"/>
                  </a:lnTo>
                  <a:cubicBezTo>
                    <a:pt x="1233" y="43252"/>
                    <a:pt x="1557" y="43287"/>
                    <a:pt x="1874" y="43287"/>
                  </a:cubicBezTo>
                  <a:cubicBezTo>
                    <a:pt x="3759" y="43287"/>
                    <a:pt x="5359" y="42047"/>
                    <a:pt x="6604" y="40642"/>
                  </a:cubicBezTo>
                  <a:cubicBezTo>
                    <a:pt x="7201" y="39934"/>
                    <a:pt x="7760" y="39188"/>
                    <a:pt x="8356" y="38443"/>
                  </a:cubicBezTo>
                  <a:cubicBezTo>
                    <a:pt x="8468" y="38331"/>
                    <a:pt x="8580" y="38182"/>
                    <a:pt x="8692" y="38070"/>
                  </a:cubicBezTo>
                  <a:lnTo>
                    <a:pt x="8841" y="37921"/>
                  </a:lnTo>
                  <a:cubicBezTo>
                    <a:pt x="8865" y="37903"/>
                    <a:pt x="8880" y="37893"/>
                    <a:pt x="8889" y="37888"/>
                  </a:cubicBezTo>
                  <a:lnTo>
                    <a:pt x="8889" y="37888"/>
                  </a:lnTo>
                  <a:cubicBezTo>
                    <a:pt x="8893" y="37888"/>
                    <a:pt x="8897" y="37889"/>
                    <a:pt x="8900" y="37889"/>
                  </a:cubicBezTo>
                  <a:lnTo>
                    <a:pt x="8900" y="37889"/>
                  </a:lnTo>
                  <a:cubicBezTo>
                    <a:pt x="8895" y="37900"/>
                    <a:pt x="8877" y="37921"/>
                    <a:pt x="8878" y="37921"/>
                  </a:cubicBezTo>
                  <a:cubicBezTo>
                    <a:pt x="8878" y="37921"/>
                    <a:pt x="8886" y="37913"/>
                    <a:pt x="8908" y="37891"/>
                  </a:cubicBezTo>
                  <a:lnTo>
                    <a:pt x="8908" y="37891"/>
                  </a:lnTo>
                  <a:cubicBezTo>
                    <a:pt x="8975" y="37903"/>
                    <a:pt x="9057" y="37931"/>
                    <a:pt x="9139" y="37958"/>
                  </a:cubicBezTo>
                  <a:lnTo>
                    <a:pt x="9959" y="38182"/>
                  </a:lnTo>
                  <a:cubicBezTo>
                    <a:pt x="11978" y="38667"/>
                    <a:pt x="14024" y="38896"/>
                    <a:pt x="16065" y="38896"/>
                  </a:cubicBezTo>
                  <a:cubicBezTo>
                    <a:pt x="20769" y="38896"/>
                    <a:pt x="25442" y="37678"/>
                    <a:pt x="29680" y="35572"/>
                  </a:cubicBezTo>
                  <a:cubicBezTo>
                    <a:pt x="31880" y="34491"/>
                    <a:pt x="33856" y="32962"/>
                    <a:pt x="35496" y="31136"/>
                  </a:cubicBezTo>
                  <a:cubicBezTo>
                    <a:pt x="37136" y="29160"/>
                    <a:pt x="38329" y="26811"/>
                    <a:pt x="38963" y="24314"/>
                  </a:cubicBezTo>
                  <a:cubicBezTo>
                    <a:pt x="39746" y="21518"/>
                    <a:pt x="39895" y="18535"/>
                    <a:pt x="39336" y="15702"/>
                  </a:cubicBezTo>
                  <a:cubicBezTo>
                    <a:pt x="38814" y="13092"/>
                    <a:pt x="37658" y="10669"/>
                    <a:pt x="36055" y="8619"/>
                  </a:cubicBezTo>
                  <a:cubicBezTo>
                    <a:pt x="32737" y="4369"/>
                    <a:pt x="27630" y="1573"/>
                    <a:pt x="22411" y="417"/>
                  </a:cubicBezTo>
                  <a:cubicBezTo>
                    <a:pt x="21740" y="231"/>
                    <a:pt x="21031" y="119"/>
                    <a:pt x="20360" y="7"/>
                  </a:cubicBezTo>
                  <a:cubicBezTo>
                    <a:pt x="20324" y="3"/>
                    <a:pt x="20289" y="1"/>
                    <a:pt x="202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63"/>
            <p:cNvSpPr/>
            <p:nvPr/>
          </p:nvSpPr>
          <p:spPr>
            <a:xfrm>
              <a:off x="3702375" y="2444300"/>
              <a:ext cx="292175" cy="627350"/>
            </a:xfrm>
            <a:custGeom>
              <a:avLst/>
              <a:gdLst/>
              <a:ahLst/>
              <a:cxnLst/>
              <a:rect l="l" t="t" r="r" b="b"/>
              <a:pathLst>
                <a:path w="11687" h="25094" extrusionOk="0">
                  <a:moveTo>
                    <a:pt x="8359" y="1"/>
                  </a:moveTo>
                  <a:cubicBezTo>
                    <a:pt x="7956" y="1"/>
                    <a:pt x="7595" y="505"/>
                    <a:pt x="7884" y="852"/>
                  </a:cubicBezTo>
                  <a:cubicBezTo>
                    <a:pt x="8182" y="1523"/>
                    <a:pt x="8555" y="2157"/>
                    <a:pt x="8816" y="2828"/>
                  </a:cubicBezTo>
                  <a:cubicBezTo>
                    <a:pt x="9114" y="3611"/>
                    <a:pt x="9338" y="4356"/>
                    <a:pt x="9524" y="5176"/>
                  </a:cubicBezTo>
                  <a:cubicBezTo>
                    <a:pt x="9860" y="6779"/>
                    <a:pt x="9897" y="8420"/>
                    <a:pt x="9711" y="10023"/>
                  </a:cubicBezTo>
                  <a:cubicBezTo>
                    <a:pt x="9189" y="13415"/>
                    <a:pt x="7884" y="16584"/>
                    <a:pt x="5871" y="19343"/>
                  </a:cubicBezTo>
                  <a:cubicBezTo>
                    <a:pt x="5386" y="20051"/>
                    <a:pt x="4827" y="20722"/>
                    <a:pt x="4230" y="21356"/>
                  </a:cubicBezTo>
                  <a:cubicBezTo>
                    <a:pt x="3895" y="21617"/>
                    <a:pt x="3597" y="21952"/>
                    <a:pt x="3336" y="22325"/>
                  </a:cubicBezTo>
                  <a:cubicBezTo>
                    <a:pt x="3298" y="22400"/>
                    <a:pt x="3261" y="22474"/>
                    <a:pt x="3224" y="22549"/>
                  </a:cubicBezTo>
                  <a:lnTo>
                    <a:pt x="3187" y="22735"/>
                  </a:lnTo>
                  <a:lnTo>
                    <a:pt x="3149" y="22735"/>
                  </a:lnTo>
                  <a:lnTo>
                    <a:pt x="3075" y="22810"/>
                  </a:lnTo>
                  <a:cubicBezTo>
                    <a:pt x="3000" y="22884"/>
                    <a:pt x="2926" y="22921"/>
                    <a:pt x="2814" y="22959"/>
                  </a:cubicBezTo>
                  <a:lnTo>
                    <a:pt x="1509" y="23742"/>
                  </a:lnTo>
                  <a:cubicBezTo>
                    <a:pt x="1285" y="23853"/>
                    <a:pt x="1062" y="24003"/>
                    <a:pt x="838" y="24152"/>
                  </a:cubicBezTo>
                  <a:cubicBezTo>
                    <a:pt x="614" y="24301"/>
                    <a:pt x="428" y="24525"/>
                    <a:pt x="204" y="24674"/>
                  </a:cubicBezTo>
                  <a:cubicBezTo>
                    <a:pt x="1" y="24775"/>
                    <a:pt x="106" y="25094"/>
                    <a:pt x="323" y="25094"/>
                  </a:cubicBezTo>
                  <a:cubicBezTo>
                    <a:pt x="345" y="25094"/>
                    <a:pt x="367" y="25090"/>
                    <a:pt x="391" y="25084"/>
                  </a:cubicBezTo>
                  <a:cubicBezTo>
                    <a:pt x="652" y="25009"/>
                    <a:pt x="913" y="25009"/>
                    <a:pt x="1174" y="24935"/>
                  </a:cubicBezTo>
                  <a:cubicBezTo>
                    <a:pt x="1397" y="24860"/>
                    <a:pt x="1695" y="24785"/>
                    <a:pt x="1919" y="24674"/>
                  </a:cubicBezTo>
                  <a:cubicBezTo>
                    <a:pt x="2441" y="24450"/>
                    <a:pt x="2926" y="24226"/>
                    <a:pt x="3410" y="23965"/>
                  </a:cubicBezTo>
                  <a:cubicBezTo>
                    <a:pt x="3783" y="23742"/>
                    <a:pt x="4156" y="23518"/>
                    <a:pt x="4491" y="23257"/>
                  </a:cubicBezTo>
                  <a:cubicBezTo>
                    <a:pt x="4715" y="23145"/>
                    <a:pt x="4901" y="23033"/>
                    <a:pt x="5051" y="22884"/>
                  </a:cubicBezTo>
                  <a:cubicBezTo>
                    <a:pt x="5759" y="22325"/>
                    <a:pt x="6355" y="21691"/>
                    <a:pt x="6840" y="20983"/>
                  </a:cubicBezTo>
                  <a:cubicBezTo>
                    <a:pt x="7958" y="19529"/>
                    <a:pt x="8853" y="17963"/>
                    <a:pt x="9599" y="16286"/>
                  </a:cubicBezTo>
                  <a:cubicBezTo>
                    <a:pt x="11164" y="12930"/>
                    <a:pt x="11686" y="9203"/>
                    <a:pt x="11053" y="5549"/>
                  </a:cubicBezTo>
                  <a:cubicBezTo>
                    <a:pt x="10866" y="4580"/>
                    <a:pt x="10605" y="3648"/>
                    <a:pt x="10232" y="2753"/>
                  </a:cubicBezTo>
                  <a:cubicBezTo>
                    <a:pt x="9897" y="1784"/>
                    <a:pt x="9375" y="926"/>
                    <a:pt x="8704" y="144"/>
                  </a:cubicBezTo>
                  <a:cubicBezTo>
                    <a:pt x="8595" y="43"/>
                    <a:pt x="8475" y="1"/>
                    <a:pt x="8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63"/>
            <p:cNvSpPr/>
            <p:nvPr/>
          </p:nvSpPr>
          <p:spPr>
            <a:xfrm>
              <a:off x="3087175" y="3118750"/>
              <a:ext cx="104000" cy="126875"/>
            </a:xfrm>
            <a:custGeom>
              <a:avLst/>
              <a:gdLst/>
              <a:ahLst/>
              <a:cxnLst/>
              <a:rect l="l" t="t" r="r" b="b"/>
              <a:pathLst>
                <a:path w="4160" h="5075" extrusionOk="0">
                  <a:moveTo>
                    <a:pt x="3666" y="0"/>
                  </a:moveTo>
                  <a:cubicBezTo>
                    <a:pt x="3608" y="0"/>
                    <a:pt x="3548" y="14"/>
                    <a:pt x="3488" y="44"/>
                  </a:cubicBezTo>
                  <a:cubicBezTo>
                    <a:pt x="3302" y="82"/>
                    <a:pt x="3115" y="193"/>
                    <a:pt x="3004" y="343"/>
                  </a:cubicBezTo>
                  <a:cubicBezTo>
                    <a:pt x="2854" y="492"/>
                    <a:pt x="2668" y="641"/>
                    <a:pt x="2556" y="790"/>
                  </a:cubicBezTo>
                  <a:cubicBezTo>
                    <a:pt x="2221" y="1163"/>
                    <a:pt x="1922" y="1535"/>
                    <a:pt x="1624" y="1871"/>
                  </a:cubicBezTo>
                  <a:cubicBezTo>
                    <a:pt x="1289" y="2244"/>
                    <a:pt x="990" y="2691"/>
                    <a:pt x="692" y="3064"/>
                  </a:cubicBezTo>
                  <a:cubicBezTo>
                    <a:pt x="506" y="3288"/>
                    <a:pt x="394" y="3474"/>
                    <a:pt x="282" y="3698"/>
                  </a:cubicBezTo>
                  <a:cubicBezTo>
                    <a:pt x="208" y="3810"/>
                    <a:pt x="170" y="3921"/>
                    <a:pt x="96" y="4071"/>
                  </a:cubicBezTo>
                  <a:cubicBezTo>
                    <a:pt x="96" y="4108"/>
                    <a:pt x="58" y="4182"/>
                    <a:pt x="58" y="4257"/>
                  </a:cubicBezTo>
                  <a:cubicBezTo>
                    <a:pt x="58" y="4294"/>
                    <a:pt x="58" y="4369"/>
                    <a:pt x="58" y="4443"/>
                  </a:cubicBezTo>
                  <a:cubicBezTo>
                    <a:pt x="58" y="4443"/>
                    <a:pt x="58" y="4481"/>
                    <a:pt x="58" y="4518"/>
                  </a:cubicBezTo>
                  <a:cubicBezTo>
                    <a:pt x="1" y="4807"/>
                    <a:pt x="235" y="5075"/>
                    <a:pt x="517" y="5075"/>
                  </a:cubicBezTo>
                  <a:cubicBezTo>
                    <a:pt x="598" y="5075"/>
                    <a:pt x="684" y="5052"/>
                    <a:pt x="767" y="5002"/>
                  </a:cubicBezTo>
                  <a:lnTo>
                    <a:pt x="916" y="4965"/>
                  </a:lnTo>
                  <a:cubicBezTo>
                    <a:pt x="990" y="4965"/>
                    <a:pt x="1065" y="4928"/>
                    <a:pt x="1140" y="4853"/>
                  </a:cubicBezTo>
                  <a:cubicBezTo>
                    <a:pt x="1251" y="4779"/>
                    <a:pt x="1363" y="4704"/>
                    <a:pt x="1475" y="4592"/>
                  </a:cubicBezTo>
                  <a:lnTo>
                    <a:pt x="1475" y="4592"/>
                  </a:lnTo>
                  <a:cubicBezTo>
                    <a:pt x="1456" y="4602"/>
                    <a:pt x="1445" y="4606"/>
                    <a:pt x="1440" y="4606"/>
                  </a:cubicBezTo>
                  <a:cubicBezTo>
                    <a:pt x="1426" y="4606"/>
                    <a:pt x="1475" y="4564"/>
                    <a:pt x="1587" y="4481"/>
                  </a:cubicBezTo>
                  <a:lnTo>
                    <a:pt x="1699" y="4331"/>
                  </a:lnTo>
                  <a:cubicBezTo>
                    <a:pt x="1773" y="4257"/>
                    <a:pt x="1885" y="4145"/>
                    <a:pt x="1960" y="4033"/>
                  </a:cubicBezTo>
                  <a:cubicBezTo>
                    <a:pt x="2221" y="3698"/>
                    <a:pt x="2482" y="3325"/>
                    <a:pt x="2743" y="2989"/>
                  </a:cubicBezTo>
                  <a:cubicBezTo>
                    <a:pt x="3004" y="2617"/>
                    <a:pt x="3227" y="2281"/>
                    <a:pt x="3451" y="1908"/>
                  </a:cubicBezTo>
                  <a:cubicBezTo>
                    <a:pt x="3712" y="1535"/>
                    <a:pt x="3936" y="1125"/>
                    <a:pt x="4122" y="678"/>
                  </a:cubicBezTo>
                  <a:cubicBezTo>
                    <a:pt x="4159" y="529"/>
                    <a:pt x="4122" y="380"/>
                    <a:pt x="4047" y="268"/>
                  </a:cubicBezTo>
                  <a:cubicBezTo>
                    <a:pt x="3965" y="104"/>
                    <a:pt x="3824" y="0"/>
                    <a:pt x="3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5" t="19138" r="14384" b="20251"/>
          <a:stretch/>
        </p:blipFill>
        <p:spPr bwMode="auto">
          <a:xfrm>
            <a:off x="3707904" y="357477"/>
            <a:ext cx="4968551" cy="272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9" t="21169" r="26747" b="57530"/>
          <a:stretch/>
        </p:blipFill>
        <p:spPr bwMode="auto">
          <a:xfrm>
            <a:off x="1279400" y="3111657"/>
            <a:ext cx="7397055" cy="143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Пряма сполучна лінія 3"/>
          <p:cNvCxnSpPr/>
          <p:nvPr/>
        </p:nvCxnSpPr>
        <p:spPr>
          <a:xfrm>
            <a:off x="3851373" y="3291830"/>
            <a:ext cx="2448819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 сполучна лінія 3"/>
          <p:cNvCxnSpPr/>
          <p:nvPr/>
        </p:nvCxnSpPr>
        <p:spPr>
          <a:xfrm>
            <a:off x="6300192" y="3444230"/>
            <a:ext cx="1886525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 сполучна лінія 3"/>
          <p:cNvCxnSpPr/>
          <p:nvPr/>
        </p:nvCxnSpPr>
        <p:spPr>
          <a:xfrm>
            <a:off x="1964623" y="3723878"/>
            <a:ext cx="2895409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26</a:t>
            </a:r>
            <a:endParaRPr lang="uk-UA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7" t="23539" r="27720" b="20516"/>
          <a:stretch/>
        </p:blipFill>
        <p:spPr bwMode="auto">
          <a:xfrm>
            <a:off x="121162" y="0"/>
            <a:ext cx="5870063" cy="3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9" t="27497" r="28835" b="52865"/>
          <a:stretch/>
        </p:blipFill>
        <p:spPr bwMode="auto">
          <a:xfrm>
            <a:off x="-3" y="3217015"/>
            <a:ext cx="5991225" cy="110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9" t="63200" r="28835" b="23081"/>
          <a:stretch/>
        </p:blipFill>
        <p:spPr bwMode="auto">
          <a:xfrm>
            <a:off x="-3" y="4323133"/>
            <a:ext cx="5951795" cy="7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24497" r="29683" b="44832"/>
          <a:stretch/>
        </p:blipFill>
        <p:spPr bwMode="auto">
          <a:xfrm>
            <a:off x="3448050" y="2633034"/>
            <a:ext cx="5559935" cy="246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6229350" y="3609975"/>
            <a:ext cx="21907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27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17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28</a:t>
            </a:r>
            <a:endParaRPr lang="uk-UA" sz="2400" b="1" dirty="0">
              <a:latin typeface="Monotype Corsiva" pitchFamily="66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0" y="253523"/>
            <a:ext cx="8933688" cy="324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None/>
              <a:defRPr sz="15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None/>
              <a:defRPr sz="15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None/>
              <a:defRPr sz="15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None/>
              <a:defRPr sz="15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None/>
              <a:defRPr sz="15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None/>
              <a:defRPr sz="15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None/>
              <a:defRPr sz="15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None/>
              <a:defRPr sz="15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None/>
              <a:defRPr sz="15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marL="82296" indent="0"/>
            <a:r>
              <a:rPr lang="uk-UA" sz="2400" b="1" dirty="0" smtClean="0">
                <a:solidFill>
                  <a:srgbClr val="9966FF"/>
                </a:solidFill>
                <a:latin typeface="Bookman Old Style" pitchFamily="18" charset="0"/>
                <a:cs typeface="Times New Roman" pitchFamily="18" charset="0"/>
              </a:rPr>
              <a:t>ПАМ</a:t>
            </a:r>
            <a:r>
              <a:rPr lang="en-US" sz="2400" b="1" dirty="0" smtClean="0">
                <a:solidFill>
                  <a:srgbClr val="9966FF"/>
                </a:solidFill>
                <a:latin typeface="Bookman Old Style" pitchFamily="18" charset="0"/>
                <a:cs typeface="Times New Roman" pitchFamily="18" charset="0"/>
              </a:rPr>
              <a:t>’</a:t>
            </a:r>
            <a:r>
              <a:rPr lang="uk-UA" sz="2400" b="1" dirty="0" smtClean="0">
                <a:solidFill>
                  <a:srgbClr val="9966FF"/>
                </a:solidFill>
                <a:latin typeface="Bookman Old Style" pitchFamily="18" charset="0"/>
                <a:cs typeface="Times New Roman" pitchFamily="18" charset="0"/>
              </a:rPr>
              <a:t>ЯТКА щодо верифікації суб'єктів </a:t>
            </a:r>
          </a:p>
          <a:p>
            <a:pPr marL="82296" indent="0"/>
            <a:r>
              <a:rPr lang="uk-UA" sz="2400" b="1" dirty="0" smtClean="0">
                <a:solidFill>
                  <a:srgbClr val="9966FF"/>
                </a:solidFill>
                <a:latin typeface="Bookman Old Style" pitchFamily="18" charset="0"/>
                <a:cs typeface="Times New Roman" pitchFamily="18" charset="0"/>
              </a:rPr>
              <a:t>підвищення кваліфікації</a:t>
            </a:r>
            <a:endParaRPr lang="ru-RU" sz="2400" b="1" dirty="0">
              <a:solidFill>
                <a:srgbClr val="9966FF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79682"/>
              </p:ext>
            </p:extLst>
          </p:nvPr>
        </p:nvGraphicFramePr>
        <p:xfrm>
          <a:off x="899592" y="1059582"/>
          <a:ext cx="7344816" cy="3560002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286423"/>
                <a:gridCol w="7058393"/>
              </a:tblGrid>
              <a:tr h="662777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Переконайтеся, що стейкхолдер  здійснює освітню діяльність у сфері підвищення  кваліфікації.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Безкоштовний запит на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вебсайті Міністерства юстиції України дасть можливість з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’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ясувати  наявність  коду виду економічної  діяльності  -85.59.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407503">
                <a:tc>
                  <a:txBody>
                    <a:bodyPr/>
                    <a:lstStyle/>
                    <a:p>
                      <a:pPr algn="l"/>
                      <a:r>
                        <a:rPr lang="uk-UA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Програма  ПК оприлюднена  на   вебсайті суб’єкта  ПК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990134">
                <a:tc>
                  <a:txBody>
                    <a:bodyPr/>
                    <a:lstStyle/>
                    <a:p>
                      <a:pPr algn="l"/>
                      <a:r>
                        <a:rPr lang="uk-UA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Програма затверджена суб'єктом ПК та містить інформацію:</a:t>
                      </a:r>
                    </a:p>
                    <a:p>
                      <a:pPr algn="l"/>
                      <a:r>
                        <a:rPr lang="uk-UA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 її розробника,  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найменування, </a:t>
                      </a:r>
                    </a:p>
                    <a:p>
                      <a:pPr algn="l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мету,                          напрям,</a:t>
                      </a:r>
                    </a:p>
                    <a:p>
                      <a:pPr algn="l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зміст,                          обсяг, </a:t>
                      </a:r>
                    </a:p>
                    <a:p>
                      <a:pPr algn="l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перелік компетентностей, що вдосконалюватимуться</a:t>
                      </a: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1362265">
                <a:tc>
                  <a:txBody>
                    <a:bodyPr/>
                    <a:lstStyle/>
                    <a:p>
                      <a:pPr algn="l"/>
                      <a:r>
                        <a:rPr lang="uk-UA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Документ про ПК містить інформацію:</a:t>
                      </a:r>
                    </a:p>
                    <a:p>
                      <a:pPr algn="l"/>
                      <a:r>
                        <a:rPr lang="uk-UA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повне найменування суб'єкта ПК;</a:t>
                      </a:r>
                    </a:p>
                    <a:p>
                      <a:pPr algn="l"/>
                      <a:r>
                        <a:rPr lang="uk-UA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прізвище, ім'я та по батькові особи, яка ПК;</a:t>
                      </a:r>
                    </a:p>
                    <a:p>
                      <a:pPr algn="l"/>
                      <a:r>
                        <a:rPr lang="uk-UA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форму, вид, тему ПК та його обсяг;</a:t>
                      </a:r>
                    </a:p>
                    <a:p>
                      <a:pPr algn="l"/>
                      <a:r>
                        <a:rPr lang="uk-UA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опис досягнутих результатів навчання;</a:t>
                      </a:r>
                    </a:p>
                    <a:p>
                      <a:pPr algn="l"/>
                      <a:r>
                        <a:rPr lang="uk-UA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дата видачі та обліковий запис документа;</a:t>
                      </a:r>
                    </a:p>
                    <a:p>
                      <a:pPr algn="l"/>
                      <a:r>
                        <a:rPr lang="uk-UA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найменування посади, яка підписала документ від імені суб'єкта ПК та її підпис.</a:t>
                      </a: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328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5" name="Google Shape;3315;p78"/>
          <p:cNvSpPr txBox="1">
            <a:spLocks noGrp="1"/>
          </p:cNvSpPr>
          <p:nvPr>
            <p:ph type="title"/>
          </p:nvPr>
        </p:nvSpPr>
        <p:spPr>
          <a:xfrm flipH="1">
            <a:off x="467544" y="260763"/>
            <a:ext cx="5760640" cy="14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 smtClean="0">
                <a:latin typeface="Bookman Old Style" pitchFamily="18" charset="0"/>
              </a:rPr>
              <a:t>Атестація </a:t>
            </a:r>
            <a:br>
              <a:rPr lang="uk-UA" sz="2800" b="1" dirty="0" smtClean="0">
                <a:latin typeface="Bookman Old Style" pitchFamily="18" charset="0"/>
              </a:rPr>
            </a:br>
            <a:r>
              <a:rPr lang="uk-UA" sz="2800" b="1" dirty="0" smtClean="0">
                <a:latin typeface="Bookman Old Style" pitchFamily="18" charset="0"/>
              </a:rPr>
              <a:t>педагогічних працівників ЗЗСО</a:t>
            </a:r>
            <a:endParaRPr sz="2800" b="1" dirty="0">
              <a:latin typeface="Bookman Old Style" pitchFamily="18" charset="0"/>
            </a:endParaRPr>
          </a:p>
        </p:txBody>
      </p:sp>
      <p:grpSp>
        <p:nvGrpSpPr>
          <p:cNvPr id="3317" name="Google Shape;3317;p78"/>
          <p:cNvGrpSpPr/>
          <p:nvPr/>
        </p:nvGrpSpPr>
        <p:grpSpPr>
          <a:xfrm>
            <a:off x="5289894" y="153978"/>
            <a:ext cx="3616738" cy="4602125"/>
            <a:chOff x="4926308" y="270687"/>
            <a:chExt cx="3616738" cy="4602125"/>
          </a:xfrm>
        </p:grpSpPr>
        <p:sp>
          <p:nvSpPr>
            <p:cNvPr id="3318" name="Google Shape;3318;p78"/>
            <p:cNvSpPr/>
            <p:nvPr/>
          </p:nvSpPr>
          <p:spPr>
            <a:xfrm rot="5999886">
              <a:off x="4657286" y="1101724"/>
              <a:ext cx="4154783" cy="2940052"/>
            </a:xfrm>
            <a:custGeom>
              <a:avLst/>
              <a:gdLst/>
              <a:ahLst/>
              <a:cxnLst/>
              <a:rect l="l" t="t" r="r" b="b"/>
              <a:pathLst>
                <a:path w="44950" h="31808" extrusionOk="0">
                  <a:moveTo>
                    <a:pt x="44949" y="31808"/>
                  </a:moveTo>
                  <a:lnTo>
                    <a:pt x="44949" y="0"/>
                  </a:lnTo>
                  <a:lnTo>
                    <a:pt x="43489" y="0"/>
                  </a:lnTo>
                  <a:lnTo>
                    <a:pt x="43489" y="1356"/>
                  </a:lnTo>
                  <a:cubicBezTo>
                    <a:pt x="44393" y="1669"/>
                    <a:pt x="44184" y="3059"/>
                    <a:pt x="43176" y="3059"/>
                  </a:cubicBezTo>
                  <a:cubicBezTo>
                    <a:pt x="42203" y="3059"/>
                    <a:pt x="41994" y="1669"/>
                    <a:pt x="42898" y="1356"/>
                  </a:cubicBezTo>
                  <a:lnTo>
                    <a:pt x="42898" y="0"/>
                  </a:lnTo>
                  <a:lnTo>
                    <a:pt x="40534" y="0"/>
                  </a:lnTo>
                  <a:lnTo>
                    <a:pt x="40534" y="1356"/>
                  </a:lnTo>
                  <a:cubicBezTo>
                    <a:pt x="41438" y="1669"/>
                    <a:pt x="41230" y="3059"/>
                    <a:pt x="40222" y="3059"/>
                  </a:cubicBezTo>
                  <a:cubicBezTo>
                    <a:pt x="39248" y="3059"/>
                    <a:pt x="39040" y="1669"/>
                    <a:pt x="39943" y="1356"/>
                  </a:cubicBezTo>
                  <a:lnTo>
                    <a:pt x="39943" y="0"/>
                  </a:lnTo>
                  <a:lnTo>
                    <a:pt x="37545" y="0"/>
                  </a:lnTo>
                  <a:lnTo>
                    <a:pt x="37545" y="1356"/>
                  </a:lnTo>
                  <a:cubicBezTo>
                    <a:pt x="38449" y="1669"/>
                    <a:pt x="38205" y="2990"/>
                    <a:pt x="37267" y="2990"/>
                  </a:cubicBezTo>
                  <a:cubicBezTo>
                    <a:pt x="36328" y="2990"/>
                    <a:pt x="36085" y="1669"/>
                    <a:pt x="36989" y="1356"/>
                  </a:cubicBezTo>
                  <a:lnTo>
                    <a:pt x="36989" y="0"/>
                  </a:lnTo>
                  <a:lnTo>
                    <a:pt x="34590" y="0"/>
                  </a:lnTo>
                  <a:lnTo>
                    <a:pt x="34590" y="1356"/>
                  </a:lnTo>
                  <a:cubicBezTo>
                    <a:pt x="35459" y="1669"/>
                    <a:pt x="35250" y="2990"/>
                    <a:pt x="34312" y="2990"/>
                  </a:cubicBezTo>
                  <a:cubicBezTo>
                    <a:pt x="33338" y="2990"/>
                    <a:pt x="33130" y="1669"/>
                    <a:pt x="34034" y="1356"/>
                  </a:cubicBezTo>
                  <a:lnTo>
                    <a:pt x="34034" y="0"/>
                  </a:lnTo>
                  <a:lnTo>
                    <a:pt x="31600" y="0"/>
                  </a:lnTo>
                  <a:lnTo>
                    <a:pt x="31600" y="1356"/>
                  </a:lnTo>
                  <a:cubicBezTo>
                    <a:pt x="32504" y="1669"/>
                    <a:pt x="32261" y="2990"/>
                    <a:pt x="31322" y="2990"/>
                  </a:cubicBezTo>
                  <a:cubicBezTo>
                    <a:pt x="30384" y="2990"/>
                    <a:pt x="30140" y="1669"/>
                    <a:pt x="31044" y="1356"/>
                  </a:cubicBezTo>
                  <a:lnTo>
                    <a:pt x="31044" y="0"/>
                  </a:lnTo>
                  <a:lnTo>
                    <a:pt x="28646" y="0"/>
                  </a:lnTo>
                  <a:lnTo>
                    <a:pt x="28646" y="1356"/>
                  </a:lnTo>
                  <a:cubicBezTo>
                    <a:pt x="29549" y="1669"/>
                    <a:pt x="29306" y="2990"/>
                    <a:pt x="28367" y="2990"/>
                  </a:cubicBezTo>
                  <a:cubicBezTo>
                    <a:pt x="27429" y="2990"/>
                    <a:pt x="27185" y="1669"/>
                    <a:pt x="28089" y="1356"/>
                  </a:cubicBezTo>
                  <a:lnTo>
                    <a:pt x="28089" y="0"/>
                  </a:lnTo>
                  <a:lnTo>
                    <a:pt x="25691" y="0"/>
                  </a:lnTo>
                  <a:lnTo>
                    <a:pt x="25691" y="1356"/>
                  </a:lnTo>
                  <a:cubicBezTo>
                    <a:pt x="26595" y="1669"/>
                    <a:pt x="26351" y="3025"/>
                    <a:pt x="25413" y="3025"/>
                  </a:cubicBezTo>
                  <a:cubicBezTo>
                    <a:pt x="24439" y="3025"/>
                    <a:pt x="24231" y="1669"/>
                    <a:pt x="25100" y="1356"/>
                  </a:cubicBezTo>
                  <a:lnTo>
                    <a:pt x="25100" y="0"/>
                  </a:lnTo>
                  <a:lnTo>
                    <a:pt x="22701" y="0"/>
                  </a:lnTo>
                  <a:lnTo>
                    <a:pt x="22701" y="1356"/>
                  </a:lnTo>
                  <a:cubicBezTo>
                    <a:pt x="23640" y="1669"/>
                    <a:pt x="23396" y="3059"/>
                    <a:pt x="22423" y="3059"/>
                  </a:cubicBezTo>
                  <a:cubicBezTo>
                    <a:pt x="21450" y="3059"/>
                    <a:pt x="21206" y="1669"/>
                    <a:pt x="22145" y="1356"/>
                  </a:cubicBezTo>
                  <a:lnTo>
                    <a:pt x="22145" y="0"/>
                  </a:lnTo>
                  <a:lnTo>
                    <a:pt x="19746" y="0"/>
                  </a:lnTo>
                  <a:lnTo>
                    <a:pt x="19746" y="1356"/>
                  </a:lnTo>
                  <a:cubicBezTo>
                    <a:pt x="20650" y="1669"/>
                    <a:pt x="20441" y="3059"/>
                    <a:pt x="19468" y="3059"/>
                  </a:cubicBezTo>
                  <a:cubicBezTo>
                    <a:pt x="18460" y="3059"/>
                    <a:pt x="18251" y="1669"/>
                    <a:pt x="19155" y="1356"/>
                  </a:cubicBezTo>
                  <a:lnTo>
                    <a:pt x="19155" y="0"/>
                  </a:lnTo>
                  <a:lnTo>
                    <a:pt x="16757" y="0"/>
                  </a:lnTo>
                  <a:lnTo>
                    <a:pt x="16757" y="1356"/>
                  </a:lnTo>
                  <a:cubicBezTo>
                    <a:pt x="17660" y="1669"/>
                    <a:pt x="17417" y="2990"/>
                    <a:pt x="16479" y="2990"/>
                  </a:cubicBezTo>
                  <a:cubicBezTo>
                    <a:pt x="15540" y="2990"/>
                    <a:pt x="15297" y="1669"/>
                    <a:pt x="16200" y="1356"/>
                  </a:cubicBezTo>
                  <a:lnTo>
                    <a:pt x="16200" y="0"/>
                  </a:lnTo>
                  <a:lnTo>
                    <a:pt x="13802" y="0"/>
                  </a:lnTo>
                  <a:lnTo>
                    <a:pt x="13802" y="1356"/>
                  </a:lnTo>
                  <a:cubicBezTo>
                    <a:pt x="14706" y="1669"/>
                    <a:pt x="14462" y="2990"/>
                    <a:pt x="13524" y="2990"/>
                  </a:cubicBezTo>
                  <a:cubicBezTo>
                    <a:pt x="12585" y="2990"/>
                    <a:pt x="12342" y="1669"/>
                    <a:pt x="13246" y="1356"/>
                  </a:cubicBezTo>
                  <a:lnTo>
                    <a:pt x="13246" y="0"/>
                  </a:lnTo>
                  <a:lnTo>
                    <a:pt x="10847" y="0"/>
                  </a:lnTo>
                  <a:lnTo>
                    <a:pt x="10847" y="1356"/>
                  </a:lnTo>
                  <a:cubicBezTo>
                    <a:pt x="11716" y="1669"/>
                    <a:pt x="11507" y="2990"/>
                    <a:pt x="10534" y="2990"/>
                  </a:cubicBezTo>
                  <a:cubicBezTo>
                    <a:pt x="9596" y="2990"/>
                    <a:pt x="9387" y="1669"/>
                    <a:pt x="10256" y="1356"/>
                  </a:cubicBezTo>
                  <a:lnTo>
                    <a:pt x="10256" y="0"/>
                  </a:lnTo>
                  <a:lnTo>
                    <a:pt x="7857" y="0"/>
                  </a:lnTo>
                  <a:lnTo>
                    <a:pt x="7857" y="1356"/>
                  </a:lnTo>
                  <a:cubicBezTo>
                    <a:pt x="8761" y="1669"/>
                    <a:pt x="8518" y="2990"/>
                    <a:pt x="7579" y="2990"/>
                  </a:cubicBezTo>
                  <a:cubicBezTo>
                    <a:pt x="6641" y="2990"/>
                    <a:pt x="6397" y="1669"/>
                    <a:pt x="7301" y="1356"/>
                  </a:cubicBezTo>
                  <a:lnTo>
                    <a:pt x="7301" y="0"/>
                  </a:lnTo>
                  <a:lnTo>
                    <a:pt x="4903" y="0"/>
                  </a:lnTo>
                  <a:lnTo>
                    <a:pt x="4903" y="1356"/>
                  </a:lnTo>
                  <a:cubicBezTo>
                    <a:pt x="5772" y="1669"/>
                    <a:pt x="5563" y="3025"/>
                    <a:pt x="4590" y="3025"/>
                  </a:cubicBezTo>
                  <a:cubicBezTo>
                    <a:pt x="3651" y="3025"/>
                    <a:pt x="3408" y="1669"/>
                    <a:pt x="4312" y="1356"/>
                  </a:cubicBezTo>
                  <a:lnTo>
                    <a:pt x="4312" y="0"/>
                  </a:lnTo>
                  <a:lnTo>
                    <a:pt x="1948" y="0"/>
                  </a:lnTo>
                  <a:lnTo>
                    <a:pt x="1948" y="1356"/>
                  </a:lnTo>
                  <a:cubicBezTo>
                    <a:pt x="2852" y="1669"/>
                    <a:pt x="2643" y="3059"/>
                    <a:pt x="1635" y="3059"/>
                  </a:cubicBezTo>
                  <a:cubicBezTo>
                    <a:pt x="661" y="3059"/>
                    <a:pt x="453" y="1669"/>
                    <a:pt x="1357" y="1356"/>
                  </a:cubicBezTo>
                  <a:lnTo>
                    <a:pt x="1357" y="0"/>
                  </a:lnTo>
                  <a:lnTo>
                    <a:pt x="1" y="0"/>
                  </a:lnTo>
                  <a:lnTo>
                    <a:pt x="1" y="3180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19" name="Google Shape;3319;p78"/>
            <p:cNvGrpSpPr/>
            <p:nvPr/>
          </p:nvGrpSpPr>
          <p:grpSpPr>
            <a:xfrm rot="899960">
              <a:off x="7767737" y="459504"/>
              <a:ext cx="246467" cy="605642"/>
              <a:chOff x="7487425" y="2045184"/>
              <a:chExt cx="246474" cy="605660"/>
            </a:xfrm>
          </p:grpSpPr>
          <p:sp>
            <p:nvSpPr>
              <p:cNvPr id="3320" name="Google Shape;3320;p78"/>
              <p:cNvSpPr/>
              <p:nvPr/>
            </p:nvSpPr>
            <p:spPr>
              <a:xfrm rot="-300145">
                <a:off x="7521853" y="2052191"/>
                <a:ext cx="186590" cy="591647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12462" extrusionOk="0">
                    <a:moveTo>
                      <a:pt x="1964" y="0"/>
                    </a:moveTo>
                    <a:cubicBezTo>
                      <a:pt x="1685" y="0"/>
                      <a:pt x="1390" y="99"/>
                      <a:pt x="1148" y="250"/>
                    </a:cubicBezTo>
                    <a:cubicBezTo>
                      <a:pt x="870" y="389"/>
                      <a:pt x="661" y="598"/>
                      <a:pt x="488" y="876"/>
                    </a:cubicBezTo>
                    <a:cubicBezTo>
                      <a:pt x="244" y="1189"/>
                      <a:pt x="105" y="1571"/>
                      <a:pt x="36" y="1989"/>
                    </a:cubicBezTo>
                    <a:cubicBezTo>
                      <a:pt x="36" y="2093"/>
                      <a:pt x="36" y="2197"/>
                      <a:pt x="36" y="2301"/>
                    </a:cubicBezTo>
                    <a:lnTo>
                      <a:pt x="36" y="5221"/>
                    </a:lnTo>
                    <a:lnTo>
                      <a:pt x="36" y="7863"/>
                    </a:lnTo>
                    <a:lnTo>
                      <a:pt x="36" y="9567"/>
                    </a:lnTo>
                    <a:cubicBezTo>
                      <a:pt x="1" y="9741"/>
                      <a:pt x="140" y="9880"/>
                      <a:pt x="279" y="9914"/>
                    </a:cubicBezTo>
                    <a:cubicBezTo>
                      <a:pt x="453" y="9880"/>
                      <a:pt x="557" y="9741"/>
                      <a:pt x="557" y="9602"/>
                    </a:cubicBezTo>
                    <a:lnTo>
                      <a:pt x="557" y="9115"/>
                    </a:lnTo>
                    <a:lnTo>
                      <a:pt x="557" y="6091"/>
                    </a:lnTo>
                    <a:lnTo>
                      <a:pt x="557" y="5465"/>
                    </a:lnTo>
                    <a:lnTo>
                      <a:pt x="557" y="2440"/>
                    </a:lnTo>
                    <a:cubicBezTo>
                      <a:pt x="557" y="2232"/>
                      <a:pt x="592" y="1989"/>
                      <a:pt x="661" y="1780"/>
                    </a:cubicBezTo>
                    <a:cubicBezTo>
                      <a:pt x="696" y="1606"/>
                      <a:pt x="801" y="1432"/>
                      <a:pt x="905" y="1293"/>
                    </a:cubicBezTo>
                    <a:cubicBezTo>
                      <a:pt x="1044" y="1085"/>
                      <a:pt x="1218" y="911"/>
                      <a:pt x="1461" y="807"/>
                    </a:cubicBezTo>
                    <a:cubicBezTo>
                      <a:pt x="1604" y="725"/>
                      <a:pt x="1770" y="691"/>
                      <a:pt x="1946" y="691"/>
                    </a:cubicBezTo>
                    <a:cubicBezTo>
                      <a:pt x="2071" y="691"/>
                      <a:pt x="2200" y="708"/>
                      <a:pt x="2330" y="737"/>
                    </a:cubicBezTo>
                    <a:cubicBezTo>
                      <a:pt x="2573" y="807"/>
                      <a:pt x="2817" y="980"/>
                      <a:pt x="2991" y="1189"/>
                    </a:cubicBezTo>
                    <a:cubicBezTo>
                      <a:pt x="3269" y="1537"/>
                      <a:pt x="3408" y="1954"/>
                      <a:pt x="3408" y="2406"/>
                    </a:cubicBezTo>
                    <a:lnTo>
                      <a:pt x="3408" y="3483"/>
                    </a:lnTo>
                    <a:lnTo>
                      <a:pt x="3408" y="5673"/>
                    </a:lnTo>
                    <a:lnTo>
                      <a:pt x="3408" y="6612"/>
                    </a:lnTo>
                    <a:lnTo>
                      <a:pt x="3408" y="7620"/>
                    </a:lnTo>
                    <a:lnTo>
                      <a:pt x="3408" y="8767"/>
                    </a:lnTo>
                    <a:lnTo>
                      <a:pt x="3408" y="9845"/>
                    </a:lnTo>
                    <a:lnTo>
                      <a:pt x="3408" y="10540"/>
                    </a:lnTo>
                    <a:cubicBezTo>
                      <a:pt x="3408" y="10957"/>
                      <a:pt x="3234" y="11374"/>
                      <a:pt x="2921" y="11618"/>
                    </a:cubicBezTo>
                    <a:cubicBezTo>
                      <a:pt x="2759" y="11739"/>
                      <a:pt x="2572" y="11798"/>
                      <a:pt x="2388" y="11798"/>
                    </a:cubicBezTo>
                    <a:cubicBezTo>
                      <a:pt x="2098" y="11798"/>
                      <a:pt x="1819" y="11651"/>
                      <a:pt x="1670" y="11374"/>
                    </a:cubicBezTo>
                    <a:cubicBezTo>
                      <a:pt x="1496" y="11166"/>
                      <a:pt x="1391" y="10888"/>
                      <a:pt x="1426" y="10610"/>
                    </a:cubicBezTo>
                    <a:lnTo>
                      <a:pt x="1426" y="8663"/>
                    </a:lnTo>
                    <a:lnTo>
                      <a:pt x="1426" y="4457"/>
                    </a:lnTo>
                    <a:cubicBezTo>
                      <a:pt x="1357" y="4074"/>
                      <a:pt x="1670" y="3761"/>
                      <a:pt x="2052" y="3761"/>
                    </a:cubicBezTo>
                    <a:cubicBezTo>
                      <a:pt x="2365" y="3831"/>
                      <a:pt x="2573" y="4109"/>
                      <a:pt x="2539" y="4422"/>
                    </a:cubicBezTo>
                    <a:lnTo>
                      <a:pt x="2539" y="5395"/>
                    </a:lnTo>
                    <a:lnTo>
                      <a:pt x="2539" y="6542"/>
                    </a:lnTo>
                    <a:lnTo>
                      <a:pt x="2539" y="8872"/>
                    </a:lnTo>
                    <a:lnTo>
                      <a:pt x="2539" y="9567"/>
                    </a:lnTo>
                    <a:cubicBezTo>
                      <a:pt x="2539" y="9671"/>
                      <a:pt x="2573" y="9775"/>
                      <a:pt x="2678" y="9845"/>
                    </a:cubicBezTo>
                    <a:cubicBezTo>
                      <a:pt x="2718" y="9886"/>
                      <a:pt x="2771" y="9902"/>
                      <a:pt x="2822" y="9902"/>
                    </a:cubicBezTo>
                    <a:cubicBezTo>
                      <a:pt x="2857" y="9902"/>
                      <a:pt x="2892" y="9894"/>
                      <a:pt x="2921" y="9880"/>
                    </a:cubicBezTo>
                    <a:cubicBezTo>
                      <a:pt x="3025" y="9810"/>
                      <a:pt x="3095" y="9706"/>
                      <a:pt x="3095" y="9567"/>
                    </a:cubicBezTo>
                    <a:lnTo>
                      <a:pt x="3095" y="7342"/>
                    </a:lnTo>
                    <a:lnTo>
                      <a:pt x="3095" y="5951"/>
                    </a:lnTo>
                    <a:lnTo>
                      <a:pt x="3095" y="4665"/>
                    </a:lnTo>
                    <a:cubicBezTo>
                      <a:pt x="3095" y="4491"/>
                      <a:pt x="3095" y="4318"/>
                      <a:pt x="3095" y="4179"/>
                    </a:cubicBezTo>
                    <a:cubicBezTo>
                      <a:pt x="3025" y="3692"/>
                      <a:pt x="2712" y="3309"/>
                      <a:pt x="2295" y="3136"/>
                    </a:cubicBezTo>
                    <a:cubicBezTo>
                      <a:pt x="2191" y="3101"/>
                      <a:pt x="2078" y="3084"/>
                      <a:pt x="1965" y="3084"/>
                    </a:cubicBezTo>
                    <a:cubicBezTo>
                      <a:pt x="1852" y="3084"/>
                      <a:pt x="1739" y="3101"/>
                      <a:pt x="1635" y="3136"/>
                    </a:cubicBezTo>
                    <a:cubicBezTo>
                      <a:pt x="1426" y="3240"/>
                      <a:pt x="1218" y="3414"/>
                      <a:pt x="1113" y="3622"/>
                    </a:cubicBezTo>
                    <a:cubicBezTo>
                      <a:pt x="974" y="3796"/>
                      <a:pt x="905" y="4040"/>
                      <a:pt x="870" y="4248"/>
                    </a:cubicBezTo>
                    <a:cubicBezTo>
                      <a:pt x="870" y="4387"/>
                      <a:pt x="870" y="4526"/>
                      <a:pt x="870" y="4665"/>
                    </a:cubicBezTo>
                    <a:lnTo>
                      <a:pt x="870" y="7481"/>
                    </a:lnTo>
                    <a:lnTo>
                      <a:pt x="870" y="8420"/>
                    </a:lnTo>
                    <a:lnTo>
                      <a:pt x="870" y="10297"/>
                    </a:lnTo>
                    <a:cubicBezTo>
                      <a:pt x="870" y="10471"/>
                      <a:pt x="870" y="10644"/>
                      <a:pt x="870" y="10818"/>
                    </a:cubicBezTo>
                    <a:cubicBezTo>
                      <a:pt x="905" y="11270"/>
                      <a:pt x="1113" y="11687"/>
                      <a:pt x="1426" y="12035"/>
                    </a:cubicBezTo>
                    <a:cubicBezTo>
                      <a:pt x="1635" y="12278"/>
                      <a:pt x="1982" y="12417"/>
                      <a:pt x="2330" y="12452"/>
                    </a:cubicBezTo>
                    <a:cubicBezTo>
                      <a:pt x="2367" y="12458"/>
                      <a:pt x="2405" y="12461"/>
                      <a:pt x="2444" y="12461"/>
                    </a:cubicBezTo>
                    <a:cubicBezTo>
                      <a:pt x="2624" y="12461"/>
                      <a:pt x="2819" y="12399"/>
                      <a:pt x="2991" y="12313"/>
                    </a:cubicBezTo>
                    <a:cubicBezTo>
                      <a:pt x="3303" y="12174"/>
                      <a:pt x="3547" y="11896"/>
                      <a:pt x="3721" y="11583"/>
                    </a:cubicBezTo>
                    <a:cubicBezTo>
                      <a:pt x="3860" y="11270"/>
                      <a:pt x="3929" y="10923"/>
                      <a:pt x="3929" y="10575"/>
                    </a:cubicBezTo>
                    <a:lnTo>
                      <a:pt x="3929" y="8837"/>
                    </a:lnTo>
                    <a:lnTo>
                      <a:pt x="3929" y="7724"/>
                    </a:lnTo>
                    <a:lnTo>
                      <a:pt x="3929" y="7272"/>
                    </a:lnTo>
                    <a:lnTo>
                      <a:pt x="3929" y="6751"/>
                    </a:lnTo>
                    <a:lnTo>
                      <a:pt x="3929" y="6160"/>
                    </a:lnTo>
                    <a:lnTo>
                      <a:pt x="3929" y="2892"/>
                    </a:lnTo>
                    <a:lnTo>
                      <a:pt x="3929" y="2232"/>
                    </a:lnTo>
                    <a:cubicBezTo>
                      <a:pt x="3929" y="2058"/>
                      <a:pt x="3894" y="1884"/>
                      <a:pt x="3860" y="1710"/>
                    </a:cubicBezTo>
                    <a:cubicBezTo>
                      <a:pt x="3755" y="1224"/>
                      <a:pt x="3512" y="807"/>
                      <a:pt x="3130" y="459"/>
                    </a:cubicBezTo>
                    <a:cubicBezTo>
                      <a:pt x="2852" y="216"/>
                      <a:pt x="2469" y="42"/>
                      <a:pt x="2087" y="7"/>
                    </a:cubicBezTo>
                    <a:cubicBezTo>
                      <a:pt x="2046" y="3"/>
                      <a:pt x="2005" y="0"/>
                      <a:pt x="1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78"/>
              <p:cNvSpPr/>
              <p:nvPr/>
            </p:nvSpPr>
            <p:spPr>
              <a:xfrm rot="-300400">
                <a:off x="7499549" y="2263437"/>
                <a:ext cx="54895" cy="280497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5806" extrusionOk="0">
                    <a:moveTo>
                      <a:pt x="0" y="0"/>
                    </a:moveTo>
                    <a:lnTo>
                      <a:pt x="0" y="5806"/>
                    </a:lnTo>
                    <a:lnTo>
                      <a:pt x="8830" y="5806"/>
                    </a:lnTo>
                    <a:lnTo>
                      <a:pt x="88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322" name="Google Shape;3322;p78"/>
          <p:cNvPicPr preferRelativeResize="0"/>
          <p:nvPr/>
        </p:nvPicPr>
        <p:blipFill rotWithShape="1">
          <a:blip r:embed="rId3">
            <a:alphaModFix/>
          </a:blip>
          <a:srcRect l="16830" t="2896" r="36994" b="1198"/>
          <a:stretch/>
        </p:blipFill>
        <p:spPr>
          <a:xfrm rot="599988">
            <a:off x="6289968" y="1077284"/>
            <a:ext cx="1646319" cy="22815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24" name="Google Shape;3324;p78"/>
          <p:cNvGrpSpPr/>
          <p:nvPr/>
        </p:nvGrpSpPr>
        <p:grpSpPr>
          <a:xfrm rot="-7079894" flipH="1">
            <a:off x="6944284" y="2152178"/>
            <a:ext cx="2746250" cy="2259778"/>
            <a:chOff x="1599175" y="25650"/>
            <a:chExt cx="1723775" cy="1418425"/>
          </a:xfrm>
        </p:grpSpPr>
        <p:sp>
          <p:nvSpPr>
            <p:cNvPr id="3325" name="Google Shape;3325;p78"/>
            <p:cNvSpPr/>
            <p:nvPr/>
          </p:nvSpPr>
          <p:spPr>
            <a:xfrm>
              <a:off x="1599175" y="25650"/>
              <a:ext cx="1723775" cy="1418425"/>
            </a:xfrm>
            <a:custGeom>
              <a:avLst/>
              <a:gdLst/>
              <a:ahLst/>
              <a:cxnLst/>
              <a:rect l="l" t="t" r="r" b="b"/>
              <a:pathLst>
                <a:path w="68951" h="56737" extrusionOk="0">
                  <a:moveTo>
                    <a:pt x="61681" y="4711"/>
                  </a:moveTo>
                  <a:cubicBezTo>
                    <a:pt x="61786" y="4711"/>
                    <a:pt x="61893" y="4717"/>
                    <a:pt x="62002" y="4730"/>
                  </a:cubicBezTo>
                  <a:cubicBezTo>
                    <a:pt x="64193" y="4998"/>
                    <a:pt x="64968" y="7804"/>
                    <a:pt x="63231" y="9167"/>
                  </a:cubicBezTo>
                  <a:cubicBezTo>
                    <a:pt x="62781" y="9527"/>
                    <a:pt x="62240" y="9703"/>
                    <a:pt x="61700" y="9703"/>
                  </a:cubicBezTo>
                  <a:cubicBezTo>
                    <a:pt x="60961" y="9703"/>
                    <a:pt x="60225" y="9373"/>
                    <a:pt x="59730" y="8739"/>
                  </a:cubicBezTo>
                  <a:cubicBezTo>
                    <a:pt x="58434" y="7087"/>
                    <a:pt x="59651" y="4711"/>
                    <a:pt x="61681" y="4711"/>
                  </a:cubicBezTo>
                  <a:close/>
                  <a:moveTo>
                    <a:pt x="63365" y="0"/>
                  </a:moveTo>
                  <a:lnTo>
                    <a:pt x="0" y="49601"/>
                  </a:lnTo>
                  <a:lnTo>
                    <a:pt x="5613" y="56737"/>
                  </a:lnTo>
                  <a:lnTo>
                    <a:pt x="68950" y="7162"/>
                  </a:lnTo>
                  <a:lnTo>
                    <a:pt x="633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26" name="Google Shape;3326;p78"/>
            <p:cNvGrpSpPr/>
            <p:nvPr/>
          </p:nvGrpSpPr>
          <p:grpSpPr>
            <a:xfrm>
              <a:off x="1700725" y="301575"/>
              <a:ext cx="1363000" cy="1129150"/>
              <a:chOff x="1700725" y="301575"/>
              <a:chExt cx="1363000" cy="1129150"/>
            </a:xfrm>
          </p:grpSpPr>
          <p:sp>
            <p:nvSpPr>
              <p:cNvPr id="3327" name="Google Shape;3327;p78"/>
              <p:cNvSpPr/>
              <p:nvPr/>
            </p:nvSpPr>
            <p:spPr>
              <a:xfrm>
                <a:off x="2952125" y="301575"/>
                <a:ext cx="111600" cy="1289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5159" extrusionOk="0">
                    <a:moveTo>
                      <a:pt x="1149" y="0"/>
                    </a:moveTo>
                    <a:lnTo>
                      <a:pt x="0" y="909"/>
                    </a:lnTo>
                    <a:lnTo>
                      <a:pt x="3314" y="5158"/>
                    </a:lnTo>
                    <a:lnTo>
                      <a:pt x="4463" y="4250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8" name="Google Shape;3328;p78"/>
              <p:cNvSpPr/>
              <p:nvPr/>
            </p:nvSpPr>
            <p:spPr>
              <a:xfrm>
                <a:off x="2932750" y="371050"/>
                <a:ext cx="85525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3796" extrusionOk="0">
                    <a:moveTo>
                      <a:pt x="1149" y="1"/>
                    </a:moveTo>
                    <a:lnTo>
                      <a:pt x="0" y="909"/>
                    </a:lnTo>
                    <a:lnTo>
                      <a:pt x="2245" y="3796"/>
                    </a:lnTo>
                    <a:lnTo>
                      <a:pt x="3421" y="2887"/>
                    </a:lnTo>
                    <a:lnTo>
                      <a:pt x="114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9" name="Google Shape;3329;p78"/>
              <p:cNvSpPr/>
              <p:nvPr/>
            </p:nvSpPr>
            <p:spPr>
              <a:xfrm>
                <a:off x="2795775" y="478625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77" y="0"/>
                    </a:moveTo>
                    <a:lnTo>
                      <a:pt x="1" y="909"/>
                    </a:lnTo>
                    <a:lnTo>
                      <a:pt x="2245" y="3795"/>
                    </a:lnTo>
                    <a:lnTo>
                      <a:pt x="3421" y="2860"/>
                    </a:lnTo>
                    <a:lnTo>
                      <a:pt x="11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0" name="Google Shape;3330;p78"/>
              <p:cNvSpPr/>
              <p:nvPr/>
            </p:nvSpPr>
            <p:spPr>
              <a:xfrm>
                <a:off x="2887300" y="407125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50" y="1"/>
                    </a:moveTo>
                    <a:lnTo>
                      <a:pt x="1" y="910"/>
                    </a:lnTo>
                    <a:lnTo>
                      <a:pt x="2246" y="3796"/>
                    </a:lnTo>
                    <a:lnTo>
                      <a:pt x="3422" y="2860"/>
                    </a:lnTo>
                    <a:lnTo>
                      <a:pt x="11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78"/>
              <p:cNvSpPr/>
              <p:nvPr/>
            </p:nvSpPr>
            <p:spPr>
              <a:xfrm>
                <a:off x="2841200" y="442550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77" y="0"/>
                    </a:moveTo>
                    <a:lnTo>
                      <a:pt x="1" y="909"/>
                    </a:lnTo>
                    <a:lnTo>
                      <a:pt x="2273" y="3795"/>
                    </a:lnTo>
                    <a:lnTo>
                      <a:pt x="3422" y="2887"/>
                    </a:lnTo>
                    <a:lnTo>
                      <a:pt x="11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78"/>
              <p:cNvSpPr/>
              <p:nvPr/>
            </p:nvSpPr>
            <p:spPr>
              <a:xfrm>
                <a:off x="2723625" y="479950"/>
                <a:ext cx="112275" cy="128975"/>
              </a:xfrm>
              <a:custGeom>
                <a:avLst/>
                <a:gdLst/>
                <a:ahLst/>
                <a:cxnLst/>
                <a:rect l="l" t="t" r="r" b="b"/>
                <a:pathLst>
                  <a:path w="4491" h="5159" extrusionOk="0">
                    <a:moveTo>
                      <a:pt x="1176" y="1"/>
                    </a:moveTo>
                    <a:lnTo>
                      <a:pt x="0" y="936"/>
                    </a:lnTo>
                    <a:lnTo>
                      <a:pt x="3314" y="5159"/>
                    </a:lnTo>
                    <a:lnTo>
                      <a:pt x="4490" y="4250"/>
                    </a:lnTo>
                    <a:lnTo>
                      <a:pt x="11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78"/>
              <p:cNvSpPr/>
              <p:nvPr/>
            </p:nvSpPr>
            <p:spPr>
              <a:xfrm>
                <a:off x="2704250" y="550125"/>
                <a:ext cx="85550" cy="94225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69" extrusionOk="0">
                    <a:moveTo>
                      <a:pt x="1176" y="0"/>
                    </a:moveTo>
                    <a:lnTo>
                      <a:pt x="0" y="909"/>
                    </a:lnTo>
                    <a:lnTo>
                      <a:pt x="2272" y="3768"/>
                    </a:lnTo>
                    <a:lnTo>
                      <a:pt x="3421" y="2860"/>
                    </a:lnTo>
                    <a:lnTo>
                      <a:pt x="117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78"/>
              <p:cNvSpPr/>
              <p:nvPr/>
            </p:nvSpPr>
            <p:spPr>
              <a:xfrm>
                <a:off x="2567950" y="657025"/>
                <a:ext cx="84875" cy="94875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3795" extrusionOk="0">
                    <a:moveTo>
                      <a:pt x="1150" y="0"/>
                    </a:moveTo>
                    <a:lnTo>
                      <a:pt x="0" y="909"/>
                    </a:lnTo>
                    <a:lnTo>
                      <a:pt x="2245" y="3795"/>
                    </a:lnTo>
                    <a:lnTo>
                      <a:pt x="3394" y="2886"/>
                    </a:lnTo>
                    <a:lnTo>
                      <a:pt x="115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78"/>
              <p:cNvSpPr/>
              <p:nvPr/>
            </p:nvSpPr>
            <p:spPr>
              <a:xfrm>
                <a:off x="2658825" y="585525"/>
                <a:ext cx="85525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3796" extrusionOk="0">
                    <a:moveTo>
                      <a:pt x="1176" y="0"/>
                    </a:moveTo>
                    <a:lnTo>
                      <a:pt x="0" y="909"/>
                    </a:lnTo>
                    <a:lnTo>
                      <a:pt x="2272" y="3795"/>
                    </a:lnTo>
                    <a:lnTo>
                      <a:pt x="3421" y="2887"/>
                    </a:lnTo>
                    <a:lnTo>
                      <a:pt x="117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78"/>
              <p:cNvSpPr/>
              <p:nvPr/>
            </p:nvSpPr>
            <p:spPr>
              <a:xfrm>
                <a:off x="2613375" y="621600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77" y="1"/>
                    </a:moveTo>
                    <a:lnTo>
                      <a:pt x="1" y="909"/>
                    </a:lnTo>
                    <a:lnTo>
                      <a:pt x="2246" y="3796"/>
                    </a:lnTo>
                    <a:lnTo>
                      <a:pt x="3422" y="2860"/>
                    </a:lnTo>
                    <a:lnTo>
                      <a:pt x="11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78"/>
              <p:cNvSpPr/>
              <p:nvPr/>
            </p:nvSpPr>
            <p:spPr>
              <a:xfrm>
                <a:off x="2495800" y="659025"/>
                <a:ext cx="111600" cy="128300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5132" extrusionOk="0">
                    <a:moveTo>
                      <a:pt x="1149" y="0"/>
                    </a:moveTo>
                    <a:lnTo>
                      <a:pt x="0" y="909"/>
                    </a:lnTo>
                    <a:lnTo>
                      <a:pt x="3314" y="5131"/>
                    </a:lnTo>
                    <a:lnTo>
                      <a:pt x="4463" y="4223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78"/>
              <p:cNvSpPr/>
              <p:nvPr/>
            </p:nvSpPr>
            <p:spPr>
              <a:xfrm>
                <a:off x="2476425" y="728500"/>
                <a:ext cx="85525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3796" extrusionOk="0">
                    <a:moveTo>
                      <a:pt x="1176" y="1"/>
                    </a:moveTo>
                    <a:lnTo>
                      <a:pt x="0" y="909"/>
                    </a:lnTo>
                    <a:lnTo>
                      <a:pt x="2245" y="3796"/>
                    </a:lnTo>
                    <a:lnTo>
                      <a:pt x="3421" y="2887"/>
                    </a:lnTo>
                    <a:lnTo>
                      <a:pt x="11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78"/>
              <p:cNvSpPr/>
              <p:nvPr/>
            </p:nvSpPr>
            <p:spPr>
              <a:xfrm>
                <a:off x="2339450" y="835400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76" y="1"/>
                    </a:moveTo>
                    <a:lnTo>
                      <a:pt x="1" y="936"/>
                    </a:lnTo>
                    <a:lnTo>
                      <a:pt x="2245" y="3796"/>
                    </a:lnTo>
                    <a:lnTo>
                      <a:pt x="3421" y="2887"/>
                    </a:lnTo>
                    <a:lnTo>
                      <a:pt x="11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78"/>
              <p:cNvSpPr/>
              <p:nvPr/>
            </p:nvSpPr>
            <p:spPr>
              <a:xfrm>
                <a:off x="2430975" y="763925"/>
                <a:ext cx="85550" cy="94875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5" extrusionOk="0">
                    <a:moveTo>
                      <a:pt x="1150" y="0"/>
                    </a:moveTo>
                    <a:lnTo>
                      <a:pt x="1" y="909"/>
                    </a:lnTo>
                    <a:lnTo>
                      <a:pt x="2246" y="3795"/>
                    </a:lnTo>
                    <a:lnTo>
                      <a:pt x="3422" y="2886"/>
                    </a:lnTo>
                    <a:lnTo>
                      <a:pt x="115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78"/>
              <p:cNvSpPr/>
              <p:nvPr/>
            </p:nvSpPr>
            <p:spPr>
              <a:xfrm>
                <a:off x="2384875" y="800000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77" y="0"/>
                    </a:moveTo>
                    <a:lnTo>
                      <a:pt x="1" y="909"/>
                    </a:lnTo>
                    <a:lnTo>
                      <a:pt x="2272" y="3795"/>
                    </a:lnTo>
                    <a:lnTo>
                      <a:pt x="3422" y="2860"/>
                    </a:lnTo>
                    <a:lnTo>
                      <a:pt x="11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78"/>
              <p:cNvSpPr/>
              <p:nvPr/>
            </p:nvSpPr>
            <p:spPr>
              <a:xfrm>
                <a:off x="2267300" y="837400"/>
                <a:ext cx="112275" cy="128975"/>
              </a:xfrm>
              <a:custGeom>
                <a:avLst/>
                <a:gdLst/>
                <a:ahLst/>
                <a:cxnLst/>
                <a:rect l="l" t="t" r="r" b="b"/>
                <a:pathLst>
                  <a:path w="4491" h="5159" extrusionOk="0">
                    <a:moveTo>
                      <a:pt x="1176" y="1"/>
                    </a:moveTo>
                    <a:lnTo>
                      <a:pt x="0" y="909"/>
                    </a:lnTo>
                    <a:lnTo>
                      <a:pt x="3314" y="5159"/>
                    </a:lnTo>
                    <a:lnTo>
                      <a:pt x="4490" y="4250"/>
                    </a:lnTo>
                    <a:lnTo>
                      <a:pt x="11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78"/>
              <p:cNvSpPr/>
              <p:nvPr/>
            </p:nvSpPr>
            <p:spPr>
              <a:xfrm>
                <a:off x="2248575" y="906900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50" y="0"/>
                    </a:moveTo>
                    <a:lnTo>
                      <a:pt x="1" y="909"/>
                    </a:lnTo>
                    <a:lnTo>
                      <a:pt x="2246" y="3795"/>
                    </a:lnTo>
                    <a:lnTo>
                      <a:pt x="3422" y="2886"/>
                    </a:lnTo>
                    <a:lnTo>
                      <a:pt x="115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78"/>
              <p:cNvSpPr/>
              <p:nvPr/>
            </p:nvSpPr>
            <p:spPr>
              <a:xfrm>
                <a:off x="2111625" y="1014450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50" y="1"/>
                    </a:moveTo>
                    <a:lnTo>
                      <a:pt x="0" y="910"/>
                    </a:lnTo>
                    <a:lnTo>
                      <a:pt x="2245" y="3796"/>
                    </a:lnTo>
                    <a:lnTo>
                      <a:pt x="3421" y="2887"/>
                    </a:lnTo>
                    <a:lnTo>
                      <a:pt x="11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78"/>
              <p:cNvSpPr/>
              <p:nvPr/>
            </p:nvSpPr>
            <p:spPr>
              <a:xfrm>
                <a:off x="2202475" y="942975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77" y="0"/>
                    </a:moveTo>
                    <a:lnTo>
                      <a:pt x="1" y="909"/>
                    </a:lnTo>
                    <a:lnTo>
                      <a:pt x="2273" y="3795"/>
                    </a:lnTo>
                    <a:lnTo>
                      <a:pt x="3422" y="2887"/>
                    </a:lnTo>
                    <a:lnTo>
                      <a:pt x="11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78"/>
              <p:cNvSpPr/>
              <p:nvPr/>
            </p:nvSpPr>
            <p:spPr>
              <a:xfrm>
                <a:off x="2157050" y="978375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77" y="1"/>
                    </a:moveTo>
                    <a:lnTo>
                      <a:pt x="1" y="909"/>
                    </a:lnTo>
                    <a:lnTo>
                      <a:pt x="2246" y="3796"/>
                    </a:lnTo>
                    <a:lnTo>
                      <a:pt x="3421" y="2887"/>
                    </a:lnTo>
                    <a:lnTo>
                      <a:pt x="11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78"/>
              <p:cNvSpPr/>
              <p:nvPr/>
            </p:nvSpPr>
            <p:spPr>
              <a:xfrm>
                <a:off x="2039475" y="1016475"/>
                <a:ext cx="111600" cy="128300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5132" extrusionOk="0">
                    <a:moveTo>
                      <a:pt x="1149" y="0"/>
                    </a:moveTo>
                    <a:lnTo>
                      <a:pt x="0" y="909"/>
                    </a:lnTo>
                    <a:lnTo>
                      <a:pt x="3314" y="5131"/>
                    </a:lnTo>
                    <a:lnTo>
                      <a:pt x="4463" y="4223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78"/>
              <p:cNvSpPr/>
              <p:nvPr/>
            </p:nvSpPr>
            <p:spPr>
              <a:xfrm>
                <a:off x="2020100" y="1085275"/>
                <a:ext cx="85525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3796" extrusionOk="0">
                    <a:moveTo>
                      <a:pt x="1176" y="1"/>
                    </a:moveTo>
                    <a:lnTo>
                      <a:pt x="0" y="936"/>
                    </a:lnTo>
                    <a:lnTo>
                      <a:pt x="2272" y="3796"/>
                    </a:lnTo>
                    <a:lnTo>
                      <a:pt x="3421" y="2887"/>
                    </a:lnTo>
                    <a:lnTo>
                      <a:pt x="11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78"/>
              <p:cNvSpPr/>
              <p:nvPr/>
            </p:nvSpPr>
            <p:spPr>
              <a:xfrm>
                <a:off x="1883125" y="1192850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76" y="0"/>
                    </a:moveTo>
                    <a:lnTo>
                      <a:pt x="1" y="909"/>
                    </a:lnTo>
                    <a:lnTo>
                      <a:pt x="2272" y="3795"/>
                    </a:lnTo>
                    <a:lnTo>
                      <a:pt x="3421" y="2887"/>
                    </a:lnTo>
                    <a:lnTo>
                      <a:pt x="117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78"/>
              <p:cNvSpPr/>
              <p:nvPr/>
            </p:nvSpPr>
            <p:spPr>
              <a:xfrm>
                <a:off x="1974650" y="1121350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50" y="1"/>
                    </a:moveTo>
                    <a:lnTo>
                      <a:pt x="1" y="909"/>
                    </a:lnTo>
                    <a:lnTo>
                      <a:pt x="2246" y="3796"/>
                    </a:lnTo>
                    <a:lnTo>
                      <a:pt x="3422" y="2887"/>
                    </a:lnTo>
                    <a:lnTo>
                      <a:pt x="11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78"/>
              <p:cNvSpPr/>
              <p:nvPr/>
            </p:nvSpPr>
            <p:spPr>
              <a:xfrm>
                <a:off x="1929225" y="1157425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50" y="1"/>
                    </a:moveTo>
                    <a:lnTo>
                      <a:pt x="1" y="910"/>
                    </a:lnTo>
                    <a:lnTo>
                      <a:pt x="2245" y="3796"/>
                    </a:lnTo>
                    <a:lnTo>
                      <a:pt x="3421" y="2861"/>
                    </a:lnTo>
                    <a:lnTo>
                      <a:pt x="11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78"/>
              <p:cNvSpPr/>
              <p:nvPr/>
            </p:nvSpPr>
            <p:spPr>
              <a:xfrm>
                <a:off x="1810737" y="1190241"/>
                <a:ext cx="112275" cy="128975"/>
              </a:xfrm>
              <a:custGeom>
                <a:avLst/>
                <a:gdLst/>
                <a:ahLst/>
                <a:cxnLst/>
                <a:rect l="l" t="t" r="r" b="b"/>
                <a:pathLst>
                  <a:path w="4491" h="5159" extrusionOk="0">
                    <a:moveTo>
                      <a:pt x="1150" y="1"/>
                    </a:moveTo>
                    <a:lnTo>
                      <a:pt x="0" y="909"/>
                    </a:lnTo>
                    <a:lnTo>
                      <a:pt x="3314" y="5158"/>
                    </a:lnTo>
                    <a:lnTo>
                      <a:pt x="4490" y="4250"/>
                    </a:lnTo>
                    <a:lnTo>
                      <a:pt x="11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78"/>
              <p:cNvSpPr/>
              <p:nvPr/>
            </p:nvSpPr>
            <p:spPr>
              <a:xfrm>
                <a:off x="1792250" y="1264325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50" y="1"/>
                    </a:moveTo>
                    <a:lnTo>
                      <a:pt x="1" y="910"/>
                    </a:lnTo>
                    <a:lnTo>
                      <a:pt x="2246" y="3796"/>
                    </a:lnTo>
                    <a:lnTo>
                      <a:pt x="3422" y="2887"/>
                    </a:lnTo>
                    <a:lnTo>
                      <a:pt x="11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78"/>
              <p:cNvSpPr/>
              <p:nvPr/>
            </p:nvSpPr>
            <p:spPr>
              <a:xfrm>
                <a:off x="1746150" y="1300425"/>
                <a:ext cx="85550" cy="94225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69" extrusionOk="0">
                    <a:moveTo>
                      <a:pt x="1177" y="0"/>
                    </a:moveTo>
                    <a:lnTo>
                      <a:pt x="1" y="909"/>
                    </a:lnTo>
                    <a:lnTo>
                      <a:pt x="2273" y="3768"/>
                    </a:lnTo>
                    <a:lnTo>
                      <a:pt x="3422" y="2860"/>
                    </a:lnTo>
                    <a:lnTo>
                      <a:pt x="11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78"/>
              <p:cNvSpPr/>
              <p:nvPr/>
            </p:nvSpPr>
            <p:spPr>
              <a:xfrm>
                <a:off x="1700725" y="1335825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77" y="1"/>
                    </a:moveTo>
                    <a:lnTo>
                      <a:pt x="1" y="909"/>
                    </a:lnTo>
                    <a:lnTo>
                      <a:pt x="2272" y="3795"/>
                    </a:lnTo>
                    <a:lnTo>
                      <a:pt x="3421" y="2887"/>
                    </a:lnTo>
                    <a:lnTo>
                      <a:pt x="11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3" name="TextBox 42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29</a:t>
            </a:r>
            <a:endParaRPr lang="uk-UA" sz="2400" b="1" dirty="0">
              <a:latin typeface="Monotype Corsiva" pitchFamily="66" charset="0"/>
            </a:endParaRPr>
          </a:p>
        </p:txBody>
      </p:sp>
      <p:pic>
        <p:nvPicPr>
          <p:cNvPr id="45" name="Picture 2" descr="C:\Users\User\Desktop\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65205"/>
            <a:ext cx="5688632" cy="3190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1539229"/>
            <a:ext cx="1296144" cy="52637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35" name="Google Shape;3735;p90"/>
          <p:cNvGraphicFramePr/>
          <p:nvPr>
            <p:extLst>
              <p:ext uri="{D42A27DB-BD31-4B8C-83A1-F6EECF244321}">
                <p14:modId xmlns:p14="http://schemas.microsoft.com/office/powerpoint/2010/main" val="2236606871"/>
              </p:ext>
            </p:extLst>
          </p:nvPr>
        </p:nvGraphicFramePr>
        <p:xfrm>
          <a:off x="973200" y="1242350"/>
          <a:ext cx="7450800" cy="2410425"/>
        </p:xfrm>
        <a:graphic>
          <a:graphicData uri="http://schemas.openxmlformats.org/drawingml/2006/table">
            <a:tbl>
              <a:tblPr>
                <a:noFill/>
                <a:tableStyleId>{C240B0DD-FD55-4D2D-8B64-33CCEF103944}</a:tableStyleId>
              </a:tblPr>
              <a:tblGrid>
                <a:gridCol w="1862700"/>
                <a:gridCol w="1862700"/>
                <a:gridCol w="1862700"/>
                <a:gridCol w="1862700"/>
              </a:tblGrid>
              <a:tr h="803475"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chemeClr val="dk1"/>
                        </a:solidFill>
                        <a:highlight>
                          <a:schemeClr val="lt2"/>
                        </a:highlight>
                        <a:latin typeface="Grandstander ExtraBold"/>
                        <a:ea typeface="Grandstander ExtraBold"/>
                        <a:cs typeface="Grandstander ExtraBold"/>
                        <a:sym typeface="Grandstander Extra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80347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>
                        <a:solidFill>
                          <a:schemeClr val="dk1"/>
                        </a:solidFill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13715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803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>
                        <a:solidFill>
                          <a:schemeClr val="dk1"/>
                        </a:solidFill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13715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13715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13715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3736" name="Google Shape;3736;p90"/>
          <p:cNvSpPr txBox="1">
            <a:spLocks noGrp="1"/>
          </p:cNvSpPr>
          <p:nvPr>
            <p:ph type="title"/>
          </p:nvPr>
        </p:nvSpPr>
        <p:spPr>
          <a:xfrm>
            <a:off x="656608" y="419963"/>
            <a:ext cx="74508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/>
              <a:t>н</a:t>
            </a:r>
            <a:r>
              <a:rPr lang="uk-UA" dirty="0" smtClean="0"/>
              <a:t>авчальний предмет «Технології» 5-6 класи</a:t>
            </a:r>
            <a:endParaRPr dirty="0"/>
          </a:p>
        </p:txBody>
      </p:sp>
      <p:grpSp>
        <p:nvGrpSpPr>
          <p:cNvPr id="3737" name="Google Shape;3737;p90"/>
          <p:cNvGrpSpPr/>
          <p:nvPr/>
        </p:nvGrpSpPr>
        <p:grpSpPr>
          <a:xfrm rot="1622443">
            <a:off x="7756525" y="157775"/>
            <a:ext cx="1330223" cy="1041170"/>
            <a:chOff x="7653257" y="54492"/>
            <a:chExt cx="1352815" cy="1058746"/>
          </a:xfrm>
        </p:grpSpPr>
        <p:grpSp>
          <p:nvGrpSpPr>
            <p:cNvPr id="3738" name="Google Shape;3738;p90"/>
            <p:cNvGrpSpPr/>
            <p:nvPr/>
          </p:nvGrpSpPr>
          <p:grpSpPr>
            <a:xfrm flipH="1">
              <a:off x="7653257" y="546136"/>
              <a:ext cx="1322822" cy="567101"/>
              <a:chOff x="2163050" y="1949850"/>
              <a:chExt cx="972521" cy="416925"/>
            </a:xfrm>
          </p:grpSpPr>
          <p:sp>
            <p:nvSpPr>
              <p:cNvPr id="3739" name="Google Shape;3739;p90"/>
              <p:cNvSpPr/>
              <p:nvPr/>
            </p:nvSpPr>
            <p:spPr>
              <a:xfrm>
                <a:off x="2163050" y="1949850"/>
                <a:ext cx="821150" cy="416925"/>
              </a:xfrm>
              <a:custGeom>
                <a:avLst/>
                <a:gdLst/>
                <a:ahLst/>
                <a:cxnLst/>
                <a:rect l="l" t="t" r="r" b="b"/>
                <a:pathLst>
                  <a:path w="32846" h="16677" extrusionOk="0">
                    <a:moveTo>
                      <a:pt x="30601" y="0"/>
                    </a:moveTo>
                    <a:lnTo>
                      <a:pt x="1" y="7456"/>
                    </a:lnTo>
                    <a:lnTo>
                      <a:pt x="2246" y="16677"/>
                    </a:lnTo>
                    <a:lnTo>
                      <a:pt x="32846" y="9194"/>
                    </a:lnTo>
                    <a:lnTo>
                      <a:pt x="306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90"/>
              <p:cNvSpPr/>
              <p:nvPr/>
            </p:nvSpPr>
            <p:spPr>
              <a:xfrm>
                <a:off x="2930421" y="1969225"/>
                <a:ext cx="2051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206" h="7644" extrusionOk="0">
                    <a:moveTo>
                      <a:pt x="1" y="0"/>
                    </a:moveTo>
                    <a:lnTo>
                      <a:pt x="1872" y="7644"/>
                    </a:lnTo>
                    <a:lnTo>
                      <a:pt x="8205" y="3394"/>
                    </a:lnTo>
                    <a:lnTo>
                      <a:pt x="7591" y="82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90"/>
              <p:cNvSpPr/>
              <p:nvPr/>
            </p:nvSpPr>
            <p:spPr>
              <a:xfrm>
                <a:off x="2790425" y="1968550"/>
                <a:ext cx="116950" cy="244550"/>
              </a:xfrm>
              <a:custGeom>
                <a:avLst/>
                <a:gdLst/>
                <a:ahLst/>
                <a:cxnLst/>
                <a:rect l="l" t="t" r="r" b="b"/>
                <a:pathLst>
                  <a:path w="4678" h="9782" extrusionOk="0">
                    <a:moveTo>
                      <a:pt x="2432" y="1"/>
                    </a:moveTo>
                    <a:lnTo>
                      <a:pt x="0" y="588"/>
                    </a:lnTo>
                    <a:lnTo>
                      <a:pt x="2245" y="9782"/>
                    </a:lnTo>
                    <a:lnTo>
                      <a:pt x="4677" y="9194"/>
                    </a:lnTo>
                    <a:lnTo>
                      <a:pt x="243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42" name="Google Shape;3742;p90"/>
            <p:cNvGrpSpPr/>
            <p:nvPr/>
          </p:nvGrpSpPr>
          <p:grpSpPr>
            <a:xfrm flipH="1">
              <a:off x="7849568" y="54492"/>
              <a:ext cx="1156504" cy="977882"/>
              <a:chOff x="2141000" y="1588400"/>
              <a:chExt cx="850246" cy="718925"/>
            </a:xfrm>
          </p:grpSpPr>
          <p:sp>
            <p:nvSpPr>
              <p:cNvPr id="3743" name="Google Shape;3743;p90"/>
              <p:cNvSpPr/>
              <p:nvPr/>
            </p:nvSpPr>
            <p:spPr>
              <a:xfrm>
                <a:off x="2141000" y="1633150"/>
                <a:ext cx="764375" cy="674175"/>
              </a:xfrm>
              <a:custGeom>
                <a:avLst/>
                <a:gdLst/>
                <a:ahLst/>
                <a:cxnLst/>
                <a:rect l="l" t="t" r="r" b="b"/>
                <a:pathLst>
                  <a:path w="30575" h="26967" extrusionOk="0">
                    <a:moveTo>
                      <a:pt x="24695" y="1"/>
                    </a:moveTo>
                    <a:lnTo>
                      <a:pt x="1" y="19537"/>
                    </a:lnTo>
                    <a:lnTo>
                      <a:pt x="5880" y="26966"/>
                    </a:lnTo>
                    <a:lnTo>
                      <a:pt x="30574" y="7430"/>
                    </a:lnTo>
                    <a:lnTo>
                      <a:pt x="2469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90"/>
              <p:cNvSpPr/>
              <p:nvPr/>
            </p:nvSpPr>
            <p:spPr>
              <a:xfrm>
                <a:off x="2768746" y="1588400"/>
                <a:ext cx="222500" cy="214475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8579" extrusionOk="0">
                    <a:moveTo>
                      <a:pt x="7270" y="0"/>
                    </a:moveTo>
                    <a:lnTo>
                      <a:pt x="0" y="2405"/>
                    </a:lnTo>
                    <a:lnTo>
                      <a:pt x="4891" y="8579"/>
                    </a:lnTo>
                    <a:lnTo>
                      <a:pt x="8900" y="2058"/>
                    </a:lnTo>
                    <a:lnTo>
                      <a:pt x="72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90"/>
              <p:cNvSpPr/>
              <p:nvPr/>
            </p:nvSpPr>
            <p:spPr>
              <a:xfrm>
                <a:off x="2647450" y="1681925"/>
                <a:ext cx="196450" cy="224525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8981" extrusionOk="0">
                    <a:moveTo>
                      <a:pt x="1978" y="1"/>
                    </a:moveTo>
                    <a:lnTo>
                      <a:pt x="0" y="1551"/>
                    </a:lnTo>
                    <a:lnTo>
                      <a:pt x="5880" y="8980"/>
                    </a:lnTo>
                    <a:lnTo>
                      <a:pt x="7857" y="7430"/>
                    </a:lnTo>
                    <a:lnTo>
                      <a:pt x="1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3748" name="Google Shape;3748;p90"/>
          <p:cNvCxnSpPr/>
          <p:nvPr/>
        </p:nvCxnSpPr>
        <p:spPr>
          <a:xfrm rot="5400000">
            <a:off x="1536842" y="2463350"/>
            <a:ext cx="484200" cy="417000"/>
          </a:xfrm>
          <a:prstGeom prst="bentConnector3">
            <a:avLst>
              <a:gd name="adj1" fmla="val 5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49" name="Google Shape;3749;p90"/>
          <p:cNvCxnSpPr/>
          <p:nvPr/>
        </p:nvCxnSpPr>
        <p:spPr>
          <a:xfrm rot="-5400000" flipH="1">
            <a:off x="4214377" y="2663927"/>
            <a:ext cx="484200" cy="417000"/>
          </a:xfrm>
          <a:prstGeom prst="bentConnector3">
            <a:avLst>
              <a:gd name="adj1" fmla="val 5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51" name="Google Shape;3751;p90"/>
          <p:cNvCxnSpPr/>
          <p:nvPr/>
        </p:nvCxnSpPr>
        <p:spPr>
          <a:xfrm rot="-5400000" flipH="1">
            <a:off x="7383043" y="2443928"/>
            <a:ext cx="484200" cy="417000"/>
          </a:xfrm>
          <a:prstGeom prst="bentConnector3">
            <a:avLst>
              <a:gd name="adj1" fmla="val 5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9" name="Picture 2" descr="Державний стандарт базової середньої освіти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725" y="1678836"/>
            <a:ext cx="2302752" cy="960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" name="Picture 6" descr="Законодавство на допомогу вчителеві - Сайт bazilevskaya!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9"/>
          <a:stretch/>
        </p:blipFill>
        <p:spPr bwMode="auto">
          <a:xfrm>
            <a:off x="4644008" y="1711206"/>
            <a:ext cx="2232248" cy="919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971599" y="3114527"/>
            <a:ext cx="23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 smtClean="0">
                <a:latin typeface="Monotype Corsiva" pitchFamily="66" charset="0"/>
              </a:rPr>
              <a:t>Мінімально допустима кількість годин - </a:t>
            </a:r>
            <a:r>
              <a:rPr lang="uk-UA" sz="1800" b="1" dirty="0" smtClean="0">
                <a:latin typeface="Monotype Corsiva" pitchFamily="66" charset="0"/>
              </a:rPr>
              <a:t>1</a:t>
            </a:r>
            <a:endParaRPr lang="uk-UA" sz="1800" b="1" dirty="0"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3153" y="3222247"/>
            <a:ext cx="198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 smtClean="0">
                <a:latin typeface="Monotype Corsiva" pitchFamily="66" charset="0"/>
              </a:rPr>
              <a:t>Рекомендовано - </a:t>
            </a:r>
            <a:r>
              <a:rPr lang="uk-UA" sz="1800" b="1" dirty="0" smtClean="0">
                <a:latin typeface="Monotype Corsiva" pitchFamily="66" charset="0"/>
              </a:rPr>
              <a:t>2</a:t>
            </a:r>
            <a:endParaRPr lang="uk-UA" sz="1800" b="1" dirty="0">
              <a:latin typeface="Monotype Corsiva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68144" y="3083748"/>
            <a:ext cx="2586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 smtClean="0">
                <a:latin typeface="Monotype Corsiva" pitchFamily="66" charset="0"/>
              </a:rPr>
              <a:t>Максимально допустима кількість годин - </a:t>
            </a:r>
            <a:r>
              <a:rPr lang="uk-UA" sz="1800" b="1" dirty="0">
                <a:latin typeface="Monotype Corsiva" pitchFamily="66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20472" y="4731990"/>
            <a:ext cx="323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Monotype Corsiva" pitchFamily="66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30</a:t>
            </a:r>
            <a:endParaRPr lang="uk-UA" sz="2400" b="1" dirty="0">
              <a:latin typeface="Monotype Corsiva" pitchFamily="66" charset="0"/>
            </a:endParaRPr>
          </a:p>
        </p:txBody>
      </p:sp>
      <p:pic>
        <p:nvPicPr>
          <p:cNvPr id="5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1510"/>
            <a:ext cx="7859216" cy="4404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9592" y="483518"/>
            <a:ext cx="1656184" cy="79208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57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31</a:t>
            </a:r>
            <a:endParaRPr lang="uk-UA" sz="2400" b="1" dirty="0">
              <a:latin typeface="Monotype Corsiva" pitchFamily="66" charset="0"/>
            </a:endParaRPr>
          </a:p>
        </p:txBody>
      </p:sp>
      <p:pic>
        <p:nvPicPr>
          <p:cNvPr id="5" name="Picture 2" descr="C:\Users\User\Desktop\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9742"/>
            <a:ext cx="7586414" cy="4313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439742"/>
            <a:ext cx="1728192" cy="83586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373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483518"/>
            <a:ext cx="755283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483518"/>
            <a:ext cx="1656184" cy="86409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32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6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xmlns="" id="{DB26D2C8-F4BF-4A88-9E21-49D38340B2F1}"/>
              </a:ext>
            </a:extLst>
          </p:cNvPr>
          <p:cNvSpPr/>
          <p:nvPr/>
        </p:nvSpPr>
        <p:spPr>
          <a:xfrm>
            <a:off x="370539" y="320040"/>
            <a:ext cx="1281186" cy="631032"/>
          </a:xfrm>
          <a:prstGeom prst="homePlate">
            <a:avLst/>
          </a:prstGeom>
          <a:solidFill>
            <a:srgbClr val="645BCA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6" name="Стрелка: пятиугольник 5">
            <a:extLst>
              <a:ext uri="{FF2B5EF4-FFF2-40B4-BE49-F238E27FC236}">
                <a16:creationId xmlns:a16="http://schemas.microsoft.com/office/drawing/2014/main" xmlns="" id="{73EEA1BC-8E49-4B73-BE04-18C30D420392}"/>
              </a:ext>
            </a:extLst>
          </p:cNvPr>
          <p:cNvSpPr/>
          <p:nvPr/>
        </p:nvSpPr>
        <p:spPr>
          <a:xfrm>
            <a:off x="370539" y="1225629"/>
            <a:ext cx="1281186" cy="631032"/>
          </a:xfrm>
          <a:prstGeom prst="homePlate">
            <a:avLst/>
          </a:prstGeom>
          <a:solidFill>
            <a:srgbClr val="EFD24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7" name="Стрелка: пятиугольник 6">
            <a:extLst>
              <a:ext uri="{FF2B5EF4-FFF2-40B4-BE49-F238E27FC236}">
                <a16:creationId xmlns:a16="http://schemas.microsoft.com/office/drawing/2014/main" xmlns="" id="{2572B80E-F584-4F5F-B7C4-48F6C3A1A7EE}"/>
              </a:ext>
            </a:extLst>
          </p:cNvPr>
          <p:cNvSpPr/>
          <p:nvPr/>
        </p:nvSpPr>
        <p:spPr>
          <a:xfrm>
            <a:off x="370539" y="2155722"/>
            <a:ext cx="1281186" cy="631032"/>
          </a:xfrm>
          <a:prstGeom prst="homePlate">
            <a:avLst/>
          </a:prstGeom>
          <a:solidFill>
            <a:srgbClr val="EA625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F14307E-F7DF-4C09-B2A5-09ADF8AE99DC}"/>
              </a:ext>
            </a:extLst>
          </p:cNvPr>
          <p:cNvSpPr txBox="1"/>
          <p:nvPr/>
        </p:nvSpPr>
        <p:spPr>
          <a:xfrm>
            <a:off x="504825" y="416265"/>
            <a:ext cx="574464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20F2AAB-CD6F-4A21-8E1E-58F592413F60}"/>
              </a:ext>
            </a:extLst>
          </p:cNvPr>
          <p:cNvSpPr txBox="1"/>
          <p:nvPr/>
        </p:nvSpPr>
        <p:spPr>
          <a:xfrm>
            <a:off x="496782" y="1321854"/>
            <a:ext cx="574464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8972D83-6BD5-415B-B61A-224611005443}"/>
              </a:ext>
            </a:extLst>
          </p:cNvPr>
          <p:cNvSpPr txBox="1"/>
          <p:nvPr/>
        </p:nvSpPr>
        <p:spPr>
          <a:xfrm>
            <a:off x="504825" y="2251947"/>
            <a:ext cx="574464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03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25" y="165611"/>
            <a:ext cx="7258050" cy="404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25" y="858379"/>
            <a:ext cx="7258050" cy="4111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25" y="1541144"/>
            <a:ext cx="7258050" cy="3602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33</a:t>
            </a:r>
            <a:endParaRPr lang="uk-UA" sz="2400" b="1" dirty="0"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868" y="3792735"/>
            <a:ext cx="15614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u="sng" dirty="0">
                <a:latin typeface="Times New Roman" pitchFamily="18" charset="0"/>
                <a:cs typeface="Times New Roman" pitchFamily="18" charset="0"/>
                <a:hlinkClick r:id="rId8"/>
              </a:rPr>
              <a:t>https://www.youtube.com/watch?v=jKvtrXIkVRA&amp;ab_channel</a:t>
            </a:r>
            <a:r>
              <a:rPr lang="uk-UA" sz="1200" u="sng">
                <a:latin typeface="Times New Roman" pitchFamily="18" charset="0"/>
                <a:cs typeface="Times New Roman" pitchFamily="18" charset="0"/>
                <a:hlinkClick r:id="rId8"/>
              </a:rPr>
              <a:t>=%</a:t>
            </a:r>
            <a:r>
              <a:rPr lang="uk-UA" sz="1200" u="sng" smtClean="0">
                <a:latin typeface="Times New Roman" pitchFamily="18" charset="0"/>
                <a:cs typeface="Times New Roman" pitchFamily="18" charset="0"/>
                <a:hlinkClick r:id="rId8"/>
              </a:rPr>
              <a:t>D0%9D%D0%B0%D0%A3%D1%80%D0%BE%D0%BA</a:t>
            </a:r>
            <a:r>
              <a:rPr lang="uk-UA" sz="1200" u="sng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14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7" name="Google Shape;4677;p117"/>
          <p:cNvGrpSpPr/>
          <p:nvPr/>
        </p:nvGrpSpPr>
        <p:grpSpPr>
          <a:xfrm>
            <a:off x="6543049" y="3054335"/>
            <a:ext cx="173077" cy="1401639"/>
            <a:chOff x="8876585" y="882700"/>
            <a:chExt cx="98250" cy="795663"/>
          </a:xfrm>
        </p:grpSpPr>
        <p:sp>
          <p:nvSpPr>
            <p:cNvPr id="4678" name="Google Shape;4678;p117"/>
            <p:cNvSpPr/>
            <p:nvPr/>
          </p:nvSpPr>
          <p:spPr>
            <a:xfrm>
              <a:off x="8876585" y="882700"/>
              <a:ext cx="98250" cy="311550"/>
            </a:xfrm>
            <a:custGeom>
              <a:avLst/>
              <a:gdLst/>
              <a:ahLst/>
              <a:cxnLst/>
              <a:rect l="l" t="t" r="r" b="b"/>
              <a:pathLst>
                <a:path w="3930" h="12462" extrusionOk="0">
                  <a:moveTo>
                    <a:pt x="1964" y="0"/>
                  </a:moveTo>
                  <a:cubicBezTo>
                    <a:pt x="1685" y="0"/>
                    <a:pt x="1390" y="99"/>
                    <a:pt x="1148" y="250"/>
                  </a:cubicBezTo>
                  <a:cubicBezTo>
                    <a:pt x="870" y="389"/>
                    <a:pt x="661" y="598"/>
                    <a:pt x="488" y="876"/>
                  </a:cubicBezTo>
                  <a:cubicBezTo>
                    <a:pt x="244" y="1189"/>
                    <a:pt x="105" y="1571"/>
                    <a:pt x="36" y="1989"/>
                  </a:cubicBezTo>
                  <a:cubicBezTo>
                    <a:pt x="36" y="2093"/>
                    <a:pt x="36" y="2197"/>
                    <a:pt x="36" y="2301"/>
                  </a:cubicBezTo>
                  <a:lnTo>
                    <a:pt x="36" y="5221"/>
                  </a:lnTo>
                  <a:lnTo>
                    <a:pt x="36" y="7863"/>
                  </a:lnTo>
                  <a:lnTo>
                    <a:pt x="36" y="9567"/>
                  </a:lnTo>
                  <a:cubicBezTo>
                    <a:pt x="1" y="9741"/>
                    <a:pt x="140" y="9880"/>
                    <a:pt x="279" y="9914"/>
                  </a:cubicBezTo>
                  <a:cubicBezTo>
                    <a:pt x="453" y="9880"/>
                    <a:pt x="557" y="9741"/>
                    <a:pt x="557" y="9602"/>
                  </a:cubicBezTo>
                  <a:lnTo>
                    <a:pt x="557" y="9115"/>
                  </a:lnTo>
                  <a:lnTo>
                    <a:pt x="557" y="6091"/>
                  </a:lnTo>
                  <a:lnTo>
                    <a:pt x="557" y="5465"/>
                  </a:lnTo>
                  <a:lnTo>
                    <a:pt x="557" y="2440"/>
                  </a:lnTo>
                  <a:cubicBezTo>
                    <a:pt x="557" y="2232"/>
                    <a:pt x="592" y="1989"/>
                    <a:pt x="661" y="1780"/>
                  </a:cubicBezTo>
                  <a:cubicBezTo>
                    <a:pt x="696" y="1606"/>
                    <a:pt x="801" y="1432"/>
                    <a:pt x="905" y="1293"/>
                  </a:cubicBezTo>
                  <a:cubicBezTo>
                    <a:pt x="1044" y="1085"/>
                    <a:pt x="1218" y="911"/>
                    <a:pt x="1461" y="807"/>
                  </a:cubicBezTo>
                  <a:cubicBezTo>
                    <a:pt x="1604" y="725"/>
                    <a:pt x="1770" y="691"/>
                    <a:pt x="1946" y="691"/>
                  </a:cubicBezTo>
                  <a:cubicBezTo>
                    <a:pt x="2071" y="691"/>
                    <a:pt x="2200" y="708"/>
                    <a:pt x="2330" y="737"/>
                  </a:cubicBezTo>
                  <a:cubicBezTo>
                    <a:pt x="2573" y="807"/>
                    <a:pt x="2817" y="980"/>
                    <a:pt x="2991" y="1189"/>
                  </a:cubicBezTo>
                  <a:cubicBezTo>
                    <a:pt x="3269" y="1537"/>
                    <a:pt x="3408" y="1954"/>
                    <a:pt x="3408" y="2406"/>
                  </a:cubicBezTo>
                  <a:lnTo>
                    <a:pt x="3408" y="3483"/>
                  </a:lnTo>
                  <a:lnTo>
                    <a:pt x="3408" y="5673"/>
                  </a:lnTo>
                  <a:lnTo>
                    <a:pt x="3408" y="6612"/>
                  </a:lnTo>
                  <a:lnTo>
                    <a:pt x="3408" y="7620"/>
                  </a:lnTo>
                  <a:lnTo>
                    <a:pt x="3408" y="8767"/>
                  </a:lnTo>
                  <a:lnTo>
                    <a:pt x="3408" y="9845"/>
                  </a:lnTo>
                  <a:lnTo>
                    <a:pt x="3408" y="10540"/>
                  </a:lnTo>
                  <a:cubicBezTo>
                    <a:pt x="3408" y="10957"/>
                    <a:pt x="3234" y="11374"/>
                    <a:pt x="2921" y="11618"/>
                  </a:cubicBezTo>
                  <a:cubicBezTo>
                    <a:pt x="2759" y="11739"/>
                    <a:pt x="2572" y="11798"/>
                    <a:pt x="2388" y="11798"/>
                  </a:cubicBezTo>
                  <a:cubicBezTo>
                    <a:pt x="2098" y="11798"/>
                    <a:pt x="1819" y="11651"/>
                    <a:pt x="1670" y="11374"/>
                  </a:cubicBezTo>
                  <a:cubicBezTo>
                    <a:pt x="1496" y="11166"/>
                    <a:pt x="1391" y="10888"/>
                    <a:pt x="1426" y="10610"/>
                  </a:cubicBezTo>
                  <a:lnTo>
                    <a:pt x="1426" y="8663"/>
                  </a:lnTo>
                  <a:lnTo>
                    <a:pt x="1426" y="4457"/>
                  </a:lnTo>
                  <a:cubicBezTo>
                    <a:pt x="1357" y="4074"/>
                    <a:pt x="1670" y="3761"/>
                    <a:pt x="2052" y="3761"/>
                  </a:cubicBezTo>
                  <a:cubicBezTo>
                    <a:pt x="2365" y="3831"/>
                    <a:pt x="2573" y="4109"/>
                    <a:pt x="2539" y="4422"/>
                  </a:cubicBezTo>
                  <a:lnTo>
                    <a:pt x="2539" y="5395"/>
                  </a:lnTo>
                  <a:lnTo>
                    <a:pt x="2539" y="6542"/>
                  </a:lnTo>
                  <a:lnTo>
                    <a:pt x="2539" y="8872"/>
                  </a:lnTo>
                  <a:lnTo>
                    <a:pt x="2539" y="9567"/>
                  </a:lnTo>
                  <a:cubicBezTo>
                    <a:pt x="2539" y="9671"/>
                    <a:pt x="2573" y="9775"/>
                    <a:pt x="2678" y="9845"/>
                  </a:cubicBezTo>
                  <a:cubicBezTo>
                    <a:pt x="2718" y="9886"/>
                    <a:pt x="2771" y="9902"/>
                    <a:pt x="2822" y="9902"/>
                  </a:cubicBezTo>
                  <a:cubicBezTo>
                    <a:pt x="2857" y="9902"/>
                    <a:pt x="2892" y="9894"/>
                    <a:pt x="2921" y="9880"/>
                  </a:cubicBezTo>
                  <a:cubicBezTo>
                    <a:pt x="3025" y="9810"/>
                    <a:pt x="3095" y="9706"/>
                    <a:pt x="3095" y="9567"/>
                  </a:cubicBezTo>
                  <a:lnTo>
                    <a:pt x="3095" y="7342"/>
                  </a:lnTo>
                  <a:lnTo>
                    <a:pt x="3095" y="5951"/>
                  </a:lnTo>
                  <a:lnTo>
                    <a:pt x="3095" y="4665"/>
                  </a:lnTo>
                  <a:cubicBezTo>
                    <a:pt x="3095" y="4491"/>
                    <a:pt x="3095" y="4318"/>
                    <a:pt x="3095" y="4179"/>
                  </a:cubicBezTo>
                  <a:cubicBezTo>
                    <a:pt x="3025" y="3692"/>
                    <a:pt x="2712" y="3309"/>
                    <a:pt x="2295" y="3136"/>
                  </a:cubicBezTo>
                  <a:cubicBezTo>
                    <a:pt x="2191" y="3101"/>
                    <a:pt x="2078" y="3084"/>
                    <a:pt x="1965" y="3084"/>
                  </a:cubicBezTo>
                  <a:cubicBezTo>
                    <a:pt x="1852" y="3084"/>
                    <a:pt x="1739" y="3101"/>
                    <a:pt x="1635" y="3136"/>
                  </a:cubicBezTo>
                  <a:cubicBezTo>
                    <a:pt x="1426" y="3240"/>
                    <a:pt x="1218" y="3414"/>
                    <a:pt x="1113" y="3622"/>
                  </a:cubicBezTo>
                  <a:cubicBezTo>
                    <a:pt x="974" y="3796"/>
                    <a:pt x="905" y="4040"/>
                    <a:pt x="870" y="4248"/>
                  </a:cubicBezTo>
                  <a:cubicBezTo>
                    <a:pt x="870" y="4387"/>
                    <a:pt x="870" y="4526"/>
                    <a:pt x="870" y="4665"/>
                  </a:cubicBezTo>
                  <a:lnTo>
                    <a:pt x="870" y="7481"/>
                  </a:lnTo>
                  <a:lnTo>
                    <a:pt x="870" y="8420"/>
                  </a:lnTo>
                  <a:lnTo>
                    <a:pt x="870" y="10297"/>
                  </a:lnTo>
                  <a:cubicBezTo>
                    <a:pt x="870" y="10471"/>
                    <a:pt x="870" y="10644"/>
                    <a:pt x="870" y="10818"/>
                  </a:cubicBezTo>
                  <a:cubicBezTo>
                    <a:pt x="905" y="11270"/>
                    <a:pt x="1113" y="11687"/>
                    <a:pt x="1426" y="12035"/>
                  </a:cubicBezTo>
                  <a:cubicBezTo>
                    <a:pt x="1635" y="12278"/>
                    <a:pt x="1982" y="12417"/>
                    <a:pt x="2330" y="12452"/>
                  </a:cubicBezTo>
                  <a:cubicBezTo>
                    <a:pt x="2367" y="12458"/>
                    <a:pt x="2405" y="12461"/>
                    <a:pt x="2444" y="12461"/>
                  </a:cubicBezTo>
                  <a:cubicBezTo>
                    <a:pt x="2624" y="12461"/>
                    <a:pt x="2819" y="12399"/>
                    <a:pt x="2991" y="12313"/>
                  </a:cubicBezTo>
                  <a:cubicBezTo>
                    <a:pt x="3303" y="12174"/>
                    <a:pt x="3547" y="11896"/>
                    <a:pt x="3721" y="11583"/>
                  </a:cubicBezTo>
                  <a:cubicBezTo>
                    <a:pt x="3860" y="11270"/>
                    <a:pt x="3929" y="10923"/>
                    <a:pt x="3929" y="10575"/>
                  </a:cubicBezTo>
                  <a:lnTo>
                    <a:pt x="3929" y="8837"/>
                  </a:lnTo>
                  <a:lnTo>
                    <a:pt x="3929" y="7724"/>
                  </a:lnTo>
                  <a:lnTo>
                    <a:pt x="3929" y="7272"/>
                  </a:lnTo>
                  <a:lnTo>
                    <a:pt x="3929" y="6751"/>
                  </a:lnTo>
                  <a:lnTo>
                    <a:pt x="3929" y="6160"/>
                  </a:lnTo>
                  <a:lnTo>
                    <a:pt x="3929" y="2892"/>
                  </a:lnTo>
                  <a:lnTo>
                    <a:pt x="3929" y="2232"/>
                  </a:lnTo>
                  <a:cubicBezTo>
                    <a:pt x="3929" y="2058"/>
                    <a:pt x="3894" y="1884"/>
                    <a:pt x="3860" y="1710"/>
                  </a:cubicBezTo>
                  <a:cubicBezTo>
                    <a:pt x="3755" y="1224"/>
                    <a:pt x="3512" y="807"/>
                    <a:pt x="3130" y="459"/>
                  </a:cubicBezTo>
                  <a:cubicBezTo>
                    <a:pt x="2852" y="216"/>
                    <a:pt x="2469" y="42"/>
                    <a:pt x="2087" y="7"/>
                  </a:cubicBezTo>
                  <a:cubicBezTo>
                    <a:pt x="2046" y="3"/>
                    <a:pt x="2005" y="0"/>
                    <a:pt x="1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117"/>
            <p:cNvSpPr/>
            <p:nvPr/>
          </p:nvSpPr>
          <p:spPr>
            <a:xfrm>
              <a:off x="8876585" y="1367038"/>
              <a:ext cx="98250" cy="311325"/>
            </a:xfrm>
            <a:custGeom>
              <a:avLst/>
              <a:gdLst/>
              <a:ahLst/>
              <a:cxnLst/>
              <a:rect l="l" t="t" r="r" b="b"/>
              <a:pathLst>
                <a:path w="3930" h="12453" extrusionOk="0">
                  <a:moveTo>
                    <a:pt x="1951" y="0"/>
                  </a:moveTo>
                  <a:cubicBezTo>
                    <a:pt x="1657" y="0"/>
                    <a:pt x="1390" y="95"/>
                    <a:pt x="1148" y="216"/>
                  </a:cubicBezTo>
                  <a:cubicBezTo>
                    <a:pt x="870" y="389"/>
                    <a:pt x="627" y="598"/>
                    <a:pt x="453" y="876"/>
                  </a:cubicBezTo>
                  <a:cubicBezTo>
                    <a:pt x="244" y="1189"/>
                    <a:pt x="70" y="1571"/>
                    <a:pt x="36" y="1988"/>
                  </a:cubicBezTo>
                  <a:cubicBezTo>
                    <a:pt x="1" y="2093"/>
                    <a:pt x="1" y="2197"/>
                    <a:pt x="1" y="2267"/>
                  </a:cubicBezTo>
                  <a:lnTo>
                    <a:pt x="1" y="5221"/>
                  </a:lnTo>
                  <a:lnTo>
                    <a:pt x="1" y="7863"/>
                  </a:lnTo>
                  <a:lnTo>
                    <a:pt x="1" y="9601"/>
                  </a:lnTo>
                  <a:cubicBezTo>
                    <a:pt x="1" y="9775"/>
                    <a:pt x="105" y="9914"/>
                    <a:pt x="279" y="9914"/>
                  </a:cubicBezTo>
                  <a:cubicBezTo>
                    <a:pt x="418" y="9914"/>
                    <a:pt x="557" y="9775"/>
                    <a:pt x="557" y="9601"/>
                  </a:cubicBezTo>
                  <a:lnTo>
                    <a:pt x="557" y="9150"/>
                  </a:lnTo>
                  <a:lnTo>
                    <a:pt x="557" y="8524"/>
                  </a:lnTo>
                  <a:lnTo>
                    <a:pt x="557" y="4248"/>
                  </a:lnTo>
                  <a:lnTo>
                    <a:pt x="557" y="3622"/>
                  </a:lnTo>
                  <a:lnTo>
                    <a:pt x="557" y="2406"/>
                  </a:lnTo>
                  <a:cubicBezTo>
                    <a:pt x="557" y="2197"/>
                    <a:pt x="557" y="1988"/>
                    <a:pt x="627" y="1780"/>
                  </a:cubicBezTo>
                  <a:cubicBezTo>
                    <a:pt x="696" y="1571"/>
                    <a:pt x="766" y="1432"/>
                    <a:pt x="870" y="1258"/>
                  </a:cubicBezTo>
                  <a:cubicBezTo>
                    <a:pt x="1009" y="1050"/>
                    <a:pt x="1183" y="876"/>
                    <a:pt x="1426" y="772"/>
                  </a:cubicBezTo>
                  <a:cubicBezTo>
                    <a:pt x="1595" y="688"/>
                    <a:pt x="1776" y="642"/>
                    <a:pt x="1954" y="642"/>
                  </a:cubicBezTo>
                  <a:cubicBezTo>
                    <a:pt x="2070" y="642"/>
                    <a:pt x="2186" y="661"/>
                    <a:pt x="2295" y="702"/>
                  </a:cubicBezTo>
                  <a:cubicBezTo>
                    <a:pt x="2573" y="772"/>
                    <a:pt x="2817" y="946"/>
                    <a:pt x="2991" y="1154"/>
                  </a:cubicBezTo>
                  <a:cubicBezTo>
                    <a:pt x="3269" y="1502"/>
                    <a:pt x="3408" y="1919"/>
                    <a:pt x="3373" y="2371"/>
                  </a:cubicBezTo>
                  <a:lnTo>
                    <a:pt x="3373" y="3448"/>
                  </a:lnTo>
                  <a:lnTo>
                    <a:pt x="3373" y="4491"/>
                  </a:lnTo>
                  <a:lnTo>
                    <a:pt x="3373" y="5673"/>
                  </a:lnTo>
                  <a:lnTo>
                    <a:pt x="3373" y="6612"/>
                  </a:lnTo>
                  <a:lnTo>
                    <a:pt x="3373" y="7585"/>
                  </a:lnTo>
                  <a:lnTo>
                    <a:pt x="3373" y="8767"/>
                  </a:lnTo>
                  <a:lnTo>
                    <a:pt x="3373" y="9810"/>
                  </a:lnTo>
                  <a:lnTo>
                    <a:pt x="3373" y="10540"/>
                  </a:lnTo>
                  <a:cubicBezTo>
                    <a:pt x="3408" y="10957"/>
                    <a:pt x="3234" y="11340"/>
                    <a:pt x="2921" y="11618"/>
                  </a:cubicBezTo>
                  <a:cubicBezTo>
                    <a:pt x="2759" y="11739"/>
                    <a:pt x="2572" y="11798"/>
                    <a:pt x="2386" y="11798"/>
                  </a:cubicBezTo>
                  <a:cubicBezTo>
                    <a:pt x="2093" y="11798"/>
                    <a:pt x="1805" y="11651"/>
                    <a:pt x="1635" y="11374"/>
                  </a:cubicBezTo>
                  <a:cubicBezTo>
                    <a:pt x="1461" y="11166"/>
                    <a:pt x="1391" y="10888"/>
                    <a:pt x="1391" y="10575"/>
                  </a:cubicBezTo>
                  <a:lnTo>
                    <a:pt x="1391" y="8663"/>
                  </a:lnTo>
                  <a:lnTo>
                    <a:pt x="1391" y="4422"/>
                  </a:lnTo>
                  <a:cubicBezTo>
                    <a:pt x="1357" y="4039"/>
                    <a:pt x="1635" y="3727"/>
                    <a:pt x="2017" y="3727"/>
                  </a:cubicBezTo>
                  <a:cubicBezTo>
                    <a:pt x="2330" y="3796"/>
                    <a:pt x="2573" y="4109"/>
                    <a:pt x="2539" y="4422"/>
                  </a:cubicBezTo>
                  <a:lnTo>
                    <a:pt x="2539" y="5395"/>
                  </a:lnTo>
                  <a:lnTo>
                    <a:pt x="2539" y="8871"/>
                  </a:lnTo>
                  <a:lnTo>
                    <a:pt x="2539" y="9532"/>
                  </a:lnTo>
                  <a:cubicBezTo>
                    <a:pt x="2539" y="9636"/>
                    <a:pt x="2573" y="9741"/>
                    <a:pt x="2643" y="9845"/>
                  </a:cubicBezTo>
                  <a:cubicBezTo>
                    <a:pt x="2692" y="9869"/>
                    <a:pt x="2759" y="9894"/>
                    <a:pt x="2830" y="9894"/>
                  </a:cubicBezTo>
                  <a:cubicBezTo>
                    <a:pt x="2860" y="9894"/>
                    <a:pt x="2890" y="9890"/>
                    <a:pt x="2921" y="9880"/>
                  </a:cubicBezTo>
                  <a:cubicBezTo>
                    <a:pt x="3025" y="9810"/>
                    <a:pt x="3095" y="9706"/>
                    <a:pt x="3095" y="9567"/>
                  </a:cubicBezTo>
                  <a:lnTo>
                    <a:pt x="3095" y="8593"/>
                  </a:lnTo>
                  <a:lnTo>
                    <a:pt x="3095" y="5917"/>
                  </a:lnTo>
                  <a:lnTo>
                    <a:pt x="3095" y="4630"/>
                  </a:lnTo>
                  <a:cubicBezTo>
                    <a:pt x="3095" y="4457"/>
                    <a:pt x="3095" y="4283"/>
                    <a:pt x="3060" y="4109"/>
                  </a:cubicBezTo>
                  <a:cubicBezTo>
                    <a:pt x="2991" y="3657"/>
                    <a:pt x="2678" y="3275"/>
                    <a:pt x="2260" y="3136"/>
                  </a:cubicBezTo>
                  <a:cubicBezTo>
                    <a:pt x="2156" y="3083"/>
                    <a:pt x="2043" y="3057"/>
                    <a:pt x="1930" y="3057"/>
                  </a:cubicBezTo>
                  <a:cubicBezTo>
                    <a:pt x="1817" y="3057"/>
                    <a:pt x="1704" y="3083"/>
                    <a:pt x="1600" y="3136"/>
                  </a:cubicBezTo>
                  <a:cubicBezTo>
                    <a:pt x="1391" y="3205"/>
                    <a:pt x="1183" y="3379"/>
                    <a:pt x="1079" y="3588"/>
                  </a:cubicBezTo>
                  <a:cubicBezTo>
                    <a:pt x="940" y="3796"/>
                    <a:pt x="870" y="4005"/>
                    <a:pt x="870" y="4213"/>
                  </a:cubicBezTo>
                  <a:lnTo>
                    <a:pt x="870" y="4630"/>
                  </a:lnTo>
                  <a:lnTo>
                    <a:pt x="870" y="5569"/>
                  </a:lnTo>
                  <a:lnTo>
                    <a:pt x="870" y="6508"/>
                  </a:lnTo>
                  <a:lnTo>
                    <a:pt x="870" y="10262"/>
                  </a:lnTo>
                  <a:lnTo>
                    <a:pt x="870" y="10818"/>
                  </a:lnTo>
                  <a:cubicBezTo>
                    <a:pt x="905" y="11235"/>
                    <a:pt x="1079" y="11687"/>
                    <a:pt x="1391" y="12000"/>
                  </a:cubicBezTo>
                  <a:cubicBezTo>
                    <a:pt x="1635" y="12243"/>
                    <a:pt x="1948" y="12417"/>
                    <a:pt x="2295" y="12452"/>
                  </a:cubicBezTo>
                  <a:cubicBezTo>
                    <a:pt x="2504" y="12452"/>
                    <a:pt x="2747" y="12417"/>
                    <a:pt x="2956" y="12313"/>
                  </a:cubicBezTo>
                  <a:cubicBezTo>
                    <a:pt x="3269" y="12139"/>
                    <a:pt x="3512" y="11896"/>
                    <a:pt x="3686" y="11548"/>
                  </a:cubicBezTo>
                  <a:cubicBezTo>
                    <a:pt x="3825" y="11235"/>
                    <a:pt x="3929" y="10888"/>
                    <a:pt x="3929" y="10540"/>
                  </a:cubicBezTo>
                  <a:lnTo>
                    <a:pt x="3929" y="10019"/>
                  </a:lnTo>
                  <a:lnTo>
                    <a:pt x="3929" y="8802"/>
                  </a:lnTo>
                  <a:lnTo>
                    <a:pt x="3929" y="6716"/>
                  </a:lnTo>
                  <a:lnTo>
                    <a:pt x="3929" y="6125"/>
                  </a:lnTo>
                  <a:lnTo>
                    <a:pt x="3929" y="5499"/>
                  </a:lnTo>
                  <a:lnTo>
                    <a:pt x="3929" y="4909"/>
                  </a:lnTo>
                  <a:lnTo>
                    <a:pt x="3929" y="2858"/>
                  </a:lnTo>
                  <a:lnTo>
                    <a:pt x="3929" y="2232"/>
                  </a:lnTo>
                  <a:cubicBezTo>
                    <a:pt x="3894" y="2023"/>
                    <a:pt x="3894" y="1849"/>
                    <a:pt x="3860" y="1676"/>
                  </a:cubicBezTo>
                  <a:cubicBezTo>
                    <a:pt x="3721" y="1224"/>
                    <a:pt x="3477" y="772"/>
                    <a:pt x="3130" y="459"/>
                  </a:cubicBezTo>
                  <a:cubicBezTo>
                    <a:pt x="2817" y="181"/>
                    <a:pt x="2469" y="42"/>
                    <a:pt x="2087" y="7"/>
                  </a:cubicBezTo>
                  <a:cubicBezTo>
                    <a:pt x="2041" y="2"/>
                    <a:pt x="1996" y="0"/>
                    <a:pt x="19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0" name="Google Shape;4680;p117"/>
          <p:cNvGrpSpPr/>
          <p:nvPr/>
        </p:nvGrpSpPr>
        <p:grpSpPr>
          <a:xfrm>
            <a:off x="2064255" y="1024774"/>
            <a:ext cx="738788" cy="1401676"/>
            <a:chOff x="1196875" y="908925"/>
            <a:chExt cx="810875" cy="1538275"/>
          </a:xfrm>
        </p:grpSpPr>
        <p:sp>
          <p:nvSpPr>
            <p:cNvPr id="4681" name="Google Shape;4681;p117"/>
            <p:cNvSpPr/>
            <p:nvPr/>
          </p:nvSpPr>
          <p:spPr>
            <a:xfrm>
              <a:off x="1406325" y="1667625"/>
              <a:ext cx="596225" cy="185150"/>
            </a:xfrm>
            <a:custGeom>
              <a:avLst/>
              <a:gdLst/>
              <a:ahLst/>
              <a:cxnLst/>
              <a:rect l="l" t="t" r="r" b="b"/>
              <a:pathLst>
                <a:path w="23849" h="7406" fill="none" extrusionOk="0">
                  <a:moveTo>
                    <a:pt x="23848" y="7405"/>
                  </a:moveTo>
                  <a:lnTo>
                    <a:pt x="1" y="1"/>
                  </a:lnTo>
                </a:path>
              </a:pathLst>
            </a:custGeom>
            <a:noFill/>
            <a:ln w="17375" cap="flat" cmpd="sng">
              <a:solidFill>
                <a:schemeClr val="lt2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117"/>
            <p:cNvSpPr/>
            <p:nvPr/>
          </p:nvSpPr>
          <p:spPr>
            <a:xfrm>
              <a:off x="1845200" y="1194000"/>
              <a:ext cx="86950" cy="1168900"/>
            </a:xfrm>
            <a:custGeom>
              <a:avLst/>
              <a:gdLst/>
              <a:ahLst/>
              <a:cxnLst/>
              <a:rect l="l" t="t" r="r" b="b"/>
              <a:pathLst>
                <a:path w="3478" h="46756" extrusionOk="0">
                  <a:moveTo>
                    <a:pt x="1426" y="0"/>
                  </a:moveTo>
                  <a:lnTo>
                    <a:pt x="1" y="46756"/>
                  </a:lnTo>
                  <a:lnTo>
                    <a:pt x="1" y="46756"/>
                  </a:lnTo>
                  <a:lnTo>
                    <a:pt x="1391" y="46721"/>
                  </a:lnTo>
                  <a:lnTo>
                    <a:pt x="2504" y="41924"/>
                  </a:lnTo>
                  <a:lnTo>
                    <a:pt x="3477" y="66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117"/>
            <p:cNvSpPr/>
            <p:nvPr/>
          </p:nvSpPr>
          <p:spPr>
            <a:xfrm>
              <a:off x="1832175" y="2211825"/>
              <a:ext cx="100425" cy="84475"/>
            </a:xfrm>
            <a:custGeom>
              <a:avLst/>
              <a:gdLst/>
              <a:ahLst/>
              <a:cxnLst/>
              <a:rect l="l" t="t" r="r" b="b"/>
              <a:pathLst>
                <a:path w="4017" h="3379" extrusionOk="0">
                  <a:moveTo>
                    <a:pt x="1909" y="0"/>
                  </a:moveTo>
                  <a:cubicBezTo>
                    <a:pt x="1215" y="0"/>
                    <a:pt x="523" y="405"/>
                    <a:pt x="279" y="1176"/>
                  </a:cubicBezTo>
                  <a:cubicBezTo>
                    <a:pt x="1" y="2080"/>
                    <a:pt x="487" y="3018"/>
                    <a:pt x="1391" y="3297"/>
                  </a:cubicBezTo>
                  <a:cubicBezTo>
                    <a:pt x="1568" y="3353"/>
                    <a:pt x="1743" y="3379"/>
                    <a:pt x="1913" y="3379"/>
                  </a:cubicBezTo>
                  <a:cubicBezTo>
                    <a:pt x="3106" y="3379"/>
                    <a:pt x="4016" y="2085"/>
                    <a:pt x="3407" y="898"/>
                  </a:cubicBezTo>
                  <a:cubicBezTo>
                    <a:pt x="3088" y="292"/>
                    <a:pt x="2498" y="0"/>
                    <a:pt x="1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117"/>
            <p:cNvSpPr/>
            <p:nvPr/>
          </p:nvSpPr>
          <p:spPr>
            <a:xfrm>
              <a:off x="1846950" y="2362025"/>
              <a:ext cx="20025" cy="85175"/>
            </a:xfrm>
            <a:custGeom>
              <a:avLst/>
              <a:gdLst/>
              <a:ahLst/>
              <a:cxnLst/>
              <a:rect l="l" t="t" r="r" b="b"/>
              <a:pathLst>
                <a:path w="801" h="3407" extrusionOk="0">
                  <a:moveTo>
                    <a:pt x="348" y="0"/>
                  </a:moveTo>
                  <a:lnTo>
                    <a:pt x="0" y="340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117"/>
            <p:cNvSpPr/>
            <p:nvPr/>
          </p:nvSpPr>
          <p:spPr>
            <a:xfrm>
              <a:off x="1217750" y="1178350"/>
              <a:ext cx="663125" cy="996850"/>
            </a:xfrm>
            <a:custGeom>
              <a:avLst/>
              <a:gdLst/>
              <a:ahLst/>
              <a:cxnLst/>
              <a:rect l="l" t="t" r="r" b="b"/>
              <a:pathLst>
                <a:path w="26525" h="39874" extrusionOk="0">
                  <a:moveTo>
                    <a:pt x="24473" y="0"/>
                  </a:moveTo>
                  <a:lnTo>
                    <a:pt x="1808" y="34485"/>
                  </a:lnTo>
                  <a:lnTo>
                    <a:pt x="0" y="39074"/>
                  </a:lnTo>
                  <a:lnTo>
                    <a:pt x="1113" y="39873"/>
                  </a:lnTo>
                  <a:lnTo>
                    <a:pt x="26524" y="626"/>
                  </a:lnTo>
                  <a:lnTo>
                    <a:pt x="24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117"/>
            <p:cNvSpPr/>
            <p:nvPr/>
          </p:nvSpPr>
          <p:spPr>
            <a:xfrm>
              <a:off x="1226425" y="2024300"/>
              <a:ext cx="102150" cy="85050"/>
            </a:xfrm>
            <a:custGeom>
              <a:avLst/>
              <a:gdLst/>
              <a:ahLst/>
              <a:cxnLst/>
              <a:rect l="l" t="t" r="r" b="b"/>
              <a:pathLst>
                <a:path w="4086" h="3402" extrusionOk="0">
                  <a:moveTo>
                    <a:pt x="2106" y="1"/>
                  </a:moveTo>
                  <a:cubicBezTo>
                    <a:pt x="1850" y="1"/>
                    <a:pt x="1583" y="61"/>
                    <a:pt x="1322" y="195"/>
                  </a:cubicBezTo>
                  <a:cubicBezTo>
                    <a:pt x="1" y="890"/>
                    <a:pt x="175" y="2872"/>
                    <a:pt x="1600" y="3324"/>
                  </a:cubicBezTo>
                  <a:cubicBezTo>
                    <a:pt x="1772" y="3376"/>
                    <a:pt x="1945" y="3402"/>
                    <a:pt x="2114" y="3402"/>
                  </a:cubicBezTo>
                  <a:cubicBezTo>
                    <a:pt x="2837" y="3402"/>
                    <a:pt x="3495" y="2943"/>
                    <a:pt x="3720" y="2211"/>
                  </a:cubicBezTo>
                  <a:cubicBezTo>
                    <a:pt x="4085" y="1061"/>
                    <a:pt x="3181" y="1"/>
                    <a:pt x="2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117"/>
            <p:cNvSpPr/>
            <p:nvPr/>
          </p:nvSpPr>
          <p:spPr>
            <a:xfrm>
              <a:off x="1196875" y="2163000"/>
              <a:ext cx="40025" cy="81725"/>
            </a:xfrm>
            <a:custGeom>
              <a:avLst/>
              <a:gdLst/>
              <a:ahLst/>
              <a:cxnLst/>
              <a:rect l="l" t="t" r="r" b="b"/>
              <a:pathLst>
                <a:path w="1601" h="3269" extrusionOk="0">
                  <a:moveTo>
                    <a:pt x="1252" y="0"/>
                  </a:moveTo>
                  <a:lnTo>
                    <a:pt x="1" y="3268"/>
                  </a:lnTo>
                  <a:lnTo>
                    <a:pt x="1" y="3268"/>
                  </a:lnTo>
                  <a:lnTo>
                    <a:pt x="1600" y="244"/>
                  </a:lnTo>
                  <a:lnTo>
                    <a:pt x="12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117"/>
            <p:cNvSpPr/>
            <p:nvPr/>
          </p:nvSpPr>
          <p:spPr>
            <a:xfrm>
              <a:off x="1707025" y="1130125"/>
              <a:ext cx="300725" cy="384250"/>
            </a:xfrm>
            <a:custGeom>
              <a:avLst/>
              <a:gdLst/>
              <a:ahLst/>
              <a:cxnLst/>
              <a:rect l="l" t="t" r="r" b="b"/>
              <a:pathLst>
                <a:path w="12029" h="15370" extrusionOk="0">
                  <a:moveTo>
                    <a:pt x="6248" y="0"/>
                  </a:moveTo>
                  <a:cubicBezTo>
                    <a:pt x="4217" y="0"/>
                    <a:pt x="2246" y="1267"/>
                    <a:pt x="1565" y="3424"/>
                  </a:cubicBezTo>
                  <a:cubicBezTo>
                    <a:pt x="1183" y="4676"/>
                    <a:pt x="1322" y="6031"/>
                    <a:pt x="1913" y="7179"/>
                  </a:cubicBezTo>
                  <a:lnTo>
                    <a:pt x="1" y="13331"/>
                  </a:lnTo>
                  <a:cubicBezTo>
                    <a:pt x="1" y="13331"/>
                    <a:pt x="2156" y="14931"/>
                    <a:pt x="3025" y="15209"/>
                  </a:cubicBezTo>
                  <a:cubicBezTo>
                    <a:pt x="3474" y="15340"/>
                    <a:pt x="4468" y="15370"/>
                    <a:pt x="5289" y="15370"/>
                  </a:cubicBezTo>
                  <a:cubicBezTo>
                    <a:pt x="5993" y="15370"/>
                    <a:pt x="6571" y="15348"/>
                    <a:pt x="6571" y="15348"/>
                  </a:cubicBezTo>
                  <a:lnTo>
                    <a:pt x="8483" y="9229"/>
                  </a:lnTo>
                  <a:cubicBezTo>
                    <a:pt x="11577" y="7596"/>
                    <a:pt x="12029" y="3389"/>
                    <a:pt x="9352" y="1130"/>
                  </a:cubicBezTo>
                  <a:cubicBezTo>
                    <a:pt x="8423" y="358"/>
                    <a:pt x="7327" y="0"/>
                    <a:pt x="62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117"/>
            <p:cNvSpPr/>
            <p:nvPr/>
          </p:nvSpPr>
          <p:spPr>
            <a:xfrm>
              <a:off x="1753950" y="1156950"/>
              <a:ext cx="217300" cy="190400"/>
            </a:xfrm>
            <a:custGeom>
              <a:avLst/>
              <a:gdLst/>
              <a:ahLst/>
              <a:cxnLst/>
              <a:rect l="l" t="t" r="r" b="b"/>
              <a:pathLst>
                <a:path w="8692" h="7616" extrusionOk="0">
                  <a:moveTo>
                    <a:pt x="4360" y="0"/>
                  </a:moveTo>
                  <a:cubicBezTo>
                    <a:pt x="3758" y="0"/>
                    <a:pt x="3146" y="142"/>
                    <a:pt x="2573" y="439"/>
                  </a:cubicBezTo>
                  <a:cubicBezTo>
                    <a:pt x="731" y="1413"/>
                    <a:pt x="1" y="3707"/>
                    <a:pt x="974" y="5584"/>
                  </a:cubicBezTo>
                  <a:cubicBezTo>
                    <a:pt x="1654" y="6871"/>
                    <a:pt x="2979" y="7615"/>
                    <a:pt x="4355" y="7615"/>
                  </a:cubicBezTo>
                  <a:cubicBezTo>
                    <a:pt x="4949" y="7615"/>
                    <a:pt x="5553" y="7477"/>
                    <a:pt x="6119" y="7183"/>
                  </a:cubicBezTo>
                  <a:cubicBezTo>
                    <a:pt x="7996" y="6210"/>
                    <a:pt x="8692" y="3881"/>
                    <a:pt x="7718" y="2038"/>
                  </a:cubicBezTo>
                  <a:cubicBezTo>
                    <a:pt x="7042" y="734"/>
                    <a:pt x="5728" y="0"/>
                    <a:pt x="4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117"/>
            <p:cNvSpPr/>
            <p:nvPr/>
          </p:nvSpPr>
          <p:spPr>
            <a:xfrm>
              <a:off x="1873025" y="908925"/>
              <a:ext cx="129525" cy="206875"/>
            </a:xfrm>
            <a:custGeom>
              <a:avLst/>
              <a:gdLst/>
              <a:ahLst/>
              <a:cxnLst/>
              <a:rect l="l" t="t" r="r" b="b"/>
              <a:pathLst>
                <a:path w="5181" h="8275" extrusionOk="0">
                  <a:moveTo>
                    <a:pt x="2295" y="1"/>
                  </a:moveTo>
                  <a:lnTo>
                    <a:pt x="0" y="7371"/>
                  </a:lnTo>
                  <a:lnTo>
                    <a:pt x="2851" y="8274"/>
                  </a:lnTo>
                  <a:lnTo>
                    <a:pt x="5180" y="870"/>
                  </a:lnTo>
                  <a:lnTo>
                    <a:pt x="22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117"/>
            <p:cNvSpPr/>
            <p:nvPr/>
          </p:nvSpPr>
          <p:spPr>
            <a:xfrm>
              <a:off x="1871275" y="1096650"/>
              <a:ext cx="61725" cy="58250"/>
            </a:xfrm>
            <a:custGeom>
              <a:avLst/>
              <a:gdLst/>
              <a:ahLst/>
              <a:cxnLst/>
              <a:rect l="l" t="t" r="r" b="b"/>
              <a:pathLst>
                <a:path w="2469" h="2330" extrusionOk="0">
                  <a:moveTo>
                    <a:pt x="522" y="1"/>
                  </a:moveTo>
                  <a:lnTo>
                    <a:pt x="1" y="1739"/>
                  </a:lnTo>
                  <a:lnTo>
                    <a:pt x="1948" y="2330"/>
                  </a:lnTo>
                  <a:lnTo>
                    <a:pt x="2469" y="592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117"/>
            <p:cNvSpPr/>
            <p:nvPr/>
          </p:nvSpPr>
          <p:spPr>
            <a:xfrm>
              <a:off x="1657500" y="1659800"/>
              <a:ext cx="93000" cy="200800"/>
            </a:xfrm>
            <a:custGeom>
              <a:avLst/>
              <a:gdLst/>
              <a:ahLst/>
              <a:cxnLst/>
              <a:rect l="l" t="t" r="r" b="b"/>
              <a:pathLst>
                <a:path w="3720" h="8032" extrusionOk="0">
                  <a:moveTo>
                    <a:pt x="2364" y="1"/>
                  </a:moveTo>
                  <a:lnTo>
                    <a:pt x="0" y="7614"/>
                  </a:lnTo>
                  <a:lnTo>
                    <a:pt x="1356" y="8031"/>
                  </a:lnTo>
                  <a:lnTo>
                    <a:pt x="3720" y="418"/>
                  </a:lnTo>
                  <a:lnTo>
                    <a:pt x="23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3" name="Google Shape;4693;p117"/>
          <p:cNvGrpSpPr/>
          <p:nvPr/>
        </p:nvGrpSpPr>
        <p:grpSpPr>
          <a:xfrm rot="7531402">
            <a:off x="556066" y="1158483"/>
            <a:ext cx="1399071" cy="180844"/>
            <a:chOff x="2246725" y="2323286"/>
            <a:chExt cx="924700" cy="115239"/>
          </a:xfrm>
        </p:grpSpPr>
        <p:sp>
          <p:nvSpPr>
            <p:cNvPr id="4694" name="Google Shape;4694;p117"/>
            <p:cNvSpPr/>
            <p:nvPr/>
          </p:nvSpPr>
          <p:spPr>
            <a:xfrm>
              <a:off x="2362300" y="2323286"/>
              <a:ext cx="768300" cy="115227"/>
            </a:xfrm>
            <a:custGeom>
              <a:avLst/>
              <a:gdLst/>
              <a:ahLst/>
              <a:cxnLst/>
              <a:rect l="l" t="t" r="r" b="b"/>
              <a:pathLst>
                <a:path w="30732" h="905" extrusionOk="0">
                  <a:moveTo>
                    <a:pt x="1" y="0"/>
                  </a:moveTo>
                  <a:lnTo>
                    <a:pt x="1" y="904"/>
                  </a:lnTo>
                  <a:lnTo>
                    <a:pt x="30731" y="904"/>
                  </a:lnTo>
                  <a:lnTo>
                    <a:pt x="307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117"/>
            <p:cNvSpPr/>
            <p:nvPr/>
          </p:nvSpPr>
          <p:spPr>
            <a:xfrm>
              <a:off x="2362300" y="2393300"/>
              <a:ext cx="768300" cy="22625"/>
            </a:xfrm>
            <a:custGeom>
              <a:avLst/>
              <a:gdLst/>
              <a:ahLst/>
              <a:cxnLst/>
              <a:rect l="l" t="t" r="r" b="b"/>
              <a:pathLst>
                <a:path w="30732" h="905" extrusionOk="0">
                  <a:moveTo>
                    <a:pt x="1" y="1"/>
                  </a:moveTo>
                  <a:lnTo>
                    <a:pt x="1" y="904"/>
                  </a:lnTo>
                  <a:lnTo>
                    <a:pt x="30731" y="904"/>
                  </a:lnTo>
                  <a:lnTo>
                    <a:pt x="307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117"/>
            <p:cNvSpPr/>
            <p:nvPr/>
          </p:nvSpPr>
          <p:spPr>
            <a:xfrm>
              <a:off x="2362300" y="2347250"/>
              <a:ext cx="768300" cy="22600"/>
            </a:xfrm>
            <a:custGeom>
              <a:avLst/>
              <a:gdLst/>
              <a:ahLst/>
              <a:cxnLst/>
              <a:rect l="l" t="t" r="r" b="b"/>
              <a:pathLst>
                <a:path w="30732" h="904" extrusionOk="0">
                  <a:moveTo>
                    <a:pt x="1" y="0"/>
                  </a:moveTo>
                  <a:lnTo>
                    <a:pt x="1" y="904"/>
                  </a:lnTo>
                  <a:lnTo>
                    <a:pt x="30731" y="904"/>
                  </a:lnTo>
                  <a:lnTo>
                    <a:pt x="307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117"/>
            <p:cNvSpPr/>
            <p:nvPr/>
          </p:nvSpPr>
          <p:spPr>
            <a:xfrm>
              <a:off x="2246725" y="2323775"/>
              <a:ext cx="115600" cy="114750"/>
            </a:xfrm>
            <a:custGeom>
              <a:avLst/>
              <a:gdLst/>
              <a:ahLst/>
              <a:cxnLst/>
              <a:rect l="l" t="t" r="r" b="b"/>
              <a:pathLst>
                <a:path w="4624" h="4590" extrusionOk="0">
                  <a:moveTo>
                    <a:pt x="4624" y="1"/>
                  </a:moveTo>
                  <a:cubicBezTo>
                    <a:pt x="4624" y="1"/>
                    <a:pt x="0" y="1773"/>
                    <a:pt x="0" y="2295"/>
                  </a:cubicBezTo>
                  <a:cubicBezTo>
                    <a:pt x="0" y="2851"/>
                    <a:pt x="4624" y="4589"/>
                    <a:pt x="4624" y="4589"/>
                  </a:cubicBezTo>
                  <a:lnTo>
                    <a:pt x="46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117"/>
            <p:cNvSpPr/>
            <p:nvPr/>
          </p:nvSpPr>
          <p:spPr>
            <a:xfrm>
              <a:off x="2246725" y="2365500"/>
              <a:ext cx="31300" cy="32175"/>
            </a:xfrm>
            <a:custGeom>
              <a:avLst/>
              <a:gdLst/>
              <a:ahLst/>
              <a:cxnLst/>
              <a:rect l="l" t="t" r="r" b="b"/>
              <a:pathLst>
                <a:path w="1252" h="1287" extrusionOk="0">
                  <a:moveTo>
                    <a:pt x="869" y="0"/>
                  </a:moveTo>
                  <a:cubicBezTo>
                    <a:pt x="348" y="243"/>
                    <a:pt x="0" y="487"/>
                    <a:pt x="0" y="626"/>
                  </a:cubicBezTo>
                  <a:cubicBezTo>
                    <a:pt x="0" y="765"/>
                    <a:pt x="348" y="1043"/>
                    <a:pt x="835" y="1286"/>
                  </a:cubicBezTo>
                  <a:cubicBezTo>
                    <a:pt x="1078" y="1147"/>
                    <a:pt x="1217" y="904"/>
                    <a:pt x="1252" y="626"/>
                  </a:cubicBezTo>
                  <a:cubicBezTo>
                    <a:pt x="1217" y="383"/>
                    <a:pt x="1078" y="139"/>
                    <a:pt x="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117"/>
            <p:cNvSpPr/>
            <p:nvPr/>
          </p:nvSpPr>
          <p:spPr>
            <a:xfrm>
              <a:off x="3068850" y="2323775"/>
              <a:ext cx="102575" cy="114750"/>
            </a:xfrm>
            <a:custGeom>
              <a:avLst/>
              <a:gdLst/>
              <a:ahLst/>
              <a:cxnLst/>
              <a:rect l="l" t="t" r="r" b="b"/>
              <a:pathLst>
                <a:path w="4103" h="4590" extrusionOk="0">
                  <a:moveTo>
                    <a:pt x="1" y="1"/>
                  </a:moveTo>
                  <a:lnTo>
                    <a:pt x="1" y="4589"/>
                  </a:lnTo>
                  <a:lnTo>
                    <a:pt x="3269" y="4589"/>
                  </a:lnTo>
                  <a:cubicBezTo>
                    <a:pt x="3721" y="4589"/>
                    <a:pt x="4103" y="4242"/>
                    <a:pt x="4103" y="3790"/>
                  </a:cubicBezTo>
                  <a:lnTo>
                    <a:pt x="4103" y="835"/>
                  </a:lnTo>
                  <a:cubicBezTo>
                    <a:pt x="4103" y="383"/>
                    <a:pt x="3721" y="1"/>
                    <a:pt x="3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0" name="Google Shape;4700;p117"/>
          <p:cNvGrpSpPr/>
          <p:nvPr/>
        </p:nvGrpSpPr>
        <p:grpSpPr>
          <a:xfrm rot="1249119">
            <a:off x="6376985" y="1000731"/>
            <a:ext cx="2113061" cy="1418155"/>
            <a:chOff x="5075550" y="3347525"/>
            <a:chExt cx="1302750" cy="874325"/>
          </a:xfrm>
        </p:grpSpPr>
        <p:sp>
          <p:nvSpPr>
            <p:cNvPr id="4701" name="Google Shape;4701;p117"/>
            <p:cNvSpPr/>
            <p:nvPr/>
          </p:nvSpPr>
          <p:spPr>
            <a:xfrm>
              <a:off x="5075550" y="3373600"/>
              <a:ext cx="1302750" cy="848250"/>
            </a:xfrm>
            <a:custGeom>
              <a:avLst/>
              <a:gdLst/>
              <a:ahLst/>
              <a:cxnLst/>
              <a:rect l="l" t="t" r="r" b="b"/>
              <a:pathLst>
                <a:path w="52110" h="33930" extrusionOk="0">
                  <a:moveTo>
                    <a:pt x="0" y="1"/>
                  </a:moveTo>
                  <a:lnTo>
                    <a:pt x="0" y="33929"/>
                  </a:lnTo>
                  <a:lnTo>
                    <a:pt x="52110" y="33929"/>
                  </a:lnTo>
                  <a:lnTo>
                    <a:pt x="521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117"/>
            <p:cNvSpPr/>
            <p:nvPr/>
          </p:nvSpPr>
          <p:spPr>
            <a:xfrm>
              <a:off x="5075550" y="3530900"/>
              <a:ext cx="1302750" cy="25"/>
            </a:xfrm>
            <a:custGeom>
              <a:avLst/>
              <a:gdLst/>
              <a:ahLst/>
              <a:cxnLst/>
              <a:rect l="l" t="t" r="r" b="b"/>
              <a:pathLst>
                <a:path w="52110" h="1" fill="none" extrusionOk="0">
                  <a:moveTo>
                    <a:pt x="0" y="1"/>
                  </a:moveTo>
                  <a:lnTo>
                    <a:pt x="5211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117"/>
            <p:cNvSpPr/>
            <p:nvPr/>
          </p:nvSpPr>
          <p:spPr>
            <a:xfrm>
              <a:off x="5075550" y="3579575"/>
              <a:ext cx="1302750" cy="25"/>
            </a:xfrm>
            <a:custGeom>
              <a:avLst/>
              <a:gdLst/>
              <a:ahLst/>
              <a:cxnLst/>
              <a:rect l="l" t="t" r="r" b="b"/>
              <a:pathLst>
                <a:path w="52110" h="1" fill="none" extrusionOk="0">
                  <a:moveTo>
                    <a:pt x="0" y="1"/>
                  </a:moveTo>
                  <a:lnTo>
                    <a:pt x="5211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117"/>
            <p:cNvSpPr/>
            <p:nvPr/>
          </p:nvSpPr>
          <p:spPr>
            <a:xfrm>
              <a:off x="5075550" y="3629125"/>
              <a:ext cx="1302750" cy="0"/>
            </a:xfrm>
            <a:custGeom>
              <a:avLst/>
              <a:gdLst/>
              <a:ahLst/>
              <a:cxnLst/>
              <a:rect l="l" t="t" r="r" b="b"/>
              <a:pathLst>
                <a:path w="52110" fill="none" extrusionOk="0">
                  <a:moveTo>
                    <a:pt x="0" y="0"/>
                  </a:moveTo>
                  <a:lnTo>
                    <a:pt x="52110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117"/>
            <p:cNvSpPr/>
            <p:nvPr/>
          </p:nvSpPr>
          <p:spPr>
            <a:xfrm>
              <a:off x="5075550" y="3677775"/>
              <a:ext cx="1302750" cy="25"/>
            </a:xfrm>
            <a:custGeom>
              <a:avLst/>
              <a:gdLst/>
              <a:ahLst/>
              <a:cxnLst/>
              <a:rect l="l" t="t" r="r" b="b"/>
              <a:pathLst>
                <a:path w="52110" h="1" fill="none" extrusionOk="0">
                  <a:moveTo>
                    <a:pt x="0" y="1"/>
                  </a:moveTo>
                  <a:lnTo>
                    <a:pt x="5211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117"/>
            <p:cNvSpPr/>
            <p:nvPr/>
          </p:nvSpPr>
          <p:spPr>
            <a:xfrm>
              <a:off x="5075550" y="3726450"/>
              <a:ext cx="1302750" cy="25"/>
            </a:xfrm>
            <a:custGeom>
              <a:avLst/>
              <a:gdLst/>
              <a:ahLst/>
              <a:cxnLst/>
              <a:rect l="l" t="t" r="r" b="b"/>
              <a:pathLst>
                <a:path w="52110" h="1" fill="none" extrusionOk="0">
                  <a:moveTo>
                    <a:pt x="0" y="0"/>
                  </a:moveTo>
                  <a:lnTo>
                    <a:pt x="52110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117"/>
            <p:cNvSpPr/>
            <p:nvPr/>
          </p:nvSpPr>
          <p:spPr>
            <a:xfrm>
              <a:off x="5075550" y="3775125"/>
              <a:ext cx="1302750" cy="25"/>
            </a:xfrm>
            <a:custGeom>
              <a:avLst/>
              <a:gdLst/>
              <a:ahLst/>
              <a:cxnLst/>
              <a:rect l="l" t="t" r="r" b="b"/>
              <a:pathLst>
                <a:path w="52110" h="1" fill="none" extrusionOk="0">
                  <a:moveTo>
                    <a:pt x="0" y="0"/>
                  </a:moveTo>
                  <a:lnTo>
                    <a:pt x="52110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117"/>
            <p:cNvSpPr/>
            <p:nvPr/>
          </p:nvSpPr>
          <p:spPr>
            <a:xfrm>
              <a:off x="5075550" y="3824650"/>
              <a:ext cx="1302750" cy="25"/>
            </a:xfrm>
            <a:custGeom>
              <a:avLst/>
              <a:gdLst/>
              <a:ahLst/>
              <a:cxnLst/>
              <a:rect l="l" t="t" r="r" b="b"/>
              <a:pathLst>
                <a:path w="52110" h="1" fill="none" extrusionOk="0">
                  <a:moveTo>
                    <a:pt x="0" y="1"/>
                  </a:moveTo>
                  <a:lnTo>
                    <a:pt x="5211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117"/>
            <p:cNvSpPr/>
            <p:nvPr/>
          </p:nvSpPr>
          <p:spPr>
            <a:xfrm>
              <a:off x="5075550" y="3873325"/>
              <a:ext cx="1302750" cy="25"/>
            </a:xfrm>
            <a:custGeom>
              <a:avLst/>
              <a:gdLst/>
              <a:ahLst/>
              <a:cxnLst/>
              <a:rect l="l" t="t" r="r" b="b"/>
              <a:pathLst>
                <a:path w="52110" h="1" fill="none" extrusionOk="0">
                  <a:moveTo>
                    <a:pt x="0" y="0"/>
                  </a:moveTo>
                  <a:lnTo>
                    <a:pt x="52110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117"/>
            <p:cNvSpPr/>
            <p:nvPr/>
          </p:nvSpPr>
          <p:spPr>
            <a:xfrm>
              <a:off x="5075550" y="3922000"/>
              <a:ext cx="1302750" cy="25"/>
            </a:xfrm>
            <a:custGeom>
              <a:avLst/>
              <a:gdLst/>
              <a:ahLst/>
              <a:cxnLst/>
              <a:rect l="l" t="t" r="r" b="b"/>
              <a:pathLst>
                <a:path w="52110" h="1" fill="none" extrusionOk="0">
                  <a:moveTo>
                    <a:pt x="0" y="0"/>
                  </a:moveTo>
                  <a:lnTo>
                    <a:pt x="52110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117"/>
            <p:cNvSpPr/>
            <p:nvPr/>
          </p:nvSpPr>
          <p:spPr>
            <a:xfrm>
              <a:off x="5075550" y="3970650"/>
              <a:ext cx="1302750" cy="25"/>
            </a:xfrm>
            <a:custGeom>
              <a:avLst/>
              <a:gdLst/>
              <a:ahLst/>
              <a:cxnLst/>
              <a:rect l="l" t="t" r="r" b="b"/>
              <a:pathLst>
                <a:path w="52110" h="1" fill="none" extrusionOk="0">
                  <a:moveTo>
                    <a:pt x="0" y="1"/>
                  </a:moveTo>
                  <a:lnTo>
                    <a:pt x="5211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117"/>
            <p:cNvSpPr/>
            <p:nvPr/>
          </p:nvSpPr>
          <p:spPr>
            <a:xfrm>
              <a:off x="5075550" y="4020200"/>
              <a:ext cx="1302750" cy="25"/>
            </a:xfrm>
            <a:custGeom>
              <a:avLst/>
              <a:gdLst/>
              <a:ahLst/>
              <a:cxnLst/>
              <a:rect l="l" t="t" r="r" b="b"/>
              <a:pathLst>
                <a:path w="52110" h="1" fill="none" extrusionOk="0">
                  <a:moveTo>
                    <a:pt x="0" y="0"/>
                  </a:moveTo>
                  <a:lnTo>
                    <a:pt x="52110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117"/>
            <p:cNvSpPr/>
            <p:nvPr/>
          </p:nvSpPr>
          <p:spPr>
            <a:xfrm>
              <a:off x="5075550" y="4068850"/>
              <a:ext cx="1302750" cy="25"/>
            </a:xfrm>
            <a:custGeom>
              <a:avLst/>
              <a:gdLst/>
              <a:ahLst/>
              <a:cxnLst/>
              <a:rect l="l" t="t" r="r" b="b"/>
              <a:pathLst>
                <a:path w="52110" h="1" fill="none" extrusionOk="0">
                  <a:moveTo>
                    <a:pt x="0" y="1"/>
                  </a:moveTo>
                  <a:lnTo>
                    <a:pt x="5211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117"/>
            <p:cNvSpPr/>
            <p:nvPr/>
          </p:nvSpPr>
          <p:spPr>
            <a:xfrm>
              <a:off x="5075550" y="4117525"/>
              <a:ext cx="1302750" cy="25"/>
            </a:xfrm>
            <a:custGeom>
              <a:avLst/>
              <a:gdLst/>
              <a:ahLst/>
              <a:cxnLst/>
              <a:rect l="l" t="t" r="r" b="b"/>
              <a:pathLst>
                <a:path w="52110" h="1" fill="none" extrusionOk="0">
                  <a:moveTo>
                    <a:pt x="0" y="1"/>
                  </a:moveTo>
                  <a:lnTo>
                    <a:pt x="5211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117"/>
            <p:cNvSpPr/>
            <p:nvPr/>
          </p:nvSpPr>
          <p:spPr>
            <a:xfrm>
              <a:off x="5075550" y="4166200"/>
              <a:ext cx="1302750" cy="25"/>
            </a:xfrm>
            <a:custGeom>
              <a:avLst/>
              <a:gdLst/>
              <a:ahLst/>
              <a:cxnLst/>
              <a:rect l="l" t="t" r="r" b="b"/>
              <a:pathLst>
                <a:path w="52110" h="1" fill="none" extrusionOk="0">
                  <a:moveTo>
                    <a:pt x="0" y="0"/>
                  </a:moveTo>
                  <a:lnTo>
                    <a:pt x="52110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117"/>
            <p:cNvSpPr/>
            <p:nvPr/>
          </p:nvSpPr>
          <p:spPr>
            <a:xfrm>
              <a:off x="5231100" y="3373600"/>
              <a:ext cx="25" cy="848250"/>
            </a:xfrm>
            <a:custGeom>
              <a:avLst/>
              <a:gdLst/>
              <a:ahLst/>
              <a:cxnLst/>
              <a:rect l="l" t="t" r="r" b="b"/>
              <a:pathLst>
                <a:path w="1" h="33930" fill="none" extrusionOk="0">
                  <a:moveTo>
                    <a:pt x="1" y="1"/>
                  </a:moveTo>
                  <a:lnTo>
                    <a:pt x="1" y="33929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117"/>
            <p:cNvSpPr/>
            <p:nvPr/>
          </p:nvSpPr>
          <p:spPr>
            <a:xfrm>
              <a:off x="5198075" y="3403150"/>
              <a:ext cx="65200" cy="65200"/>
            </a:xfrm>
            <a:custGeom>
              <a:avLst/>
              <a:gdLst/>
              <a:ahLst/>
              <a:cxnLst/>
              <a:rect l="l" t="t" r="r" b="b"/>
              <a:pathLst>
                <a:path w="2608" h="2608" extrusionOk="0">
                  <a:moveTo>
                    <a:pt x="1322" y="1"/>
                  </a:moveTo>
                  <a:cubicBezTo>
                    <a:pt x="592" y="1"/>
                    <a:pt x="1" y="557"/>
                    <a:pt x="1" y="1287"/>
                  </a:cubicBezTo>
                  <a:cubicBezTo>
                    <a:pt x="1" y="2017"/>
                    <a:pt x="592" y="2608"/>
                    <a:pt x="1322" y="2608"/>
                  </a:cubicBezTo>
                  <a:cubicBezTo>
                    <a:pt x="2052" y="2608"/>
                    <a:pt x="2608" y="2017"/>
                    <a:pt x="2608" y="1287"/>
                  </a:cubicBezTo>
                  <a:cubicBezTo>
                    <a:pt x="2608" y="557"/>
                    <a:pt x="2052" y="1"/>
                    <a:pt x="1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117"/>
            <p:cNvSpPr/>
            <p:nvPr/>
          </p:nvSpPr>
          <p:spPr>
            <a:xfrm>
              <a:off x="5231100" y="3347525"/>
              <a:ext cx="25" cy="87800"/>
            </a:xfrm>
            <a:custGeom>
              <a:avLst/>
              <a:gdLst/>
              <a:ahLst/>
              <a:cxnLst/>
              <a:rect l="l" t="t" r="r" b="b"/>
              <a:pathLst>
                <a:path w="1" h="3512" fill="none" extrusionOk="0">
                  <a:moveTo>
                    <a:pt x="1" y="3512"/>
                  </a:moveTo>
                  <a:lnTo>
                    <a:pt x="1" y="1"/>
                  </a:lnTo>
                </a:path>
              </a:pathLst>
            </a:custGeom>
            <a:noFill/>
            <a:ln w="21725" cap="rnd" cmpd="sng">
              <a:solidFill>
                <a:schemeClr val="dk2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117"/>
            <p:cNvSpPr/>
            <p:nvPr/>
          </p:nvSpPr>
          <p:spPr>
            <a:xfrm>
              <a:off x="5288475" y="3403150"/>
              <a:ext cx="65200" cy="65200"/>
            </a:xfrm>
            <a:custGeom>
              <a:avLst/>
              <a:gdLst/>
              <a:ahLst/>
              <a:cxnLst/>
              <a:rect l="l" t="t" r="r" b="b"/>
              <a:pathLst>
                <a:path w="2608" h="2608" extrusionOk="0">
                  <a:moveTo>
                    <a:pt x="1321" y="1"/>
                  </a:moveTo>
                  <a:cubicBezTo>
                    <a:pt x="591" y="1"/>
                    <a:pt x="0" y="557"/>
                    <a:pt x="0" y="1287"/>
                  </a:cubicBezTo>
                  <a:cubicBezTo>
                    <a:pt x="0" y="2017"/>
                    <a:pt x="591" y="2608"/>
                    <a:pt x="1321" y="2608"/>
                  </a:cubicBezTo>
                  <a:cubicBezTo>
                    <a:pt x="2016" y="2608"/>
                    <a:pt x="2607" y="2017"/>
                    <a:pt x="2607" y="1287"/>
                  </a:cubicBezTo>
                  <a:cubicBezTo>
                    <a:pt x="2607" y="557"/>
                    <a:pt x="2016" y="1"/>
                    <a:pt x="13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117"/>
            <p:cNvSpPr/>
            <p:nvPr/>
          </p:nvSpPr>
          <p:spPr>
            <a:xfrm>
              <a:off x="5321500" y="3347525"/>
              <a:ext cx="25" cy="87800"/>
            </a:xfrm>
            <a:custGeom>
              <a:avLst/>
              <a:gdLst/>
              <a:ahLst/>
              <a:cxnLst/>
              <a:rect l="l" t="t" r="r" b="b"/>
              <a:pathLst>
                <a:path w="1" h="3512" fill="none" extrusionOk="0">
                  <a:moveTo>
                    <a:pt x="0" y="3512"/>
                  </a:moveTo>
                  <a:lnTo>
                    <a:pt x="0" y="1"/>
                  </a:lnTo>
                </a:path>
              </a:pathLst>
            </a:custGeom>
            <a:noFill/>
            <a:ln w="21725" cap="rnd" cmpd="sng">
              <a:solidFill>
                <a:schemeClr val="dk2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117"/>
            <p:cNvSpPr/>
            <p:nvPr/>
          </p:nvSpPr>
          <p:spPr>
            <a:xfrm>
              <a:off x="5378850" y="3403150"/>
              <a:ext cx="65200" cy="65200"/>
            </a:xfrm>
            <a:custGeom>
              <a:avLst/>
              <a:gdLst/>
              <a:ahLst/>
              <a:cxnLst/>
              <a:rect l="l" t="t" r="r" b="b"/>
              <a:pathLst>
                <a:path w="2608" h="2608" extrusionOk="0">
                  <a:moveTo>
                    <a:pt x="1287" y="1"/>
                  </a:moveTo>
                  <a:cubicBezTo>
                    <a:pt x="591" y="1"/>
                    <a:pt x="0" y="557"/>
                    <a:pt x="0" y="1287"/>
                  </a:cubicBezTo>
                  <a:cubicBezTo>
                    <a:pt x="0" y="2017"/>
                    <a:pt x="591" y="2608"/>
                    <a:pt x="1287" y="2608"/>
                  </a:cubicBezTo>
                  <a:cubicBezTo>
                    <a:pt x="2017" y="2608"/>
                    <a:pt x="2608" y="2017"/>
                    <a:pt x="2608" y="1287"/>
                  </a:cubicBezTo>
                  <a:cubicBezTo>
                    <a:pt x="2608" y="557"/>
                    <a:pt x="2017" y="1"/>
                    <a:pt x="1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117"/>
            <p:cNvSpPr/>
            <p:nvPr/>
          </p:nvSpPr>
          <p:spPr>
            <a:xfrm>
              <a:off x="5411000" y="3347525"/>
              <a:ext cx="25" cy="87800"/>
            </a:xfrm>
            <a:custGeom>
              <a:avLst/>
              <a:gdLst/>
              <a:ahLst/>
              <a:cxnLst/>
              <a:rect l="l" t="t" r="r" b="b"/>
              <a:pathLst>
                <a:path w="1" h="3512" fill="none" extrusionOk="0">
                  <a:moveTo>
                    <a:pt x="1" y="3512"/>
                  </a:moveTo>
                  <a:lnTo>
                    <a:pt x="1" y="1"/>
                  </a:lnTo>
                </a:path>
              </a:pathLst>
            </a:custGeom>
            <a:noFill/>
            <a:ln w="21725" cap="rnd" cmpd="sng">
              <a:solidFill>
                <a:schemeClr val="dk2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117"/>
            <p:cNvSpPr/>
            <p:nvPr/>
          </p:nvSpPr>
          <p:spPr>
            <a:xfrm>
              <a:off x="5469225" y="3403150"/>
              <a:ext cx="65200" cy="65200"/>
            </a:xfrm>
            <a:custGeom>
              <a:avLst/>
              <a:gdLst/>
              <a:ahLst/>
              <a:cxnLst/>
              <a:rect l="l" t="t" r="r" b="b"/>
              <a:pathLst>
                <a:path w="2608" h="2608" extrusionOk="0">
                  <a:moveTo>
                    <a:pt x="1287" y="1"/>
                  </a:moveTo>
                  <a:cubicBezTo>
                    <a:pt x="557" y="1"/>
                    <a:pt x="1" y="557"/>
                    <a:pt x="1" y="1287"/>
                  </a:cubicBezTo>
                  <a:cubicBezTo>
                    <a:pt x="1" y="2017"/>
                    <a:pt x="557" y="2608"/>
                    <a:pt x="1287" y="2608"/>
                  </a:cubicBezTo>
                  <a:cubicBezTo>
                    <a:pt x="2017" y="2608"/>
                    <a:pt x="2608" y="2017"/>
                    <a:pt x="2608" y="1287"/>
                  </a:cubicBezTo>
                  <a:cubicBezTo>
                    <a:pt x="2608" y="557"/>
                    <a:pt x="2017" y="1"/>
                    <a:pt x="1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117"/>
            <p:cNvSpPr/>
            <p:nvPr/>
          </p:nvSpPr>
          <p:spPr>
            <a:xfrm>
              <a:off x="5501375" y="3347525"/>
              <a:ext cx="25" cy="87800"/>
            </a:xfrm>
            <a:custGeom>
              <a:avLst/>
              <a:gdLst/>
              <a:ahLst/>
              <a:cxnLst/>
              <a:rect l="l" t="t" r="r" b="b"/>
              <a:pathLst>
                <a:path w="1" h="3512" fill="none" extrusionOk="0">
                  <a:moveTo>
                    <a:pt x="1" y="3512"/>
                  </a:moveTo>
                  <a:lnTo>
                    <a:pt x="1" y="1"/>
                  </a:lnTo>
                </a:path>
              </a:pathLst>
            </a:custGeom>
            <a:noFill/>
            <a:ln w="21725" cap="rnd" cmpd="sng">
              <a:solidFill>
                <a:schemeClr val="dk2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117"/>
            <p:cNvSpPr/>
            <p:nvPr/>
          </p:nvSpPr>
          <p:spPr>
            <a:xfrm>
              <a:off x="5558750" y="3403150"/>
              <a:ext cx="65200" cy="65200"/>
            </a:xfrm>
            <a:custGeom>
              <a:avLst/>
              <a:gdLst/>
              <a:ahLst/>
              <a:cxnLst/>
              <a:rect l="l" t="t" r="r" b="b"/>
              <a:pathLst>
                <a:path w="2608" h="2608" extrusionOk="0">
                  <a:moveTo>
                    <a:pt x="1321" y="1"/>
                  </a:moveTo>
                  <a:cubicBezTo>
                    <a:pt x="591" y="1"/>
                    <a:pt x="0" y="557"/>
                    <a:pt x="0" y="1287"/>
                  </a:cubicBezTo>
                  <a:cubicBezTo>
                    <a:pt x="0" y="2017"/>
                    <a:pt x="591" y="2608"/>
                    <a:pt x="1321" y="2608"/>
                  </a:cubicBezTo>
                  <a:cubicBezTo>
                    <a:pt x="2051" y="2608"/>
                    <a:pt x="2607" y="2017"/>
                    <a:pt x="2607" y="1287"/>
                  </a:cubicBezTo>
                  <a:cubicBezTo>
                    <a:pt x="2607" y="557"/>
                    <a:pt x="2051" y="1"/>
                    <a:pt x="13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117"/>
            <p:cNvSpPr/>
            <p:nvPr/>
          </p:nvSpPr>
          <p:spPr>
            <a:xfrm>
              <a:off x="5591775" y="3347525"/>
              <a:ext cx="25" cy="87800"/>
            </a:xfrm>
            <a:custGeom>
              <a:avLst/>
              <a:gdLst/>
              <a:ahLst/>
              <a:cxnLst/>
              <a:rect l="l" t="t" r="r" b="b"/>
              <a:pathLst>
                <a:path w="1" h="3512" fill="none" extrusionOk="0">
                  <a:moveTo>
                    <a:pt x="0" y="3512"/>
                  </a:moveTo>
                  <a:lnTo>
                    <a:pt x="0" y="1"/>
                  </a:lnTo>
                </a:path>
              </a:pathLst>
            </a:custGeom>
            <a:noFill/>
            <a:ln w="21725" cap="rnd" cmpd="sng">
              <a:solidFill>
                <a:schemeClr val="dk2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117"/>
            <p:cNvSpPr/>
            <p:nvPr/>
          </p:nvSpPr>
          <p:spPr>
            <a:xfrm>
              <a:off x="5649125" y="3403150"/>
              <a:ext cx="65200" cy="65200"/>
            </a:xfrm>
            <a:custGeom>
              <a:avLst/>
              <a:gdLst/>
              <a:ahLst/>
              <a:cxnLst/>
              <a:rect l="l" t="t" r="r" b="b"/>
              <a:pathLst>
                <a:path w="2608" h="2608" extrusionOk="0">
                  <a:moveTo>
                    <a:pt x="1322" y="1"/>
                  </a:moveTo>
                  <a:cubicBezTo>
                    <a:pt x="592" y="1"/>
                    <a:pt x="1" y="557"/>
                    <a:pt x="1" y="1287"/>
                  </a:cubicBezTo>
                  <a:cubicBezTo>
                    <a:pt x="1" y="2017"/>
                    <a:pt x="592" y="2608"/>
                    <a:pt x="1322" y="2608"/>
                  </a:cubicBezTo>
                  <a:cubicBezTo>
                    <a:pt x="2017" y="2608"/>
                    <a:pt x="2608" y="2017"/>
                    <a:pt x="2608" y="1287"/>
                  </a:cubicBezTo>
                  <a:cubicBezTo>
                    <a:pt x="2608" y="557"/>
                    <a:pt x="2017" y="1"/>
                    <a:pt x="1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117"/>
            <p:cNvSpPr/>
            <p:nvPr/>
          </p:nvSpPr>
          <p:spPr>
            <a:xfrm>
              <a:off x="5682150" y="3347525"/>
              <a:ext cx="25" cy="87800"/>
            </a:xfrm>
            <a:custGeom>
              <a:avLst/>
              <a:gdLst/>
              <a:ahLst/>
              <a:cxnLst/>
              <a:rect l="l" t="t" r="r" b="b"/>
              <a:pathLst>
                <a:path w="1" h="3512" fill="none" extrusionOk="0">
                  <a:moveTo>
                    <a:pt x="1" y="3512"/>
                  </a:moveTo>
                  <a:lnTo>
                    <a:pt x="1" y="1"/>
                  </a:lnTo>
                </a:path>
              </a:pathLst>
            </a:custGeom>
            <a:noFill/>
            <a:ln w="21725" cap="rnd" cmpd="sng">
              <a:solidFill>
                <a:schemeClr val="dk2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117"/>
            <p:cNvSpPr/>
            <p:nvPr/>
          </p:nvSpPr>
          <p:spPr>
            <a:xfrm>
              <a:off x="5739500" y="3403150"/>
              <a:ext cx="65225" cy="65200"/>
            </a:xfrm>
            <a:custGeom>
              <a:avLst/>
              <a:gdLst/>
              <a:ahLst/>
              <a:cxnLst/>
              <a:rect l="l" t="t" r="r" b="b"/>
              <a:pathLst>
                <a:path w="2609" h="2608" extrusionOk="0">
                  <a:moveTo>
                    <a:pt x="1322" y="1"/>
                  </a:moveTo>
                  <a:cubicBezTo>
                    <a:pt x="592" y="1"/>
                    <a:pt x="1" y="557"/>
                    <a:pt x="1" y="1287"/>
                  </a:cubicBezTo>
                  <a:cubicBezTo>
                    <a:pt x="1" y="2017"/>
                    <a:pt x="592" y="2608"/>
                    <a:pt x="1322" y="2608"/>
                  </a:cubicBezTo>
                  <a:cubicBezTo>
                    <a:pt x="2017" y="2608"/>
                    <a:pt x="2608" y="2017"/>
                    <a:pt x="2608" y="1287"/>
                  </a:cubicBezTo>
                  <a:cubicBezTo>
                    <a:pt x="2608" y="557"/>
                    <a:pt x="2017" y="1"/>
                    <a:pt x="1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117"/>
            <p:cNvSpPr/>
            <p:nvPr/>
          </p:nvSpPr>
          <p:spPr>
            <a:xfrm>
              <a:off x="5772525" y="3347525"/>
              <a:ext cx="25" cy="87800"/>
            </a:xfrm>
            <a:custGeom>
              <a:avLst/>
              <a:gdLst/>
              <a:ahLst/>
              <a:cxnLst/>
              <a:rect l="l" t="t" r="r" b="b"/>
              <a:pathLst>
                <a:path w="1" h="3512" fill="none" extrusionOk="0">
                  <a:moveTo>
                    <a:pt x="1" y="3512"/>
                  </a:moveTo>
                  <a:lnTo>
                    <a:pt x="1" y="1"/>
                  </a:lnTo>
                </a:path>
              </a:pathLst>
            </a:custGeom>
            <a:noFill/>
            <a:ln w="21725" cap="rnd" cmpd="sng">
              <a:solidFill>
                <a:schemeClr val="dk2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117"/>
            <p:cNvSpPr/>
            <p:nvPr/>
          </p:nvSpPr>
          <p:spPr>
            <a:xfrm>
              <a:off x="5829900" y="3403150"/>
              <a:ext cx="65200" cy="65200"/>
            </a:xfrm>
            <a:custGeom>
              <a:avLst/>
              <a:gdLst/>
              <a:ahLst/>
              <a:cxnLst/>
              <a:rect l="l" t="t" r="r" b="b"/>
              <a:pathLst>
                <a:path w="2608" h="2608" extrusionOk="0">
                  <a:moveTo>
                    <a:pt x="1286" y="1"/>
                  </a:moveTo>
                  <a:cubicBezTo>
                    <a:pt x="591" y="1"/>
                    <a:pt x="0" y="557"/>
                    <a:pt x="0" y="1287"/>
                  </a:cubicBezTo>
                  <a:cubicBezTo>
                    <a:pt x="0" y="2017"/>
                    <a:pt x="591" y="2608"/>
                    <a:pt x="1286" y="2608"/>
                  </a:cubicBezTo>
                  <a:cubicBezTo>
                    <a:pt x="2017" y="2608"/>
                    <a:pt x="2607" y="2017"/>
                    <a:pt x="2607" y="1287"/>
                  </a:cubicBezTo>
                  <a:cubicBezTo>
                    <a:pt x="2607" y="557"/>
                    <a:pt x="2017" y="1"/>
                    <a:pt x="1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117"/>
            <p:cNvSpPr/>
            <p:nvPr/>
          </p:nvSpPr>
          <p:spPr>
            <a:xfrm>
              <a:off x="5862050" y="3347525"/>
              <a:ext cx="25" cy="87800"/>
            </a:xfrm>
            <a:custGeom>
              <a:avLst/>
              <a:gdLst/>
              <a:ahLst/>
              <a:cxnLst/>
              <a:rect l="l" t="t" r="r" b="b"/>
              <a:pathLst>
                <a:path w="1" h="3512" fill="none" extrusionOk="0">
                  <a:moveTo>
                    <a:pt x="0" y="3512"/>
                  </a:moveTo>
                  <a:lnTo>
                    <a:pt x="0" y="1"/>
                  </a:lnTo>
                </a:path>
              </a:pathLst>
            </a:custGeom>
            <a:noFill/>
            <a:ln w="21725" cap="rnd" cmpd="sng">
              <a:solidFill>
                <a:schemeClr val="dk2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117"/>
            <p:cNvSpPr/>
            <p:nvPr/>
          </p:nvSpPr>
          <p:spPr>
            <a:xfrm>
              <a:off x="5920275" y="3403150"/>
              <a:ext cx="65200" cy="65200"/>
            </a:xfrm>
            <a:custGeom>
              <a:avLst/>
              <a:gdLst/>
              <a:ahLst/>
              <a:cxnLst/>
              <a:rect l="l" t="t" r="r" b="b"/>
              <a:pathLst>
                <a:path w="2608" h="2608" extrusionOk="0">
                  <a:moveTo>
                    <a:pt x="1287" y="1"/>
                  </a:moveTo>
                  <a:cubicBezTo>
                    <a:pt x="557" y="1"/>
                    <a:pt x="1" y="557"/>
                    <a:pt x="1" y="1287"/>
                  </a:cubicBezTo>
                  <a:cubicBezTo>
                    <a:pt x="1" y="2017"/>
                    <a:pt x="557" y="2608"/>
                    <a:pt x="1287" y="2608"/>
                  </a:cubicBezTo>
                  <a:cubicBezTo>
                    <a:pt x="2017" y="2608"/>
                    <a:pt x="2608" y="2017"/>
                    <a:pt x="2608" y="1287"/>
                  </a:cubicBezTo>
                  <a:cubicBezTo>
                    <a:pt x="2608" y="557"/>
                    <a:pt x="2017" y="1"/>
                    <a:pt x="1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117"/>
            <p:cNvSpPr/>
            <p:nvPr/>
          </p:nvSpPr>
          <p:spPr>
            <a:xfrm>
              <a:off x="5952425" y="3347525"/>
              <a:ext cx="25" cy="87800"/>
            </a:xfrm>
            <a:custGeom>
              <a:avLst/>
              <a:gdLst/>
              <a:ahLst/>
              <a:cxnLst/>
              <a:rect l="l" t="t" r="r" b="b"/>
              <a:pathLst>
                <a:path w="1" h="3512" fill="none" extrusionOk="0">
                  <a:moveTo>
                    <a:pt x="1" y="3512"/>
                  </a:moveTo>
                  <a:lnTo>
                    <a:pt x="1" y="1"/>
                  </a:lnTo>
                </a:path>
              </a:pathLst>
            </a:custGeom>
            <a:noFill/>
            <a:ln w="21725" cap="rnd" cmpd="sng">
              <a:solidFill>
                <a:schemeClr val="dk2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117"/>
            <p:cNvSpPr/>
            <p:nvPr/>
          </p:nvSpPr>
          <p:spPr>
            <a:xfrm>
              <a:off x="6009800" y="3403150"/>
              <a:ext cx="65200" cy="65200"/>
            </a:xfrm>
            <a:custGeom>
              <a:avLst/>
              <a:gdLst/>
              <a:ahLst/>
              <a:cxnLst/>
              <a:rect l="l" t="t" r="r" b="b"/>
              <a:pathLst>
                <a:path w="2608" h="2608" extrusionOk="0">
                  <a:moveTo>
                    <a:pt x="1321" y="1"/>
                  </a:moveTo>
                  <a:cubicBezTo>
                    <a:pt x="591" y="1"/>
                    <a:pt x="0" y="557"/>
                    <a:pt x="0" y="1287"/>
                  </a:cubicBezTo>
                  <a:cubicBezTo>
                    <a:pt x="0" y="2017"/>
                    <a:pt x="591" y="2608"/>
                    <a:pt x="1321" y="2608"/>
                  </a:cubicBezTo>
                  <a:cubicBezTo>
                    <a:pt x="2016" y="2608"/>
                    <a:pt x="2607" y="2017"/>
                    <a:pt x="2607" y="1287"/>
                  </a:cubicBezTo>
                  <a:cubicBezTo>
                    <a:pt x="2607" y="557"/>
                    <a:pt x="2016" y="1"/>
                    <a:pt x="13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117"/>
            <p:cNvSpPr/>
            <p:nvPr/>
          </p:nvSpPr>
          <p:spPr>
            <a:xfrm>
              <a:off x="6042825" y="3347525"/>
              <a:ext cx="25" cy="87800"/>
            </a:xfrm>
            <a:custGeom>
              <a:avLst/>
              <a:gdLst/>
              <a:ahLst/>
              <a:cxnLst/>
              <a:rect l="l" t="t" r="r" b="b"/>
              <a:pathLst>
                <a:path w="1" h="3512" fill="none" extrusionOk="0">
                  <a:moveTo>
                    <a:pt x="0" y="3512"/>
                  </a:moveTo>
                  <a:lnTo>
                    <a:pt x="0" y="1"/>
                  </a:lnTo>
                </a:path>
              </a:pathLst>
            </a:custGeom>
            <a:noFill/>
            <a:ln w="21725" cap="rnd" cmpd="sng">
              <a:solidFill>
                <a:schemeClr val="dk2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117"/>
            <p:cNvSpPr/>
            <p:nvPr/>
          </p:nvSpPr>
          <p:spPr>
            <a:xfrm>
              <a:off x="6100175" y="3403150"/>
              <a:ext cx="65200" cy="65200"/>
            </a:xfrm>
            <a:custGeom>
              <a:avLst/>
              <a:gdLst/>
              <a:ahLst/>
              <a:cxnLst/>
              <a:rect l="l" t="t" r="r" b="b"/>
              <a:pathLst>
                <a:path w="2608" h="2608" extrusionOk="0">
                  <a:moveTo>
                    <a:pt x="1287" y="1"/>
                  </a:moveTo>
                  <a:cubicBezTo>
                    <a:pt x="591" y="1"/>
                    <a:pt x="0" y="557"/>
                    <a:pt x="0" y="1287"/>
                  </a:cubicBezTo>
                  <a:cubicBezTo>
                    <a:pt x="0" y="2017"/>
                    <a:pt x="591" y="2608"/>
                    <a:pt x="1287" y="2608"/>
                  </a:cubicBezTo>
                  <a:cubicBezTo>
                    <a:pt x="2017" y="2608"/>
                    <a:pt x="2608" y="2017"/>
                    <a:pt x="2608" y="1287"/>
                  </a:cubicBezTo>
                  <a:cubicBezTo>
                    <a:pt x="2608" y="557"/>
                    <a:pt x="2017" y="1"/>
                    <a:pt x="1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117"/>
            <p:cNvSpPr/>
            <p:nvPr/>
          </p:nvSpPr>
          <p:spPr>
            <a:xfrm>
              <a:off x="6132325" y="3347525"/>
              <a:ext cx="25" cy="87800"/>
            </a:xfrm>
            <a:custGeom>
              <a:avLst/>
              <a:gdLst/>
              <a:ahLst/>
              <a:cxnLst/>
              <a:rect l="l" t="t" r="r" b="b"/>
              <a:pathLst>
                <a:path w="1" h="3512" fill="none" extrusionOk="0">
                  <a:moveTo>
                    <a:pt x="1" y="3512"/>
                  </a:moveTo>
                  <a:lnTo>
                    <a:pt x="1" y="1"/>
                  </a:lnTo>
                </a:path>
              </a:pathLst>
            </a:custGeom>
            <a:noFill/>
            <a:ln w="21725" cap="rnd" cmpd="sng">
              <a:solidFill>
                <a:schemeClr val="dk2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117"/>
            <p:cNvSpPr/>
            <p:nvPr/>
          </p:nvSpPr>
          <p:spPr>
            <a:xfrm>
              <a:off x="6190550" y="3403150"/>
              <a:ext cx="65225" cy="65200"/>
            </a:xfrm>
            <a:custGeom>
              <a:avLst/>
              <a:gdLst/>
              <a:ahLst/>
              <a:cxnLst/>
              <a:rect l="l" t="t" r="r" b="b"/>
              <a:pathLst>
                <a:path w="2609" h="2608" extrusionOk="0">
                  <a:moveTo>
                    <a:pt x="1287" y="1"/>
                  </a:moveTo>
                  <a:cubicBezTo>
                    <a:pt x="592" y="1"/>
                    <a:pt x="1" y="557"/>
                    <a:pt x="1" y="1287"/>
                  </a:cubicBezTo>
                  <a:cubicBezTo>
                    <a:pt x="1" y="2017"/>
                    <a:pt x="592" y="2608"/>
                    <a:pt x="1287" y="2608"/>
                  </a:cubicBezTo>
                  <a:cubicBezTo>
                    <a:pt x="2017" y="2608"/>
                    <a:pt x="2608" y="2017"/>
                    <a:pt x="2608" y="1287"/>
                  </a:cubicBezTo>
                  <a:cubicBezTo>
                    <a:pt x="2608" y="557"/>
                    <a:pt x="2017" y="1"/>
                    <a:pt x="1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117"/>
            <p:cNvSpPr/>
            <p:nvPr/>
          </p:nvSpPr>
          <p:spPr>
            <a:xfrm>
              <a:off x="6222725" y="3347525"/>
              <a:ext cx="25" cy="87800"/>
            </a:xfrm>
            <a:custGeom>
              <a:avLst/>
              <a:gdLst/>
              <a:ahLst/>
              <a:cxnLst/>
              <a:rect l="l" t="t" r="r" b="b"/>
              <a:pathLst>
                <a:path w="1" h="3512" fill="none" extrusionOk="0">
                  <a:moveTo>
                    <a:pt x="0" y="3512"/>
                  </a:moveTo>
                  <a:lnTo>
                    <a:pt x="0" y="1"/>
                  </a:lnTo>
                </a:path>
              </a:pathLst>
            </a:custGeom>
            <a:noFill/>
            <a:ln w="21725" cap="rnd" cmpd="sng">
              <a:solidFill>
                <a:schemeClr val="dk2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117"/>
            <p:cNvSpPr/>
            <p:nvPr/>
          </p:nvSpPr>
          <p:spPr>
            <a:xfrm>
              <a:off x="5108575" y="3403150"/>
              <a:ext cx="65200" cy="65200"/>
            </a:xfrm>
            <a:custGeom>
              <a:avLst/>
              <a:gdLst/>
              <a:ahLst/>
              <a:cxnLst/>
              <a:rect l="l" t="t" r="r" b="b"/>
              <a:pathLst>
                <a:path w="2608" h="2608" extrusionOk="0">
                  <a:moveTo>
                    <a:pt x="1286" y="1"/>
                  </a:moveTo>
                  <a:cubicBezTo>
                    <a:pt x="556" y="1"/>
                    <a:pt x="0" y="557"/>
                    <a:pt x="0" y="1287"/>
                  </a:cubicBezTo>
                  <a:cubicBezTo>
                    <a:pt x="0" y="2017"/>
                    <a:pt x="556" y="2608"/>
                    <a:pt x="1286" y="2608"/>
                  </a:cubicBezTo>
                  <a:cubicBezTo>
                    <a:pt x="2016" y="2608"/>
                    <a:pt x="2607" y="2017"/>
                    <a:pt x="2607" y="1287"/>
                  </a:cubicBezTo>
                  <a:cubicBezTo>
                    <a:pt x="2607" y="557"/>
                    <a:pt x="2016" y="1"/>
                    <a:pt x="1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117"/>
            <p:cNvSpPr/>
            <p:nvPr/>
          </p:nvSpPr>
          <p:spPr>
            <a:xfrm>
              <a:off x="5140725" y="3347525"/>
              <a:ext cx="25" cy="87800"/>
            </a:xfrm>
            <a:custGeom>
              <a:avLst/>
              <a:gdLst/>
              <a:ahLst/>
              <a:cxnLst/>
              <a:rect l="l" t="t" r="r" b="b"/>
              <a:pathLst>
                <a:path w="1" h="3512" fill="none" extrusionOk="0">
                  <a:moveTo>
                    <a:pt x="0" y="3512"/>
                  </a:moveTo>
                  <a:lnTo>
                    <a:pt x="0" y="1"/>
                  </a:lnTo>
                </a:path>
              </a:pathLst>
            </a:custGeom>
            <a:noFill/>
            <a:ln w="21725" cap="rnd" cmpd="sng">
              <a:solidFill>
                <a:schemeClr val="dk2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117"/>
            <p:cNvSpPr/>
            <p:nvPr/>
          </p:nvSpPr>
          <p:spPr>
            <a:xfrm>
              <a:off x="6280950" y="3403150"/>
              <a:ext cx="65200" cy="65200"/>
            </a:xfrm>
            <a:custGeom>
              <a:avLst/>
              <a:gdLst/>
              <a:ahLst/>
              <a:cxnLst/>
              <a:rect l="l" t="t" r="r" b="b"/>
              <a:pathLst>
                <a:path w="2608" h="2608" extrusionOk="0">
                  <a:moveTo>
                    <a:pt x="1286" y="1"/>
                  </a:moveTo>
                  <a:cubicBezTo>
                    <a:pt x="556" y="1"/>
                    <a:pt x="0" y="557"/>
                    <a:pt x="0" y="1287"/>
                  </a:cubicBezTo>
                  <a:cubicBezTo>
                    <a:pt x="0" y="2017"/>
                    <a:pt x="556" y="2608"/>
                    <a:pt x="1286" y="2608"/>
                  </a:cubicBezTo>
                  <a:cubicBezTo>
                    <a:pt x="2016" y="2608"/>
                    <a:pt x="2607" y="2017"/>
                    <a:pt x="2607" y="1287"/>
                  </a:cubicBezTo>
                  <a:cubicBezTo>
                    <a:pt x="2607" y="557"/>
                    <a:pt x="2016" y="1"/>
                    <a:pt x="1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117"/>
            <p:cNvSpPr/>
            <p:nvPr/>
          </p:nvSpPr>
          <p:spPr>
            <a:xfrm>
              <a:off x="6313100" y="3347525"/>
              <a:ext cx="25" cy="87800"/>
            </a:xfrm>
            <a:custGeom>
              <a:avLst/>
              <a:gdLst/>
              <a:ahLst/>
              <a:cxnLst/>
              <a:rect l="l" t="t" r="r" b="b"/>
              <a:pathLst>
                <a:path w="1" h="3512" fill="none" extrusionOk="0">
                  <a:moveTo>
                    <a:pt x="0" y="3512"/>
                  </a:moveTo>
                  <a:lnTo>
                    <a:pt x="0" y="1"/>
                  </a:lnTo>
                </a:path>
              </a:pathLst>
            </a:custGeom>
            <a:noFill/>
            <a:ln w="21725" cap="rnd" cmpd="sng">
              <a:solidFill>
                <a:schemeClr val="dk2"/>
              </a:solidFill>
              <a:prstDash val="solid"/>
              <a:miter lim="347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45" name="Google Shape;4745;p117"/>
          <p:cNvGrpSpPr/>
          <p:nvPr/>
        </p:nvGrpSpPr>
        <p:grpSpPr>
          <a:xfrm>
            <a:off x="7253895" y="3448344"/>
            <a:ext cx="1168931" cy="1007629"/>
            <a:chOff x="2762425" y="3440450"/>
            <a:chExt cx="1277800" cy="1101475"/>
          </a:xfrm>
        </p:grpSpPr>
        <p:sp>
          <p:nvSpPr>
            <p:cNvPr id="4746" name="Google Shape;4746;p117"/>
            <p:cNvSpPr/>
            <p:nvPr/>
          </p:nvSpPr>
          <p:spPr>
            <a:xfrm>
              <a:off x="2762425" y="3440450"/>
              <a:ext cx="1230250" cy="1050624"/>
            </a:xfrm>
            <a:custGeom>
              <a:avLst/>
              <a:gdLst/>
              <a:ahLst/>
              <a:cxnLst/>
              <a:rect l="l" t="t" r="r" b="b"/>
              <a:pathLst>
                <a:path w="49210" h="42025" extrusionOk="0">
                  <a:moveTo>
                    <a:pt x="5555" y="34261"/>
                  </a:moveTo>
                  <a:cubicBezTo>
                    <a:pt x="5555" y="34273"/>
                    <a:pt x="5568" y="34295"/>
                    <a:pt x="5585" y="34319"/>
                  </a:cubicBezTo>
                  <a:lnTo>
                    <a:pt x="5585" y="34319"/>
                  </a:lnTo>
                  <a:cubicBezTo>
                    <a:pt x="5560" y="34308"/>
                    <a:pt x="5545" y="34291"/>
                    <a:pt x="5555" y="34261"/>
                  </a:cubicBezTo>
                  <a:close/>
                  <a:moveTo>
                    <a:pt x="12638" y="34484"/>
                  </a:moveTo>
                  <a:cubicBezTo>
                    <a:pt x="12638" y="34488"/>
                    <a:pt x="12636" y="34492"/>
                    <a:pt x="12632" y="34496"/>
                  </a:cubicBezTo>
                  <a:lnTo>
                    <a:pt x="12632" y="34496"/>
                  </a:lnTo>
                  <a:cubicBezTo>
                    <a:pt x="12634" y="34493"/>
                    <a:pt x="12636" y="34489"/>
                    <a:pt x="12638" y="34484"/>
                  </a:cubicBezTo>
                  <a:close/>
                  <a:moveTo>
                    <a:pt x="12415" y="34522"/>
                  </a:moveTo>
                  <a:cubicBezTo>
                    <a:pt x="12456" y="34525"/>
                    <a:pt x="12496" y="34529"/>
                    <a:pt x="12536" y="34532"/>
                  </a:cubicBezTo>
                  <a:lnTo>
                    <a:pt x="12536" y="34532"/>
                  </a:lnTo>
                  <a:cubicBezTo>
                    <a:pt x="12516" y="34535"/>
                    <a:pt x="12496" y="34537"/>
                    <a:pt x="12477" y="34537"/>
                  </a:cubicBezTo>
                  <a:cubicBezTo>
                    <a:pt x="12449" y="34537"/>
                    <a:pt x="12426" y="34533"/>
                    <a:pt x="12415" y="34522"/>
                  </a:cubicBezTo>
                  <a:close/>
                  <a:moveTo>
                    <a:pt x="903" y="903"/>
                  </a:moveTo>
                  <a:cubicBezTo>
                    <a:pt x="4231" y="1000"/>
                    <a:pt x="7558" y="1022"/>
                    <a:pt x="10880" y="1022"/>
                  </a:cubicBezTo>
                  <a:cubicBezTo>
                    <a:pt x="13609" y="1022"/>
                    <a:pt x="16333" y="1007"/>
                    <a:pt x="19050" y="1007"/>
                  </a:cubicBezTo>
                  <a:cubicBezTo>
                    <a:pt x="25127" y="1007"/>
                    <a:pt x="31166" y="1082"/>
                    <a:pt x="37243" y="1082"/>
                  </a:cubicBezTo>
                  <a:lnTo>
                    <a:pt x="47293" y="1082"/>
                  </a:lnTo>
                  <a:cubicBezTo>
                    <a:pt x="47652" y="9594"/>
                    <a:pt x="47833" y="18106"/>
                    <a:pt x="47942" y="26618"/>
                  </a:cubicBezTo>
                  <a:cubicBezTo>
                    <a:pt x="47976" y="28794"/>
                    <a:pt x="47979" y="31000"/>
                    <a:pt x="48008" y="33210"/>
                  </a:cubicBezTo>
                  <a:lnTo>
                    <a:pt x="48008" y="33210"/>
                  </a:lnTo>
                  <a:cubicBezTo>
                    <a:pt x="46433" y="33192"/>
                    <a:pt x="44856" y="33185"/>
                    <a:pt x="43279" y="33185"/>
                  </a:cubicBezTo>
                  <a:cubicBezTo>
                    <a:pt x="37746" y="33185"/>
                    <a:pt x="32204" y="33270"/>
                    <a:pt x="26673" y="33270"/>
                  </a:cubicBezTo>
                  <a:cubicBezTo>
                    <a:pt x="25399" y="33270"/>
                    <a:pt x="24125" y="33265"/>
                    <a:pt x="22853" y="33254"/>
                  </a:cubicBezTo>
                  <a:cubicBezTo>
                    <a:pt x="19759" y="33254"/>
                    <a:pt x="16702" y="33217"/>
                    <a:pt x="13608" y="33180"/>
                  </a:cubicBezTo>
                  <a:cubicBezTo>
                    <a:pt x="13361" y="33180"/>
                    <a:pt x="13125" y="33168"/>
                    <a:pt x="12902" y="33168"/>
                  </a:cubicBezTo>
                  <a:cubicBezTo>
                    <a:pt x="12316" y="33168"/>
                    <a:pt x="11813" y="33246"/>
                    <a:pt x="11408" y="33813"/>
                  </a:cubicBezTo>
                  <a:cubicBezTo>
                    <a:pt x="11035" y="34373"/>
                    <a:pt x="10774" y="35006"/>
                    <a:pt x="10551" y="35640"/>
                  </a:cubicBezTo>
                  <a:cubicBezTo>
                    <a:pt x="10029" y="37131"/>
                    <a:pt x="9693" y="38697"/>
                    <a:pt x="9022" y="40114"/>
                  </a:cubicBezTo>
                  <a:cubicBezTo>
                    <a:pt x="9011" y="40149"/>
                    <a:pt x="8995" y="40183"/>
                    <a:pt x="8978" y="40218"/>
                  </a:cubicBezTo>
                  <a:lnTo>
                    <a:pt x="8978" y="40218"/>
                  </a:lnTo>
                  <a:cubicBezTo>
                    <a:pt x="8881" y="39959"/>
                    <a:pt x="8784" y="39696"/>
                    <a:pt x="8687" y="39405"/>
                  </a:cubicBezTo>
                  <a:cubicBezTo>
                    <a:pt x="8127" y="37765"/>
                    <a:pt x="7717" y="36087"/>
                    <a:pt x="7084" y="34447"/>
                  </a:cubicBezTo>
                  <a:cubicBezTo>
                    <a:pt x="6897" y="34000"/>
                    <a:pt x="6711" y="33291"/>
                    <a:pt x="6152" y="33142"/>
                  </a:cubicBezTo>
                  <a:cubicBezTo>
                    <a:pt x="5955" y="33099"/>
                    <a:pt x="5746" y="33081"/>
                    <a:pt x="5531" y="33081"/>
                  </a:cubicBezTo>
                  <a:cubicBezTo>
                    <a:pt x="5379" y="33081"/>
                    <a:pt x="5225" y="33090"/>
                    <a:pt x="5071" y="33105"/>
                  </a:cubicBezTo>
                  <a:lnTo>
                    <a:pt x="3728" y="33105"/>
                  </a:lnTo>
                  <a:lnTo>
                    <a:pt x="1706" y="33077"/>
                  </a:lnTo>
                  <a:lnTo>
                    <a:pt x="1706" y="33077"/>
                  </a:lnTo>
                  <a:cubicBezTo>
                    <a:pt x="1632" y="28292"/>
                    <a:pt x="1526" y="23539"/>
                    <a:pt x="1454" y="18752"/>
                  </a:cubicBezTo>
                  <a:cubicBezTo>
                    <a:pt x="1417" y="16255"/>
                    <a:pt x="1380" y="13794"/>
                    <a:pt x="1343" y="11334"/>
                  </a:cubicBezTo>
                  <a:cubicBezTo>
                    <a:pt x="1343" y="10103"/>
                    <a:pt x="1305" y="8873"/>
                    <a:pt x="1305" y="7606"/>
                  </a:cubicBezTo>
                  <a:cubicBezTo>
                    <a:pt x="1268" y="6375"/>
                    <a:pt x="1343" y="5145"/>
                    <a:pt x="1231" y="3915"/>
                  </a:cubicBezTo>
                  <a:cubicBezTo>
                    <a:pt x="1164" y="2911"/>
                    <a:pt x="947" y="1907"/>
                    <a:pt x="903" y="903"/>
                  </a:cubicBezTo>
                  <a:close/>
                  <a:moveTo>
                    <a:pt x="8713" y="40657"/>
                  </a:moveTo>
                  <a:lnTo>
                    <a:pt x="8713" y="40657"/>
                  </a:lnTo>
                  <a:cubicBezTo>
                    <a:pt x="8695" y="40690"/>
                    <a:pt x="8686" y="40702"/>
                    <a:pt x="8684" y="40702"/>
                  </a:cubicBezTo>
                  <a:cubicBezTo>
                    <a:pt x="8681" y="40702"/>
                    <a:pt x="8692" y="40676"/>
                    <a:pt x="8713" y="40657"/>
                  </a:cubicBezTo>
                  <a:close/>
                  <a:moveTo>
                    <a:pt x="9236" y="40778"/>
                  </a:moveTo>
                  <a:cubicBezTo>
                    <a:pt x="9242" y="40791"/>
                    <a:pt x="9246" y="40806"/>
                    <a:pt x="9246" y="40822"/>
                  </a:cubicBezTo>
                  <a:cubicBezTo>
                    <a:pt x="9243" y="40807"/>
                    <a:pt x="9240" y="40793"/>
                    <a:pt x="9236" y="40778"/>
                  </a:cubicBezTo>
                  <a:close/>
                  <a:moveTo>
                    <a:pt x="47756" y="1"/>
                  </a:moveTo>
                  <a:cubicBezTo>
                    <a:pt x="43253" y="28"/>
                    <a:pt x="38750" y="35"/>
                    <a:pt x="34246" y="35"/>
                  </a:cubicBezTo>
                  <a:cubicBezTo>
                    <a:pt x="29321" y="35"/>
                    <a:pt x="24395" y="27"/>
                    <a:pt x="19469" y="27"/>
                  </a:cubicBezTo>
                  <a:cubicBezTo>
                    <a:pt x="16708" y="27"/>
                    <a:pt x="13946" y="29"/>
                    <a:pt x="11184" y="38"/>
                  </a:cubicBezTo>
                  <a:cubicBezTo>
                    <a:pt x="7680" y="38"/>
                    <a:pt x="4139" y="38"/>
                    <a:pt x="634" y="187"/>
                  </a:cubicBezTo>
                  <a:cubicBezTo>
                    <a:pt x="214" y="187"/>
                    <a:pt x="186" y="719"/>
                    <a:pt x="477" y="861"/>
                  </a:cubicBezTo>
                  <a:lnTo>
                    <a:pt x="477" y="861"/>
                  </a:lnTo>
                  <a:cubicBezTo>
                    <a:pt x="441" y="1589"/>
                    <a:pt x="290" y="2342"/>
                    <a:pt x="224" y="3095"/>
                  </a:cubicBezTo>
                  <a:cubicBezTo>
                    <a:pt x="0" y="5481"/>
                    <a:pt x="224" y="7978"/>
                    <a:pt x="224" y="10402"/>
                  </a:cubicBezTo>
                  <a:cubicBezTo>
                    <a:pt x="299" y="15323"/>
                    <a:pt x="336" y="20281"/>
                    <a:pt x="373" y="25239"/>
                  </a:cubicBezTo>
                  <a:cubicBezTo>
                    <a:pt x="373" y="28035"/>
                    <a:pt x="411" y="30868"/>
                    <a:pt x="411" y="33664"/>
                  </a:cubicBezTo>
                  <a:cubicBezTo>
                    <a:pt x="448" y="34037"/>
                    <a:pt x="709" y="34335"/>
                    <a:pt x="1082" y="34335"/>
                  </a:cubicBezTo>
                  <a:lnTo>
                    <a:pt x="3393" y="34373"/>
                  </a:lnTo>
                  <a:lnTo>
                    <a:pt x="4437" y="34410"/>
                  </a:lnTo>
                  <a:cubicBezTo>
                    <a:pt x="4727" y="34436"/>
                    <a:pt x="5035" y="34463"/>
                    <a:pt x="5349" y="34463"/>
                  </a:cubicBezTo>
                  <a:cubicBezTo>
                    <a:pt x="5456" y="34463"/>
                    <a:pt x="5562" y="34460"/>
                    <a:pt x="5669" y="34453"/>
                  </a:cubicBezTo>
                  <a:lnTo>
                    <a:pt x="5669" y="34453"/>
                  </a:lnTo>
                  <a:cubicBezTo>
                    <a:pt x="5780" y="34711"/>
                    <a:pt x="5854" y="34934"/>
                    <a:pt x="5965" y="35193"/>
                  </a:cubicBezTo>
                  <a:cubicBezTo>
                    <a:pt x="6487" y="36684"/>
                    <a:pt x="6897" y="38212"/>
                    <a:pt x="7345" y="39741"/>
                  </a:cubicBezTo>
                  <a:cubicBezTo>
                    <a:pt x="7567" y="40408"/>
                    <a:pt x="7952" y="42024"/>
                    <a:pt x="8846" y="42024"/>
                  </a:cubicBezTo>
                  <a:cubicBezTo>
                    <a:pt x="9001" y="42024"/>
                    <a:pt x="9171" y="41976"/>
                    <a:pt x="9358" y="41866"/>
                  </a:cubicBezTo>
                  <a:cubicBezTo>
                    <a:pt x="9805" y="41530"/>
                    <a:pt x="10141" y="41083"/>
                    <a:pt x="10290" y="40561"/>
                  </a:cubicBezTo>
                  <a:cubicBezTo>
                    <a:pt x="10625" y="39815"/>
                    <a:pt x="10886" y="39033"/>
                    <a:pt x="11147" y="38212"/>
                  </a:cubicBezTo>
                  <a:cubicBezTo>
                    <a:pt x="11408" y="37430"/>
                    <a:pt x="11595" y="36684"/>
                    <a:pt x="11930" y="35901"/>
                  </a:cubicBezTo>
                  <a:cubicBezTo>
                    <a:pt x="12005" y="35603"/>
                    <a:pt x="12116" y="35305"/>
                    <a:pt x="12266" y="35044"/>
                  </a:cubicBezTo>
                  <a:cubicBezTo>
                    <a:pt x="12340" y="34894"/>
                    <a:pt x="12377" y="34783"/>
                    <a:pt x="12452" y="34671"/>
                  </a:cubicBezTo>
                  <a:cubicBezTo>
                    <a:pt x="12547" y="34545"/>
                    <a:pt x="12561" y="34605"/>
                    <a:pt x="12608" y="34537"/>
                  </a:cubicBezTo>
                  <a:lnTo>
                    <a:pt x="12608" y="34537"/>
                  </a:lnTo>
                  <a:cubicBezTo>
                    <a:pt x="12744" y="34545"/>
                    <a:pt x="12876" y="34550"/>
                    <a:pt x="13006" y="34550"/>
                  </a:cubicBezTo>
                  <a:cubicBezTo>
                    <a:pt x="13198" y="34550"/>
                    <a:pt x="13384" y="34540"/>
                    <a:pt x="13570" y="34522"/>
                  </a:cubicBezTo>
                  <a:lnTo>
                    <a:pt x="16031" y="34522"/>
                  </a:lnTo>
                  <a:cubicBezTo>
                    <a:pt x="17634" y="34522"/>
                    <a:pt x="19200" y="34559"/>
                    <a:pt x="20765" y="34559"/>
                  </a:cubicBezTo>
                  <a:cubicBezTo>
                    <a:pt x="21809" y="34566"/>
                    <a:pt x="22852" y="34569"/>
                    <a:pt x="23895" y="34569"/>
                  </a:cubicBezTo>
                  <a:cubicBezTo>
                    <a:pt x="28743" y="34569"/>
                    <a:pt x="33596" y="34502"/>
                    <a:pt x="38473" y="34410"/>
                  </a:cubicBezTo>
                  <a:cubicBezTo>
                    <a:pt x="39891" y="34378"/>
                    <a:pt x="41316" y="34367"/>
                    <a:pt x="42742" y="34367"/>
                  </a:cubicBezTo>
                  <a:cubicBezTo>
                    <a:pt x="44689" y="34367"/>
                    <a:pt x="46639" y="34388"/>
                    <a:pt x="48576" y="34410"/>
                  </a:cubicBezTo>
                  <a:cubicBezTo>
                    <a:pt x="48912" y="34410"/>
                    <a:pt x="49210" y="34149"/>
                    <a:pt x="49210" y="33776"/>
                  </a:cubicBezTo>
                  <a:cubicBezTo>
                    <a:pt x="49135" y="25090"/>
                    <a:pt x="48949" y="16404"/>
                    <a:pt x="48576" y="7755"/>
                  </a:cubicBezTo>
                  <a:cubicBezTo>
                    <a:pt x="48502" y="5332"/>
                    <a:pt x="48390" y="2908"/>
                    <a:pt x="48278" y="485"/>
                  </a:cubicBezTo>
                  <a:cubicBezTo>
                    <a:pt x="48241" y="224"/>
                    <a:pt x="48017" y="1"/>
                    <a:pt x="47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117"/>
            <p:cNvSpPr/>
            <p:nvPr/>
          </p:nvSpPr>
          <p:spPr>
            <a:xfrm>
              <a:off x="2958775" y="3441050"/>
              <a:ext cx="1081450" cy="1100875"/>
            </a:xfrm>
            <a:custGeom>
              <a:avLst/>
              <a:gdLst/>
              <a:ahLst/>
              <a:cxnLst/>
              <a:rect l="l" t="t" r="r" b="b"/>
              <a:pathLst>
                <a:path w="43258" h="44035" extrusionOk="0">
                  <a:moveTo>
                    <a:pt x="6651" y="36485"/>
                  </a:moveTo>
                  <a:cubicBezTo>
                    <a:pt x="6653" y="36485"/>
                    <a:pt x="6657" y="36509"/>
                    <a:pt x="6658" y="36532"/>
                  </a:cubicBezTo>
                  <a:lnTo>
                    <a:pt x="6658" y="36532"/>
                  </a:lnTo>
                  <a:cubicBezTo>
                    <a:pt x="6651" y="36532"/>
                    <a:pt x="6644" y="36531"/>
                    <a:pt x="6637" y="36531"/>
                  </a:cubicBezTo>
                  <a:lnTo>
                    <a:pt x="6637" y="36531"/>
                  </a:lnTo>
                  <a:cubicBezTo>
                    <a:pt x="6634" y="36536"/>
                    <a:pt x="6631" y="36541"/>
                    <a:pt x="6627" y="36547"/>
                  </a:cubicBezTo>
                  <a:lnTo>
                    <a:pt x="6627" y="36547"/>
                  </a:lnTo>
                  <a:cubicBezTo>
                    <a:pt x="6625" y="36542"/>
                    <a:pt x="6622" y="36536"/>
                    <a:pt x="6619" y="36529"/>
                  </a:cubicBezTo>
                  <a:lnTo>
                    <a:pt x="6619" y="36529"/>
                  </a:lnTo>
                  <a:cubicBezTo>
                    <a:pt x="6625" y="36530"/>
                    <a:pt x="6631" y="36530"/>
                    <a:pt x="6637" y="36531"/>
                  </a:cubicBezTo>
                  <a:lnTo>
                    <a:pt x="6637" y="36531"/>
                  </a:lnTo>
                  <a:cubicBezTo>
                    <a:pt x="6642" y="36523"/>
                    <a:pt x="6645" y="36517"/>
                    <a:pt x="6648" y="36511"/>
                  </a:cubicBezTo>
                  <a:cubicBezTo>
                    <a:pt x="6648" y="36492"/>
                    <a:pt x="6649" y="36485"/>
                    <a:pt x="6651" y="36485"/>
                  </a:cubicBezTo>
                  <a:close/>
                  <a:moveTo>
                    <a:pt x="6462" y="36511"/>
                  </a:moveTo>
                  <a:lnTo>
                    <a:pt x="6462" y="36511"/>
                  </a:lnTo>
                  <a:cubicBezTo>
                    <a:pt x="6506" y="36517"/>
                    <a:pt x="6549" y="36522"/>
                    <a:pt x="6591" y="36527"/>
                  </a:cubicBezTo>
                  <a:lnTo>
                    <a:pt x="6591" y="36527"/>
                  </a:lnTo>
                  <a:cubicBezTo>
                    <a:pt x="6603" y="36555"/>
                    <a:pt x="6600" y="36596"/>
                    <a:pt x="6571" y="36596"/>
                  </a:cubicBezTo>
                  <a:cubicBezTo>
                    <a:pt x="6549" y="36596"/>
                    <a:pt x="6515" y="36574"/>
                    <a:pt x="6462" y="36511"/>
                  </a:cubicBezTo>
                  <a:close/>
                  <a:moveTo>
                    <a:pt x="2724" y="42650"/>
                  </a:moveTo>
                  <a:cubicBezTo>
                    <a:pt x="2708" y="42670"/>
                    <a:pt x="2697" y="42689"/>
                    <a:pt x="2697" y="42699"/>
                  </a:cubicBezTo>
                  <a:cubicBezTo>
                    <a:pt x="2697" y="42677"/>
                    <a:pt x="2707" y="42661"/>
                    <a:pt x="2724" y="42650"/>
                  </a:cubicBezTo>
                  <a:close/>
                  <a:moveTo>
                    <a:pt x="39875" y="1"/>
                  </a:moveTo>
                  <a:cubicBezTo>
                    <a:pt x="39483" y="1"/>
                    <a:pt x="39150" y="501"/>
                    <a:pt x="39492" y="871"/>
                  </a:cubicBezTo>
                  <a:lnTo>
                    <a:pt x="39529" y="909"/>
                  </a:lnTo>
                  <a:cubicBezTo>
                    <a:pt x="40151" y="1530"/>
                    <a:pt x="40740" y="2151"/>
                    <a:pt x="41327" y="2773"/>
                  </a:cubicBezTo>
                  <a:lnTo>
                    <a:pt x="41327" y="2773"/>
                  </a:lnTo>
                  <a:cubicBezTo>
                    <a:pt x="41658" y="11384"/>
                    <a:pt x="41879" y="19959"/>
                    <a:pt x="41990" y="28570"/>
                  </a:cubicBezTo>
                  <a:cubicBezTo>
                    <a:pt x="42024" y="30779"/>
                    <a:pt x="42027" y="32989"/>
                    <a:pt x="42027" y="35198"/>
                  </a:cubicBezTo>
                  <a:lnTo>
                    <a:pt x="42027" y="35198"/>
                  </a:lnTo>
                  <a:cubicBezTo>
                    <a:pt x="40586" y="35181"/>
                    <a:pt x="39147" y="35174"/>
                    <a:pt x="37710" y="35174"/>
                  </a:cubicBezTo>
                  <a:cubicBezTo>
                    <a:pt x="34043" y="35174"/>
                    <a:pt x="30383" y="35218"/>
                    <a:pt x="26705" y="35243"/>
                  </a:cubicBezTo>
                  <a:cubicBezTo>
                    <a:pt x="25313" y="35256"/>
                    <a:pt x="23917" y="35260"/>
                    <a:pt x="22518" y="35260"/>
                  </a:cubicBezTo>
                  <a:cubicBezTo>
                    <a:pt x="19721" y="35260"/>
                    <a:pt x="16913" y="35243"/>
                    <a:pt x="14104" y="35243"/>
                  </a:cubicBezTo>
                  <a:cubicBezTo>
                    <a:pt x="11793" y="35243"/>
                    <a:pt x="9482" y="35206"/>
                    <a:pt x="7208" y="35169"/>
                  </a:cubicBezTo>
                  <a:cubicBezTo>
                    <a:pt x="7116" y="35169"/>
                    <a:pt x="7027" y="35168"/>
                    <a:pt x="6940" y="35168"/>
                  </a:cubicBezTo>
                  <a:cubicBezTo>
                    <a:pt x="6463" y="35168"/>
                    <a:pt x="6058" y="35195"/>
                    <a:pt x="5679" y="35542"/>
                  </a:cubicBezTo>
                  <a:cubicBezTo>
                    <a:pt x="5381" y="35877"/>
                    <a:pt x="5157" y="36250"/>
                    <a:pt x="5008" y="36660"/>
                  </a:cubicBezTo>
                  <a:cubicBezTo>
                    <a:pt x="4486" y="37853"/>
                    <a:pt x="4113" y="39120"/>
                    <a:pt x="3703" y="40388"/>
                  </a:cubicBezTo>
                  <a:cubicBezTo>
                    <a:pt x="3554" y="40947"/>
                    <a:pt x="3330" y="41469"/>
                    <a:pt x="3107" y="42028"/>
                  </a:cubicBezTo>
                  <a:cubicBezTo>
                    <a:pt x="3042" y="42136"/>
                    <a:pt x="2977" y="42257"/>
                    <a:pt x="2912" y="42375"/>
                  </a:cubicBezTo>
                  <a:lnTo>
                    <a:pt x="2912" y="42375"/>
                  </a:lnTo>
                  <a:lnTo>
                    <a:pt x="1429" y="40835"/>
                  </a:lnTo>
                  <a:cubicBezTo>
                    <a:pt x="1292" y="40690"/>
                    <a:pt x="1136" y="40629"/>
                    <a:pt x="983" y="40629"/>
                  </a:cubicBezTo>
                  <a:cubicBezTo>
                    <a:pt x="470" y="40629"/>
                    <a:pt x="0" y="41316"/>
                    <a:pt x="460" y="41805"/>
                  </a:cubicBezTo>
                  <a:cubicBezTo>
                    <a:pt x="1056" y="42513"/>
                    <a:pt x="1690" y="43184"/>
                    <a:pt x="2361" y="43818"/>
                  </a:cubicBezTo>
                  <a:cubicBezTo>
                    <a:pt x="2555" y="43970"/>
                    <a:pt x="2740" y="44035"/>
                    <a:pt x="2915" y="44035"/>
                  </a:cubicBezTo>
                  <a:cubicBezTo>
                    <a:pt x="3679" y="44035"/>
                    <a:pt x="4243" y="42791"/>
                    <a:pt x="4486" y="42215"/>
                  </a:cubicBezTo>
                  <a:cubicBezTo>
                    <a:pt x="5008" y="40984"/>
                    <a:pt x="5344" y="39680"/>
                    <a:pt x="5791" y="38449"/>
                  </a:cubicBezTo>
                  <a:cubicBezTo>
                    <a:pt x="5940" y="37927"/>
                    <a:pt x="6126" y="37406"/>
                    <a:pt x="6387" y="36958"/>
                  </a:cubicBezTo>
                  <a:cubicBezTo>
                    <a:pt x="6452" y="36797"/>
                    <a:pt x="6572" y="36636"/>
                    <a:pt x="6627" y="36547"/>
                  </a:cubicBezTo>
                  <a:lnTo>
                    <a:pt x="6627" y="36547"/>
                  </a:lnTo>
                  <a:cubicBezTo>
                    <a:pt x="6637" y="36566"/>
                    <a:pt x="6644" y="36574"/>
                    <a:pt x="6648" y="36574"/>
                  </a:cubicBezTo>
                  <a:cubicBezTo>
                    <a:pt x="6656" y="36574"/>
                    <a:pt x="6658" y="36553"/>
                    <a:pt x="6658" y="36532"/>
                  </a:cubicBezTo>
                  <a:lnTo>
                    <a:pt x="6658" y="36532"/>
                  </a:lnTo>
                  <a:cubicBezTo>
                    <a:pt x="6717" y="36537"/>
                    <a:pt x="6774" y="36539"/>
                    <a:pt x="6830" y="36539"/>
                  </a:cubicBezTo>
                  <a:cubicBezTo>
                    <a:pt x="6947" y="36539"/>
                    <a:pt x="7058" y="36529"/>
                    <a:pt x="7170" y="36511"/>
                  </a:cubicBezTo>
                  <a:cubicBezTo>
                    <a:pt x="10031" y="36554"/>
                    <a:pt x="12905" y="36573"/>
                    <a:pt x="15768" y="36573"/>
                  </a:cubicBezTo>
                  <a:cubicBezTo>
                    <a:pt x="17794" y="36573"/>
                    <a:pt x="19814" y="36564"/>
                    <a:pt x="21821" y="36548"/>
                  </a:cubicBezTo>
                  <a:cubicBezTo>
                    <a:pt x="26705" y="36511"/>
                    <a:pt x="31663" y="36362"/>
                    <a:pt x="36547" y="36362"/>
                  </a:cubicBezTo>
                  <a:cubicBezTo>
                    <a:pt x="38597" y="36362"/>
                    <a:pt x="40610" y="36399"/>
                    <a:pt x="42623" y="36436"/>
                  </a:cubicBezTo>
                  <a:cubicBezTo>
                    <a:pt x="42959" y="36399"/>
                    <a:pt x="43220" y="36138"/>
                    <a:pt x="43257" y="35802"/>
                  </a:cubicBezTo>
                  <a:cubicBezTo>
                    <a:pt x="43145" y="24917"/>
                    <a:pt x="42884" y="14031"/>
                    <a:pt x="42362" y="3145"/>
                  </a:cubicBezTo>
                  <a:cubicBezTo>
                    <a:pt x="42400" y="2773"/>
                    <a:pt x="42288" y="2400"/>
                    <a:pt x="42101" y="2064"/>
                  </a:cubicBezTo>
                  <a:cubicBezTo>
                    <a:pt x="41878" y="1841"/>
                    <a:pt x="41654" y="1617"/>
                    <a:pt x="41430" y="1393"/>
                  </a:cubicBezTo>
                  <a:lnTo>
                    <a:pt x="40237" y="163"/>
                  </a:lnTo>
                  <a:cubicBezTo>
                    <a:pt x="40123" y="48"/>
                    <a:pt x="39996" y="1"/>
                    <a:pt x="39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117"/>
            <p:cNvSpPr/>
            <p:nvPr/>
          </p:nvSpPr>
          <p:spPr>
            <a:xfrm>
              <a:off x="3005675" y="3489025"/>
              <a:ext cx="1023350" cy="1012725"/>
            </a:xfrm>
            <a:custGeom>
              <a:avLst/>
              <a:gdLst/>
              <a:ahLst/>
              <a:cxnLst/>
              <a:rect l="l" t="t" r="r" b="b"/>
              <a:pathLst>
                <a:path w="40934" h="40509" extrusionOk="0">
                  <a:moveTo>
                    <a:pt x="39032" y="1"/>
                  </a:moveTo>
                  <a:cubicBezTo>
                    <a:pt x="38790" y="1"/>
                    <a:pt x="38556" y="153"/>
                    <a:pt x="38473" y="443"/>
                  </a:cubicBezTo>
                  <a:cubicBezTo>
                    <a:pt x="38324" y="1413"/>
                    <a:pt x="38287" y="2382"/>
                    <a:pt x="38361" y="3351"/>
                  </a:cubicBezTo>
                  <a:lnTo>
                    <a:pt x="38361" y="6371"/>
                  </a:lnTo>
                  <a:cubicBezTo>
                    <a:pt x="38361" y="8347"/>
                    <a:pt x="38361" y="10285"/>
                    <a:pt x="38399" y="12261"/>
                  </a:cubicBezTo>
                  <a:lnTo>
                    <a:pt x="38436" y="18151"/>
                  </a:lnTo>
                  <a:cubicBezTo>
                    <a:pt x="38436" y="20164"/>
                    <a:pt x="38399" y="22178"/>
                    <a:pt x="38511" y="24191"/>
                  </a:cubicBezTo>
                  <a:cubicBezTo>
                    <a:pt x="38511" y="24562"/>
                    <a:pt x="38847" y="24872"/>
                    <a:pt x="39215" y="24872"/>
                  </a:cubicBezTo>
                  <a:cubicBezTo>
                    <a:pt x="39253" y="24872"/>
                    <a:pt x="39292" y="24869"/>
                    <a:pt x="39331" y="24862"/>
                  </a:cubicBezTo>
                  <a:lnTo>
                    <a:pt x="39331" y="26763"/>
                  </a:lnTo>
                  <a:lnTo>
                    <a:pt x="39331" y="29969"/>
                  </a:lnTo>
                  <a:cubicBezTo>
                    <a:pt x="39331" y="30230"/>
                    <a:pt x="39480" y="32206"/>
                    <a:pt x="39144" y="32430"/>
                  </a:cubicBezTo>
                  <a:lnTo>
                    <a:pt x="38063" y="32318"/>
                  </a:lnTo>
                  <a:lnTo>
                    <a:pt x="37989" y="32318"/>
                  </a:lnTo>
                  <a:cubicBezTo>
                    <a:pt x="37951" y="32243"/>
                    <a:pt x="37877" y="32206"/>
                    <a:pt x="37802" y="32169"/>
                  </a:cubicBezTo>
                  <a:cubicBezTo>
                    <a:pt x="37635" y="32085"/>
                    <a:pt x="37446" y="32043"/>
                    <a:pt x="37268" y="32043"/>
                  </a:cubicBezTo>
                  <a:cubicBezTo>
                    <a:pt x="37208" y="32043"/>
                    <a:pt x="37150" y="32047"/>
                    <a:pt x="37094" y="32057"/>
                  </a:cubicBezTo>
                  <a:cubicBezTo>
                    <a:pt x="36460" y="32019"/>
                    <a:pt x="35864" y="31982"/>
                    <a:pt x="35230" y="31982"/>
                  </a:cubicBezTo>
                  <a:lnTo>
                    <a:pt x="31651" y="31908"/>
                  </a:lnTo>
                  <a:cubicBezTo>
                    <a:pt x="29228" y="31833"/>
                    <a:pt x="26805" y="31833"/>
                    <a:pt x="24382" y="31833"/>
                  </a:cubicBezTo>
                  <a:cubicBezTo>
                    <a:pt x="19610" y="31833"/>
                    <a:pt x="14838" y="31945"/>
                    <a:pt x="10066" y="32131"/>
                  </a:cubicBezTo>
                  <a:cubicBezTo>
                    <a:pt x="8724" y="32206"/>
                    <a:pt x="7382" y="32280"/>
                    <a:pt x="6040" y="32355"/>
                  </a:cubicBezTo>
                  <a:cubicBezTo>
                    <a:pt x="5332" y="32355"/>
                    <a:pt x="4623" y="32430"/>
                    <a:pt x="3952" y="32579"/>
                  </a:cubicBezTo>
                  <a:lnTo>
                    <a:pt x="3729" y="32579"/>
                  </a:lnTo>
                  <a:cubicBezTo>
                    <a:pt x="3477" y="32537"/>
                    <a:pt x="3167" y="32460"/>
                    <a:pt x="2870" y="32460"/>
                  </a:cubicBezTo>
                  <a:cubicBezTo>
                    <a:pt x="2639" y="32460"/>
                    <a:pt x="2417" y="32506"/>
                    <a:pt x="2237" y="32653"/>
                  </a:cubicBezTo>
                  <a:cubicBezTo>
                    <a:pt x="2088" y="32802"/>
                    <a:pt x="2051" y="33026"/>
                    <a:pt x="2163" y="33212"/>
                  </a:cubicBezTo>
                  <a:cubicBezTo>
                    <a:pt x="2200" y="33324"/>
                    <a:pt x="2275" y="33399"/>
                    <a:pt x="2349" y="33436"/>
                  </a:cubicBezTo>
                  <a:lnTo>
                    <a:pt x="2349" y="33473"/>
                  </a:lnTo>
                  <a:cubicBezTo>
                    <a:pt x="2275" y="33623"/>
                    <a:pt x="2200" y="33809"/>
                    <a:pt x="2125" y="33958"/>
                  </a:cubicBezTo>
                  <a:cubicBezTo>
                    <a:pt x="1790" y="34555"/>
                    <a:pt x="1492" y="35114"/>
                    <a:pt x="1268" y="35747"/>
                  </a:cubicBezTo>
                  <a:cubicBezTo>
                    <a:pt x="1119" y="35971"/>
                    <a:pt x="1156" y="36307"/>
                    <a:pt x="1305" y="36530"/>
                  </a:cubicBezTo>
                  <a:cubicBezTo>
                    <a:pt x="1305" y="36568"/>
                    <a:pt x="1268" y="36642"/>
                    <a:pt x="1268" y="36679"/>
                  </a:cubicBezTo>
                  <a:cubicBezTo>
                    <a:pt x="895" y="37351"/>
                    <a:pt x="634" y="38096"/>
                    <a:pt x="485" y="38842"/>
                  </a:cubicBezTo>
                  <a:cubicBezTo>
                    <a:pt x="336" y="38879"/>
                    <a:pt x="224" y="38991"/>
                    <a:pt x="112" y="39103"/>
                  </a:cubicBezTo>
                  <a:cubicBezTo>
                    <a:pt x="1" y="39364"/>
                    <a:pt x="38" y="39625"/>
                    <a:pt x="224" y="39848"/>
                  </a:cubicBezTo>
                  <a:lnTo>
                    <a:pt x="634" y="40333"/>
                  </a:lnTo>
                  <a:cubicBezTo>
                    <a:pt x="756" y="40454"/>
                    <a:pt x="908" y="40508"/>
                    <a:pt x="1059" y="40508"/>
                  </a:cubicBezTo>
                  <a:cubicBezTo>
                    <a:pt x="1373" y="40508"/>
                    <a:pt x="1678" y="40275"/>
                    <a:pt x="1678" y="39923"/>
                  </a:cubicBezTo>
                  <a:cubicBezTo>
                    <a:pt x="1641" y="39736"/>
                    <a:pt x="1641" y="39587"/>
                    <a:pt x="1678" y="39438"/>
                  </a:cubicBezTo>
                  <a:cubicBezTo>
                    <a:pt x="1790" y="39214"/>
                    <a:pt x="1827" y="38991"/>
                    <a:pt x="1827" y="38767"/>
                  </a:cubicBezTo>
                  <a:lnTo>
                    <a:pt x="1827" y="38730"/>
                  </a:lnTo>
                  <a:cubicBezTo>
                    <a:pt x="2051" y="38133"/>
                    <a:pt x="2312" y="37574"/>
                    <a:pt x="2610" y="37015"/>
                  </a:cubicBezTo>
                  <a:cubicBezTo>
                    <a:pt x="3095" y="36008"/>
                    <a:pt x="3468" y="34965"/>
                    <a:pt x="3766" y="33883"/>
                  </a:cubicBezTo>
                  <a:cubicBezTo>
                    <a:pt x="4213" y="33995"/>
                    <a:pt x="4698" y="34070"/>
                    <a:pt x="5182" y="34070"/>
                  </a:cubicBezTo>
                  <a:cubicBezTo>
                    <a:pt x="5667" y="34070"/>
                    <a:pt x="6189" y="34033"/>
                    <a:pt x="6674" y="33958"/>
                  </a:cubicBezTo>
                  <a:cubicBezTo>
                    <a:pt x="7196" y="33846"/>
                    <a:pt x="7680" y="33883"/>
                    <a:pt x="8202" y="33734"/>
                  </a:cubicBezTo>
                  <a:cubicBezTo>
                    <a:pt x="8239" y="33734"/>
                    <a:pt x="8277" y="33697"/>
                    <a:pt x="8314" y="33660"/>
                  </a:cubicBezTo>
                  <a:lnTo>
                    <a:pt x="9395" y="33623"/>
                  </a:lnTo>
                  <a:cubicBezTo>
                    <a:pt x="11744" y="33511"/>
                    <a:pt x="14092" y="33399"/>
                    <a:pt x="16441" y="33362"/>
                  </a:cubicBezTo>
                  <a:lnTo>
                    <a:pt x="18566" y="33324"/>
                  </a:lnTo>
                  <a:cubicBezTo>
                    <a:pt x="18752" y="33473"/>
                    <a:pt x="18976" y="33585"/>
                    <a:pt x="19237" y="33623"/>
                  </a:cubicBezTo>
                  <a:cubicBezTo>
                    <a:pt x="19535" y="33697"/>
                    <a:pt x="19871" y="33734"/>
                    <a:pt x="20206" y="33772"/>
                  </a:cubicBezTo>
                  <a:cubicBezTo>
                    <a:pt x="20803" y="33883"/>
                    <a:pt x="21436" y="33921"/>
                    <a:pt x="22033" y="33958"/>
                  </a:cubicBezTo>
                  <a:cubicBezTo>
                    <a:pt x="22382" y="34002"/>
                    <a:pt x="22745" y="34020"/>
                    <a:pt x="23112" y="34020"/>
                  </a:cubicBezTo>
                  <a:cubicBezTo>
                    <a:pt x="23372" y="34020"/>
                    <a:pt x="23634" y="34011"/>
                    <a:pt x="23897" y="33995"/>
                  </a:cubicBezTo>
                  <a:cubicBezTo>
                    <a:pt x="24568" y="33921"/>
                    <a:pt x="25239" y="33958"/>
                    <a:pt x="25910" y="33883"/>
                  </a:cubicBezTo>
                  <a:cubicBezTo>
                    <a:pt x="26096" y="33883"/>
                    <a:pt x="26171" y="33548"/>
                    <a:pt x="25947" y="33473"/>
                  </a:cubicBezTo>
                  <a:cubicBezTo>
                    <a:pt x="25537" y="33362"/>
                    <a:pt x="25090" y="33324"/>
                    <a:pt x="24642" y="33287"/>
                  </a:cubicBezTo>
                  <a:cubicBezTo>
                    <a:pt x="26581" y="33287"/>
                    <a:pt x="28557" y="33287"/>
                    <a:pt x="30495" y="33324"/>
                  </a:cubicBezTo>
                  <a:cubicBezTo>
                    <a:pt x="31837" y="33362"/>
                    <a:pt x="33180" y="33399"/>
                    <a:pt x="34522" y="33436"/>
                  </a:cubicBezTo>
                  <a:lnTo>
                    <a:pt x="36497" y="33548"/>
                  </a:lnTo>
                  <a:lnTo>
                    <a:pt x="37504" y="33548"/>
                  </a:lnTo>
                  <a:cubicBezTo>
                    <a:pt x="37504" y="33585"/>
                    <a:pt x="37504" y="33585"/>
                    <a:pt x="37541" y="33585"/>
                  </a:cubicBezTo>
                  <a:cubicBezTo>
                    <a:pt x="37877" y="33995"/>
                    <a:pt x="38399" y="34256"/>
                    <a:pt x="38958" y="34294"/>
                  </a:cubicBezTo>
                  <a:cubicBezTo>
                    <a:pt x="39480" y="34256"/>
                    <a:pt x="39964" y="33995"/>
                    <a:pt x="40225" y="33548"/>
                  </a:cubicBezTo>
                  <a:cubicBezTo>
                    <a:pt x="40300" y="33436"/>
                    <a:pt x="40337" y="33362"/>
                    <a:pt x="40337" y="33250"/>
                  </a:cubicBezTo>
                  <a:cubicBezTo>
                    <a:pt x="40561" y="32951"/>
                    <a:pt x="40673" y="32616"/>
                    <a:pt x="40747" y="32280"/>
                  </a:cubicBezTo>
                  <a:cubicBezTo>
                    <a:pt x="40934" y="31013"/>
                    <a:pt x="40747" y="29634"/>
                    <a:pt x="40710" y="28366"/>
                  </a:cubicBezTo>
                  <a:cubicBezTo>
                    <a:pt x="40636" y="27024"/>
                    <a:pt x="40598" y="25682"/>
                    <a:pt x="40561" y="24340"/>
                  </a:cubicBezTo>
                  <a:cubicBezTo>
                    <a:pt x="40524" y="23706"/>
                    <a:pt x="40449" y="23072"/>
                    <a:pt x="40412" y="22401"/>
                  </a:cubicBezTo>
                  <a:cubicBezTo>
                    <a:pt x="40375" y="21768"/>
                    <a:pt x="40412" y="21096"/>
                    <a:pt x="40076" y="20575"/>
                  </a:cubicBezTo>
                  <a:cubicBezTo>
                    <a:pt x="40039" y="20537"/>
                    <a:pt x="40002" y="20537"/>
                    <a:pt x="39964" y="20500"/>
                  </a:cubicBezTo>
                  <a:cubicBezTo>
                    <a:pt x="39964" y="19717"/>
                    <a:pt x="39927" y="18934"/>
                    <a:pt x="39927" y="18151"/>
                  </a:cubicBezTo>
                  <a:cubicBezTo>
                    <a:pt x="39890" y="16176"/>
                    <a:pt x="39890" y="14237"/>
                    <a:pt x="39853" y="12261"/>
                  </a:cubicBezTo>
                  <a:cubicBezTo>
                    <a:pt x="39853" y="10285"/>
                    <a:pt x="39815" y="8310"/>
                    <a:pt x="39778" y="6371"/>
                  </a:cubicBezTo>
                  <a:cubicBezTo>
                    <a:pt x="39778" y="5364"/>
                    <a:pt x="39778" y="4358"/>
                    <a:pt x="39778" y="3351"/>
                  </a:cubicBezTo>
                  <a:cubicBezTo>
                    <a:pt x="39778" y="2568"/>
                    <a:pt x="39778" y="1786"/>
                    <a:pt x="39704" y="1040"/>
                  </a:cubicBezTo>
                  <a:cubicBezTo>
                    <a:pt x="39704" y="816"/>
                    <a:pt x="39666" y="630"/>
                    <a:pt x="39592" y="481"/>
                  </a:cubicBezTo>
                  <a:cubicBezTo>
                    <a:pt x="39592" y="443"/>
                    <a:pt x="39592" y="443"/>
                    <a:pt x="39592" y="443"/>
                  </a:cubicBezTo>
                  <a:cubicBezTo>
                    <a:pt x="39592" y="406"/>
                    <a:pt x="39554" y="332"/>
                    <a:pt x="39554" y="294"/>
                  </a:cubicBezTo>
                  <a:cubicBezTo>
                    <a:pt x="39422" y="96"/>
                    <a:pt x="39225" y="1"/>
                    <a:pt x="390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117"/>
            <p:cNvSpPr/>
            <p:nvPr/>
          </p:nvSpPr>
          <p:spPr>
            <a:xfrm>
              <a:off x="2775475" y="4275975"/>
              <a:ext cx="154725" cy="66150"/>
            </a:xfrm>
            <a:custGeom>
              <a:avLst/>
              <a:gdLst/>
              <a:ahLst/>
              <a:cxnLst/>
              <a:rect l="l" t="t" r="r" b="b"/>
              <a:pathLst>
                <a:path w="6189" h="2646" extrusionOk="0">
                  <a:moveTo>
                    <a:pt x="330" y="0"/>
                  </a:moveTo>
                  <a:cubicBezTo>
                    <a:pt x="152" y="0"/>
                    <a:pt x="0" y="134"/>
                    <a:pt x="0" y="318"/>
                  </a:cubicBezTo>
                  <a:cubicBezTo>
                    <a:pt x="75" y="914"/>
                    <a:pt x="522" y="1362"/>
                    <a:pt x="858" y="1772"/>
                  </a:cubicBezTo>
                  <a:cubicBezTo>
                    <a:pt x="1156" y="2256"/>
                    <a:pt x="1603" y="2555"/>
                    <a:pt x="2163" y="2592"/>
                  </a:cubicBezTo>
                  <a:cubicBezTo>
                    <a:pt x="2442" y="2629"/>
                    <a:pt x="2722" y="2638"/>
                    <a:pt x="3001" y="2638"/>
                  </a:cubicBezTo>
                  <a:cubicBezTo>
                    <a:pt x="3281" y="2638"/>
                    <a:pt x="3561" y="2629"/>
                    <a:pt x="3840" y="2629"/>
                  </a:cubicBezTo>
                  <a:cubicBezTo>
                    <a:pt x="4027" y="2642"/>
                    <a:pt x="4217" y="2646"/>
                    <a:pt x="4409" y="2646"/>
                  </a:cubicBezTo>
                  <a:cubicBezTo>
                    <a:pt x="4793" y="2646"/>
                    <a:pt x="5182" y="2629"/>
                    <a:pt x="5555" y="2629"/>
                  </a:cubicBezTo>
                  <a:cubicBezTo>
                    <a:pt x="6002" y="2592"/>
                    <a:pt x="6189" y="2033"/>
                    <a:pt x="5816" y="1772"/>
                  </a:cubicBezTo>
                  <a:cubicBezTo>
                    <a:pt x="5853" y="1697"/>
                    <a:pt x="5891" y="1660"/>
                    <a:pt x="5928" y="1623"/>
                  </a:cubicBezTo>
                  <a:cubicBezTo>
                    <a:pt x="6002" y="1362"/>
                    <a:pt x="5965" y="1101"/>
                    <a:pt x="5779" y="914"/>
                  </a:cubicBezTo>
                  <a:cubicBezTo>
                    <a:pt x="5630" y="765"/>
                    <a:pt x="5518" y="579"/>
                    <a:pt x="5331" y="504"/>
                  </a:cubicBezTo>
                  <a:cubicBezTo>
                    <a:pt x="5182" y="504"/>
                    <a:pt x="5070" y="504"/>
                    <a:pt x="4996" y="616"/>
                  </a:cubicBezTo>
                  <a:lnTo>
                    <a:pt x="2274" y="616"/>
                  </a:lnTo>
                  <a:cubicBezTo>
                    <a:pt x="2122" y="572"/>
                    <a:pt x="1982" y="554"/>
                    <a:pt x="1847" y="554"/>
                  </a:cubicBezTo>
                  <a:cubicBezTo>
                    <a:pt x="1751" y="554"/>
                    <a:pt x="1659" y="563"/>
                    <a:pt x="1566" y="579"/>
                  </a:cubicBezTo>
                  <a:cubicBezTo>
                    <a:pt x="1454" y="579"/>
                    <a:pt x="1380" y="653"/>
                    <a:pt x="1305" y="691"/>
                  </a:cubicBezTo>
                  <a:cubicBezTo>
                    <a:pt x="1082" y="392"/>
                    <a:pt x="783" y="131"/>
                    <a:pt x="448" y="20"/>
                  </a:cubicBezTo>
                  <a:cubicBezTo>
                    <a:pt x="408" y="6"/>
                    <a:pt x="369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0" name="Google Shape;4750;p117"/>
          <p:cNvGrpSpPr/>
          <p:nvPr/>
        </p:nvGrpSpPr>
        <p:grpSpPr>
          <a:xfrm rot="5400000">
            <a:off x="955717" y="3257022"/>
            <a:ext cx="1168939" cy="993956"/>
            <a:chOff x="3423200" y="1226025"/>
            <a:chExt cx="1022425" cy="869375"/>
          </a:xfrm>
        </p:grpSpPr>
        <p:sp>
          <p:nvSpPr>
            <p:cNvPr id="4751" name="Google Shape;4751;p117"/>
            <p:cNvSpPr/>
            <p:nvPr/>
          </p:nvSpPr>
          <p:spPr>
            <a:xfrm>
              <a:off x="3561150" y="1226025"/>
              <a:ext cx="884475" cy="868650"/>
            </a:xfrm>
            <a:custGeom>
              <a:avLst/>
              <a:gdLst/>
              <a:ahLst/>
              <a:cxnLst/>
              <a:rect l="l" t="t" r="r" b="b"/>
              <a:pathLst>
                <a:path w="35379" h="34746" extrusionOk="0">
                  <a:moveTo>
                    <a:pt x="34894" y="1"/>
                  </a:moveTo>
                  <a:cubicBezTo>
                    <a:pt x="31763" y="38"/>
                    <a:pt x="28631" y="38"/>
                    <a:pt x="25500" y="38"/>
                  </a:cubicBezTo>
                  <a:lnTo>
                    <a:pt x="24120" y="38"/>
                  </a:lnTo>
                  <a:cubicBezTo>
                    <a:pt x="23897" y="38"/>
                    <a:pt x="23710" y="224"/>
                    <a:pt x="23710" y="448"/>
                  </a:cubicBezTo>
                  <a:cubicBezTo>
                    <a:pt x="23747" y="8033"/>
                    <a:pt x="23748" y="15618"/>
                    <a:pt x="23783" y="23167"/>
                  </a:cubicBezTo>
                  <a:lnTo>
                    <a:pt x="23783" y="23167"/>
                  </a:lnTo>
                  <a:cubicBezTo>
                    <a:pt x="20739" y="23281"/>
                    <a:pt x="17696" y="23347"/>
                    <a:pt x="14652" y="23347"/>
                  </a:cubicBezTo>
                  <a:cubicBezTo>
                    <a:pt x="13993" y="23347"/>
                    <a:pt x="13334" y="23344"/>
                    <a:pt x="12675" y="23338"/>
                  </a:cubicBezTo>
                  <a:cubicBezTo>
                    <a:pt x="10700" y="23338"/>
                    <a:pt x="8724" y="23301"/>
                    <a:pt x="6785" y="23226"/>
                  </a:cubicBezTo>
                  <a:cubicBezTo>
                    <a:pt x="5519" y="23204"/>
                    <a:pt x="4266" y="23118"/>
                    <a:pt x="3011" y="23118"/>
                  </a:cubicBezTo>
                  <a:cubicBezTo>
                    <a:pt x="2122" y="23118"/>
                    <a:pt x="1232" y="23161"/>
                    <a:pt x="336" y="23301"/>
                  </a:cubicBezTo>
                  <a:cubicBezTo>
                    <a:pt x="0" y="23412"/>
                    <a:pt x="0" y="23897"/>
                    <a:pt x="336" y="24009"/>
                  </a:cubicBezTo>
                  <a:cubicBezTo>
                    <a:pt x="1516" y="24216"/>
                    <a:pt x="2708" y="24262"/>
                    <a:pt x="3906" y="24262"/>
                  </a:cubicBezTo>
                  <a:cubicBezTo>
                    <a:pt x="4863" y="24262"/>
                    <a:pt x="5824" y="24233"/>
                    <a:pt x="6785" y="24233"/>
                  </a:cubicBezTo>
                  <a:cubicBezTo>
                    <a:pt x="8761" y="24233"/>
                    <a:pt x="10700" y="24233"/>
                    <a:pt x="12675" y="24195"/>
                  </a:cubicBezTo>
                  <a:cubicBezTo>
                    <a:pt x="16515" y="24158"/>
                    <a:pt x="20355" y="24121"/>
                    <a:pt x="24195" y="23972"/>
                  </a:cubicBezTo>
                  <a:cubicBezTo>
                    <a:pt x="24419" y="23972"/>
                    <a:pt x="24605" y="23785"/>
                    <a:pt x="24605" y="23561"/>
                  </a:cubicBezTo>
                  <a:cubicBezTo>
                    <a:pt x="24605" y="15981"/>
                    <a:pt x="24569" y="8437"/>
                    <a:pt x="24568" y="858"/>
                  </a:cubicBezTo>
                  <a:lnTo>
                    <a:pt x="34417" y="858"/>
                  </a:lnTo>
                  <a:cubicBezTo>
                    <a:pt x="34287" y="2871"/>
                    <a:pt x="34215" y="4887"/>
                    <a:pt x="34111" y="6935"/>
                  </a:cubicBezTo>
                  <a:cubicBezTo>
                    <a:pt x="33999" y="9097"/>
                    <a:pt x="34149" y="11185"/>
                    <a:pt x="34149" y="13310"/>
                  </a:cubicBezTo>
                  <a:cubicBezTo>
                    <a:pt x="34149" y="17597"/>
                    <a:pt x="34186" y="21884"/>
                    <a:pt x="34298" y="26171"/>
                  </a:cubicBezTo>
                  <a:cubicBezTo>
                    <a:pt x="34370" y="28563"/>
                    <a:pt x="34407" y="30991"/>
                    <a:pt x="34478" y="33385"/>
                  </a:cubicBezTo>
                  <a:lnTo>
                    <a:pt x="34478" y="33385"/>
                  </a:lnTo>
                  <a:cubicBezTo>
                    <a:pt x="30802" y="33820"/>
                    <a:pt x="27125" y="34037"/>
                    <a:pt x="23412" y="34037"/>
                  </a:cubicBezTo>
                  <a:cubicBezTo>
                    <a:pt x="20914" y="34074"/>
                    <a:pt x="18417" y="34093"/>
                    <a:pt x="15919" y="34093"/>
                  </a:cubicBezTo>
                  <a:cubicBezTo>
                    <a:pt x="13421" y="34093"/>
                    <a:pt x="10923" y="34074"/>
                    <a:pt x="8426" y="34037"/>
                  </a:cubicBezTo>
                  <a:cubicBezTo>
                    <a:pt x="5741" y="33963"/>
                    <a:pt x="3095" y="33925"/>
                    <a:pt x="448" y="33851"/>
                  </a:cubicBezTo>
                  <a:cubicBezTo>
                    <a:pt x="261" y="33888"/>
                    <a:pt x="261" y="34149"/>
                    <a:pt x="448" y="34186"/>
                  </a:cubicBezTo>
                  <a:lnTo>
                    <a:pt x="485" y="34224"/>
                  </a:lnTo>
                  <a:cubicBezTo>
                    <a:pt x="5369" y="34708"/>
                    <a:pt x="10290" y="34745"/>
                    <a:pt x="15210" y="34745"/>
                  </a:cubicBezTo>
                  <a:cubicBezTo>
                    <a:pt x="19908" y="34745"/>
                    <a:pt x="24605" y="34634"/>
                    <a:pt x="29302" y="34335"/>
                  </a:cubicBezTo>
                  <a:cubicBezTo>
                    <a:pt x="31129" y="34224"/>
                    <a:pt x="32956" y="34074"/>
                    <a:pt x="34782" y="33851"/>
                  </a:cubicBezTo>
                  <a:cubicBezTo>
                    <a:pt x="34857" y="33813"/>
                    <a:pt x="34931" y="33739"/>
                    <a:pt x="34931" y="33627"/>
                  </a:cubicBezTo>
                  <a:cubicBezTo>
                    <a:pt x="34782" y="29340"/>
                    <a:pt x="34745" y="25015"/>
                    <a:pt x="34782" y="20728"/>
                  </a:cubicBezTo>
                  <a:cubicBezTo>
                    <a:pt x="34782" y="18566"/>
                    <a:pt x="34820" y="16441"/>
                    <a:pt x="34894" y="14279"/>
                  </a:cubicBezTo>
                  <a:cubicBezTo>
                    <a:pt x="34931" y="13235"/>
                    <a:pt x="34931" y="12191"/>
                    <a:pt x="35006" y="11147"/>
                  </a:cubicBezTo>
                  <a:cubicBezTo>
                    <a:pt x="35043" y="10103"/>
                    <a:pt x="35192" y="8985"/>
                    <a:pt x="35230" y="7867"/>
                  </a:cubicBezTo>
                  <a:cubicBezTo>
                    <a:pt x="35267" y="5406"/>
                    <a:pt x="35304" y="2946"/>
                    <a:pt x="35379" y="485"/>
                  </a:cubicBezTo>
                  <a:cubicBezTo>
                    <a:pt x="35379" y="224"/>
                    <a:pt x="35155" y="1"/>
                    <a:pt x="34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117"/>
            <p:cNvSpPr/>
            <p:nvPr/>
          </p:nvSpPr>
          <p:spPr>
            <a:xfrm>
              <a:off x="3423200" y="1809200"/>
              <a:ext cx="173875" cy="282325"/>
            </a:xfrm>
            <a:custGeom>
              <a:avLst/>
              <a:gdLst/>
              <a:ahLst/>
              <a:cxnLst/>
              <a:rect l="l" t="t" r="r" b="b"/>
              <a:pathLst>
                <a:path w="6955" h="11293" extrusionOk="0">
                  <a:moveTo>
                    <a:pt x="5726" y="0"/>
                  </a:moveTo>
                  <a:cubicBezTo>
                    <a:pt x="5672" y="0"/>
                    <a:pt x="5614" y="15"/>
                    <a:pt x="5556" y="48"/>
                  </a:cubicBezTo>
                  <a:lnTo>
                    <a:pt x="5593" y="11"/>
                  </a:lnTo>
                  <a:lnTo>
                    <a:pt x="5593" y="11"/>
                  </a:lnTo>
                  <a:cubicBezTo>
                    <a:pt x="5071" y="421"/>
                    <a:pt x="4624" y="906"/>
                    <a:pt x="4288" y="1465"/>
                  </a:cubicBezTo>
                  <a:cubicBezTo>
                    <a:pt x="3878" y="1987"/>
                    <a:pt x="3468" y="2471"/>
                    <a:pt x="3021" y="2993"/>
                  </a:cubicBezTo>
                  <a:cubicBezTo>
                    <a:pt x="2126" y="4037"/>
                    <a:pt x="1194" y="5006"/>
                    <a:pt x="225" y="5938"/>
                  </a:cubicBezTo>
                  <a:cubicBezTo>
                    <a:pt x="1" y="6162"/>
                    <a:pt x="1" y="6535"/>
                    <a:pt x="225" y="6796"/>
                  </a:cubicBezTo>
                  <a:cubicBezTo>
                    <a:pt x="1045" y="7504"/>
                    <a:pt x="1939" y="8138"/>
                    <a:pt x="2834" y="8846"/>
                  </a:cubicBezTo>
                  <a:lnTo>
                    <a:pt x="4102" y="9853"/>
                  </a:lnTo>
                  <a:cubicBezTo>
                    <a:pt x="4586" y="10188"/>
                    <a:pt x="4996" y="10561"/>
                    <a:pt x="5406" y="10971"/>
                  </a:cubicBezTo>
                  <a:cubicBezTo>
                    <a:pt x="5575" y="11201"/>
                    <a:pt x="5762" y="11293"/>
                    <a:pt x="5938" y="11293"/>
                  </a:cubicBezTo>
                  <a:cubicBezTo>
                    <a:pt x="6503" y="11293"/>
                    <a:pt x="6955" y="10352"/>
                    <a:pt x="6301" y="10039"/>
                  </a:cubicBezTo>
                  <a:cubicBezTo>
                    <a:pt x="5779" y="9778"/>
                    <a:pt x="5332" y="9443"/>
                    <a:pt x="4885" y="9070"/>
                  </a:cubicBezTo>
                  <a:lnTo>
                    <a:pt x="3542" y="7951"/>
                  </a:lnTo>
                  <a:cubicBezTo>
                    <a:pt x="2843" y="7398"/>
                    <a:pt x="2190" y="6822"/>
                    <a:pt x="1511" y="6276"/>
                  </a:cubicBezTo>
                  <a:lnTo>
                    <a:pt x="1511" y="6276"/>
                  </a:lnTo>
                  <a:cubicBezTo>
                    <a:pt x="2286" y="5414"/>
                    <a:pt x="3058" y="4565"/>
                    <a:pt x="3803" y="3664"/>
                  </a:cubicBezTo>
                  <a:cubicBezTo>
                    <a:pt x="4214" y="3142"/>
                    <a:pt x="4624" y="2620"/>
                    <a:pt x="5034" y="2061"/>
                  </a:cubicBezTo>
                  <a:cubicBezTo>
                    <a:pt x="5481" y="1577"/>
                    <a:pt x="5817" y="1017"/>
                    <a:pt x="6003" y="384"/>
                  </a:cubicBezTo>
                  <a:cubicBezTo>
                    <a:pt x="6061" y="181"/>
                    <a:pt x="5916" y="0"/>
                    <a:pt x="5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117"/>
            <p:cNvSpPr/>
            <p:nvPr/>
          </p:nvSpPr>
          <p:spPr>
            <a:xfrm>
              <a:off x="4155750" y="1242800"/>
              <a:ext cx="104425" cy="155675"/>
            </a:xfrm>
            <a:custGeom>
              <a:avLst/>
              <a:gdLst/>
              <a:ahLst/>
              <a:cxnLst/>
              <a:rect l="l" t="t" r="r" b="b"/>
              <a:pathLst>
                <a:path w="4177" h="6227" extrusionOk="0">
                  <a:moveTo>
                    <a:pt x="4027" y="1"/>
                  </a:moveTo>
                  <a:cubicBezTo>
                    <a:pt x="3766" y="38"/>
                    <a:pt x="3654" y="187"/>
                    <a:pt x="3542" y="373"/>
                  </a:cubicBezTo>
                  <a:cubicBezTo>
                    <a:pt x="3356" y="672"/>
                    <a:pt x="3170" y="933"/>
                    <a:pt x="2983" y="1194"/>
                  </a:cubicBezTo>
                  <a:cubicBezTo>
                    <a:pt x="2610" y="1753"/>
                    <a:pt x="2238" y="2312"/>
                    <a:pt x="1865" y="2909"/>
                  </a:cubicBezTo>
                  <a:cubicBezTo>
                    <a:pt x="1529" y="3468"/>
                    <a:pt x="1156" y="4027"/>
                    <a:pt x="821" y="4586"/>
                  </a:cubicBezTo>
                  <a:cubicBezTo>
                    <a:pt x="672" y="4847"/>
                    <a:pt x="485" y="5145"/>
                    <a:pt x="336" y="5406"/>
                  </a:cubicBezTo>
                  <a:cubicBezTo>
                    <a:pt x="150" y="5704"/>
                    <a:pt x="1" y="5891"/>
                    <a:pt x="113" y="6152"/>
                  </a:cubicBezTo>
                  <a:cubicBezTo>
                    <a:pt x="150" y="6189"/>
                    <a:pt x="224" y="6226"/>
                    <a:pt x="262" y="6226"/>
                  </a:cubicBezTo>
                  <a:cubicBezTo>
                    <a:pt x="560" y="6226"/>
                    <a:pt x="635" y="5965"/>
                    <a:pt x="784" y="5742"/>
                  </a:cubicBezTo>
                  <a:lnTo>
                    <a:pt x="1306" y="4922"/>
                  </a:lnTo>
                  <a:cubicBezTo>
                    <a:pt x="1641" y="4362"/>
                    <a:pt x="1977" y="3803"/>
                    <a:pt x="2349" y="3244"/>
                  </a:cubicBezTo>
                  <a:cubicBezTo>
                    <a:pt x="2685" y="2685"/>
                    <a:pt x="2983" y="2163"/>
                    <a:pt x="3319" y="1604"/>
                  </a:cubicBezTo>
                  <a:lnTo>
                    <a:pt x="3841" y="746"/>
                  </a:lnTo>
                  <a:cubicBezTo>
                    <a:pt x="3990" y="560"/>
                    <a:pt x="4176" y="299"/>
                    <a:pt x="4102" y="38"/>
                  </a:cubicBezTo>
                  <a:cubicBezTo>
                    <a:pt x="4064" y="1"/>
                    <a:pt x="4064" y="1"/>
                    <a:pt x="40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117"/>
            <p:cNvSpPr/>
            <p:nvPr/>
          </p:nvSpPr>
          <p:spPr>
            <a:xfrm>
              <a:off x="4178125" y="1242550"/>
              <a:ext cx="186250" cy="270350"/>
            </a:xfrm>
            <a:custGeom>
              <a:avLst/>
              <a:gdLst/>
              <a:ahLst/>
              <a:cxnLst/>
              <a:rect l="l" t="t" r="r" b="b"/>
              <a:pathLst>
                <a:path w="7450" h="10814" extrusionOk="0">
                  <a:moveTo>
                    <a:pt x="7312" y="1"/>
                  </a:moveTo>
                  <a:cubicBezTo>
                    <a:pt x="7298" y="1"/>
                    <a:pt x="7283" y="4"/>
                    <a:pt x="7270" y="11"/>
                  </a:cubicBezTo>
                  <a:lnTo>
                    <a:pt x="7233" y="48"/>
                  </a:lnTo>
                  <a:cubicBezTo>
                    <a:pt x="6450" y="644"/>
                    <a:pt x="5965" y="1614"/>
                    <a:pt x="5406" y="2397"/>
                  </a:cubicBezTo>
                  <a:lnTo>
                    <a:pt x="3505" y="5230"/>
                  </a:lnTo>
                  <a:lnTo>
                    <a:pt x="1641" y="7989"/>
                  </a:lnTo>
                  <a:lnTo>
                    <a:pt x="709" y="9368"/>
                  </a:lnTo>
                  <a:cubicBezTo>
                    <a:pt x="373" y="9741"/>
                    <a:pt x="150" y="10151"/>
                    <a:pt x="1" y="10635"/>
                  </a:cubicBezTo>
                  <a:cubicBezTo>
                    <a:pt x="1" y="10745"/>
                    <a:pt x="100" y="10814"/>
                    <a:pt x="198" y="10814"/>
                  </a:cubicBezTo>
                  <a:cubicBezTo>
                    <a:pt x="233" y="10814"/>
                    <a:pt x="269" y="10805"/>
                    <a:pt x="299" y="10785"/>
                  </a:cubicBezTo>
                  <a:cubicBezTo>
                    <a:pt x="672" y="10524"/>
                    <a:pt x="970" y="10151"/>
                    <a:pt x="1156" y="9741"/>
                  </a:cubicBezTo>
                  <a:lnTo>
                    <a:pt x="2088" y="8361"/>
                  </a:lnTo>
                  <a:cubicBezTo>
                    <a:pt x="2722" y="7429"/>
                    <a:pt x="3318" y="6497"/>
                    <a:pt x="3952" y="5603"/>
                  </a:cubicBezTo>
                  <a:lnTo>
                    <a:pt x="5816" y="2844"/>
                  </a:lnTo>
                  <a:cubicBezTo>
                    <a:pt x="6375" y="2024"/>
                    <a:pt x="7158" y="1129"/>
                    <a:pt x="7419" y="160"/>
                  </a:cubicBezTo>
                  <a:cubicBezTo>
                    <a:pt x="7450" y="68"/>
                    <a:pt x="7380" y="1"/>
                    <a:pt x="7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117"/>
            <p:cNvSpPr/>
            <p:nvPr/>
          </p:nvSpPr>
          <p:spPr>
            <a:xfrm>
              <a:off x="4181075" y="1336325"/>
              <a:ext cx="241750" cy="328950"/>
            </a:xfrm>
            <a:custGeom>
              <a:avLst/>
              <a:gdLst/>
              <a:ahLst/>
              <a:cxnLst/>
              <a:rect l="l" t="t" r="r" b="b"/>
              <a:pathLst>
                <a:path w="9670" h="13158" extrusionOk="0">
                  <a:moveTo>
                    <a:pt x="9541" y="0"/>
                  </a:moveTo>
                  <a:cubicBezTo>
                    <a:pt x="9524" y="0"/>
                    <a:pt x="9509" y="8"/>
                    <a:pt x="9501" y="25"/>
                  </a:cubicBezTo>
                  <a:lnTo>
                    <a:pt x="9463" y="25"/>
                  </a:lnTo>
                  <a:cubicBezTo>
                    <a:pt x="7786" y="2113"/>
                    <a:pt x="6108" y="4238"/>
                    <a:pt x="4543" y="6400"/>
                  </a:cubicBezTo>
                  <a:cubicBezTo>
                    <a:pt x="3722" y="7481"/>
                    <a:pt x="2939" y="8562"/>
                    <a:pt x="2157" y="9606"/>
                  </a:cubicBezTo>
                  <a:lnTo>
                    <a:pt x="964" y="11283"/>
                  </a:lnTo>
                  <a:cubicBezTo>
                    <a:pt x="554" y="11843"/>
                    <a:pt x="106" y="12327"/>
                    <a:pt x="32" y="12998"/>
                  </a:cubicBezTo>
                  <a:cubicBezTo>
                    <a:pt x="1" y="13090"/>
                    <a:pt x="71" y="13157"/>
                    <a:pt x="139" y="13157"/>
                  </a:cubicBezTo>
                  <a:cubicBezTo>
                    <a:pt x="153" y="13157"/>
                    <a:pt x="168" y="13154"/>
                    <a:pt x="181" y="13147"/>
                  </a:cubicBezTo>
                  <a:cubicBezTo>
                    <a:pt x="665" y="12849"/>
                    <a:pt x="1075" y="12402"/>
                    <a:pt x="1336" y="11917"/>
                  </a:cubicBezTo>
                  <a:lnTo>
                    <a:pt x="2492" y="10202"/>
                  </a:lnTo>
                  <a:cubicBezTo>
                    <a:pt x="3275" y="9084"/>
                    <a:pt x="4058" y="7966"/>
                    <a:pt x="4878" y="6847"/>
                  </a:cubicBezTo>
                  <a:cubicBezTo>
                    <a:pt x="6444" y="4610"/>
                    <a:pt x="8010" y="2374"/>
                    <a:pt x="9613" y="137"/>
                  </a:cubicBezTo>
                  <a:cubicBezTo>
                    <a:pt x="9670" y="80"/>
                    <a:pt x="9595" y="0"/>
                    <a:pt x="9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117"/>
            <p:cNvSpPr/>
            <p:nvPr/>
          </p:nvSpPr>
          <p:spPr>
            <a:xfrm>
              <a:off x="4163425" y="1489750"/>
              <a:ext cx="260100" cy="330025"/>
            </a:xfrm>
            <a:custGeom>
              <a:avLst/>
              <a:gdLst/>
              <a:ahLst/>
              <a:cxnLst/>
              <a:rect l="l" t="t" r="r" b="b"/>
              <a:pathLst>
                <a:path w="10404" h="13201" extrusionOk="0">
                  <a:moveTo>
                    <a:pt x="10190" y="0"/>
                  </a:moveTo>
                  <a:cubicBezTo>
                    <a:pt x="10156" y="0"/>
                    <a:pt x="10122" y="12"/>
                    <a:pt x="10095" y="39"/>
                  </a:cubicBezTo>
                  <a:lnTo>
                    <a:pt x="10095" y="76"/>
                  </a:lnTo>
                  <a:cubicBezTo>
                    <a:pt x="8268" y="2164"/>
                    <a:pt x="6591" y="4364"/>
                    <a:pt x="4838" y="6563"/>
                  </a:cubicBezTo>
                  <a:cubicBezTo>
                    <a:pt x="4018" y="7607"/>
                    <a:pt x="3161" y="8688"/>
                    <a:pt x="2341" y="9732"/>
                  </a:cubicBezTo>
                  <a:cubicBezTo>
                    <a:pt x="1893" y="10254"/>
                    <a:pt x="1483" y="10776"/>
                    <a:pt x="1073" y="11298"/>
                  </a:cubicBezTo>
                  <a:cubicBezTo>
                    <a:pt x="626" y="11782"/>
                    <a:pt x="253" y="12341"/>
                    <a:pt x="29" y="12938"/>
                  </a:cubicBezTo>
                  <a:cubicBezTo>
                    <a:pt x="1" y="13080"/>
                    <a:pt x="102" y="13200"/>
                    <a:pt x="218" y="13200"/>
                  </a:cubicBezTo>
                  <a:cubicBezTo>
                    <a:pt x="254" y="13200"/>
                    <a:pt x="292" y="13188"/>
                    <a:pt x="328" y="13162"/>
                  </a:cubicBezTo>
                  <a:cubicBezTo>
                    <a:pt x="849" y="12789"/>
                    <a:pt x="1297" y="12341"/>
                    <a:pt x="1632" y="11782"/>
                  </a:cubicBezTo>
                  <a:cubicBezTo>
                    <a:pt x="2042" y="11260"/>
                    <a:pt x="2415" y="10738"/>
                    <a:pt x="2788" y="10217"/>
                  </a:cubicBezTo>
                  <a:cubicBezTo>
                    <a:pt x="3645" y="9098"/>
                    <a:pt x="4503" y="8017"/>
                    <a:pt x="5323" y="6899"/>
                  </a:cubicBezTo>
                  <a:cubicBezTo>
                    <a:pt x="7001" y="4699"/>
                    <a:pt x="8753" y="2500"/>
                    <a:pt x="10319" y="226"/>
                  </a:cubicBezTo>
                  <a:cubicBezTo>
                    <a:pt x="10403" y="113"/>
                    <a:pt x="10296" y="0"/>
                    <a:pt x="10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117"/>
            <p:cNvSpPr/>
            <p:nvPr/>
          </p:nvSpPr>
          <p:spPr>
            <a:xfrm>
              <a:off x="3973925" y="1632375"/>
              <a:ext cx="453825" cy="456150"/>
            </a:xfrm>
            <a:custGeom>
              <a:avLst/>
              <a:gdLst/>
              <a:ahLst/>
              <a:cxnLst/>
              <a:rect l="l" t="t" r="r" b="b"/>
              <a:pathLst>
                <a:path w="18153" h="18246" extrusionOk="0">
                  <a:moveTo>
                    <a:pt x="18010" y="1"/>
                  </a:moveTo>
                  <a:cubicBezTo>
                    <a:pt x="17228" y="672"/>
                    <a:pt x="16519" y="1380"/>
                    <a:pt x="15923" y="2200"/>
                  </a:cubicBezTo>
                  <a:cubicBezTo>
                    <a:pt x="15252" y="2946"/>
                    <a:pt x="14581" y="3691"/>
                    <a:pt x="13872" y="4437"/>
                  </a:cubicBezTo>
                  <a:cubicBezTo>
                    <a:pt x="12456" y="6003"/>
                    <a:pt x="11002" y="7531"/>
                    <a:pt x="9511" y="9060"/>
                  </a:cubicBezTo>
                  <a:cubicBezTo>
                    <a:pt x="6566" y="12042"/>
                    <a:pt x="3509" y="14950"/>
                    <a:pt x="265" y="17671"/>
                  </a:cubicBezTo>
                  <a:cubicBezTo>
                    <a:pt x="1" y="17877"/>
                    <a:pt x="269" y="18245"/>
                    <a:pt x="559" y="18245"/>
                  </a:cubicBezTo>
                  <a:cubicBezTo>
                    <a:pt x="637" y="18245"/>
                    <a:pt x="716" y="18219"/>
                    <a:pt x="787" y="18156"/>
                  </a:cubicBezTo>
                  <a:cubicBezTo>
                    <a:pt x="3881" y="15323"/>
                    <a:pt x="6976" y="12452"/>
                    <a:pt x="9921" y="9470"/>
                  </a:cubicBezTo>
                  <a:cubicBezTo>
                    <a:pt x="11375" y="7941"/>
                    <a:pt x="12791" y="6450"/>
                    <a:pt x="14208" y="4884"/>
                  </a:cubicBezTo>
                  <a:cubicBezTo>
                    <a:pt x="14879" y="4101"/>
                    <a:pt x="15587" y="3319"/>
                    <a:pt x="16258" y="2573"/>
                  </a:cubicBezTo>
                  <a:cubicBezTo>
                    <a:pt x="16929" y="1790"/>
                    <a:pt x="17712" y="1044"/>
                    <a:pt x="18122" y="150"/>
                  </a:cubicBezTo>
                  <a:cubicBezTo>
                    <a:pt x="18153" y="89"/>
                    <a:pt x="18109" y="28"/>
                    <a:pt x="18051" y="28"/>
                  </a:cubicBezTo>
                  <a:cubicBezTo>
                    <a:pt x="18038" y="28"/>
                    <a:pt x="18024" y="31"/>
                    <a:pt x="18010" y="38"/>
                  </a:cubicBezTo>
                  <a:lnTo>
                    <a:pt x="180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117"/>
            <p:cNvSpPr/>
            <p:nvPr/>
          </p:nvSpPr>
          <p:spPr>
            <a:xfrm>
              <a:off x="4128550" y="1780350"/>
              <a:ext cx="292325" cy="305425"/>
            </a:xfrm>
            <a:custGeom>
              <a:avLst/>
              <a:gdLst/>
              <a:ahLst/>
              <a:cxnLst/>
              <a:rect l="l" t="t" r="r" b="b"/>
              <a:pathLst>
                <a:path w="11693" h="12217" extrusionOk="0">
                  <a:moveTo>
                    <a:pt x="11521" y="1"/>
                  </a:moveTo>
                  <a:cubicBezTo>
                    <a:pt x="11485" y="1"/>
                    <a:pt x="11447" y="15"/>
                    <a:pt x="11415" y="46"/>
                  </a:cubicBezTo>
                  <a:cubicBezTo>
                    <a:pt x="10446" y="941"/>
                    <a:pt x="9514" y="1910"/>
                    <a:pt x="8657" y="2917"/>
                  </a:cubicBezTo>
                  <a:cubicBezTo>
                    <a:pt x="7725" y="3924"/>
                    <a:pt x="6793" y="4930"/>
                    <a:pt x="5861" y="5937"/>
                  </a:cubicBezTo>
                  <a:cubicBezTo>
                    <a:pt x="4929" y="6943"/>
                    <a:pt x="3997" y="7875"/>
                    <a:pt x="3065" y="8807"/>
                  </a:cubicBezTo>
                  <a:cubicBezTo>
                    <a:pt x="2133" y="9776"/>
                    <a:pt x="1052" y="10708"/>
                    <a:pt x="120" y="11715"/>
                  </a:cubicBezTo>
                  <a:cubicBezTo>
                    <a:pt x="0" y="11954"/>
                    <a:pt x="191" y="12216"/>
                    <a:pt x="425" y="12216"/>
                  </a:cubicBezTo>
                  <a:cubicBezTo>
                    <a:pt x="483" y="12216"/>
                    <a:pt x="545" y="12200"/>
                    <a:pt x="604" y="12162"/>
                  </a:cubicBezTo>
                  <a:cubicBezTo>
                    <a:pt x="1611" y="11268"/>
                    <a:pt x="2580" y="10261"/>
                    <a:pt x="3512" y="9255"/>
                  </a:cubicBezTo>
                  <a:cubicBezTo>
                    <a:pt x="4481" y="8285"/>
                    <a:pt x="5451" y="7316"/>
                    <a:pt x="6383" y="6309"/>
                  </a:cubicBezTo>
                  <a:cubicBezTo>
                    <a:pt x="7315" y="5303"/>
                    <a:pt x="8209" y="4334"/>
                    <a:pt x="9104" y="3327"/>
                  </a:cubicBezTo>
                  <a:cubicBezTo>
                    <a:pt x="10036" y="2358"/>
                    <a:pt x="10893" y="1314"/>
                    <a:pt x="11639" y="196"/>
                  </a:cubicBezTo>
                  <a:cubicBezTo>
                    <a:pt x="11692" y="89"/>
                    <a:pt x="11612" y="1"/>
                    <a:pt x="11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117"/>
            <p:cNvSpPr/>
            <p:nvPr/>
          </p:nvSpPr>
          <p:spPr>
            <a:xfrm>
              <a:off x="4258450" y="1911725"/>
              <a:ext cx="169475" cy="177775"/>
            </a:xfrm>
            <a:custGeom>
              <a:avLst/>
              <a:gdLst/>
              <a:ahLst/>
              <a:cxnLst/>
              <a:rect l="l" t="t" r="r" b="b"/>
              <a:pathLst>
                <a:path w="6779" h="7111" extrusionOk="0">
                  <a:moveTo>
                    <a:pt x="6670" y="1"/>
                  </a:moveTo>
                  <a:cubicBezTo>
                    <a:pt x="6657" y="1"/>
                    <a:pt x="6643" y="4"/>
                    <a:pt x="6629" y="11"/>
                  </a:cubicBezTo>
                  <a:lnTo>
                    <a:pt x="6592" y="11"/>
                  </a:lnTo>
                  <a:cubicBezTo>
                    <a:pt x="6294" y="197"/>
                    <a:pt x="6033" y="458"/>
                    <a:pt x="5809" y="756"/>
                  </a:cubicBezTo>
                  <a:lnTo>
                    <a:pt x="5101" y="1614"/>
                  </a:lnTo>
                  <a:cubicBezTo>
                    <a:pt x="4616" y="2210"/>
                    <a:pt x="4132" y="2769"/>
                    <a:pt x="3610" y="3329"/>
                  </a:cubicBezTo>
                  <a:cubicBezTo>
                    <a:pt x="3088" y="3888"/>
                    <a:pt x="2566" y="4410"/>
                    <a:pt x="2007" y="4894"/>
                  </a:cubicBezTo>
                  <a:cubicBezTo>
                    <a:pt x="1708" y="5193"/>
                    <a:pt x="1410" y="5453"/>
                    <a:pt x="1149" y="5714"/>
                  </a:cubicBezTo>
                  <a:cubicBezTo>
                    <a:pt x="814" y="5938"/>
                    <a:pt x="516" y="6199"/>
                    <a:pt x="217" y="6460"/>
                  </a:cubicBezTo>
                  <a:cubicBezTo>
                    <a:pt x="0" y="6708"/>
                    <a:pt x="196" y="7111"/>
                    <a:pt x="504" y="7111"/>
                  </a:cubicBezTo>
                  <a:cubicBezTo>
                    <a:pt x="566" y="7111"/>
                    <a:pt x="633" y="7094"/>
                    <a:pt x="702" y="7056"/>
                  </a:cubicBezTo>
                  <a:cubicBezTo>
                    <a:pt x="1000" y="6833"/>
                    <a:pt x="1298" y="6572"/>
                    <a:pt x="1559" y="6274"/>
                  </a:cubicBezTo>
                  <a:cubicBezTo>
                    <a:pt x="1858" y="6013"/>
                    <a:pt x="2156" y="5752"/>
                    <a:pt x="2417" y="5491"/>
                  </a:cubicBezTo>
                  <a:cubicBezTo>
                    <a:pt x="3013" y="4932"/>
                    <a:pt x="3535" y="4372"/>
                    <a:pt x="4094" y="3813"/>
                  </a:cubicBezTo>
                  <a:cubicBezTo>
                    <a:pt x="4616" y="3217"/>
                    <a:pt x="5101" y="2657"/>
                    <a:pt x="5586" y="2061"/>
                  </a:cubicBezTo>
                  <a:cubicBezTo>
                    <a:pt x="5809" y="1763"/>
                    <a:pt x="6033" y="1465"/>
                    <a:pt x="6257" y="1166"/>
                  </a:cubicBezTo>
                  <a:cubicBezTo>
                    <a:pt x="6518" y="868"/>
                    <a:pt x="6667" y="495"/>
                    <a:pt x="6779" y="122"/>
                  </a:cubicBezTo>
                  <a:cubicBezTo>
                    <a:pt x="6779" y="62"/>
                    <a:pt x="6729" y="1"/>
                    <a:pt x="66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117"/>
            <p:cNvSpPr/>
            <p:nvPr/>
          </p:nvSpPr>
          <p:spPr>
            <a:xfrm>
              <a:off x="3845500" y="1811900"/>
              <a:ext cx="304700" cy="282925"/>
            </a:xfrm>
            <a:custGeom>
              <a:avLst/>
              <a:gdLst/>
              <a:ahLst/>
              <a:cxnLst/>
              <a:rect l="l" t="t" r="r" b="b"/>
              <a:pathLst>
                <a:path w="12188" h="11317" extrusionOk="0">
                  <a:moveTo>
                    <a:pt x="12127" y="0"/>
                  </a:moveTo>
                  <a:cubicBezTo>
                    <a:pt x="12113" y="0"/>
                    <a:pt x="12095" y="5"/>
                    <a:pt x="12075" y="15"/>
                  </a:cubicBezTo>
                  <a:cubicBezTo>
                    <a:pt x="11553" y="201"/>
                    <a:pt x="11031" y="499"/>
                    <a:pt x="10659" y="947"/>
                  </a:cubicBezTo>
                  <a:lnTo>
                    <a:pt x="9056" y="2289"/>
                  </a:lnTo>
                  <a:cubicBezTo>
                    <a:pt x="7975" y="3221"/>
                    <a:pt x="6893" y="4190"/>
                    <a:pt x="5812" y="5197"/>
                  </a:cubicBezTo>
                  <a:cubicBezTo>
                    <a:pt x="4806" y="6129"/>
                    <a:pt x="3762" y="7098"/>
                    <a:pt x="2755" y="8067"/>
                  </a:cubicBezTo>
                  <a:cubicBezTo>
                    <a:pt x="2271" y="8589"/>
                    <a:pt x="1786" y="9074"/>
                    <a:pt x="1264" y="9558"/>
                  </a:cubicBezTo>
                  <a:cubicBezTo>
                    <a:pt x="780" y="10043"/>
                    <a:pt x="220" y="10378"/>
                    <a:pt x="34" y="11012"/>
                  </a:cubicBezTo>
                  <a:cubicBezTo>
                    <a:pt x="1" y="11179"/>
                    <a:pt x="147" y="11316"/>
                    <a:pt x="311" y="11316"/>
                  </a:cubicBezTo>
                  <a:cubicBezTo>
                    <a:pt x="331" y="11316"/>
                    <a:pt x="350" y="11314"/>
                    <a:pt x="369" y="11310"/>
                  </a:cubicBezTo>
                  <a:cubicBezTo>
                    <a:pt x="929" y="11161"/>
                    <a:pt x="1301" y="10602"/>
                    <a:pt x="1712" y="10155"/>
                  </a:cubicBezTo>
                  <a:cubicBezTo>
                    <a:pt x="2196" y="9670"/>
                    <a:pt x="2718" y="9186"/>
                    <a:pt x="3203" y="8701"/>
                  </a:cubicBezTo>
                  <a:cubicBezTo>
                    <a:pt x="4247" y="7694"/>
                    <a:pt x="5290" y="6688"/>
                    <a:pt x="6334" y="5681"/>
                  </a:cubicBezTo>
                  <a:cubicBezTo>
                    <a:pt x="7378" y="4712"/>
                    <a:pt x="8385" y="3780"/>
                    <a:pt x="9391" y="2811"/>
                  </a:cubicBezTo>
                  <a:lnTo>
                    <a:pt x="10957" y="1431"/>
                  </a:lnTo>
                  <a:cubicBezTo>
                    <a:pt x="11479" y="1058"/>
                    <a:pt x="11889" y="611"/>
                    <a:pt x="12187" y="89"/>
                  </a:cubicBezTo>
                  <a:cubicBezTo>
                    <a:pt x="12187" y="35"/>
                    <a:pt x="12167" y="0"/>
                    <a:pt x="12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117"/>
            <p:cNvSpPr/>
            <p:nvPr/>
          </p:nvSpPr>
          <p:spPr>
            <a:xfrm>
              <a:off x="3659900" y="1819525"/>
              <a:ext cx="328925" cy="275875"/>
            </a:xfrm>
            <a:custGeom>
              <a:avLst/>
              <a:gdLst/>
              <a:ahLst/>
              <a:cxnLst/>
              <a:rect l="l" t="t" r="r" b="b"/>
              <a:pathLst>
                <a:path w="13157" h="11035" extrusionOk="0">
                  <a:moveTo>
                    <a:pt x="13018" y="1"/>
                  </a:moveTo>
                  <a:cubicBezTo>
                    <a:pt x="13005" y="1"/>
                    <a:pt x="12990" y="3"/>
                    <a:pt x="12975" y="8"/>
                  </a:cubicBezTo>
                  <a:cubicBezTo>
                    <a:pt x="12379" y="232"/>
                    <a:pt x="11820" y="567"/>
                    <a:pt x="11372" y="1014"/>
                  </a:cubicBezTo>
                  <a:cubicBezTo>
                    <a:pt x="10850" y="1387"/>
                    <a:pt x="10328" y="1797"/>
                    <a:pt x="9807" y="2207"/>
                  </a:cubicBezTo>
                  <a:cubicBezTo>
                    <a:pt x="8725" y="3065"/>
                    <a:pt x="7644" y="3960"/>
                    <a:pt x="6563" y="4854"/>
                  </a:cubicBezTo>
                  <a:cubicBezTo>
                    <a:pt x="4401" y="6644"/>
                    <a:pt x="2313" y="8508"/>
                    <a:pt x="263" y="10409"/>
                  </a:cubicBezTo>
                  <a:cubicBezTo>
                    <a:pt x="1" y="10642"/>
                    <a:pt x="262" y="11035"/>
                    <a:pt x="549" y="11035"/>
                  </a:cubicBezTo>
                  <a:cubicBezTo>
                    <a:pt x="629" y="11035"/>
                    <a:pt x="712" y="11004"/>
                    <a:pt x="785" y="10931"/>
                  </a:cubicBezTo>
                  <a:cubicBezTo>
                    <a:pt x="2798" y="8992"/>
                    <a:pt x="4848" y="7203"/>
                    <a:pt x="6973" y="5413"/>
                  </a:cubicBezTo>
                  <a:cubicBezTo>
                    <a:pt x="7980" y="4519"/>
                    <a:pt x="9024" y="3661"/>
                    <a:pt x="10105" y="2804"/>
                  </a:cubicBezTo>
                  <a:lnTo>
                    <a:pt x="11671" y="1574"/>
                  </a:lnTo>
                  <a:cubicBezTo>
                    <a:pt x="12230" y="1201"/>
                    <a:pt x="12714" y="716"/>
                    <a:pt x="13124" y="194"/>
                  </a:cubicBezTo>
                  <a:cubicBezTo>
                    <a:pt x="13157" y="97"/>
                    <a:pt x="13105" y="1"/>
                    <a:pt x="1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117"/>
            <p:cNvSpPr/>
            <p:nvPr/>
          </p:nvSpPr>
          <p:spPr>
            <a:xfrm>
              <a:off x="3542650" y="1817925"/>
              <a:ext cx="297500" cy="235925"/>
            </a:xfrm>
            <a:custGeom>
              <a:avLst/>
              <a:gdLst/>
              <a:ahLst/>
              <a:cxnLst/>
              <a:rect l="l" t="t" r="r" b="b"/>
              <a:pathLst>
                <a:path w="11900" h="9437" extrusionOk="0">
                  <a:moveTo>
                    <a:pt x="11738" y="0"/>
                  </a:moveTo>
                  <a:cubicBezTo>
                    <a:pt x="11714" y="0"/>
                    <a:pt x="11688" y="10"/>
                    <a:pt x="11663" y="35"/>
                  </a:cubicBezTo>
                  <a:cubicBezTo>
                    <a:pt x="10694" y="631"/>
                    <a:pt x="9762" y="1302"/>
                    <a:pt x="8905" y="2048"/>
                  </a:cubicBezTo>
                  <a:cubicBezTo>
                    <a:pt x="7935" y="2793"/>
                    <a:pt x="6966" y="3576"/>
                    <a:pt x="5997" y="4359"/>
                  </a:cubicBezTo>
                  <a:lnTo>
                    <a:pt x="3126" y="6559"/>
                  </a:lnTo>
                  <a:cubicBezTo>
                    <a:pt x="2194" y="7341"/>
                    <a:pt x="1113" y="8050"/>
                    <a:pt x="218" y="8870"/>
                  </a:cubicBezTo>
                  <a:cubicBezTo>
                    <a:pt x="0" y="9088"/>
                    <a:pt x="199" y="9436"/>
                    <a:pt x="465" y="9436"/>
                  </a:cubicBezTo>
                  <a:cubicBezTo>
                    <a:pt x="518" y="9436"/>
                    <a:pt x="573" y="9423"/>
                    <a:pt x="628" y="9392"/>
                  </a:cubicBezTo>
                  <a:cubicBezTo>
                    <a:pt x="1560" y="8758"/>
                    <a:pt x="2418" y="7938"/>
                    <a:pt x="3313" y="7230"/>
                  </a:cubicBezTo>
                  <a:lnTo>
                    <a:pt x="6220" y="4881"/>
                  </a:lnTo>
                  <a:lnTo>
                    <a:pt x="9016" y="2644"/>
                  </a:lnTo>
                  <a:cubicBezTo>
                    <a:pt x="10023" y="1899"/>
                    <a:pt x="10955" y="1116"/>
                    <a:pt x="11812" y="221"/>
                  </a:cubicBezTo>
                  <a:cubicBezTo>
                    <a:pt x="11900" y="133"/>
                    <a:pt x="11828" y="0"/>
                    <a:pt x="11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117"/>
            <p:cNvSpPr/>
            <p:nvPr/>
          </p:nvSpPr>
          <p:spPr>
            <a:xfrm>
              <a:off x="3487525" y="1817600"/>
              <a:ext cx="223525" cy="207225"/>
            </a:xfrm>
            <a:custGeom>
              <a:avLst/>
              <a:gdLst/>
              <a:ahLst/>
              <a:cxnLst/>
              <a:rect l="l" t="t" r="r" b="b"/>
              <a:pathLst>
                <a:path w="8941" h="8289" extrusionOk="0">
                  <a:moveTo>
                    <a:pt x="8874" y="0"/>
                  </a:moveTo>
                  <a:cubicBezTo>
                    <a:pt x="8863" y="0"/>
                    <a:pt x="8850" y="3"/>
                    <a:pt x="8836" y="10"/>
                  </a:cubicBezTo>
                  <a:cubicBezTo>
                    <a:pt x="8388" y="122"/>
                    <a:pt x="8015" y="383"/>
                    <a:pt x="7680" y="681"/>
                  </a:cubicBezTo>
                  <a:lnTo>
                    <a:pt x="6487" y="1688"/>
                  </a:lnTo>
                  <a:cubicBezTo>
                    <a:pt x="5667" y="2359"/>
                    <a:pt x="4884" y="3067"/>
                    <a:pt x="4138" y="3776"/>
                  </a:cubicBezTo>
                  <a:cubicBezTo>
                    <a:pt x="3355" y="4484"/>
                    <a:pt x="2610" y="5192"/>
                    <a:pt x="1901" y="5901"/>
                  </a:cubicBezTo>
                  <a:cubicBezTo>
                    <a:pt x="1529" y="6273"/>
                    <a:pt x="1119" y="6646"/>
                    <a:pt x="746" y="7019"/>
                  </a:cubicBezTo>
                  <a:cubicBezTo>
                    <a:pt x="485" y="7317"/>
                    <a:pt x="0" y="7653"/>
                    <a:pt x="37" y="8100"/>
                  </a:cubicBezTo>
                  <a:cubicBezTo>
                    <a:pt x="37" y="8212"/>
                    <a:pt x="112" y="8286"/>
                    <a:pt x="224" y="8286"/>
                  </a:cubicBezTo>
                  <a:cubicBezTo>
                    <a:pt x="240" y="8288"/>
                    <a:pt x="256" y="8289"/>
                    <a:pt x="272" y="8289"/>
                  </a:cubicBezTo>
                  <a:cubicBezTo>
                    <a:pt x="657" y="8289"/>
                    <a:pt x="943" y="7866"/>
                    <a:pt x="1193" y="7615"/>
                  </a:cubicBezTo>
                  <a:cubicBezTo>
                    <a:pt x="1566" y="7205"/>
                    <a:pt x="1901" y="6870"/>
                    <a:pt x="2274" y="6497"/>
                  </a:cubicBezTo>
                  <a:cubicBezTo>
                    <a:pt x="2983" y="5714"/>
                    <a:pt x="3728" y="5006"/>
                    <a:pt x="4511" y="4260"/>
                  </a:cubicBezTo>
                  <a:cubicBezTo>
                    <a:pt x="5257" y="3552"/>
                    <a:pt x="6002" y="2881"/>
                    <a:pt x="6785" y="2210"/>
                  </a:cubicBezTo>
                  <a:cubicBezTo>
                    <a:pt x="7158" y="1837"/>
                    <a:pt x="7531" y="1502"/>
                    <a:pt x="7941" y="1166"/>
                  </a:cubicBezTo>
                  <a:cubicBezTo>
                    <a:pt x="8314" y="905"/>
                    <a:pt x="8649" y="532"/>
                    <a:pt x="8910" y="85"/>
                  </a:cubicBezTo>
                  <a:cubicBezTo>
                    <a:pt x="8940" y="55"/>
                    <a:pt x="8922" y="0"/>
                    <a:pt x="8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4" name="Google Shape;4764;p117"/>
          <p:cNvGrpSpPr/>
          <p:nvPr/>
        </p:nvGrpSpPr>
        <p:grpSpPr>
          <a:xfrm>
            <a:off x="3851920" y="1639304"/>
            <a:ext cx="1168900" cy="628380"/>
            <a:chOff x="5869700" y="2577650"/>
            <a:chExt cx="579725" cy="311650"/>
          </a:xfrm>
        </p:grpSpPr>
        <p:sp>
          <p:nvSpPr>
            <p:cNvPr id="4765" name="Google Shape;4765;p117"/>
            <p:cNvSpPr/>
            <p:nvPr/>
          </p:nvSpPr>
          <p:spPr>
            <a:xfrm>
              <a:off x="5982475" y="2577650"/>
              <a:ext cx="352325" cy="311650"/>
            </a:xfrm>
            <a:custGeom>
              <a:avLst/>
              <a:gdLst/>
              <a:ahLst/>
              <a:cxnLst/>
              <a:rect l="l" t="t" r="r" b="b"/>
              <a:pathLst>
                <a:path w="14093" h="12466" extrusionOk="0">
                  <a:moveTo>
                    <a:pt x="4483" y="0"/>
                  </a:moveTo>
                  <a:cubicBezTo>
                    <a:pt x="3394" y="0"/>
                    <a:pt x="2321" y="439"/>
                    <a:pt x="1529" y="1259"/>
                  </a:cubicBezTo>
                  <a:cubicBezTo>
                    <a:pt x="522" y="2340"/>
                    <a:pt x="0" y="3831"/>
                    <a:pt x="187" y="5322"/>
                  </a:cubicBezTo>
                  <a:cubicBezTo>
                    <a:pt x="373" y="6665"/>
                    <a:pt x="1230" y="7820"/>
                    <a:pt x="2125" y="8789"/>
                  </a:cubicBezTo>
                  <a:cubicBezTo>
                    <a:pt x="2796" y="9423"/>
                    <a:pt x="3505" y="10057"/>
                    <a:pt x="4250" y="10616"/>
                  </a:cubicBezTo>
                  <a:cubicBezTo>
                    <a:pt x="4958" y="11138"/>
                    <a:pt x="5704" y="11809"/>
                    <a:pt x="6562" y="12070"/>
                  </a:cubicBezTo>
                  <a:cubicBezTo>
                    <a:pt x="6599" y="12070"/>
                    <a:pt x="6673" y="11996"/>
                    <a:pt x="6636" y="11958"/>
                  </a:cubicBezTo>
                  <a:cubicBezTo>
                    <a:pt x="6114" y="11362"/>
                    <a:pt x="5518" y="10840"/>
                    <a:pt x="4884" y="10355"/>
                  </a:cubicBezTo>
                  <a:cubicBezTo>
                    <a:pt x="4250" y="9796"/>
                    <a:pt x="3654" y="9200"/>
                    <a:pt x="3132" y="8566"/>
                  </a:cubicBezTo>
                  <a:cubicBezTo>
                    <a:pt x="2312" y="7559"/>
                    <a:pt x="1454" y="6292"/>
                    <a:pt x="1491" y="4950"/>
                  </a:cubicBezTo>
                  <a:cubicBezTo>
                    <a:pt x="1491" y="3570"/>
                    <a:pt x="2349" y="2079"/>
                    <a:pt x="3691" y="1632"/>
                  </a:cubicBezTo>
                  <a:cubicBezTo>
                    <a:pt x="3955" y="1539"/>
                    <a:pt x="4231" y="1491"/>
                    <a:pt x="4505" y="1491"/>
                  </a:cubicBezTo>
                  <a:cubicBezTo>
                    <a:pt x="4888" y="1491"/>
                    <a:pt x="5266" y="1585"/>
                    <a:pt x="5592" y="1781"/>
                  </a:cubicBezTo>
                  <a:cubicBezTo>
                    <a:pt x="6151" y="2116"/>
                    <a:pt x="6562" y="2713"/>
                    <a:pt x="6636" y="3384"/>
                  </a:cubicBezTo>
                  <a:cubicBezTo>
                    <a:pt x="6673" y="3775"/>
                    <a:pt x="6981" y="3971"/>
                    <a:pt x="7288" y="3971"/>
                  </a:cubicBezTo>
                  <a:cubicBezTo>
                    <a:pt x="7596" y="3971"/>
                    <a:pt x="7904" y="3775"/>
                    <a:pt x="7941" y="3384"/>
                  </a:cubicBezTo>
                  <a:cubicBezTo>
                    <a:pt x="7950" y="3295"/>
                    <a:pt x="7955" y="3206"/>
                    <a:pt x="7957" y="3118"/>
                  </a:cubicBezTo>
                  <a:lnTo>
                    <a:pt x="7957" y="3118"/>
                  </a:lnTo>
                  <a:cubicBezTo>
                    <a:pt x="8094" y="1984"/>
                    <a:pt x="9104" y="1271"/>
                    <a:pt x="10222" y="1271"/>
                  </a:cubicBezTo>
                  <a:cubicBezTo>
                    <a:pt x="10343" y="1271"/>
                    <a:pt x="10465" y="1279"/>
                    <a:pt x="10588" y="1296"/>
                  </a:cubicBezTo>
                  <a:cubicBezTo>
                    <a:pt x="12116" y="1483"/>
                    <a:pt x="12825" y="2862"/>
                    <a:pt x="12750" y="4279"/>
                  </a:cubicBezTo>
                  <a:cubicBezTo>
                    <a:pt x="12601" y="7783"/>
                    <a:pt x="9581" y="9684"/>
                    <a:pt x="7121" y="11660"/>
                  </a:cubicBezTo>
                  <a:cubicBezTo>
                    <a:pt x="6820" y="11928"/>
                    <a:pt x="7089" y="12465"/>
                    <a:pt x="7444" y="12465"/>
                  </a:cubicBezTo>
                  <a:cubicBezTo>
                    <a:pt x="7484" y="12465"/>
                    <a:pt x="7526" y="12458"/>
                    <a:pt x="7568" y="12443"/>
                  </a:cubicBezTo>
                  <a:cubicBezTo>
                    <a:pt x="9134" y="11735"/>
                    <a:pt x="10513" y="10728"/>
                    <a:pt x="11632" y="9460"/>
                  </a:cubicBezTo>
                  <a:cubicBezTo>
                    <a:pt x="12713" y="8379"/>
                    <a:pt x="13458" y="7000"/>
                    <a:pt x="13794" y="5509"/>
                  </a:cubicBezTo>
                  <a:cubicBezTo>
                    <a:pt x="14092" y="4167"/>
                    <a:pt x="14055" y="2676"/>
                    <a:pt x="13197" y="1520"/>
                  </a:cubicBezTo>
                  <a:cubicBezTo>
                    <a:pt x="12470" y="610"/>
                    <a:pt x="11396" y="95"/>
                    <a:pt x="10259" y="95"/>
                  </a:cubicBezTo>
                  <a:cubicBezTo>
                    <a:pt x="9998" y="95"/>
                    <a:pt x="9734" y="122"/>
                    <a:pt x="9469" y="178"/>
                  </a:cubicBezTo>
                  <a:cubicBezTo>
                    <a:pt x="8641" y="339"/>
                    <a:pt x="7922" y="797"/>
                    <a:pt x="7413" y="1438"/>
                  </a:cubicBezTo>
                  <a:lnTo>
                    <a:pt x="7413" y="1438"/>
                  </a:lnTo>
                  <a:cubicBezTo>
                    <a:pt x="6966" y="845"/>
                    <a:pt x="6372" y="401"/>
                    <a:pt x="5667" y="178"/>
                  </a:cubicBezTo>
                  <a:cubicBezTo>
                    <a:pt x="5278" y="58"/>
                    <a:pt x="4880" y="0"/>
                    <a:pt x="4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117"/>
            <p:cNvSpPr/>
            <p:nvPr/>
          </p:nvSpPr>
          <p:spPr>
            <a:xfrm>
              <a:off x="6298425" y="2578425"/>
              <a:ext cx="151000" cy="94075"/>
            </a:xfrm>
            <a:custGeom>
              <a:avLst/>
              <a:gdLst/>
              <a:ahLst/>
              <a:cxnLst/>
              <a:rect l="l" t="t" r="r" b="b"/>
              <a:pathLst>
                <a:path w="6040" h="3763" extrusionOk="0">
                  <a:moveTo>
                    <a:pt x="3676" y="0"/>
                  </a:moveTo>
                  <a:cubicBezTo>
                    <a:pt x="2956" y="0"/>
                    <a:pt x="2247" y="189"/>
                    <a:pt x="1640" y="520"/>
                  </a:cubicBezTo>
                  <a:cubicBezTo>
                    <a:pt x="1193" y="743"/>
                    <a:pt x="746" y="1042"/>
                    <a:pt x="410" y="1377"/>
                  </a:cubicBezTo>
                  <a:cubicBezTo>
                    <a:pt x="261" y="1526"/>
                    <a:pt x="37" y="1713"/>
                    <a:pt x="0" y="1936"/>
                  </a:cubicBezTo>
                  <a:cubicBezTo>
                    <a:pt x="0" y="2011"/>
                    <a:pt x="0" y="2160"/>
                    <a:pt x="112" y="2197"/>
                  </a:cubicBezTo>
                  <a:cubicBezTo>
                    <a:pt x="175" y="2218"/>
                    <a:pt x="236" y="2227"/>
                    <a:pt x="294" y="2227"/>
                  </a:cubicBezTo>
                  <a:cubicBezTo>
                    <a:pt x="547" y="2227"/>
                    <a:pt x="765" y="2057"/>
                    <a:pt x="1007" y="1936"/>
                  </a:cubicBezTo>
                  <a:cubicBezTo>
                    <a:pt x="1268" y="1750"/>
                    <a:pt x="1566" y="1563"/>
                    <a:pt x="1901" y="1377"/>
                  </a:cubicBezTo>
                  <a:cubicBezTo>
                    <a:pt x="2438" y="1109"/>
                    <a:pt x="3034" y="961"/>
                    <a:pt x="3637" y="961"/>
                  </a:cubicBezTo>
                  <a:cubicBezTo>
                    <a:pt x="3704" y="961"/>
                    <a:pt x="3772" y="963"/>
                    <a:pt x="3840" y="967"/>
                  </a:cubicBezTo>
                  <a:cubicBezTo>
                    <a:pt x="4362" y="1004"/>
                    <a:pt x="5219" y="1228"/>
                    <a:pt x="5182" y="1899"/>
                  </a:cubicBezTo>
                  <a:cubicBezTo>
                    <a:pt x="5145" y="2197"/>
                    <a:pt x="4958" y="2495"/>
                    <a:pt x="4697" y="2645"/>
                  </a:cubicBezTo>
                  <a:cubicBezTo>
                    <a:pt x="4362" y="2831"/>
                    <a:pt x="3952" y="2756"/>
                    <a:pt x="3616" y="2943"/>
                  </a:cubicBezTo>
                  <a:cubicBezTo>
                    <a:pt x="3430" y="3017"/>
                    <a:pt x="3355" y="3241"/>
                    <a:pt x="3393" y="3427"/>
                  </a:cubicBezTo>
                  <a:cubicBezTo>
                    <a:pt x="3467" y="3614"/>
                    <a:pt x="3616" y="3763"/>
                    <a:pt x="3840" y="3763"/>
                  </a:cubicBezTo>
                  <a:cubicBezTo>
                    <a:pt x="4325" y="3726"/>
                    <a:pt x="4846" y="3539"/>
                    <a:pt x="5219" y="3204"/>
                  </a:cubicBezTo>
                  <a:cubicBezTo>
                    <a:pt x="5592" y="2943"/>
                    <a:pt x="5853" y="2533"/>
                    <a:pt x="5928" y="2085"/>
                  </a:cubicBezTo>
                  <a:cubicBezTo>
                    <a:pt x="6039" y="1116"/>
                    <a:pt x="5368" y="221"/>
                    <a:pt x="4436" y="72"/>
                  </a:cubicBezTo>
                  <a:cubicBezTo>
                    <a:pt x="4184" y="24"/>
                    <a:pt x="3930" y="0"/>
                    <a:pt x="3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117"/>
            <p:cNvSpPr/>
            <p:nvPr/>
          </p:nvSpPr>
          <p:spPr>
            <a:xfrm>
              <a:off x="6293750" y="2648925"/>
              <a:ext cx="150075" cy="140050"/>
            </a:xfrm>
            <a:custGeom>
              <a:avLst/>
              <a:gdLst/>
              <a:ahLst/>
              <a:cxnLst/>
              <a:rect l="l" t="t" r="r" b="b"/>
              <a:pathLst>
                <a:path w="6003" h="5602" extrusionOk="0">
                  <a:moveTo>
                    <a:pt x="4600" y="0"/>
                  </a:moveTo>
                  <a:cubicBezTo>
                    <a:pt x="4485" y="0"/>
                    <a:pt x="4368" y="16"/>
                    <a:pt x="4251" y="48"/>
                  </a:cubicBezTo>
                  <a:cubicBezTo>
                    <a:pt x="3878" y="86"/>
                    <a:pt x="3542" y="160"/>
                    <a:pt x="3207" y="309"/>
                  </a:cubicBezTo>
                  <a:cubicBezTo>
                    <a:pt x="3020" y="384"/>
                    <a:pt x="2871" y="458"/>
                    <a:pt x="2722" y="607"/>
                  </a:cubicBezTo>
                  <a:cubicBezTo>
                    <a:pt x="2573" y="719"/>
                    <a:pt x="2573" y="831"/>
                    <a:pt x="2536" y="980"/>
                  </a:cubicBezTo>
                  <a:cubicBezTo>
                    <a:pt x="2498" y="1055"/>
                    <a:pt x="2573" y="1167"/>
                    <a:pt x="2648" y="1204"/>
                  </a:cubicBezTo>
                  <a:cubicBezTo>
                    <a:pt x="2759" y="1241"/>
                    <a:pt x="2797" y="1316"/>
                    <a:pt x="2946" y="1316"/>
                  </a:cubicBezTo>
                  <a:cubicBezTo>
                    <a:pt x="3058" y="1278"/>
                    <a:pt x="3207" y="1278"/>
                    <a:pt x="3319" y="1241"/>
                  </a:cubicBezTo>
                  <a:cubicBezTo>
                    <a:pt x="3580" y="1167"/>
                    <a:pt x="3803" y="1092"/>
                    <a:pt x="4064" y="1055"/>
                  </a:cubicBezTo>
                  <a:cubicBezTo>
                    <a:pt x="4217" y="1021"/>
                    <a:pt x="4386" y="979"/>
                    <a:pt x="4534" y="979"/>
                  </a:cubicBezTo>
                  <a:cubicBezTo>
                    <a:pt x="4712" y="979"/>
                    <a:pt x="4861" y="1038"/>
                    <a:pt x="4922" y="1241"/>
                  </a:cubicBezTo>
                  <a:cubicBezTo>
                    <a:pt x="5033" y="1539"/>
                    <a:pt x="4922" y="1875"/>
                    <a:pt x="4698" y="2061"/>
                  </a:cubicBezTo>
                  <a:cubicBezTo>
                    <a:pt x="4325" y="2360"/>
                    <a:pt x="3878" y="2546"/>
                    <a:pt x="3393" y="2621"/>
                  </a:cubicBezTo>
                  <a:cubicBezTo>
                    <a:pt x="2909" y="2732"/>
                    <a:pt x="3058" y="3441"/>
                    <a:pt x="3505" y="3478"/>
                  </a:cubicBezTo>
                  <a:cubicBezTo>
                    <a:pt x="3766" y="3478"/>
                    <a:pt x="4213" y="3553"/>
                    <a:pt x="4176" y="3888"/>
                  </a:cubicBezTo>
                  <a:cubicBezTo>
                    <a:pt x="4139" y="4335"/>
                    <a:pt x="3617" y="4596"/>
                    <a:pt x="3244" y="4708"/>
                  </a:cubicBezTo>
                  <a:cubicBezTo>
                    <a:pt x="3110" y="4742"/>
                    <a:pt x="2976" y="4759"/>
                    <a:pt x="2844" y="4759"/>
                  </a:cubicBezTo>
                  <a:cubicBezTo>
                    <a:pt x="2538" y="4759"/>
                    <a:pt x="2249" y="4667"/>
                    <a:pt x="2014" y="4485"/>
                  </a:cubicBezTo>
                  <a:cubicBezTo>
                    <a:pt x="1827" y="4335"/>
                    <a:pt x="1641" y="4149"/>
                    <a:pt x="1417" y="4000"/>
                  </a:cubicBezTo>
                  <a:cubicBezTo>
                    <a:pt x="1231" y="3776"/>
                    <a:pt x="933" y="3627"/>
                    <a:pt x="634" y="3627"/>
                  </a:cubicBezTo>
                  <a:cubicBezTo>
                    <a:pt x="262" y="3627"/>
                    <a:pt x="1" y="3963"/>
                    <a:pt x="113" y="4335"/>
                  </a:cubicBezTo>
                  <a:cubicBezTo>
                    <a:pt x="150" y="4708"/>
                    <a:pt x="634" y="5044"/>
                    <a:pt x="970" y="5193"/>
                  </a:cubicBezTo>
                  <a:cubicBezTo>
                    <a:pt x="1306" y="5379"/>
                    <a:pt x="1641" y="5491"/>
                    <a:pt x="2014" y="5528"/>
                  </a:cubicBezTo>
                  <a:cubicBezTo>
                    <a:pt x="2232" y="5577"/>
                    <a:pt x="2453" y="5602"/>
                    <a:pt x="2675" y="5602"/>
                  </a:cubicBezTo>
                  <a:cubicBezTo>
                    <a:pt x="3137" y="5602"/>
                    <a:pt x="3599" y="5494"/>
                    <a:pt x="4027" y="5267"/>
                  </a:cubicBezTo>
                  <a:cubicBezTo>
                    <a:pt x="4586" y="4932"/>
                    <a:pt x="5145" y="4335"/>
                    <a:pt x="5033" y="3627"/>
                  </a:cubicBezTo>
                  <a:cubicBezTo>
                    <a:pt x="4992" y="3379"/>
                    <a:pt x="4864" y="3176"/>
                    <a:pt x="4685" y="3020"/>
                  </a:cubicBezTo>
                  <a:lnTo>
                    <a:pt x="4685" y="3020"/>
                  </a:lnTo>
                  <a:cubicBezTo>
                    <a:pt x="4921" y="2879"/>
                    <a:pt x="5149" y="2719"/>
                    <a:pt x="5369" y="2546"/>
                  </a:cubicBezTo>
                  <a:cubicBezTo>
                    <a:pt x="5816" y="2136"/>
                    <a:pt x="6003" y="1465"/>
                    <a:pt x="5816" y="868"/>
                  </a:cubicBezTo>
                  <a:cubicBezTo>
                    <a:pt x="5632" y="345"/>
                    <a:pt x="5143" y="0"/>
                    <a:pt x="4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117"/>
            <p:cNvSpPr/>
            <p:nvPr/>
          </p:nvSpPr>
          <p:spPr>
            <a:xfrm>
              <a:off x="5869700" y="2577675"/>
              <a:ext cx="153800" cy="93900"/>
            </a:xfrm>
            <a:custGeom>
              <a:avLst/>
              <a:gdLst/>
              <a:ahLst/>
              <a:cxnLst/>
              <a:rect l="l" t="t" r="r" b="b"/>
              <a:pathLst>
                <a:path w="6152" h="3756" extrusionOk="0">
                  <a:moveTo>
                    <a:pt x="2466" y="1"/>
                  </a:moveTo>
                  <a:cubicBezTo>
                    <a:pt x="2139" y="1"/>
                    <a:pt x="1810" y="47"/>
                    <a:pt x="1492" y="140"/>
                  </a:cubicBezTo>
                  <a:cubicBezTo>
                    <a:pt x="560" y="363"/>
                    <a:pt x="0" y="1258"/>
                    <a:pt x="150" y="2153"/>
                  </a:cubicBezTo>
                  <a:cubicBezTo>
                    <a:pt x="261" y="2563"/>
                    <a:pt x="485" y="2936"/>
                    <a:pt x="858" y="3196"/>
                  </a:cubicBezTo>
                  <a:cubicBezTo>
                    <a:pt x="1231" y="3532"/>
                    <a:pt x="1715" y="3756"/>
                    <a:pt x="2237" y="3756"/>
                  </a:cubicBezTo>
                  <a:cubicBezTo>
                    <a:pt x="2647" y="3718"/>
                    <a:pt x="2796" y="3196"/>
                    <a:pt x="2461" y="2936"/>
                  </a:cubicBezTo>
                  <a:cubicBezTo>
                    <a:pt x="2088" y="2749"/>
                    <a:pt x="1678" y="2861"/>
                    <a:pt x="1342" y="2600"/>
                  </a:cubicBezTo>
                  <a:cubicBezTo>
                    <a:pt x="1044" y="2451"/>
                    <a:pt x="858" y="2190"/>
                    <a:pt x="858" y="1854"/>
                  </a:cubicBezTo>
                  <a:cubicBezTo>
                    <a:pt x="858" y="1183"/>
                    <a:pt x="1864" y="997"/>
                    <a:pt x="2386" y="997"/>
                  </a:cubicBezTo>
                  <a:cubicBezTo>
                    <a:pt x="3095" y="997"/>
                    <a:pt x="3766" y="1183"/>
                    <a:pt x="4362" y="1519"/>
                  </a:cubicBezTo>
                  <a:cubicBezTo>
                    <a:pt x="4698" y="1705"/>
                    <a:pt x="4996" y="1892"/>
                    <a:pt x="5294" y="2078"/>
                  </a:cubicBezTo>
                  <a:cubicBezTo>
                    <a:pt x="5448" y="2170"/>
                    <a:pt x="5550" y="2237"/>
                    <a:pt x="5707" y="2237"/>
                  </a:cubicBezTo>
                  <a:cubicBezTo>
                    <a:pt x="5740" y="2237"/>
                    <a:pt x="5776" y="2234"/>
                    <a:pt x="5816" y="2227"/>
                  </a:cubicBezTo>
                  <a:cubicBezTo>
                    <a:pt x="5891" y="2227"/>
                    <a:pt x="6002" y="2227"/>
                    <a:pt x="6002" y="2115"/>
                  </a:cubicBezTo>
                  <a:lnTo>
                    <a:pt x="6040" y="2153"/>
                  </a:lnTo>
                  <a:cubicBezTo>
                    <a:pt x="6152" y="1705"/>
                    <a:pt x="5667" y="1370"/>
                    <a:pt x="5369" y="1109"/>
                  </a:cubicBezTo>
                  <a:cubicBezTo>
                    <a:pt x="4996" y="848"/>
                    <a:pt x="4586" y="624"/>
                    <a:pt x="4176" y="438"/>
                  </a:cubicBezTo>
                  <a:cubicBezTo>
                    <a:pt x="3648" y="150"/>
                    <a:pt x="3058" y="1"/>
                    <a:pt x="24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117"/>
            <p:cNvSpPr/>
            <p:nvPr/>
          </p:nvSpPr>
          <p:spPr>
            <a:xfrm>
              <a:off x="5876225" y="2648500"/>
              <a:ext cx="151000" cy="140300"/>
            </a:xfrm>
            <a:custGeom>
              <a:avLst/>
              <a:gdLst/>
              <a:ahLst/>
              <a:cxnLst/>
              <a:rect l="l" t="t" r="r" b="b"/>
              <a:pathLst>
                <a:path w="6040" h="5612" extrusionOk="0">
                  <a:moveTo>
                    <a:pt x="1407" y="0"/>
                  </a:moveTo>
                  <a:cubicBezTo>
                    <a:pt x="1185" y="0"/>
                    <a:pt x="964" y="49"/>
                    <a:pt x="783" y="140"/>
                  </a:cubicBezTo>
                  <a:cubicBezTo>
                    <a:pt x="485" y="326"/>
                    <a:pt x="261" y="587"/>
                    <a:pt x="187" y="885"/>
                  </a:cubicBezTo>
                  <a:cubicBezTo>
                    <a:pt x="0" y="1482"/>
                    <a:pt x="187" y="2116"/>
                    <a:pt x="634" y="2526"/>
                  </a:cubicBezTo>
                  <a:cubicBezTo>
                    <a:pt x="854" y="2714"/>
                    <a:pt x="1086" y="2876"/>
                    <a:pt x="1330" y="3014"/>
                  </a:cubicBezTo>
                  <a:lnTo>
                    <a:pt x="1330" y="3014"/>
                  </a:lnTo>
                  <a:cubicBezTo>
                    <a:pt x="1165" y="3162"/>
                    <a:pt x="1046" y="3357"/>
                    <a:pt x="1007" y="3607"/>
                  </a:cubicBezTo>
                  <a:cubicBezTo>
                    <a:pt x="858" y="4315"/>
                    <a:pt x="1454" y="4949"/>
                    <a:pt x="2013" y="5284"/>
                  </a:cubicBezTo>
                  <a:cubicBezTo>
                    <a:pt x="2432" y="5494"/>
                    <a:pt x="2905" y="5611"/>
                    <a:pt x="3383" y="5611"/>
                  </a:cubicBezTo>
                  <a:cubicBezTo>
                    <a:pt x="3585" y="5611"/>
                    <a:pt x="3789" y="5590"/>
                    <a:pt x="3989" y="5545"/>
                  </a:cubicBezTo>
                  <a:cubicBezTo>
                    <a:pt x="4362" y="5471"/>
                    <a:pt x="4735" y="5359"/>
                    <a:pt x="5070" y="5210"/>
                  </a:cubicBezTo>
                  <a:cubicBezTo>
                    <a:pt x="5406" y="5023"/>
                    <a:pt x="5891" y="4688"/>
                    <a:pt x="5928" y="4315"/>
                  </a:cubicBezTo>
                  <a:cubicBezTo>
                    <a:pt x="6040" y="3980"/>
                    <a:pt x="5779" y="3607"/>
                    <a:pt x="5406" y="3607"/>
                  </a:cubicBezTo>
                  <a:cubicBezTo>
                    <a:pt x="5108" y="3644"/>
                    <a:pt x="4847" y="3756"/>
                    <a:pt x="4623" y="3980"/>
                  </a:cubicBezTo>
                  <a:cubicBezTo>
                    <a:pt x="4437" y="4129"/>
                    <a:pt x="4250" y="4315"/>
                    <a:pt x="4027" y="4464"/>
                  </a:cubicBezTo>
                  <a:cubicBezTo>
                    <a:pt x="3789" y="4676"/>
                    <a:pt x="3476" y="4775"/>
                    <a:pt x="3168" y="4775"/>
                  </a:cubicBezTo>
                  <a:cubicBezTo>
                    <a:pt x="3042" y="4775"/>
                    <a:pt x="2916" y="4758"/>
                    <a:pt x="2796" y="4725"/>
                  </a:cubicBezTo>
                  <a:cubicBezTo>
                    <a:pt x="2424" y="4613"/>
                    <a:pt x="1939" y="4352"/>
                    <a:pt x="1864" y="3942"/>
                  </a:cubicBezTo>
                  <a:cubicBezTo>
                    <a:pt x="1790" y="3532"/>
                    <a:pt x="2237" y="3495"/>
                    <a:pt x="2498" y="3458"/>
                  </a:cubicBezTo>
                  <a:cubicBezTo>
                    <a:pt x="2983" y="3458"/>
                    <a:pt x="3132" y="2712"/>
                    <a:pt x="2610" y="2600"/>
                  </a:cubicBezTo>
                  <a:cubicBezTo>
                    <a:pt x="2163" y="2563"/>
                    <a:pt x="1715" y="2377"/>
                    <a:pt x="1342" y="2078"/>
                  </a:cubicBezTo>
                  <a:cubicBezTo>
                    <a:pt x="1119" y="1892"/>
                    <a:pt x="1007" y="1556"/>
                    <a:pt x="1081" y="1258"/>
                  </a:cubicBezTo>
                  <a:cubicBezTo>
                    <a:pt x="1165" y="1028"/>
                    <a:pt x="1320" y="962"/>
                    <a:pt x="1499" y="962"/>
                  </a:cubicBezTo>
                  <a:cubicBezTo>
                    <a:pt x="1638" y="962"/>
                    <a:pt x="1792" y="1002"/>
                    <a:pt x="1939" y="1035"/>
                  </a:cubicBezTo>
                  <a:cubicBezTo>
                    <a:pt x="2163" y="1072"/>
                    <a:pt x="2386" y="1146"/>
                    <a:pt x="2647" y="1221"/>
                  </a:cubicBezTo>
                  <a:cubicBezTo>
                    <a:pt x="2759" y="1258"/>
                    <a:pt x="2908" y="1258"/>
                    <a:pt x="3057" y="1295"/>
                  </a:cubicBezTo>
                  <a:cubicBezTo>
                    <a:pt x="3206" y="1295"/>
                    <a:pt x="3244" y="1221"/>
                    <a:pt x="3393" y="1184"/>
                  </a:cubicBezTo>
                  <a:cubicBezTo>
                    <a:pt x="3467" y="1146"/>
                    <a:pt x="3542" y="1072"/>
                    <a:pt x="3505" y="960"/>
                  </a:cubicBezTo>
                  <a:lnTo>
                    <a:pt x="3505" y="960"/>
                  </a:lnTo>
                  <a:lnTo>
                    <a:pt x="3467" y="997"/>
                  </a:lnTo>
                  <a:cubicBezTo>
                    <a:pt x="3430" y="811"/>
                    <a:pt x="3430" y="699"/>
                    <a:pt x="3281" y="587"/>
                  </a:cubicBezTo>
                  <a:cubicBezTo>
                    <a:pt x="3132" y="475"/>
                    <a:pt x="2945" y="363"/>
                    <a:pt x="2796" y="289"/>
                  </a:cubicBezTo>
                  <a:cubicBezTo>
                    <a:pt x="2461" y="177"/>
                    <a:pt x="2163" y="103"/>
                    <a:pt x="1827" y="65"/>
                  </a:cubicBezTo>
                  <a:cubicBezTo>
                    <a:pt x="1695" y="21"/>
                    <a:pt x="1551" y="0"/>
                    <a:pt x="1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WordArt 4"/>
          <p:cNvSpPr>
            <a:spLocks noChangeArrowheads="1" noChangeShapeType="1" noTextEdit="1"/>
          </p:cNvSpPr>
          <p:nvPr/>
        </p:nvSpPr>
        <p:spPr bwMode="auto">
          <a:xfrm>
            <a:off x="713224" y="2320685"/>
            <a:ext cx="7921625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Monotype Corsiva"/>
              </a:rPr>
              <a:t> </a:t>
            </a:r>
            <a:r>
              <a:rPr lang="uk-UA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Monotype Corsiva"/>
              </a:rPr>
              <a:t>Дякую за увагу!</a:t>
            </a:r>
            <a:endParaRPr lang="uk-UA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Monotype Corsiva"/>
            </a:endParaRPr>
          </a:p>
        </p:txBody>
      </p:sp>
      <p:sp>
        <p:nvSpPr>
          <p:cNvPr id="100" name="Rectangle 3"/>
          <p:cNvSpPr txBox="1">
            <a:spLocks/>
          </p:cNvSpPr>
          <p:nvPr/>
        </p:nvSpPr>
        <p:spPr>
          <a:xfrm>
            <a:off x="280910" y="381571"/>
            <a:ext cx="8372475" cy="96202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eaLnBrk="0"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1pPr>
            <a:lvl2pPr eaLnBrk="0"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2pPr>
            <a:lvl3pPr eaLnBrk="0"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3pPr>
            <a:lvl4pPr eaLnBrk="0"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4pPr>
            <a:lvl5pPr eaLnBrk="0"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9pPr>
          </a:lstStyle>
          <a:p>
            <a:pPr algn="ctr" eaLnBrk="1" hangingPunct="1">
              <a:lnSpc>
                <a:spcPct val="73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uk-UA" altLang="ru-RU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        </a:t>
            </a:r>
            <a:r>
              <a:rPr lang="uk-UA" altLang="ru-RU" sz="3300" b="1" dirty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Бажаю </a:t>
            </a:r>
            <a:r>
              <a:rPr lang="uk-UA" altLang="ru-RU" sz="3300" b="1" dirty="0" smtClean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перемоги, добра</a:t>
            </a:r>
            <a:r>
              <a:rPr lang="uk-UA" altLang="ru-RU" sz="3300" b="1" dirty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, здоров’я, </a:t>
            </a:r>
            <a:endParaRPr lang="uk-UA" altLang="ru-RU" sz="3300" b="1" dirty="0" smtClean="0">
              <a:solidFill>
                <a:srgbClr val="99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  <a:p>
            <a:pPr algn="ctr" eaLnBrk="1" hangingPunct="1">
              <a:lnSpc>
                <a:spcPct val="73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uk-UA" altLang="ru-RU" sz="3300" b="1" dirty="0" smtClean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успіхів </a:t>
            </a:r>
            <a:r>
              <a:rPr lang="uk-UA" altLang="ru-RU" sz="3300" b="1" dirty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у благородній справі </a:t>
            </a:r>
            <a:r>
              <a:rPr lang="uk-UA" altLang="ru-RU" sz="3300" b="1" dirty="0" smtClean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– </a:t>
            </a:r>
          </a:p>
          <a:p>
            <a:pPr algn="ctr" eaLnBrk="1" hangingPunct="1">
              <a:lnSpc>
                <a:spcPct val="73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uk-UA" altLang="ru-RU" sz="3300" b="1" dirty="0" smtClean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на </a:t>
            </a:r>
            <a:r>
              <a:rPr lang="uk-UA" altLang="ru-RU" sz="3300" b="1" dirty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ниві освіти!</a:t>
            </a:r>
          </a:p>
        </p:txBody>
      </p:sp>
      <p:sp>
        <p:nvSpPr>
          <p:cNvPr id="101" name="TextBox 1"/>
          <p:cNvSpPr txBox="1">
            <a:spLocks noChangeArrowheads="1"/>
          </p:cNvSpPr>
          <p:nvPr/>
        </p:nvSpPr>
        <p:spPr bwMode="auto">
          <a:xfrm>
            <a:off x="815821" y="4242939"/>
            <a:ext cx="64500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hangingPunct="1"/>
            <a:r>
              <a:rPr lang="en-US" sz="2800" dirty="0">
                <a:latin typeface="Times New Roman" pitchFamily="16" charset="0"/>
                <a:cs typeface="Times New Roman" pitchFamily="16" charset="0"/>
                <a:hlinkClick r:id="rId3"/>
              </a:rPr>
              <a:t>svitlanakmytyuk@gmail.com</a:t>
            </a:r>
            <a:endParaRPr lang="en-US" sz="2800" dirty="0">
              <a:latin typeface="Times New Roman" pitchFamily="16" charset="0"/>
              <a:cs typeface="Times New Roman" pitchFamily="16" charset="0"/>
            </a:endParaRPr>
          </a:p>
          <a:p>
            <a:pPr algn="ctr" hangingPunct="1"/>
            <a:r>
              <a:rPr lang="en-US" sz="2800" b="1" dirty="0">
                <a:solidFill>
                  <a:srgbClr val="EA625C"/>
                </a:solidFill>
                <a:latin typeface="Times New Roman" pitchFamily="16" charset="0"/>
                <a:cs typeface="Times New Roman" pitchFamily="16" charset="0"/>
              </a:rPr>
              <a:t>096 677 78 72</a:t>
            </a:r>
            <a:endParaRPr lang="uk-UA" sz="2800" b="1" dirty="0">
              <a:solidFill>
                <a:srgbClr val="EA625C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smtClean="0">
                <a:latin typeface="Monotype Corsiva" pitchFamily="66" charset="0"/>
              </a:rPr>
              <a:t>34</a:t>
            </a:r>
            <a:endParaRPr lang="uk-UA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4" name="Google Shape;3964;p100"/>
          <p:cNvSpPr txBox="1">
            <a:spLocks noGrp="1"/>
          </p:cNvSpPr>
          <p:nvPr>
            <p:ph type="title"/>
          </p:nvPr>
        </p:nvSpPr>
        <p:spPr>
          <a:xfrm>
            <a:off x="973200" y="463800"/>
            <a:ext cx="74508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Мета навчального предмету «Технології»</a:t>
            </a:r>
            <a:endParaRPr dirty="0"/>
          </a:p>
        </p:txBody>
      </p:sp>
      <p:graphicFrame>
        <p:nvGraphicFramePr>
          <p:cNvPr id="3965" name="Google Shape;3965;p100"/>
          <p:cNvGraphicFramePr/>
          <p:nvPr>
            <p:extLst>
              <p:ext uri="{D42A27DB-BD31-4B8C-83A1-F6EECF244321}">
                <p14:modId xmlns:p14="http://schemas.microsoft.com/office/powerpoint/2010/main" val="2620159939"/>
              </p:ext>
            </p:extLst>
          </p:nvPr>
        </p:nvGraphicFramePr>
        <p:xfrm>
          <a:off x="1115616" y="1790925"/>
          <a:ext cx="7250625" cy="1742500"/>
        </p:xfrm>
        <a:graphic>
          <a:graphicData uri="http://schemas.openxmlformats.org/drawingml/2006/table">
            <a:tbl>
              <a:tblPr>
                <a:noFill/>
                <a:tableStyleId>{C240B0DD-FD55-4D2D-8B64-33CCEF103944}</a:tableStyleId>
              </a:tblPr>
              <a:tblGrid>
                <a:gridCol w="6148525"/>
                <a:gridCol w="1102100"/>
              </a:tblGrid>
              <a:tr h="551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500" dirty="0" smtClean="0">
                          <a:solidFill>
                            <a:schemeClr val="dk1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Розкриття</a:t>
                      </a:r>
                      <a:r>
                        <a:rPr lang="uk-UA" sz="1500" baseline="0" dirty="0" smtClean="0">
                          <a:solidFill>
                            <a:schemeClr val="dk1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 та розвиток творчого потенціалу особистості учня</a:t>
                      </a:r>
                      <a:endParaRPr sz="1500" dirty="0">
                        <a:solidFill>
                          <a:schemeClr val="dk1"/>
                        </a:solidFill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126000" marR="162000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</a:tr>
              <a:tr h="551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500" dirty="0" smtClean="0">
                          <a:solidFill>
                            <a:schemeClr val="dk1"/>
                          </a:solidFill>
                          <a:latin typeface="Commissioner"/>
                          <a:ea typeface="Josefin Slab SemiBold"/>
                          <a:cs typeface="Josefin Slab SemiBold"/>
                          <a:sym typeface="Commissioner"/>
                        </a:rPr>
                        <a:t>Здатність</a:t>
                      </a:r>
                      <a:r>
                        <a:rPr lang="uk-UA" sz="1500" baseline="0" dirty="0" smtClean="0">
                          <a:solidFill>
                            <a:schemeClr val="dk1"/>
                          </a:solidFill>
                          <a:latin typeface="Commissioner"/>
                          <a:ea typeface="Josefin Slab SemiBold"/>
                          <a:cs typeface="Josefin Slab SemiBold"/>
                          <a:sym typeface="Commissioner"/>
                        </a:rPr>
                        <a:t> застосовувати знання на практиці</a:t>
                      </a:r>
                      <a:endParaRPr sz="1500" dirty="0">
                        <a:solidFill>
                          <a:schemeClr val="dk1"/>
                        </a:solidFill>
                        <a:latin typeface="Josefin Slab SemiBold"/>
                        <a:ea typeface="Josefin Slab SemiBold"/>
                        <a:cs typeface="Josefin Slab SemiBold"/>
                        <a:sym typeface="Josefin Slab SemiBold"/>
                      </a:endParaRPr>
                    </a:p>
                  </a:txBody>
                  <a:tcPr marL="126000" marR="162000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</a:tr>
              <a:tr h="573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500" dirty="0" smtClean="0">
                          <a:solidFill>
                            <a:schemeClr val="dk1"/>
                          </a:solidFill>
                          <a:latin typeface="Commissioner"/>
                          <a:ea typeface="Josefin Slab SemiBold"/>
                          <a:cs typeface="Josefin Slab SemiBold"/>
                          <a:sym typeface="Commissioner"/>
                        </a:rPr>
                        <a:t>Розв'язання</a:t>
                      </a:r>
                      <a:r>
                        <a:rPr lang="uk-UA" sz="1500" baseline="0" dirty="0" smtClean="0">
                          <a:solidFill>
                            <a:schemeClr val="dk1"/>
                          </a:solidFill>
                          <a:latin typeface="Commissioner"/>
                          <a:ea typeface="Josefin Slab SemiBold"/>
                          <a:cs typeface="Josefin Slab SemiBold"/>
                          <a:sym typeface="Commissioner"/>
                        </a:rPr>
                        <a:t> практичних завдань в побуті через практичне засвоєння основ дизайну, технологій та декоративно-ужиткового мистецтва </a:t>
                      </a:r>
                      <a:endParaRPr sz="1500" dirty="0">
                        <a:solidFill>
                          <a:schemeClr val="dk1"/>
                        </a:solidFill>
                        <a:latin typeface="Josefin Slab SemiBold"/>
                        <a:ea typeface="Josefin Slab SemiBold"/>
                        <a:cs typeface="Josefin Slab SemiBold"/>
                        <a:sym typeface="Josefin Slab SemiBold"/>
                      </a:endParaRPr>
                    </a:p>
                  </a:txBody>
                  <a:tcPr marL="126000" marR="162000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sp>
        <p:nvSpPr>
          <p:cNvPr id="3966" name="Google Shape;3966;p100"/>
          <p:cNvSpPr/>
          <p:nvPr/>
        </p:nvSpPr>
        <p:spPr>
          <a:xfrm>
            <a:off x="7600385" y="1882575"/>
            <a:ext cx="183300" cy="18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7" name="Google Shape;3967;p100"/>
          <p:cNvSpPr/>
          <p:nvPr/>
        </p:nvSpPr>
        <p:spPr>
          <a:xfrm>
            <a:off x="7600385" y="2453750"/>
            <a:ext cx="183300" cy="18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8" name="Google Shape;3968;p100"/>
          <p:cNvSpPr/>
          <p:nvPr/>
        </p:nvSpPr>
        <p:spPr>
          <a:xfrm>
            <a:off x="7600385" y="3068501"/>
            <a:ext cx="183300" cy="18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8820472" y="4731990"/>
            <a:ext cx="323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Monotype Corsiva" pitchFamily="66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0" name="Google Shape;2680;p58"/>
          <p:cNvSpPr txBox="1">
            <a:spLocks noGrp="1"/>
          </p:cNvSpPr>
          <p:nvPr>
            <p:ph type="title"/>
          </p:nvPr>
        </p:nvSpPr>
        <p:spPr>
          <a:xfrm>
            <a:off x="2114061" y="1235140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01</a:t>
            </a:r>
            <a:endParaRPr dirty="0"/>
          </a:p>
        </p:txBody>
      </p:sp>
      <p:sp>
        <p:nvSpPr>
          <p:cNvPr id="2682" name="Google Shape;2682;p58"/>
          <p:cNvSpPr txBox="1">
            <a:spLocks noGrp="1"/>
          </p:cNvSpPr>
          <p:nvPr>
            <p:ph type="subTitle" idx="2"/>
          </p:nvPr>
        </p:nvSpPr>
        <p:spPr>
          <a:xfrm>
            <a:off x="1260580" y="1865285"/>
            <a:ext cx="23802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err="1" smtClean="0"/>
              <a:t>Проєктування</a:t>
            </a:r>
            <a:r>
              <a:rPr lang="uk-UA" dirty="0" smtClean="0"/>
              <a:t> </a:t>
            </a:r>
            <a:endParaRPr dirty="0"/>
          </a:p>
        </p:txBody>
      </p:sp>
      <p:sp>
        <p:nvSpPr>
          <p:cNvPr id="2683" name="Google Shape;2683;p58"/>
          <p:cNvSpPr txBox="1">
            <a:spLocks noGrp="1"/>
          </p:cNvSpPr>
          <p:nvPr>
            <p:ph type="title" idx="3"/>
          </p:nvPr>
        </p:nvSpPr>
        <p:spPr>
          <a:xfrm>
            <a:off x="1779330" y="3013343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04</a:t>
            </a:r>
            <a:endParaRPr/>
          </a:p>
        </p:txBody>
      </p:sp>
      <p:sp>
        <p:nvSpPr>
          <p:cNvPr id="2685" name="Google Shape;2685;p58"/>
          <p:cNvSpPr txBox="1">
            <a:spLocks noGrp="1"/>
          </p:cNvSpPr>
          <p:nvPr>
            <p:ph type="subTitle" idx="5"/>
          </p:nvPr>
        </p:nvSpPr>
        <p:spPr>
          <a:xfrm>
            <a:off x="723171" y="3721098"/>
            <a:ext cx="2880319" cy="5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Основи графічної грамотності;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Сучасна техніка та технології</a:t>
            </a:r>
            <a:endParaRPr dirty="0"/>
          </a:p>
        </p:txBody>
      </p:sp>
      <p:sp>
        <p:nvSpPr>
          <p:cNvPr id="2686" name="Google Shape;2686;p58"/>
          <p:cNvSpPr txBox="1">
            <a:spLocks noGrp="1"/>
          </p:cNvSpPr>
          <p:nvPr>
            <p:ph type="title" idx="6"/>
          </p:nvPr>
        </p:nvSpPr>
        <p:spPr>
          <a:xfrm>
            <a:off x="6858894" y="1216321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03</a:t>
            </a:r>
            <a:endParaRPr/>
          </a:p>
        </p:txBody>
      </p:sp>
      <p:sp>
        <p:nvSpPr>
          <p:cNvPr id="2688" name="Google Shape;2688;p58"/>
          <p:cNvSpPr txBox="1">
            <a:spLocks noGrp="1"/>
          </p:cNvSpPr>
          <p:nvPr>
            <p:ph type="subTitle" idx="8"/>
          </p:nvPr>
        </p:nvSpPr>
        <p:spPr>
          <a:xfrm>
            <a:off x="5940152" y="1899430"/>
            <a:ext cx="23802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Оцінювання та презентація результатів</a:t>
            </a:r>
            <a:endParaRPr dirty="0"/>
          </a:p>
        </p:txBody>
      </p:sp>
      <p:sp>
        <p:nvSpPr>
          <p:cNvPr id="2689" name="Google Shape;2689;p58"/>
          <p:cNvSpPr txBox="1">
            <a:spLocks noGrp="1"/>
          </p:cNvSpPr>
          <p:nvPr>
            <p:ph type="title" idx="9"/>
          </p:nvPr>
        </p:nvSpPr>
        <p:spPr>
          <a:xfrm>
            <a:off x="973200" y="463800"/>
            <a:ext cx="74508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Напрями: </a:t>
            </a:r>
            <a:endParaRPr dirty="0"/>
          </a:p>
        </p:txBody>
      </p:sp>
      <p:sp>
        <p:nvSpPr>
          <p:cNvPr id="2690" name="Google Shape;2690;p58"/>
          <p:cNvSpPr txBox="1">
            <a:spLocks noGrp="1"/>
          </p:cNvSpPr>
          <p:nvPr>
            <p:ph type="title" idx="13"/>
          </p:nvPr>
        </p:nvSpPr>
        <p:spPr>
          <a:xfrm>
            <a:off x="6858894" y="3017689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06</a:t>
            </a:r>
            <a:endParaRPr dirty="0"/>
          </a:p>
        </p:txBody>
      </p:sp>
      <p:sp>
        <p:nvSpPr>
          <p:cNvPr id="2692" name="Google Shape;2692;p58"/>
          <p:cNvSpPr txBox="1">
            <a:spLocks noGrp="1"/>
          </p:cNvSpPr>
          <p:nvPr>
            <p:ph type="subTitle" idx="15"/>
          </p:nvPr>
        </p:nvSpPr>
        <p:spPr>
          <a:xfrm>
            <a:off x="5940152" y="3795886"/>
            <a:ext cx="2380200" cy="5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err="1" smtClean="0"/>
              <a:t>Самозарадність</a:t>
            </a:r>
            <a:r>
              <a:rPr lang="uk-UA" dirty="0" smtClean="0"/>
              <a:t> у побуті</a:t>
            </a:r>
            <a:endParaRPr dirty="0"/>
          </a:p>
        </p:txBody>
      </p:sp>
      <p:sp>
        <p:nvSpPr>
          <p:cNvPr id="2693" name="Google Shape;2693;p58"/>
          <p:cNvSpPr txBox="1">
            <a:spLocks noGrp="1"/>
          </p:cNvSpPr>
          <p:nvPr>
            <p:ph type="title" idx="16"/>
          </p:nvPr>
        </p:nvSpPr>
        <p:spPr>
          <a:xfrm>
            <a:off x="4275625" y="1216321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02</a:t>
            </a:r>
            <a:endParaRPr/>
          </a:p>
        </p:txBody>
      </p:sp>
      <p:sp>
        <p:nvSpPr>
          <p:cNvPr id="2695" name="Google Shape;2695;p58"/>
          <p:cNvSpPr txBox="1">
            <a:spLocks noGrp="1"/>
          </p:cNvSpPr>
          <p:nvPr>
            <p:ph type="subTitle" idx="18"/>
          </p:nvPr>
        </p:nvSpPr>
        <p:spPr>
          <a:xfrm>
            <a:off x="3469518" y="1899430"/>
            <a:ext cx="23802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Технології вироблення виробу</a:t>
            </a:r>
            <a:endParaRPr dirty="0"/>
          </a:p>
        </p:txBody>
      </p:sp>
      <p:sp>
        <p:nvSpPr>
          <p:cNvPr id="2696" name="Google Shape;2696;p58"/>
          <p:cNvSpPr txBox="1">
            <a:spLocks noGrp="1"/>
          </p:cNvSpPr>
          <p:nvPr>
            <p:ph type="title" idx="19"/>
          </p:nvPr>
        </p:nvSpPr>
        <p:spPr>
          <a:xfrm>
            <a:off x="4275625" y="3017689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05</a:t>
            </a:r>
            <a:endParaRPr/>
          </a:p>
        </p:txBody>
      </p:sp>
      <p:sp>
        <p:nvSpPr>
          <p:cNvPr id="2698" name="Google Shape;2698;p58"/>
          <p:cNvSpPr txBox="1">
            <a:spLocks noGrp="1"/>
          </p:cNvSpPr>
          <p:nvPr>
            <p:ph type="subTitle" idx="21"/>
          </p:nvPr>
        </p:nvSpPr>
        <p:spPr>
          <a:xfrm>
            <a:off x="3469518" y="3795886"/>
            <a:ext cx="2380200" cy="5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Декоративно-ужиткове мистецтво</a:t>
            </a:r>
            <a:endParaRPr dirty="0"/>
          </a:p>
        </p:txBody>
      </p:sp>
      <p:sp>
        <p:nvSpPr>
          <p:cNvPr id="2699" name="Google Shape;2699;p58"/>
          <p:cNvSpPr/>
          <p:nvPr/>
        </p:nvSpPr>
        <p:spPr>
          <a:xfrm>
            <a:off x="1979712" y="1098275"/>
            <a:ext cx="941937" cy="801155"/>
          </a:xfrm>
          <a:custGeom>
            <a:avLst/>
            <a:gdLst/>
            <a:ahLst/>
            <a:cxnLst/>
            <a:rect l="l" t="t" r="r" b="b"/>
            <a:pathLst>
              <a:path w="61394" h="52218" extrusionOk="0">
                <a:moveTo>
                  <a:pt x="30729" y="1911"/>
                </a:moveTo>
                <a:cubicBezTo>
                  <a:pt x="39611" y="1911"/>
                  <a:pt x="48577" y="5490"/>
                  <a:pt x="54333" y="12382"/>
                </a:cubicBezTo>
                <a:cubicBezTo>
                  <a:pt x="57841" y="16581"/>
                  <a:pt x="60162" y="22156"/>
                  <a:pt x="59052" y="27676"/>
                </a:cubicBezTo>
                <a:cubicBezTo>
                  <a:pt x="58015" y="32832"/>
                  <a:pt x="54587" y="37198"/>
                  <a:pt x="50582" y="40456"/>
                </a:cubicBezTo>
                <a:cubicBezTo>
                  <a:pt x="46233" y="43993"/>
                  <a:pt x="40970" y="46420"/>
                  <a:pt x="35516" y="47650"/>
                </a:cubicBezTo>
                <a:cubicBezTo>
                  <a:pt x="32828" y="48257"/>
                  <a:pt x="30083" y="48564"/>
                  <a:pt x="27329" y="48564"/>
                </a:cubicBezTo>
                <a:cubicBezTo>
                  <a:pt x="27298" y="48564"/>
                  <a:pt x="27267" y="48564"/>
                  <a:pt x="27236" y="48564"/>
                </a:cubicBezTo>
                <a:cubicBezTo>
                  <a:pt x="24458" y="48556"/>
                  <a:pt x="21635" y="48284"/>
                  <a:pt x="19005" y="47340"/>
                </a:cubicBezTo>
                <a:cubicBezTo>
                  <a:pt x="17720" y="46878"/>
                  <a:pt x="16510" y="46216"/>
                  <a:pt x="15370" y="45469"/>
                </a:cubicBezTo>
                <a:cubicBezTo>
                  <a:pt x="15259" y="45396"/>
                  <a:pt x="15132" y="45363"/>
                  <a:pt x="15004" y="45363"/>
                </a:cubicBezTo>
                <a:cubicBezTo>
                  <a:pt x="14796" y="45363"/>
                  <a:pt x="14585" y="45450"/>
                  <a:pt x="14435" y="45590"/>
                </a:cubicBezTo>
                <a:cubicBezTo>
                  <a:pt x="13076" y="46856"/>
                  <a:pt x="11415" y="47840"/>
                  <a:pt x="9781" y="48712"/>
                </a:cubicBezTo>
                <a:cubicBezTo>
                  <a:pt x="8656" y="49313"/>
                  <a:pt x="7494" y="49835"/>
                  <a:pt x="6306" y="50292"/>
                </a:cubicBezTo>
                <a:cubicBezTo>
                  <a:pt x="7597" y="48137"/>
                  <a:pt x="8875" y="45975"/>
                  <a:pt x="10140" y="43805"/>
                </a:cubicBezTo>
                <a:cubicBezTo>
                  <a:pt x="10366" y="43420"/>
                  <a:pt x="10075" y="43066"/>
                  <a:pt x="9738" y="43011"/>
                </a:cubicBezTo>
                <a:cubicBezTo>
                  <a:pt x="9680" y="42761"/>
                  <a:pt x="9518" y="42532"/>
                  <a:pt x="9295" y="42363"/>
                </a:cubicBezTo>
                <a:cubicBezTo>
                  <a:pt x="1590" y="36566"/>
                  <a:pt x="214" y="25075"/>
                  <a:pt x="4517" y="16849"/>
                </a:cubicBezTo>
                <a:cubicBezTo>
                  <a:pt x="9122" y="8049"/>
                  <a:pt x="18874" y="2604"/>
                  <a:pt x="28626" y="1978"/>
                </a:cubicBezTo>
                <a:cubicBezTo>
                  <a:pt x="29325" y="1933"/>
                  <a:pt x="30027" y="1911"/>
                  <a:pt x="30729" y="1911"/>
                </a:cubicBezTo>
                <a:close/>
                <a:moveTo>
                  <a:pt x="30805" y="0"/>
                </a:moveTo>
                <a:cubicBezTo>
                  <a:pt x="20686" y="0"/>
                  <a:pt x="10550" y="4679"/>
                  <a:pt x="4634" y="13017"/>
                </a:cubicBezTo>
                <a:cubicBezTo>
                  <a:pt x="1623" y="17260"/>
                  <a:pt x="0" y="22370"/>
                  <a:pt x="190" y="27583"/>
                </a:cubicBezTo>
                <a:cubicBezTo>
                  <a:pt x="375" y="32638"/>
                  <a:pt x="2156" y="37669"/>
                  <a:pt x="5542" y="41469"/>
                </a:cubicBezTo>
                <a:cubicBezTo>
                  <a:pt x="6383" y="42413"/>
                  <a:pt x="7326" y="43244"/>
                  <a:pt x="8335" y="44004"/>
                </a:cubicBezTo>
                <a:cubicBezTo>
                  <a:pt x="8428" y="44071"/>
                  <a:pt x="8536" y="44116"/>
                  <a:pt x="8650" y="44131"/>
                </a:cubicBezTo>
                <a:cubicBezTo>
                  <a:pt x="7155" y="46482"/>
                  <a:pt x="5662" y="48835"/>
                  <a:pt x="4204" y="51207"/>
                </a:cubicBezTo>
                <a:cubicBezTo>
                  <a:pt x="3938" y="51640"/>
                  <a:pt x="4301" y="52217"/>
                  <a:pt x="4775" y="52217"/>
                </a:cubicBezTo>
                <a:cubicBezTo>
                  <a:pt x="4835" y="52217"/>
                  <a:pt x="4896" y="52208"/>
                  <a:pt x="4958" y="52189"/>
                </a:cubicBezTo>
                <a:cubicBezTo>
                  <a:pt x="6827" y="51602"/>
                  <a:pt x="8642" y="50851"/>
                  <a:pt x="10380" y="49946"/>
                </a:cubicBezTo>
                <a:cubicBezTo>
                  <a:pt x="11980" y="49111"/>
                  <a:pt x="13441" y="48091"/>
                  <a:pt x="14935" y="47093"/>
                </a:cubicBezTo>
                <a:cubicBezTo>
                  <a:pt x="17087" y="48839"/>
                  <a:pt x="19881" y="49662"/>
                  <a:pt x="22591" y="50051"/>
                </a:cubicBezTo>
                <a:cubicBezTo>
                  <a:pt x="24215" y="50284"/>
                  <a:pt x="25857" y="50395"/>
                  <a:pt x="27499" y="50395"/>
                </a:cubicBezTo>
                <a:cubicBezTo>
                  <a:pt x="28827" y="50395"/>
                  <a:pt x="30155" y="50322"/>
                  <a:pt x="31476" y="50182"/>
                </a:cubicBezTo>
                <a:cubicBezTo>
                  <a:pt x="37470" y="49544"/>
                  <a:pt x="43320" y="47541"/>
                  <a:pt x="48407" y="44299"/>
                </a:cubicBezTo>
                <a:cubicBezTo>
                  <a:pt x="53134" y="41286"/>
                  <a:pt x="57408" y="37140"/>
                  <a:pt x="59658" y="31929"/>
                </a:cubicBezTo>
                <a:cubicBezTo>
                  <a:pt x="60796" y="29293"/>
                  <a:pt x="61393" y="26422"/>
                  <a:pt x="61170" y="23545"/>
                </a:cubicBezTo>
                <a:cubicBezTo>
                  <a:pt x="60931" y="20493"/>
                  <a:pt x="59905" y="17558"/>
                  <a:pt x="58386" y="14910"/>
                </a:cubicBezTo>
                <a:cubicBezTo>
                  <a:pt x="53088" y="5682"/>
                  <a:pt x="42604" y="470"/>
                  <a:pt x="32183" y="29"/>
                </a:cubicBezTo>
                <a:cubicBezTo>
                  <a:pt x="31724" y="10"/>
                  <a:pt x="31264" y="0"/>
                  <a:pt x="3080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0" name="Google Shape;2700;p58"/>
          <p:cNvSpPr/>
          <p:nvPr/>
        </p:nvSpPr>
        <p:spPr>
          <a:xfrm>
            <a:off x="4188663" y="1098263"/>
            <a:ext cx="941937" cy="801155"/>
          </a:xfrm>
          <a:custGeom>
            <a:avLst/>
            <a:gdLst/>
            <a:ahLst/>
            <a:cxnLst/>
            <a:rect l="l" t="t" r="r" b="b"/>
            <a:pathLst>
              <a:path w="61394" h="52218" extrusionOk="0">
                <a:moveTo>
                  <a:pt x="30729" y="1911"/>
                </a:moveTo>
                <a:cubicBezTo>
                  <a:pt x="39611" y="1911"/>
                  <a:pt x="48577" y="5490"/>
                  <a:pt x="54333" y="12382"/>
                </a:cubicBezTo>
                <a:cubicBezTo>
                  <a:pt x="57841" y="16581"/>
                  <a:pt x="60162" y="22156"/>
                  <a:pt x="59052" y="27676"/>
                </a:cubicBezTo>
                <a:cubicBezTo>
                  <a:pt x="58015" y="32832"/>
                  <a:pt x="54587" y="37198"/>
                  <a:pt x="50582" y="40456"/>
                </a:cubicBezTo>
                <a:cubicBezTo>
                  <a:pt x="46233" y="43993"/>
                  <a:pt x="40970" y="46420"/>
                  <a:pt x="35516" y="47650"/>
                </a:cubicBezTo>
                <a:cubicBezTo>
                  <a:pt x="32828" y="48257"/>
                  <a:pt x="30083" y="48564"/>
                  <a:pt x="27329" y="48564"/>
                </a:cubicBezTo>
                <a:cubicBezTo>
                  <a:pt x="27298" y="48564"/>
                  <a:pt x="27267" y="48564"/>
                  <a:pt x="27236" y="48564"/>
                </a:cubicBezTo>
                <a:cubicBezTo>
                  <a:pt x="24458" y="48556"/>
                  <a:pt x="21635" y="48284"/>
                  <a:pt x="19005" y="47340"/>
                </a:cubicBezTo>
                <a:cubicBezTo>
                  <a:pt x="17720" y="46878"/>
                  <a:pt x="16510" y="46216"/>
                  <a:pt x="15370" y="45469"/>
                </a:cubicBezTo>
                <a:cubicBezTo>
                  <a:pt x="15259" y="45396"/>
                  <a:pt x="15132" y="45363"/>
                  <a:pt x="15004" y="45363"/>
                </a:cubicBezTo>
                <a:cubicBezTo>
                  <a:pt x="14796" y="45363"/>
                  <a:pt x="14585" y="45450"/>
                  <a:pt x="14435" y="45590"/>
                </a:cubicBezTo>
                <a:cubicBezTo>
                  <a:pt x="13076" y="46856"/>
                  <a:pt x="11415" y="47840"/>
                  <a:pt x="9781" y="48712"/>
                </a:cubicBezTo>
                <a:cubicBezTo>
                  <a:pt x="8656" y="49313"/>
                  <a:pt x="7494" y="49835"/>
                  <a:pt x="6306" y="50292"/>
                </a:cubicBezTo>
                <a:cubicBezTo>
                  <a:pt x="7597" y="48137"/>
                  <a:pt x="8875" y="45975"/>
                  <a:pt x="10140" y="43805"/>
                </a:cubicBezTo>
                <a:cubicBezTo>
                  <a:pt x="10366" y="43420"/>
                  <a:pt x="10075" y="43066"/>
                  <a:pt x="9738" y="43011"/>
                </a:cubicBezTo>
                <a:cubicBezTo>
                  <a:pt x="9680" y="42761"/>
                  <a:pt x="9518" y="42532"/>
                  <a:pt x="9295" y="42363"/>
                </a:cubicBezTo>
                <a:cubicBezTo>
                  <a:pt x="1590" y="36566"/>
                  <a:pt x="214" y="25075"/>
                  <a:pt x="4517" y="16849"/>
                </a:cubicBezTo>
                <a:cubicBezTo>
                  <a:pt x="9122" y="8049"/>
                  <a:pt x="18874" y="2604"/>
                  <a:pt x="28626" y="1978"/>
                </a:cubicBezTo>
                <a:cubicBezTo>
                  <a:pt x="29325" y="1933"/>
                  <a:pt x="30027" y="1911"/>
                  <a:pt x="30729" y="1911"/>
                </a:cubicBezTo>
                <a:close/>
                <a:moveTo>
                  <a:pt x="30805" y="0"/>
                </a:moveTo>
                <a:cubicBezTo>
                  <a:pt x="20686" y="0"/>
                  <a:pt x="10550" y="4679"/>
                  <a:pt x="4634" y="13017"/>
                </a:cubicBezTo>
                <a:cubicBezTo>
                  <a:pt x="1623" y="17260"/>
                  <a:pt x="0" y="22370"/>
                  <a:pt x="190" y="27583"/>
                </a:cubicBezTo>
                <a:cubicBezTo>
                  <a:pt x="375" y="32638"/>
                  <a:pt x="2156" y="37669"/>
                  <a:pt x="5542" y="41469"/>
                </a:cubicBezTo>
                <a:cubicBezTo>
                  <a:pt x="6383" y="42413"/>
                  <a:pt x="7326" y="43244"/>
                  <a:pt x="8335" y="44004"/>
                </a:cubicBezTo>
                <a:cubicBezTo>
                  <a:pt x="8428" y="44071"/>
                  <a:pt x="8536" y="44116"/>
                  <a:pt x="8650" y="44131"/>
                </a:cubicBezTo>
                <a:cubicBezTo>
                  <a:pt x="7155" y="46482"/>
                  <a:pt x="5662" y="48835"/>
                  <a:pt x="4204" y="51207"/>
                </a:cubicBezTo>
                <a:cubicBezTo>
                  <a:pt x="3938" y="51640"/>
                  <a:pt x="4301" y="52217"/>
                  <a:pt x="4775" y="52217"/>
                </a:cubicBezTo>
                <a:cubicBezTo>
                  <a:pt x="4835" y="52217"/>
                  <a:pt x="4896" y="52208"/>
                  <a:pt x="4958" y="52189"/>
                </a:cubicBezTo>
                <a:cubicBezTo>
                  <a:pt x="6827" y="51602"/>
                  <a:pt x="8642" y="50851"/>
                  <a:pt x="10380" y="49946"/>
                </a:cubicBezTo>
                <a:cubicBezTo>
                  <a:pt x="11980" y="49111"/>
                  <a:pt x="13441" y="48091"/>
                  <a:pt x="14935" y="47093"/>
                </a:cubicBezTo>
                <a:cubicBezTo>
                  <a:pt x="17087" y="48839"/>
                  <a:pt x="19881" y="49662"/>
                  <a:pt x="22591" y="50051"/>
                </a:cubicBezTo>
                <a:cubicBezTo>
                  <a:pt x="24215" y="50284"/>
                  <a:pt x="25857" y="50395"/>
                  <a:pt x="27499" y="50395"/>
                </a:cubicBezTo>
                <a:cubicBezTo>
                  <a:pt x="28827" y="50395"/>
                  <a:pt x="30155" y="50322"/>
                  <a:pt x="31476" y="50182"/>
                </a:cubicBezTo>
                <a:cubicBezTo>
                  <a:pt x="37470" y="49544"/>
                  <a:pt x="43320" y="47541"/>
                  <a:pt x="48407" y="44299"/>
                </a:cubicBezTo>
                <a:cubicBezTo>
                  <a:pt x="53134" y="41286"/>
                  <a:pt x="57408" y="37140"/>
                  <a:pt x="59658" y="31929"/>
                </a:cubicBezTo>
                <a:cubicBezTo>
                  <a:pt x="60796" y="29293"/>
                  <a:pt x="61393" y="26422"/>
                  <a:pt x="61170" y="23545"/>
                </a:cubicBezTo>
                <a:cubicBezTo>
                  <a:pt x="60931" y="20493"/>
                  <a:pt x="59905" y="17558"/>
                  <a:pt x="58386" y="14910"/>
                </a:cubicBezTo>
                <a:cubicBezTo>
                  <a:pt x="53088" y="5682"/>
                  <a:pt x="42604" y="470"/>
                  <a:pt x="32183" y="29"/>
                </a:cubicBezTo>
                <a:cubicBezTo>
                  <a:pt x="31724" y="10"/>
                  <a:pt x="31264" y="0"/>
                  <a:pt x="3080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1" name="Google Shape;2701;p58"/>
          <p:cNvSpPr/>
          <p:nvPr/>
        </p:nvSpPr>
        <p:spPr>
          <a:xfrm>
            <a:off x="6771925" y="1098263"/>
            <a:ext cx="941937" cy="801155"/>
          </a:xfrm>
          <a:custGeom>
            <a:avLst/>
            <a:gdLst/>
            <a:ahLst/>
            <a:cxnLst/>
            <a:rect l="l" t="t" r="r" b="b"/>
            <a:pathLst>
              <a:path w="61394" h="52218" extrusionOk="0">
                <a:moveTo>
                  <a:pt x="30729" y="1911"/>
                </a:moveTo>
                <a:cubicBezTo>
                  <a:pt x="39611" y="1911"/>
                  <a:pt x="48577" y="5490"/>
                  <a:pt x="54333" y="12382"/>
                </a:cubicBezTo>
                <a:cubicBezTo>
                  <a:pt x="57841" y="16581"/>
                  <a:pt x="60162" y="22156"/>
                  <a:pt x="59052" y="27676"/>
                </a:cubicBezTo>
                <a:cubicBezTo>
                  <a:pt x="58015" y="32832"/>
                  <a:pt x="54587" y="37198"/>
                  <a:pt x="50582" y="40456"/>
                </a:cubicBezTo>
                <a:cubicBezTo>
                  <a:pt x="46233" y="43993"/>
                  <a:pt x="40970" y="46420"/>
                  <a:pt x="35516" y="47650"/>
                </a:cubicBezTo>
                <a:cubicBezTo>
                  <a:pt x="32828" y="48257"/>
                  <a:pt x="30083" y="48564"/>
                  <a:pt x="27329" y="48564"/>
                </a:cubicBezTo>
                <a:cubicBezTo>
                  <a:pt x="27298" y="48564"/>
                  <a:pt x="27267" y="48564"/>
                  <a:pt x="27236" y="48564"/>
                </a:cubicBezTo>
                <a:cubicBezTo>
                  <a:pt x="24458" y="48556"/>
                  <a:pt x="21635" y="48284"/>
                  <a:pt x="19005" y="47340"/>
                </a:cubicBezTo>
                <a:cubicBezTo>
                  <a:pt x="17720" y="46878"/>
                  <a:pt x="16510" y="46216"/>
                  <a:pt x="15370" y="45469"/>
                </a:cubicBezTo>
                <a:cubicBezTo>
                  <a:pt x="15259" y="45396"/>
                  <a:pt x="15132" y="45363"/>
                  <a:pt x="15004" y="45363"/>
                </a:cubicBezTo>
                <a:cubicBezTo>
                  <a:pt x="14796" y="45363"/>
                  <a:pt x="14585" y="45450"/>
                  <a:pt x="14435" y="45590"/>
                </a:cubicBezTo>
                <a:cubicBezTo>
                  <a:pt x="13076" y="46856"/>
                  <a:pt x="11415" y="47840"/>
                  <a:pt x="9781" y="48712"/>
                </a:cubicBezTo>
                <a:cubicBezTo>
                  <a:pt x="8656" y="49313"/>
                  <a:pt x="7494" y="49835"/>
                  <a:pt x="6306" y="50292"/>
                </a:cubicBezTo>
                <a:cubicBezTo>
                  <a:pt x="7597" y="48137"/>
                  <a:pt x="8875" y="45975"/>
                  <a:pt x="10140" y="43805"/>
                </a:cubicBezTo>
                <a:cubicBezTo>
                  <a:pt x="10366" y="43420"/>
                  <a:pt x="10075" y="43066"/>
                  <a:pt x="9738" y="43011"/>
                </a:cubicBezTo>
                <a:cubicBezTo>
                  <a:pt x="9680" y="42761"/>
                  <a:pt x="9518" y="42532"/>
                  <a:pt x="9295" y="42363"/>
                </a:cubicBezTo>
                <a:cubicBezTo>
                  <a:pt x="1590" y="36566"/>
                  <a:pt x="214" y="25075"/>
                  <a:pt x="4517" y="16849"/>
                </a:cubicBezTo>
                <a:cubicBezTo>
                  <a:pt x="9122" y="8049"/>
                  <a:pt x="18874" y="2604"/>
                  <a:pt x="28626" y="1978"/>
                </a:cubicBezTo>
                <a:cubicBezTo>
                  <a:pt x="29325" y="1933"/>
                  <a:pt x="30027" y="1911"/>
                  <a:pt x="30729" y="1911"/>
                </a:cubicBezTo>
                <a:close/>
                <a:moveTo>
                  <a:pt x="30805" y="0"/>
                </a:moveTo>
                <a:cubicBezTo>
                  <a:pt x="20686" y="0"/>
                  <a:pt x="10550" y="4679"/>
                  <a:pt x="4634" y="13017"/>
                </a:cubicBezTo>
                <a:cubicBezTo>
                  <a:pt x="1623" y="17260"/>
                  <a:pt x="0" y="22370"/>
                  <a:pt x="190" y="27583"/>
                </a:cubicBezTo>
                <a:cubicBezTo>
                  <a:pt x="375" y="32638"/>
                  <a:pt x="2156" y="37669"/>
                  <a:pt x="5542" y="41469"/>
                </a:cubicBezTo>
                <a:cubicBezTo>
                  <a:pt x="6383" y="42413"/>
                  <a:pt x="7326" y="43244"/>
                  <a:pt x="8335" y="44004"/>
                </a:cubicBezTo>
                <a:cubicBezTo>
                  <a:pt x="8428" y="44071"/>
                  <a:pt x="8536" y="44116"/>
                  <a:pt x="8650" y="44131"/>
                </a:cubicBezTo>
                <a:cubicBezTo>
                  <a:pt x="7155" y="46482"/>
                  <a:pt x="5662" y="48835"/>
                  <a:pt x="4204" y="51207"/>
                </a:cubicBezTo>
                <a:cubicBezTo>
                  <a:pt x="3938" y="51640"/>
                  <a:pt x="4301" y="52217"/>
                  <a:pt x="4775" y="52217"/>
                </a:cubicBezTo>
                <a:cubicBezTo>
                  <a:pt x="4835" y="52217"/>
                  <a:pt x="4896" y="52208"/>
                  <a:pt x="4958" y="52189"/>
                </a:cubicBezTo>
                <a:cubicBezTo>
                  <a:pt x="6827" y="51602"/>
                  <a:pt x="8642" y="50851"/>
                  <a:pt x="10380" y="49946"/>
                </a:cubicBezTo>
                <a:cubicBezTo>
                  <a:pt x="11980" y="49111"/>
                  <a:pt x="13441" y="48091"/>
                  <a:pt x="14935" y="47093"/>
                </a:cubicBezTo>
                <a:cubicBezTo>
                  <a:pt x="17087" y="48839"/>
                  <a:pt x="19881" y="49662"/>
                  <a:pt x="22591" y="50051"/>
                </a:cubicBezTo>
                <a:cubicBezTo>
                  <a:pt x="24215" y="50284"/>
                  <a:pt x="25857" y="50395"/>
                  <a:pt x="27499" y="50395"/>
                </a:cubicBezTo>
                <a:cubicBezTo>
                  <a:pt x="28827" y="50395"/>
                  <a:pt x="30155" y="50322"/>
                  <a:pt x="31476" y="50182"/>
                </a:cubicBezTo>
                <a:cubicBezTo>
                  <a:pt x="37470" y="49544"/>
                  <a:pt x="43320" y="47541"/>
                  <a:pt x="48407" y="44299"/>
                </a:cubicBezTo>
                <a:cubicBezTo>
                  <a:pt x="53134" y="41286"/>
                  <a:pt x="57408" y="37140"/>
                  <a:pt x="59658" y="31929"/>
                </a:cubicBezTo>
                <a:cubicBezTo>
                  <a:pt x="60796" y="29293"/>
                  <a:pt x="61393" y="26422"/>
                  <a:pt x="61170" y="23545"/>
                </a:cubicBezTo>
                <a:cubicBezTo>
                  <a:pt x="60931" y="20493"/>
                  <a:pt x="59905" y="17558"/>
                  <a:pt x="58386" y="14910"/>
                </a:cubicBezTo>
                <a:cubicBezTo>
                  <a:pt x="53088" y="5682"/>
                  <a:pt x="42604" y="470"/>
                  <a:pt x="32183" y="29"/>
                </a:cubicBezTo>
                <a:cubicBezTo>
                  <a:pt x="31724" y="10"/>
                  <a:pt x="31264" y="0"/>
                  <a:pt x="3080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2" name="Google Shape;2702;p58"/>
          <p:cNvSpPr/>
          <p:nvPr/>
        </p:nvSpPr>
        <p:spPr>
          <a:xfrm>
            <a:off x="4188650" y="2880813"/>
            <a:ext cx="941937" cy="801155"/>
          </a:xfrm>
          <a:custGeom>
            <a:avLst/>
            <a:gdLst/>
            <a:ahLst/>
            <a:cxnLst/>
            <a:rect l="l" t="t" r="r" b="b"/>
            <a:pathLst>
              <a:path w="61394" h="52218" extrusionOk="0">
                <a:moveTo>
                  <a:pt x="30729" y="1911"/>
                </a:moveTo>
                <a:cubicBezTo>
                  <a:pt x="39611" y="1911"/>
                  <a:pt x="48577" y="5490"/>
                  <a:pt x="54333" y="12382"/>
                </a:cubicBezTo>
                <a:cubicBezTo>
                  <a:pt x="57841" y="16581"/>
                  <a:pt x="60162" y="22156"/>
                  <a:pt x="59052" y="27676"/>
                </a:cubicBezTo>
                <a:cubicBezTo>
                  <a:pt x="58015" y="32832"/>
                  <a:pt x="54587" y="37198"/>
                  <a:pt x="50582" y="40456"/>
                </a:cubicBezTo>
                <a:cubicBezTo>
                  <a:pt x="46233" y="43993"/>
                  <a:pt x="40970" y="46420"/>
                  <a:pt x="35516" y="47650"/>
                </a:cubicBezTo>
                <a:cubicBezTo>
                  <a:pt x="32828" y="48257"/>
                  <a:pt x="30083" y="48564"/>
                  <a:pt x="27329" y="48564"/>
                </a:cubicBezTo>
                <a:cubicBezTo>
                  <a:pt x="27298" y="48564"/>
                  <a:pt x="27267" y="48564"/>
                  <a:pt x="27236" y="48564"/>
                </a:cubicBezTo>
                <a:cubicBezTo>
                  <a:pt x="24458" y="48556"/>
                  <a:pt x="21635" y="48284"/>
                  <a:pt x="19005" y="47340"/>
                </a:cubicBezTo>
                <a:cubicBezTo>
                  <a:pt x="17720" y="46878"/>
                  <a:pt x="16510" y="46216"/>
                  <a:pt x="15370" y="45469"/>
                </a:cubicBezTo>
                <a:cubicBezTo>
                  <a:pt x="15259" y="45396"/>
                  <a:pt x="15132" y="45363"/>
                  <a:pt x="15004" y="45363"/>
                </a:cubicBezTo>
                <a:cubicBezTo>
                  <a:pt x="14796" y="45363"/>
                  <a:pt x="14585" y="45450"/>
                  <a:pt x="14435" y="45590"/>
                </a:cubicBezTo>
                <a:cubicBezTo>
                  <a:pt x="13076" y="46856"/>
                  <a:pt x="11415" y="47840"/>
                  <a:pt x="9781" y="48712"/>
                </a:cubicBezTo>
                <a:cubicBezTo>
                  <a:pt x="8656" y="49313"/>
                  <a:pt x="7494" y="49835"/>
                  <a:pt x="6306" y="50292"/>
                </a:cubicBezTo>
                <a:cubicBezTo>
                  <a:pt x="7597" y="48137"/>
                  <a:pt x="8875" y="45975"/>
                  <a:pt x="10140" y="43805"/>
                </a:cubicBezTo>
                <a:cubicBezTo>
                  <a:pt x="10366" y="43420"/>
                  <a:pt x="10075" y="43066"/>
                  <a:pt x="9738" y="43011"/>
                </a:cubicBezTo>
                <a:cubicBezTo>
                  <a:pt x="9680" y="42761"/>
                  <a:pt x="9518" y="42532"/>
                  <a:pt x="9295" y="42363"/>
                </a:cubicBezTo>
                <a:cubicBezTo>
                  <a:pt x="1590" y="36566"/>
                  <a:pt x="214" y="25075"/>
                  <a:pt x="4517" y="16849"/>
                </a:cubicBezTo>
                <a:cubicBezTo>
                  <a:pt x="9122" y="8049"/>
                  <a:pt x="18874" y="2604"/>
                  <a:pt x="28626" y="1978"/>
                </a:cubicBezTo>
                <a:cubicBezTo>
                  <a:pt x="29325" y="1933"/>
                  <a:pt x="30027" y="1911"/>
                  <a:pt x="30729" y="1911"/>
                </a:cubicBezTo>
                <a:close/>
                <a:moveTo>
                  <a:pt x="30805" y="0"/>
                </a:moveTo>
                <a:cubicBezTo>
                  <a:pt x="20686" y="0"/>
                  <a:pt x="10550" y="4679"/>
                  <a:pt x="4634" y="13017"/>
                </a:cubicBezTo>
                <a:cubicBezTo>
                  <a:pt x="1623" y="17260"/>
                  <a:pt x="0" y="22370"/>
                  <a:pt x="190" y="27583"/>
                </a:cubicBezTo>
                <a:cubicBezTo>
                  <a:pt x="375" y="32638"/>
                  <a:pt x="2156" y="37669"/>
                  <a:pt x="5542" y="41469"/>
                </a:cubicBezTo>
                <a:cubicBezTo>
                  <a:pt x="6383" y="42413"/>
                  <a:pt x="7326" y="43244"/>
                  <a:pt x="8335" y="44004"/>
                </a:cubicBezTo>
                <a:cubicBezTo>
                  <a:pt x="8428" y="44071"/>
                  <a:pt x="8536" y="44116"/>
                  <a:pt x="8650" y="44131"/>
                </a:cubicBezTo>
                <a:cubicBezTo>
                  <a:pt x="7155" y="46482"/>
                  <a:pt x="5662" y="48835"/>
                  <a:pt x="4204" y="51207"/>
                </a:cubicBezTo>
                <a:cubicBezTo>
                  <a:pt x="3938" y="51640"/>
                  <a:pt x="4301" y="52217"/>
                  <a:pt x="4775" y="52217"/>
                </a:cubicBezTo>
                <a:cubicBezTo>
                  <a:pt x="4835" y="52217"/>
                  <a:pt x="4896" y="52208"/>
                  <a:pt x="4958" y="52189"/>
                </a:cubicBezTo>
                <a:cubicBezTo>
                  <a:pt x="6827" y="51602"/>
                  <a:pt x="8642" y="50851"/>
                  <a:pt x="10380" y="49946"/>
                </a:cubicBezTo>
                <a:cubicBezTo>
                  <a:pt x="11980" y="49111"/>
                  <a:pt x="13441" y="48091"/>
                  <a:pt x="14935" y="47093"/>
                </a:cubicBezTo>
                <a:cubicBezTo>
                  <a:pt x="17087" y="48839"/>
                  <a:pt x="19881" y="49662"/>
                  <a:pt x="22591" y="50051"/>
                </a:cubicBezTo>
                <a:cubicBezTo>
                  <a:pt x="24215" y="50284"/>
                  <a:pt x="25857" y="50395"/>
                  <a:pt x="27499" y="50395"/>
                </a:cubicBezTo>
                <a:cubicBezTo>
                  <a:pt x="28827" y="50395"/>
                  <a:pt x="30155" y="50322"/>
                  <a:pt x="31476" y="50182"/>
                </a:cubicBezTo>
                <a:cubicBezTo>
                  <a:pt x="37470" y="49544"/>
                  <a:pt x="43320" y="47541"/>
                  <a:pt x="48407" y="44299"/>
                </a:cubicBezTo>
                <a:cubicBezTo>
                  <a:pt x="53134" y="41286"/>
                  <a:pt x="57408" y="37140"/>
                  <a:pt x="59658" y="31929"/>
                </a:cubicBezTo>
                <a:cubicBezTo>
                  <a:pt x="60796" y="29293"/>
                  <a:pt x="61393" y="26422"/>
                  <a:pt x="61170" y="23545"/>
                </a:cubicBezTo>
                <a:cubicBezTo>
                  <a:pt x="60931" y="20493"/>
                  <a:pt x="59905" y="17558"/>
                  <a:pt x="58386" y="14910"/>
                </a:cubicBezTo>
                <a:cubicBezTo>
                  <a:pt x="53088" y="5682"/>
                  <a:pt x="42604" y="470"/>
                  <a:pt x="32183" y="29"/>
                </a:cubicBezTo>
                <a:cubicBezTo>
                  <a:pt x="31724" y="10"/>
                  <a:pt x="31264" y="0"/>
                  <a:pt x="3080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3" name="Google Shape;2703;p58"/>
          <p:cNvSpPr/>
          <p:nvPr/>
        </p:nvSpPr>
        <p:spPr>
          <a:xfrm>
            <a:off x="6771913" y="2880813"/>
            <a:ext cx="941937" cy="801155"/>
          </a:xfrm>
          <a:custGeom>
            <a:avLst/>
            <a:gdLst/>
            <a:ahLst/>
            <a:cxnLst/>
            <a:rect l="l" t="t" r="r" b="b"/>
            <a:pathLst>
              <a:path w="61394" h="52218" extrusionOk="0">
                <a:moveTo>
                  <a:pt x="30729" y="1911"/>
                </a:moveTo>
                <a:cubicBezTo>
                  <a:pt x="39611" y="1911"/>
                  <a:pt x="48577" y="5490"/>
                  <a:pt x="54333" y="12382"/>
                </a:cubicBezTo>
                <a:cubicBezTo>
                  <a:pt x="57841" y="16581"/>
                  <a:pt x="60162" y="22156"/>
                  <a:pt x="59052" y="27676"/>
                </a:cubicBezTo>
                <a:cubicBezTo>
                  <a:pt x="58015" y="32832"/>
                  <a:pt x="54587" y="37198"/>
                  <a:pt x="50582" y="40456"/>
                </a:cubicBezTo>
                <a:cubicBezTo>
                  <a:pt x="46233" y="43993"/>
                  <a:pt x="40970" y="46420"/>
                  <a:pt x="35516" y="47650"/>
                </a:cubicBezTo>
                <a:cubicBezTo>
                  <a:pt x="32828" y="48257"/>
                  <a:pt x="30083" y="48564"/>
                  <a:pt x="27329" y="48564"/>
                </a:cubicBezTo>
                <a:cubicBezTo>
                  <a:pt x="27298" y="48564"/>
                  <a:pt x="27267" y="48564"/>
                  <a:pt x="27236" y="48564"/>
                </a:cubicBezTo>
                <a:cubicBezTo>
                  <a:pt x="24458" y="48556"/>
                  <a:pt x="21635" y="48284"/>
                  <a:pt x="19005" y="47340"/>
                </a:cubicBezTo>
                <a:cubicBezTo>
                  <a:pt x="17720" y="46878"/>
                  <a:pt x="16510" y="46216"/>
                  <a:pt x="15370" y="45469"/>
                </a:cubicBezTo>
                <a:cubicBezTo>
                  <a:pt x="15259" y="45396"/>
                  <a:pt x="15132" y="45363"/>
                  <a:pt x="15004" y="45363"/>
                </a:cubicBezTo>
                <a:cubicBezTo>
                  <a:pt x="14796" y="45363"/>
                  <a:pt x="14585" y="45450"/>
                  <a:pt x="14435" y="45590"/>
                </a:cubicBezTo>
                <a:cubicBezTo>
                  <a:pt x="13076" y="46856"/>
                  <a:pt x="11415" y="47840"/>
                  <a:pt x="9781" y="48712"/>
                </a:cubicBezTo>
                <a:cubicBezTo>
                  <a:pt x="8656" y="49313"/>
                  <a:pt x="7494" y="49835"/>
                  <a:pt x="6306" y="50292"/>
                </a:cubicBezTo>
                <a:cubicBezTo>
                  <a:pt x="7597" y="48137"/>
                  <a:pt x="8875" y="45975"/>
                  <a:pt x="10140" y="43805"/>
                </a:cubicBezTo>
                <a:cubicBezTo>
                  <a:pt x="10366" y="43420"/>
                  <a:pt x="10075" y="43066"/>
                  <a:pt x="9738" y="43011"/>
                </a:cubicBezTo>
                <a:cubicBezTo>
                  <a:pt x="9680" y="42761"/>
                  <a:pt x="9518" y="42532"/>
                  <a:pt x="9295" y="42363"/>
                </a:cubicBezTo>
                <a:cubicBezTo>
                  <a:pt x="1590" y="36566"/>
                  <a:pt x="214" y="25075"/>
                  <a:pt x="4517" y="16849"/>
                </a:cubicBezTo>
                <a:cubicBezTo>
                  <a:pt x="9122" y="8049"/>
                  <a:pt x="18874" y="2604"/>
                  <a:pt x="28626" y="1978"/>
                </a:cubicBezTo>
                <a:cubicBezTo>
                  <a:pt x="29325" y="1933"/>
                  <a:pt x="30027" y="1911"/>
                  <a:pt x="30729" y="1911"/>
                </a:cubicBezTo>
                <a:close/>
                <a:moveTo>
                  <a:pt x="30805" y="0"/>
                </a:moveTo>
                <a:cubicBezTo>
                  <a:pt x="20686" y="0"/>
                  <a:pt x="10550" y="4679"/>
                  <a:pt x="4634" y="13017"/>
                </a:cubicBezTo>
                <a:cubicBezTo>
                  <a:pt x="1623" y="17260"/>
                  <a:pt x="0" y="22370"/>
                  <a:pt x="190" y="27583"/>
                </a:cubicBezTo>
                <a:cubicBezTo>
                  <a:pt x="375" y="32638"/>
                  <a:pt x="2156" y="37669"/>
                  <a:pt x="5542" y="41469"/>
                </a:cubicBezTo>
                <a:cubicBezTo>
                  <a:pt x="6383" y="42413"/>
                  <a:pt x="7326" y="43244"/>
                  <a:pt x="8335" y="44004"/>
                </a:cubicBezTo>
                <a:cubicBezTo>
                  <a:pt x="8428" y="44071"/>
                  <a:pt x="8536" y="44116"/>
                  <a:pt x="8650" y="44131"/>
                </a:cubicBezTo>
                <a:cubicBezTo>
                  <a:pt x="7155" y="46482"/>
                  <a:pt x="5662" y="48835"/>
                  <a:pt x="4204" y="51207"/>
                </a:cubicBezTo>
                <a:cubicBezTo>
                  <a:pt x="3938" y="51640"/>
                  <a:pt x="4301" y="52217"/>
                  <a:pt x="4775" y="52217"/>
                </a:cubicBezTo>
                <a:cubicBezTo>
                  <a:pt x="4835" y="52217"/>
                  <a:pt x="4896" y="52208"/>
                  <a:pt x="4958" y="52189"/>
                </a:cubicBezTo>
                <a:cubicBezTo>
                  <a:pt x="6827" y="51602"/>
                  <a:pt x="8642" y="50851"/>
                  <a:pt x="10380" y="49946"/>
                </a:cubicBezTo>
                <a:cubicBezTo>
                  <a:pt x="11980" y="49111"/>
                  <a:pt x="13441" y="48091"/>
                  <a:pt x="14935" y="47093"/>
                </a:cubicBezTo>
                <a:cubicBezTo>
                  <a:pt x="17087" y="48839"/>
                  <a:pt x="19881" y="49662"/>
                  <a:pt x="22591" y="50051"/>
                </a:cubicBezTo>
                <a:cubicBezTo>
                  <a:pt x="24215" y="50284"/>
                  <a:pt x="25857" y="50395"/>
                  <a:pt x="27499" y="50395"/>
                </a:cubicBezTo>
                <a:cubicBezTo>
                  <a:pt x="28827" y="50395"/>
                  <a:pt x="30155" y="50322"/>
                  <a:pt x="31476" y="50182"/>
                </a:cubicBezTo>
                <a:cubicBezTo>
                  <a:pt x="37470" y="49544"/>
                  <a:pt x="43320" y="47541"/>
                  <a:pt x="48407" y="44299"/>
                </a:cubicBezTo>
                <a:cubicBezTo>
                  <a:pt x="53134" y="41286"/>
                  <a:pt x="57408" y="37140"/>
                  <a:pt x="59658" y="31929"/>
                </a:cubicBezTo>
                <a:cubicBezTo>
                  <a:pt x="60796" y="29293"/>
                  <a:pt x="61393" y="26422"/>
                  <a:pt x="61170" y="23545"/>
                </a:cubicBezTo>
                <a:cubicBezTo>
                  <a:pt x="60931" y="20493"/>
                  <a:pt x="59905" y="17558"/>
                  <a:pt x="58386" y="14910"/>
                </a:cubicBezTo>
                <a:cubicBezTo>
                  <a:pt x="53088" y="5682"/>
                  <a:pt x="42604" y="470"/>
                  <a:pt x="32183" y="29"/>
                </a:cubicBezTo>
                <a:cubicBezTo>
                  <a:pt x="31724" y="10"/>
                  <a:pt x="31264" y="0"/>
                  <a:pt x="3080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4" name="Google Shape;2704;p58"/>
          <p:cNvSpPr/>
          <p:nvPr/>
        </p:nvSpPr>
        <p:spPr>
          <a:xfrm>
            <a:off x="1692363" y="2912725"/>
            <a:ext cx="941937" cy="801155"/>
          </a:xfrm>
          <a:custGeom>
            <a:avLst/>
            <a:gdLst/>
            <a:ahLst/>
            <a:cxnLst/>
            <a:rect l="l" t="t" r="r" b="b"/>
            <a:pathLst>
              <a:path w="61394" h="52218" extrusionOk="0">
                <a:moveTo>
                  <a:pt x="30729" y="1911"/>
                </a:moveTo>
                <a:cubicBezTo>
                  <a:pt x="39611" y="1911"/>
                  <a:pt x="48577" y="5490"/>
                  <a:pt x="54333" y="12382"/>
                </a:cubicBezTo>
                <a:cubicBezTo>
                  <a:pt x="57841" y="16581"/>
                  <a:pt x="60162" y="22156"/>
                  <a:pt x="59052" y="27676"/>
                </a:cubicBezTo>
                <a:cubicBezTo>
                  <a:pt x="58015" y="32832"/>
                  <a:pt x="54587" y="37198"/>
                  <a:pt x="50582" y="40456"/>
                </a:cubicBezTo>
                <a:cubicBezTo>
                  <a:pt x="46233" y="43993"/>
                  <a:pt x="40970" y="46420"/>
                  <a:pt x="35516" y="47650"/>
                </a:cubicBezTo>
                <a:cubicBezTo>
                  <a:pt x="32828" y="48257"/>
                  <a:pt x="30083" y="48564"/>
                  <a:pt x="27329" y="48564"/>
                </a:cubicBezTo>
                <a:cubicBezTo>
                  <a:pt x="27298" y="48564"/>
                  <a:pt x="27267" y="48564"/>
                  <a:pt x="27236" y="48564"/>
                </a:cubicBezTo>
                <a:cubicBezTo>
                  <a:pt x="24458" y="48556"/>
                  <a:pt x="21635" y="48284"/>
                  <a:pt x="19005" y="47340"/>
                </a:cubicBezTo>
                <a:cubicBezTo>
                  <a:pt x="17720" y="46878"/>
                  <a:pt x="16510" y="46216"/>
                  <a:pt x="15370" y="45469"/>
                </a:cubicBezTo>
                <a:cubicBezTo>
                  <a:pt x="15259" y="45396"/>
                  <a:pt x="15132" y="45363"/>
                  <a:pt x="15004" y="45363"/>
                </a:cubicBezTo>
                <a:cubicBezTo>
                  <a:pt x="14796" y="45363"/>
                  <a:pt x="14585" y="45450"/>
                  <a:pt x="14435" y="45590"/>
                </a:cubicBezTo>
                <a:cubicBezTo>
                  <a:pt x="13076" y="46856"/>
                  <a:pt x="11415" y="47840"/>
                  <a:pt x="9781" y="48712"/>
                </a:cubicBezTo>
                <a:cubicBezTo>
                  <a:pt x="8656" y="49313"/>
                  <a:pt x="7494" y="49835"/>
                  <a:pt x="6306" y="50292"/>
                </a:cubicBezTo>
                <a:cubicBezTo>
                  <a:pt x="7597" y="48137"/>
                  <a:pt x="8875" y="45975"/>
                  <a:pt x="10140" y="43805"/>
                </a:cubicBezTo>
                <a:cubicBezTo>
                  <a:pt x="10366" y="43420"/>
                  <a:pt x="10075" y="43066"/>
                  <a:pt x="9738" y="43011"/>
                </a:cubicBezTo>
                <a:cubicBezTo>
                  <a:pt x="9680" y="42761"/>
                  <a:pt x="9518" y="42532"/>
                  <a:pt x="9295" y="42363"/>
                </a:cubicBezTo>
                <a:cubicBezTo>
                  <a:pt x="1590" y="36566"/>
                  <a:pt x="214" y="25075"/>
                  <a:pt x="4517" y="16849"/>
                </a:cubicBezTo>
                <a:cubicBezTo>
                  <a:pt x="9122" y="8049"/>
                  <a:pt x="18874" y="2604"/>
                  <a:pt x="28626" y="1978"/>
                </a:cubicBezTo>
                <a:cubicBezTo>
                  <a:pt x="29325" y="1933"/>
                  <a:pt x="30027" y="1911"/>
                  <a:pt x="30729" y="1911"/>
                </a:cubicBezTo>
                <a:close/>
                <a:moveTo>
                  <a:pt x="30805" y="0"/>
                </a:moveTo>
                <a:cubicBezTo>
                  <a:pt x="20686" y="0"/>
                  <a:pt x="10550" y="4679"/>
                  <a:pt x="4634" y="13017"/>
                </a:cubicBezTo>
                <a:cubicBezTo>
                  <a:pt x="1623" y="17260"/>
                  <a:pt x="0" y="22370"/>
                  <a:pt x="190" y="27583"/>
                </a:cubicBezTo>
                <a:cubicBezTo>
                  <a:pt x="375" y="32638"/>
                  <a:pt x="2156" y="37669"/>
                  <a:pt x="5542" y="41469"/>
                </a:cubicBezTo>
                <a:cubicBezTo>
                  <a:pt x="6383" y="42413"/>
                  <a:pt x="7326" y="43244"/>
                  <a:pt x="8335" y="44004"/>
                </a:cubicBezTo>
                <a:cubicBezTo>
                  <a:pt x="8428" y="44071"/>
                  <a:pt x="8536" y="44116"/>
                  <a:pt x="8650" y="44131"/>
                </a:cubicBezTo>
                <a:cubicBezTo>
                  <a:pt x="7155" y="46482"/>
                  <a:pt x="5662" y="48835"/>
                  <a:pt x="4204" y="51207"/>
                </a:cubicBezTo>
                <a:cubicBezTo>
                  <a:pt x="3938" y="51640"/>
                  <a:pt x="4301" y="52217"/>
                  <a:pt x="4775" y="52217"/>
                </a:cubicBezTo>
                <a:cubicBezTo>
                  <a:pt x="4835" y="52217"/>
                  <a:pt x="4896" y="52208"/>
                  <a:pt x="4958" y="52189"/>
                </a:cubicBezTo>
                <a:cubicBezTo>
                  <a:pt x="6827" y="51602"/>
                  <a:pt x="8642" y="50851"/>
                  <a:pt x="10380" y="49946"/>
                </a:cubicBezTo>
                <a:cubicBezTo>
                  <a:pt x="11980" y="49111"/>
                  <a:pt x="13441" y="48091"/>
                  <a:pt x="14935" y="47093"/>
                </a:cubicBezTo>
                <a:cubicBezTo>
                  <a:pt x="17087" y="48839"/>
                  <a:pt x="19881" y="49662"/>
                  <a:pt x="22591" y="50051"/>
                </a:cubicBezTo>
                <a:cubicBezTo>
                  <a:pt x="24215" y="50284"/>
                  <a:pt x="25857" y="50395"/>
                  <a:pt x="27499" y="50395"/>
                </a:cubicBezTo>
                <a:cubicBezTo>
                  <a:pt x="28827" y="50395"/>
                  <a:pt x="30155" y="50322"/>
                  <a:pt x="31476" y="50182"/>
                </a:cubicBezTo>
                <a:cubicBezTo>
                  <a:pt x="37470" y="49544"/>
                  <a:pt x="43320" y="47541"/>
                  <a:pt x="48407" y="44299"/>
                </a:cubicBezTo>
                <a:cubicBezTo>
                  <a:pt x="53134" y="41286"/>
                  <a:pt x="57408" y="37140"/>
                  <a:pt x="59658" y="31929"/>
                </a:cubicBezTo>
                <a:cubicBezTo>
                  <a:pt x="60796" y="29293"/>
                  <a:pt x="61393" y="26422"/>
                  <a:pt x="61170" y="23545"/>
                </a:cubicBezTo>
                <a:cubicBezTo>
                  <a:pt x="60931" y="20493"/>
                  <a:pt x="59905" y="17558"/>
                  <a:pt x="58386" y="14910"/>
                </a:cubicBezTo>
                <a:cubicBezTo>
                  <a:pt x="53088" y="5682"/>
                  <a:pt x="42604" y="470"/>
                  <a:pt x="32183" y="29"/>
                </a:cubicBezTo>
                <a:cubicBezTo>
                  <a:pt x="31724" y="10"/>
                  <a:pt x="31264" y="0"/>
                  <a:pt x="3080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Picture 2" descr="Державний стандарт базової середньої освіти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56" y="479909"/>
            <a:ext cx="906107" cy="1201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4" name="TextBox 33"/>
          <p:cNvSpPr txBox="1"/>
          <p:nvPr/>
        </p:nvSpPr>
        <p:spPr>
          <a:xfrm>
            <a:off x="8820472" y="4731990"/>
            <a:ext cx="323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Monotype Corsiva" pitchFamily="66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p56"/>
          <p:cNvSpPr txBox="1">
            <a:spLocks noGrp="1"/>
          </p:cNvSpPr>
          <p:nvPr>
            <p:ph type="subTitle" idx="2"/>
          </p:nvPr>
        </p:nvSpPr>
        <p:spPr>
          <a:xfrm>
            <a:off x="1979778" y="2042356"/>
            <a:ext cx="2556996" cy="5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uk-UA" dirty="0"/>
              <a:t>формулює ідею та втілює задум у готовий продукт </a:t>
            </a:r>
            <a:endParaRPr lang="uk-UA" dirty="0" smtClean="0"/>
          </a:p>
          <a:p>
            <a:pPr marL="0" lvl="0" indent="0" algn="ctr"/>
            <a:r>
              <a:rPr lang="uk-UA" dirty="0" smtClean="0"/>
              <a:t>за </a:t>
            </a:r>
            <a:r>
              <a:rPr lang="uk-UA" dirty="0"/>
              <a:t>алгоритмом </a:t>
            </a:r>
            <a:r>
              <a:rPr lang="uk-UA" dirty="0" err="1" smtClean="0"/>
              <a:t>проєктно-технологічної</a:t>
            </a:r>
            <a:r>
              <a:rPr lang="uk-UA" dirty="0" smtClean="0"/>
              <a:t> </a:t>
            </a:r>
            <a:r>
              <a:rPr lang="uk-UA" dirty="0"/>
              <a:t>діяльності</a:t>
            </a:r>
            <a:endParaRPr dirty="0"/>
          </a:p>
        </p:txBody>
      </p:sp>
      <p:sp>
        <p:nvSpPr>
          <p:cNvPr id="2613" name="Google Shape;2613;p56"/>
          <p:cNvSpPr txBox="1">
            <a:spLocks noGrp="1"/>
          </p:cNvSpPr>
          <p:nvPr>
            <p:ph type="title" idx="6"/>
          </p:nvPr>
        </p:nvSpPr>
        <p:spPr>
          <a:xfrm>
            <a:off x="5078830" y="1825502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03</a:t>
            </a:r>
            <a:endParaRPr/>
          </a:p>
        </p:txBody>
      </p:sp>
      <p:sp>
        <p:nvSpPr>
          <p:cNvPr id="2614" name="Google Shape;2614;p56"/>
          <p:cNvSpPr txBox="1">
            <a:spLocks noGrp="1"/>
          </p:cNvSpPr>
          <p:nvPr>
            <p:ph type="title" idx="9"/>
          </p:nvPr>
        </p:nvSpPr>
        <p:spPr>
          <a:xfrm>
            <a:off x="973200" y="463800"/>
            <a:ext cx="74508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 err="1"/>
              <a:t>Вимоги</a:t>
            </a:r>
            <a:r>
              <a:rPr lang="ru-RU" dirty="0"/>
              <a:t> до </a:t>
            </a:r>
            <a:r>
              <a:rPr lang="ru-RU" dirty="0" err="1"/>
              <a:t>обов’язкових</a:t>
            </a:r>
            <a:r>
              <a:rPr lang="ru-RU" dirty="0"/>
              <a:t> </a:t>
            </a:r>
            <a:r>
              <a:rPr lang="ru-RU" dirty="0" err="1"/>
              <a:t>результатів</a:t>
            </a:r>
            <a:r>
              <a:rPr lang="ru-RU" dirty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:</a:t>
            </a:r>
            <a:endParaRPr dirty="0"/>
          </a:p>
        </p:txBody>
      </p:sp>
      <p:sp>
        <p:nvSpPr>
          <p:cNvPr id="2615" name="Google Shape;2615;p56"/>
          <p:cNvSpPr txBox="1">
            <a:spLocks noGrp="1"/>
          </p:cNvSpPr>
          <p:nvPr>
            <p:ph type="title" idx="13"/>
          </p:nvPr>
        </p:nvSpPr>
        <p:spPr>
          <a:xfrm>
            <a:off x="5078830" y="3352227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04</a:t>
            </a:r>
            <a:endParaRPr/>
          </a:p>
        </p:txBody>
      </p:sp>
      <p:sp>
        <p:nvSpPr>
          <p:cNvPr id="2616" name="Google Shape;2616;p56"/>
          <p:cNvSpPr txBox="1">
            <a:spLocks noGrp="1"/>
          </p:cNvSpPr>
          <p:nvPr>
            <p:ph type="title"/>
          </p:nvPr>
        </p:nvSpPr>
        <p:spPr>
          <a:xfrm>
            <a:off x="1126943" y="1825502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01</a:t>
            </a:r>
            <a:endParaRPr/>
          </a:p>
        </p:txBody>
      </p:sp>
      <p:sp>
        <p:nvSpPr>
          <p:cNvPr id="2617" name="Google Shape;2617;p56"/>
          <p:cNvSpPr txBox="1">
            <a:spLocks noGrp="1"/>
          </p:cNvSpPr>
          <p:nvPr>
            <p:ph type="title" idx="3"/>
          </p:nvPr>
        </p:nvSpPr>
        <p:spPr>
          <a:xfrm>
            <a:off x="1126943" y="3352227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02</a:t>
            </a:r>
            <a:endParaRPr/>
          </a:p>
        </p:txBody>
      </p:sp>
      <p:sp>
        <p:nvSpPr>
          <p:cNvPr id="2619" name="Google Shape;2619;p56"/>
          <p:cNvSpPr txBox="1">
            <a:spLocks noGrp="1"/>
          </p:cNvSpPr>
          <p:nvPr>
            <p:ph type="subTitle" idx="5"/>
          </p:nvPr>
        </p:nvSpPr>
        <p:spPr>
          <a:xfrm>
            <a:off x="2050135" y="3383035"/>
            <a:ext cx="2380200" cy="5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uk-UA" dirty="0"/>
              <a:t>творчо застосовує традиційні і сучасні технології</a:t>
            </a:r>
            <a:endParaRPr dirty="0"/>
          </a:p>
        </p:txBody>
      </p:sp>
      <p:sp>
        <p:nvSpPr>
          <p:cNvPr id="2621" name="Google Shape;2621;p56"/>
          <p:cNvSpPr txBox="1">
            <a:spLocks noGrp="1"/>
          </p:cNvSpPr>
          <p:nvPr>
            <p:ph type="subTitle" idx="8"/>
          </p:nvPr>
        </p:nvSpPr>
        <p:spPr>
          <a:xfrm>
            <a:off x="6039083" y="2029795"/>
            <a:ext cx="2380200" cy="5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uk-UA" dirty="0" smtClean="0"/>
              <a:t>ефективно використовує </a:t>
            </a:r>
            <a:r>
              <a:rPr lang="uk-UA" dirty="0"/>
              <a:t>техніку, технології та матеріали без заподіяння шкоди навколишньому природному середовищу</a:t>
            </a:r>
            <a:endParaRPr dirty="0"/>
          </a:p>
        </p:txBody>
      </p:sp>
      <p:sp>
        <p:nvSpPr>
          <p:cNvPr id="2623" name="Google Shape;2623;p56"/>
          <p:cNvSpPr txBox="1">
            <a:spLocks noGrp="1"/>
          </p:cNvSpPr>
          <p:nvPr>
            <p:ph type="subTitle" idx="15"/>
          </p:nvPr>
        </p:nvSpPr>
        <p:spPr>
          <a:xfrm>
            <a:off x="6039083" y="3556628"/>
            <a:ext cx="2380200" cy="5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uk-UA" dirty="0"/>
              <a:t>турбується про власний побут, задоволення власних потреб та</a:t>
            </a:r>
            <a:br>
              <a:rPr lang="uk-UA" dirty="0"/>
            </a:br>
            <a:r>
              <a:rPr lang="uk-UA" dirty="0"/>
              <a:t>потреб інших осіб</a:t>
            </a:r>
            <a:endParaRPr dirty="0"/>
          </a:p>
        </p:txBody>
      </p:sp>
      <p:grpSp>
        <p:nvGrpSpPr>
          <p:cNvPr id="2624" name="Google Shape;2624;p56"/>
          <p:cNvGrpSpPr/>
          <p:nvPr/>
        </p:nvGrpSpPr>
        <p:grpSpPr>
          <a:xfrm rot="-2700000">
            <a:off x="7487668" y="278469"/>
            <a:ext cx="1902958" cy="1155447"/>
            <a:chOff x="4779189" y="1569675"/>
            <a:chExt cx="1182836" cy="718200"/>
          </a:xfrm>
        </p:grpSpPr>
        <p:sp>
          <p:nvSpPr>
            <p:cNvPr id="2625" name="Google Shape;2625;p56"/>
            <p:cNvSpPr/>
            <p:nvPr/>
          </p:nvSpPr>
          <p:spPr>
            <a:xfrm>
              <a:off x="5763550" y="1994950"/>
              <a:ext cx="198475" cy="292925"/>
            </a:xfrm>
            <a:custGeom>
              <a:avLst/>
              <a:gdLst/>
              <a:ahLst/>
              <a:cxnLst/>
              <a:rect l="l" t="t" r="r" b="b"/>
              <a:pathLst>
                <a:path w="7939" h="11717" extrusionOk="0">
                  <a:moveTo>
                    <a:pt x="5663" y="1"/>
                  </a:moveTo>
                  <a:cubicBezTo>
                    <a:pt x="5106" y="1"/>
                    <a:pt x="4569" y="331"/>
                    <a:pt x="4330" y="869"/>
                  </a:cubicBezTo>
                  <a:lnTo>
                    <a:pt x="348" y="9341"/>
                  </a:lnTo>
                  <a:cubicBezTo>
                    <a:pt x="1" y="10035"/>
                    <a:pt x="268" y="10891"/>
                    <a:pt x="963" y="11265"/>
                  </a:cubicBezTo>
                  <a:lnTo>
                    <a:pt x="1711" y="11612"/>
                  </a:lnTo>
                  <a:cubicBezTo>
                    <a:pt x="1885" y="11683"/>
                    <a:pt x="2066" y="11717"/>
                    <a:pt x="2244" y="11717"/>
                  </a:cubicBezTo>
                  <a:cubicBezTo>
                    <a:pt x="2803" y="11717"/>
                    <a:pt x="3339" y="11385"/>
                    <a:pt x="3582" y="10837"/>
                  </a:cubicBezTo>
                  <a:lnTo>
                    <a:pt x="7591" y="2365"/>
                  </a:lnTo>
                  <a:cubicBezTo>
                    <a:pt x="7938" y="1670"/>
                    <a:pt x="7671" y="815"/>
                    <a:pt x="6949" y="441"/>
                  </a:cubicBezTo>
                  <a:lnTo>
                    <a:pt x="6228" y="120"/>
                  </a:lnTo>
                  <a:cubicBezTo>
                    <a:pt x="6044" y="39"/>
                    <a:pt x="5852" y="1"/>
                    <a:pt x="56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57175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56"/>
            <p:cNvSpPr/>
            <p:nvPr/>
          </p:nvSpPr>
          <p:spPr>
            <a:xfrm>
              <a:off x="4924400" y="1573700"/>
              <a:ext cx="989500" cy="700200"/>
            </a:xfrm>
            <a:custGeom>
              <a:avLst/>
              <a:gdLst/>
              <a:ahLst/>
              <a:cxnLst/>
              <a:rect l="l" t="t" r="r" b="b"/>
              <a:pathLst>
                <a:path w="39580" h="28008" extrusionOk="0">
                  <a:moveTo>
                    <a:pt x="6281" y="0"/>
                  </a:moveTo>
                  <a:lnTo>
                    <a:pt x="1" y="13069"/>
                  </a:lnTo>
                  <a:lnTo>
                    <a:pt x="34342" y="28008"/>
                  </a:lnTo>
                  <a:lnTo>
                    <a:pt x="39580" y="16864"/>
                  </a:lnTo>
                  <a:lnTo>
                    <a:pt x="62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57175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56"/>
            <p:cNvSpPr/>
            <p:nvPr/>
          </p:nvSpPr>
          <p:spPr>
            <a:xfrm>
              <a:off x="4862714" y="1587050"/>
              <a:ext cx="160375" cy="261275"/>
            </a:xfrm>
            <a:custGeom>
              <a:avLst/>
              <a:gdLst/>
              <a:ahLst/>
              <a:cxnLst/>
              <a:rect l="l" t="t" r="r" b="b"/>
              <a:pathLst>
                <a:path w="6415" h="10451" extrusionOk="0">
                  <a:moveTo>
                    <a:pt x="6414" y="1"/>
                  </a:moveTo>
                  <a:lnTo>
                    <a:pt x="2299" y="1497"/>
                  </a:lnTo>
                  <a:lnTo>
                    <a:pt x="1150" y="3929"/>
                  </a:lnTo>
                  <a:lnTo>
                    <a:pt x="0" y="6361"/>
                  </a:lnTo>
                  <a:lnTo>
                    <a:pt x="1417" y="10450"/>
                  </a:lnTo>
                  <a:lnTo>
                    <a:pt x="6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7175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56"/>
            <p:cNvSpPr/>
            <p:nvPr/>
          </p:nvSpPr>
          <p:spPr>
            <a:xfrm>
              <a:off x="4897000" y="1587050"/>
              <a:ext cx="168400" cy="281975"/>
            </a:xfrm>
            <a:custGeom>
              <a:avLst/>
              <a:gdLst/>
              <a:ahLst/>
              <a:cxnLst/>
              <a:rect l="l" t="t" r="r" b="b"/>
              <a:pathLst>
                <a:path w="6736" h="11279" extrusionOk="0">
                  <a:moveTo>
                    <a:pt x="5025" y="1"/>
                  </a:moveTo>
                  <a:lnTo>
                    <a:pt x="1" y="10450"/>
                  </a:lnTo>
                  <a:lnTo>
                    <a:pt x="1738" y="11279"/>
                  </a:lnTo>
                  <a:lnTo>
                    <a:pt x="6735" y="829"/>
                  </a:lnTo>
                  <a:lnTo>
                    <a:pt x="50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7175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56"/>
            <p:cNvSpPr/>
            <p:nvPr/>
          </p:nvSpPr>
          <p:spPr>
            <a:xfrm>
              <a:off x="4816614" y="1603075"/>
              <a:ext cx="103575" cy="144350"/>
            </a:xfrm>
            <a:custGeom>
              <a:avLst/>
              <a:gdLst/>
              <a:ahLst/>
              <a:cxnLst/>
              <a:rect l="l" t="t" r="r" b="b"/>
              <a:pathLst>
                <a:path w="4143" h="5774" extrusionOk="0">
                  <a:moveTo>
                    <a:pt x="2299" y="1"/>
                  </a:moveTo>
                  <a:lnTo>
                    <a:pt x="0" y="4918"/>
                  </a:lnTo>
                  <a:lnTo>
                    <a:pt x="1844" y="5774"/>
                  </a:lnTo>
                  <a:lnTo>
                    <a:pt x="4143" y="856"/>
                  </a:lnTo>
                  <a:lnTo>
                    <a:pt x="22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57175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56"/>
            <p:cNvSpPr/>
            <p:nvPr/>
          </p:nvSpPr>
          <p:spPr>
            <a:xfrm>
              <a:off x="4779189" y="1569675"/>
              <a:ext cx="94900" cy="156375"/>
            </a:xfrm>
            <a:custGeom>
              <a:avLst/>
              <a:gdLst/>
              <a:ahLst/>
              <a:cxnLst/>
              <a:rect l="l" t="t" r="r" b="b"/>
              <a:pathLst>
                <a:path w="3796" h="6255" extrusionOk="0">
                  <a:moveTo>
                    <a:pt x="909" y="1"/>
                  </a:moveTo>
                  <a:lnTo>
                    <a:pt x="1" y="5533"/>
                  </a:lnTo>
                  <a:lnTo>
                    <a:pt x="1497" y="6254"/>
                  </a:lnTo>
                  <a:lnTo>
                    <a:pt x="3796" y="1337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57175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1" name="Google Shape;2631;p56"/>
          <p:cNvGrpSpPr/>
          <p:nvPr/>
        </p:nvGrpSpPr>
        <p:grpSpPr>
          <a:xfrm>
            <a:off x="971753" y="1685542"/>
            <a:ext cx="1078382" cy="807322"/>
            <a:chOff x="2869600" y="4703550"/>
            <a:chExt cx="957200" cy="716600"/>
          </a:xfrm>
        </p:grpSpPr>
        <p:sp>
          <p:nvSpPr>
            <p:cNvPr id="2632" name="Google Shape;2632;p56"/>
            <p:cNvSpPr/>
            <p:nvPr/>
          </p:nvSpPr>
          <p:spPr>
            <a:xfrm>
              <a:off x="2932050" y="4703550"/>
              <a:ext cx="530325" cy="215550"/>
            </a:xfrm>
            <a:custGeom>
              <a:avLst/>
              <a:gdLst/>
              <a:ahLst/>
              <a:cxnLst/>
              <a:rect l="l" t="t" r="r" b="b"/>
              <a:pathLst>
                <a:path w="21213" h="8622" extrusionOk="0">
                  <a:moveTo>
                    <a:pt x="13848" y="1"/>
                  </a:moveTo>
                  <a:cubicBezTo>
                    <a:pt x="13632" y="1"/>
                    <a:pt x="13415" y="10"/>
                    <a:pt x="13197" y="28"/>
                  </a:cubicBezTo>
                  <a:cubicBezTo>
                    <a:pt x="11967" y="177"/>
                    <a:pt x="10737" y="550"/>
                    <a:pt x="9693" y="1184"/>
                  </a:cubicBezTo>
                  <a:cubicBezTo>
                    <a:pt x="8824" y="1693"/>
                    <a:pt x="7930" y="2348"/>
                    <a:pt x="7478" y="3243"/>
                  </a:cubicBezTo>
                  <a:lnTo>
                    <a:pt x="7478" y="3243"/>
                  </a:lnTo>
                  <a:cubicBezTo>
                    <a:pt x="7363" y="3198"/>
                    <a:pt x="7220" y="3143"/>
                    <a:pt x="7158" y="3122"/>
                  </a:cubicBezTo>
                  <a:cubicBezTo>
                    <a:pt x="6636" y="3010"/>
                    <a:pt x="6114" y="2936"/>
                    <a:pt x="5592" y="2936"/>
                  </a:cubicBezTo>
                  <a:cubicBezTo>
                    <a:pt x="4586" y="2973"/>
                    <a:pt x="3579" y="3271"/>
                    <a:pt x="2722" y="3793"/>
                  </a:cubicBezTo>
                  <a:cubicBezTo>
                    <a:pt x="1231" y="4725"/>
                    <a:pt x="0" y="6627"/>
                    <a:pt x="485" y="8453"/>
                  </a:cubicBezTo>
                  <a:cubicBezTo>
                    <a:pt x="522" y="8565"/>
                    <a:pt x="616" y="8621"/>
                    <a:pt x="709" y="8621"/>
                  </a:cubicBezTo>
                  <a:cubicBezTo>
                    <a:pt x="802" y="8621"/>
                    <a:pt x="895" y="8565"/>
                    <a:pt x="932" y="8453"/>
                  </a:cubicBezTo>
                  <a:lnTo>
                    <a:pt x="932" y="8416"/>
                  </a:lnTo>
                  <a:cubicBezTo>
                    <a:pt x="1417" y="7037"/>
                    <a:pt x="1976" y="5620"/>
                    <a:pt x="3318" y="4800"/>
                  </a:cubicBezTo>
                  <a:cubicBezTo>
                    <a:pt x="3952" y="4390"/>
                    <a:pt x="4698" y="4166"/>
                    <a:pt x="5481" y="4166"/>
                  </a:cubicBezTo>
                  <a:cubicBezTo>
                    <a:pt x="5853" y="4166"/>
                    <a:pt x="6263" y="4203"/>
                    <a:pt x="6636" y="4278"/>
                  </a:cubicBezTo>
                  <a:cubicBezTo>
                    <a:pt x="6823" y="4315"/>
                    <a:pt x="6972" y="4390"/>
                    <a:pt x="7158" y="4464"/>
                  </a:cubicBezTo>
                  <a:cubicBezTo>
                    <a:pt x="7307" y="4539"/>
                    <a:pt x="7419" y="4725"/>
                    <a:pt x="7605" y="4837"/>
                  </a:cubicBezTo>
                  <a:cubicBezTo>
                    <a:pt x="7733" y="4911"/>
                    <a:pt x="7869" y="4946"/>
                    <a:pt x="8003" y="4946"/>
                  </a:cubicBezTo>
                  <a:cubicBezTo>
                    <a:pt x="8338" y="4946"/>
                    <a:pt x="8655" y="4726"/>
                    <a:pt x="8761" y="4352"/>
                  </a:cubicBezTo>
                  <a:cubicBezTo>
                    <a:pt x="9164" y="2011"/>
                    <a:pt x="11937" y="1034"/>
                    <a:pt x="14084" y="1034"/>
                  </a:cubicBezTo>
                  <a:cubicBezTo>
                    <a:pt x="14124" y="1034"/>
                    <a:pt x="14164" y="1034"/>
                    <a:pt x="14204" y="1035"/>
                  </a:cubicBezTo>
                  <a:cubicBezTo>
                    <a:pt x="16478" y="1146"/>
                    <a:pt x="18566" y="2451"/>
                    <a:pt x="19647" y="4464"/>
                  </a:cubicBezTo>
                  <a:cubicBezTo>
                    <a:pt x="19833" y="4874"/>
                    <a:pt x="19945" y="5508"/>
                    <a:pt x="20542" y="5508"/>
                  </a:cubicBezTo>
                  <a:cubicBezTo>
                    <a:pt x="20989" y="5508"/>
                    <a:pt x="21213" y="5024"/>
                    <a:pt x="21101" y="4576"/>
                  </a:cubicBezTo>
                  <a:cubicBezTo>
                    <a:pt x="20914" y="4129"/>
                    <a:pt x="20653" y="3719"/>
                    <a:pt x="20318" y="3383"/>
                  </a:cubicBezTo>
                  <a:cubicBezTo>
                    <a:pt x="19982" y="2936"/>
                    <a:pt x="19647" y="2526"/>
                    <a:pt x="19237" y="2153"/>
                  </a:cubicBezTo>
                  <a:cubicBezTo>
                    <a:pt x="17790" y="773"/>
                    <a:pt x="15856" y="1"/>
                    <a:pt x="13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56"/>
            <p:cNvSpPr/>
            <p:nvPr/>
          </p:nvSpPr>
          <p:spPr>
            <a:xfrm>
              <a:off x="3403650" y="4815525"/>
              <a:ext cx="423150" cy="451325"/>
            </a:xfrm>
            <a:custGeom>
              <a:avLst/>
              <a:gdLst/>
              <a:ahLst/>
              <a:cxnLst/>
              <a:rect l="l" t="t" r="r" b="b"/>
              <a:pathLst>
                <a:path w="16926" h="18053" extrusionOk="0">
                  <a:moveTo>
                    <a:pt x="3460" y="0"/>
                  </a:moveTo>
                  <a:cubicBezTo>
                    <a:pt x="2805" y="0"/>
                    <a:pt x="2155" y="120"/>
                    <a:pt x="1528" y="358"/>
                  </a:cubicBezTo>
                  <a:cubicBezTo>
                    <a:pt x="820" y="619"/>
                    <a:pt x="0" y="1066"/>
                    <a:pt x="75" y="1849"/>
                  </a:cubicBezTo>
                  <a:cubicBezTo>
                    <a:pt x="75" y="1887"/>
                    <a:pt x="112" y="1924"/>
                    <a:pt x="112" y="1961"/>
                  </a:cubicBezTo>
                  <a:lnTo>
                    <a:pt x="149" y="1924"/>
                  </a:lnTo>
                  <a:cubicBezTo>
                    <a:pt x="284" y="1961"/>
                    <a:pt x="418" y="1976"/>
                    <a:pt x="553" y="1976"/>
                  </a:cubicBezTo>
                  <a:cubicBezTo>
                    <a:pt x="1238" y="1976"/>
                    <a:pt x="1924" y="1570"/>
                    <a:pt x="2610" y="1477"/>
                  </a:cubicBezTo>
                  <a:cubicBezTo>
                    <a:pt x="2871" y="1433"/>
                    <a:pt x="3132" y="1412"/>
                    <a:pt x="3392" y="1412"/>
                  </a:cubicBezTo>
                  <a:cubicBezTo>
                    <a:pt x="4023" y="1412"/>
                    <a:pt x="4649" y="1537"/>
                    <a:pt x="5256" y="1775"/>
                  </a:cubicBezTo>
                  <a:cubicBezTo>
                    <a:pt x="5629" y="1887"/>
                    <a:pt x="6002" y="2110"/>
                    <a:pt x="6338" y="2334"/>
                  </a:cubicBezTo>
                  <a:cubicBezTo>
                    <a:pt x="6710" y="2632"/>
                    <a:pt x="6971" y="3154"/>
                    <a:pt x="7381" y="3378"/>
                  </a:cubicBezTo>
                  <a:cubicBezTo>
                    <a:pt x="7490" y="3437"/>
                    <a:pt x="7603" y="3460"/>
                    <a:pt x="7720" y="3460"/>
                  </a:cubicBezTo>
                  <a:cubicBezTo>
                    <a:pt x="8045" y="3460"/>
                    <a:pt x="8394" y="3284"/>
                    <a:pt x="8723" y="3229"/>
                  </a:cubicBezTo>
                  <a:cubicBezTo>
                    <a:pt x="9245" y="3229"/>
                    <a:pt x="9767" y="3303"/>
                    <a:pt x="10252" y="3490"/>
                  </a:cubicBezTo>
                  <a:cubicBezTo>
                    <a:pt x="12265" y="4086"/>
                    <a:pt x="13905" y="5540"/>
                    <a:pt x="14800" y="7441"/>
                  </a:cubicBezTo>
                  <a:cubicBezTo>
                    <a:pt x="15658" y="9343"/>
                    <a:pt x="15471" y="11505"/>
                    <a:pt x="14353" y="13257"/>
                  </a:cubicBezTo>
                  <a:cubicBezTo>
                    <a:pt x="13756" y="14226"/>
                    <a:pt x="12936" y="15046"/>
                    <a:pt x="11967" y="15643"/>
                  </a:cubicBezTo>
                  <a:cubicBezTo>
                    <a:pt x="11519" y="15941"/>
                    <a:pt x="11035" y="16165"/>
                    <a:pt x="10550" y="16314"/>
                  </a:cubicBezTo>
                  <a:cubicBezTo>
                    <a:pt x="9954" y="16538"/>
                    <a:pt x="9357" y="16538"/>
                    <a:pt x="9059" y="17134"/>
                  </a:cubicBezTo>
                  <a:cubicBezTo>
                    <a:pt x="8947" y="17320"/>
                    <a:pt x="8984" y="17581"/>
                    <a:pt x="9134" y="17731"/>
                  </a:cubicBezTo>
                  <a:cubicBezTo>
                    <a:pt x="9369" y="17966"/>
                    <a:pt x="9651" y="18052"/>
                    <a:pt x="9949" y="18052"/>
                  </a:cubicBezTo>
                  <a:cubicBezTo>
                    <a:pt x="10452" y="18052"/>
                    <a:pt x="11000" y="17806"/>
                    <a:pt x="11445" y="17619"/>
                  </a:cubicBezTo>
                  <a:cubicBezTo>
                    <a:pt x="12191" y="17283"/>
                    <a:pt x="12862" y="16836"/>
                    <a:pt x="13458" y="16277"/>
                  </a:cubicBezTo>
                  <a:cubicBezTo>
                    <a:pt x="14726" y="15195"/>
                    <a:pt x="15583" y="13742"/>
                    <a:pt x="16030" y="12139"/>
                  </a:cubicBezTo>
                  <a:cubicBezTo>
                    <a:pt x="16925" y="8895"/>
                    <a:pt x="15546" y="5652"/>
                    <a:pt x="12862" y="3713"/>
                  </a:cubicBezTo>
                  <a:cubicBezTo>
                    <a:pt x="12116" y="3191"/>
                    <a:pt x="11333" y="2819"/>
                    <a:pt x="10476" y="2558"/>
                  </a:cubicBezTo>
                  <a:cubicBezTo>
                    <a:pt x="10066" y="2409"/>
                    <a:pt x="9618" y="2334"/>
                    <a:pt x="9171" y="2297"/>
                  </a:cubicBezTo>
                  <a:cubicBezTo>
                    <a:pt x="8798" y="2182"/>
                    <a:pt x="8424" y="2111"/>
                    <a:pt x="8051" y="2068"/>
                  </a:cubicBezTo>
                  <a:lnTo>
                    <a:pt x="8051" y="2068"/>
                  </a:lnTo>
                  <a:cubicBezTo>
                    <a:pt x="7040" y="855"/>
                    <a:pt x="5559" y="125"/>
                    <a:pt x="3952" y="23"/>
                  </a:cubicBezTo>
                  <a:cubicBezTo>
                    <a:pt x="3788" y="8"/>
                    <a:pt x="3624" y="0"/>
                    <a:pt x="3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56"/>
            <p:cNvSpPr/>
            <p:nvPr/>
          </p:nvSpPr>
          <p:spPr>
            <a:xfrm>
              <a:off x="2869600" y="4903700"/>
              <a:ext cx="795025" cy="516450"/>
            </a:xfrm>
            <a:custGeom>
              <a:avLst/>
              <a:gdLst/>
              <a:ahLst/>
              <a:cxnLst/>
              <a:rect l="l" t="t" r="r" b="b"/>
              <a:pathLst>
                <a:path w="31801" h="20658" extrusionOk="0">
                  <a:moveTo>
                    <a:pt x="4959" y="0"/>
                  </a:moveTo>
                  <a:cubicBezTo>
                    <a:pt x="2630" y="0"/>
                    <a:pt x="382" y="2108"/>
                    <a:pt x="113" y="4399"/>
                  </a:cubicBezTo>
                  <a:cubicBezTo>
                    <a:pt x="1" y="5778"/>
                    <a:pt x="485" y="7120"/>
                    <a:pt x="1492" y="8090"/>
                  </a:cubicBezTo>
                  <a:cubicBezTo>
                    <a:pt x="2122" y="8745"/>
                    <a:pt x="2958" y="9145"/>
                    <a:pt x="3848" y="9243"/>
                  </a:cubicBezTo>
                  <a:lnTo>
                    <a:pt x="3848" y="9243"/>
                  </a:lnTo>
                  <a:cubicBezTo>
                    <a:pt x="2669" y="11994"/>
                    <a:pt x="3261" y="15329"/>
                    <a:pt x="5108" y="17671"/>
                  </a:cubicBezTo>
                  <a:cubicBezTo>
                    <a:pt x="6694" y="19680"/>
                    <a:pt x="9087" y="20658"/>
                    <a:pt x="11554" y="20658"/>
                  </a:cubicBezTo>
                  <a:cubicBezTo>
                    <a:pt x="12566" y="20658"/>
                    <a:pt x="13591" y="20494"/>
                    <a:pt x="14577" y="20168"/>
                  </a:cubicBezTo>
                  <a:cubicBezTo>
                    <a:pt x="16195" y="19639"/>
                    <a:pt x="17658" y="18669"/>
                    <a:pt x="18769" y="17365"/>
                  </a:cubicBezTo>
                  <a:lnTo>
                    <a:pt x="18769" y="17365"/>
                  </a:lnTo>
                  <a:cubicBezTo>
                    <a:pt x="19673" y="18395"/>
                    <a:pt x="20978" y="19017"/>
                    <a:pt x="22331" y="19348"/>
                  </a:cubicBezTo>
                  <a:cubicBezTo>
                    <a:pt x="23159" y="19577"/>
                    <a:pt x="24011" y="19689"/>
                    <a:pt x="24861" y="19689"/>
                  </a:cubicBezTo>
                  <a:cubicBezTo>
                    <a:pt x="25811" y="19689"/>
                    <a:pt x="26757" y="19549"/>
                    <a:pt x="27662" y="19274"/>
                  </a:cubicBezTo>
                  <a:cubicBezTo>
                    <a:pt x="29265" y="18752"/>
                    <a:pt x="30570" y="17559"/>
                    <a:pt x="31241" y="15993"/>
                  </a:cubicBezTo>
                  <a:cubicBezTo>
                    <a:pt x="31800" y="14576"/>
                    <a:pt x="31763" y="12861"/>
                    <a:pt x="30645" y="11706"/>
                  </a:cubicBezTo>
                  <a:cubicBezTo>
                    <a:pt x="30521" y="11592"/>
                    <a:pt x="30383" y="11543"/>
                    <a:pt x="30251" y="11543"/>
                  </a:cubicBezTo>
                  <a:cubicBezTo>
                    <a:pt x="29865" y="11543"/>
                    <a:pt x="29528" y="11960"/>
                    <a:pt x="29750" y="12377"/>
                  </a:cubicBezTo>
                  <a:cubicBezTo>
                    <a:pt x="30384" y="13421"/>
                    <a:pt x="30421" y="14688"/>
                    <a:pt x="29936" y="15807"/>
                  </a:cubicBezTo>
                  <a:cubicBezTo>
                    <a:pt x="29303" y="17000"/>
                    <a:pt x="28184" y="17820"/>
                    <a:pt x="26879" y="18081"/>
                  </a:cubicBezTo>
                  <a:cubicBezTo>
                    <a:pt x="26257" y="18246"/>
                    <a:pt x="25542" y="18335"/>
                    <a:pt x="24800" y="18335"/>
                  </a:cubicBezTo>
                  <a:cubicBezTo>
                    <a:pt x="22695" y="18335"/>
                    <a:pt x="20378" y="17618"/>
                    <a:pt x="19386" y="15881"/>
                  </a:cubicBezTo>
                  <a:cubicBezTo>
                    <a:pt x="19258" y="15646"/>
                    <a:pt x="19031" y="15521"/>
                    <a:pt x="18797" y="15521"/>
                  </a:cubicBezTo>
                  <a:cubicBezTo>
                    <a:pt x="18624" y="15521"/>
                    <a:pt x="18448" y="15589"/>
                    <a:pt x="18305" y="15732"/>
                  </a:cubicBezTo>
                  <a:cubicBezTo>
                    <a:pt x="16653" y="17781"/>
                    <a:pt x="14063" y="19156"/>
                    <a:pt x="11418" y="19156"/>
                  </a:cubicBezTo>
                  <a:cubicBezTo>
                    <a:pt x="11080" y="19156"/>
                    <a:pt x="10740" y="19134"/>
                    <a:pt x="10402" y="19087"/>
                  </a:cubicBezTo>
                  <a:cubicBezTo>
                    <a:pt x="7382" y="18640"/>
                    <a:pt x="5294" y="16366"/>
                    <a:pt x="4698" y="13495"/>
                  </a:cubicBezTo>
                  <a:cubicBezTo>
                    <a:pt x="4362" y="11892"/>
                    <a:pt x="4661" y="10252"/>
                    <a:pt x="5518" y="8910"/>
                  </a:cubicBezTo>
                  <a:cubicBezTo>
                    <a:pt x="5717" y="8446"/>
                    <a:pt x="5415" y="7953"/>
                    <a:pt x="4954" y="7953"/>
                  </a:cubicBezTo>
                  <a:cubicBezTo>
                    <a:pt x="4896" y="7953"/>
                    <a:pt x="4835" y="7961"/>
                    <a:pt x="4772" y="7978"/>
                  </a:cubicBezTo>
                  <a:cubicBezTo>
                    <a:pt x="4614" y="8011"/>
                    <a:pt x="4457" y="8026"/>
                    <a:pt x="4302" y="8026"/>
                  </a:cubicBezTo>
                  <a:cubicBezTo>
                    <a:pt x="2524" y="8026"/>
                    <a:pt x="1034" y="5967"/>
                    <a:pt x="1343" y="4287"/>
                  </a:cubicBezTo>
                  <a:cubicBezTo>
                    <a:pt x="1753" y="2162"/>
                    <a:pt x="3840" y="1193"/>
                    <a:pt x="5704" y="596"/>
                  </a:cubicBezTo>
                  <a:cubicBezTo>
                    <a:pt x="5928" y="522"/>
                    <a:pt x="5928" y="224"/>
                    <a:pt x="5704" y="149"/>
                  </a:cubicBezTo>
                  <a:lnTo>
                    <a:pt x="5704" y="74"/>
                  </a:lnTo>
                  <a:cubicBezTo>
                    <a:pt x="5457" y="24"/>
                    <a:pt x="5207" y="0"/>
                    <a:pt x="49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5" name="Google Shape;2635;p56"/>
          <p:cNvGrpSpPr/>
          <p:nvPr/>
        </p:nvGrpSpPr>
        <p:grpSpPr>
          <a:xfrm flipH="1">
            <a:off x="971753" y="3212267"/>
            <a:ext cx="1078382" cy="807322"/>
            <a:chOff x="2869600" y="4703550"/>
            <a:chExt cx="957200" cy="716600"/>
          </a:xfrm>
        </p:grpSpPr>
        <p:sp>
          <p:nvSpPr>
            <p:cNvPr id="2636" name="Google Shape;2636;p56"/>
            <p:cNvSpPr/>
            <p:nvPr/>
          </p:nvSpPr>
          <p:spPr>
            <a:xfrm>
              <a:off x="2932050" y="4703550"/>
              <a:ext cx="530325" cy="215550"/>
            </a:xfrm>
            <a:custGeom>
              <a:avLst/>
              <a:gdLst/>
              <a:ahLst/>
              <a:cxnLst/>
              <a:rect l="l" t="t" r="r" b="b"/>
              <a:pathLst>
                <a:path w="21213" h="8622" extrusionOk="0">
                  <a:moveTo>
                    <a:pt x="13848" y="1"/>
                  </a:moveTo>
                  <a:cubicBezTo>
                    <a:pt x="13632" y="1"/>
                    <a:pt x="13415" y="10"/>
                    <a:pt x="13197" y="28"/>
                  </a:cubicBezTo>
                  <a:cubicBezTo>
                    <a:pt x="11967" y="177"/>
                    <a:pt x="10737" y="550"/>
                    <a:pt x="9693" y="1184"/>
                  </a:cubicBezTo>
                  <a:cubicBezTo>
                    <a:pt x="8824" y="1693"/>
                    <a:pt x="7930" y="2348"/>
                    <a:pt x="7478" y="3243"/>
                  </a:cubicBezTo>
                  <a:lnTo>
                    <a:pt x="7478" y="3243"/>
                  </a:lnTo>
                  <a:cubicBezTo>
                    <a:pt x="7363" y="3198"/>
                    <a:pt x="7220" y="3143"/>
                    <a:pt x="7158" y="3122"/>
                  </a:cubicBezTo>
                  <a:cubicBezTo>
                    <a:pt x="6636" y="3010"/>
                    <a:pt x="6114" y="2936"/>
                    <a:pt x="5592" y="2936"/>
                  </a:cubicBezTo>
                  <a:cubicBezTo>
                    <a:pt x="4586" y="2973"/>
                    <a:pt x="3579" y="3271"/>
                    <a:pt x="2722" y="3793"/>
                  </a:cubicBezTo>
                  <a:cubicBezTo>
                    <a:pt x="1231" y="4725"/>
                    <a:pt x="0" y="6627"/>
                    <a:pt x="485" y="8453"/>
                  </a:cubicBezTo>
                  <a:cubicBezTo>
                    <a:pt x="522" y="8565"/>
                    <a:pt x="616" y="8621"/>
                    <a:pt x="709" y="8621"/>
                  </a:cubicBezTo>
                  <a:cubicBezTo>
                    <a:pt x="802" y="8621"/>
                    <a:pt x="895" y="8565"/>
                    <a:pt x="932" y="8453"/>
                  </a:cubicBezTo>
                  <a:lnTo>
                    <a:pt x="932" y="8416"/>
                  </a:lnTo>
                  <a:cubicBezTo>
                    <a:pt x="1417" y="7037"/>
                    <a:pt x="1976" y="5620"/>
                    <a:pt x="3318" y="4800"/>
                  </a:cubicBezTo>
                  <a:cubicBezTo>
                    <a:pt x="3952" y="4390"/>
                    <a:pt x="4698" y="4166"/>
                    <a:pt x="5481" y="4166"/>
                  </a:cubicBezTo>
                  <a:cubicBezTo>
                    <a:pt x="5853" y="4166"/>
                    <a:pt x="6263" y="4203"/>
                    <a:pt x="6636" y="4278"/>
                  </a:cubicBezTo>
                  <a:cubicBezTo>
                    <a:pt x="6823" y="4315"/>
                    <a:pt x="6972" y="4390"/>
                    <a:pt x="7158" y="4464"/>
                  </a:cubicBezTo>
                  <a:cubicBezTo>
                    <a:pt x="7307" y="4539"/>
                    <a:pt x="7419" y="4725"/>
                    <a:pt x="7605" y="4837"/>
                  </a:cubicBezTo>
                  <a:cubicBezTo>
                    <a:pt x="7733" y="4911"/>
                    <a:pt x="7869" y="4946"/>
                    <a:pt x="8003" y="4946"/>
                  </a:cubicBezTo>
                  <a:cubicBezTo>
                    <a:pt x="8338" y="4946"/>
                    <a:pt x="8655" y="4726"/>
                    <a:pt x="8761" y="4352"/>
                  </a:cubicBezTo>
                  <a:cubicBezTo>
                    <a:pt x="9164" y="2011"/>
                    <a:pt x="11937" y="1034"/>
                    <a:pt x="14084" y="1034"/>
                  </a:cubicBezTo>
                  <a:cubicBezTo>
                    <a:pt x="14124" y="1034"/>
                    <a:pt x="14164" y="1034"/>
                    <a:pt x="14204" y="1035"/>
                  </a:cubicBezTo>
                  <a:cubicBezTo>
                    <a:pt x="16478" y="1146"/>
                    <a:pt x="18566" y="2451"/>
                    <a:pt x="19647" y="4464"/>
                  </a:cubicBezTo>
                  <a:cubicBezTo>
                    <a:pt x="19833" y="4874"/>
                    <a:pt x="19945" y="5508"/>
                    <a:pt x="20542" y="5508"/>
                  </a:cubicBezTo>
                  <a:cubicBezTo>
                    <a:pt x="20989" y="5508"/>
                    <a:pt x="21213" y="5024"/>
                    <a:pt x="21101" y="4576"/>
                  </a:cubicBezTo>
                  <a:cubicBezTo>
                    <a:pt x="20914" y="4129"/>
                    <a:pt x="20653" y="3719"/>
                    <a:pt x="20318" y="3383"/>
                  </a:cubicBezTo>
                  <a:cubicBezTo>
                    <a:pt x="19982" y="2936"/>
                    <a:pt x="19647" y="2526"/>
                    <a:pt x="19237" y="2153"/>
                  </a:cubicBezTo>
                  <a:cubicBezTo>
                    <a:pt x="17790" y="773"/>
                    <a:pt x="15856" y="1"/>
                    <a:pt x="13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56"/>
            <p:cNvSpPr/>
            <p:nvPr/>
          </p:nvSpPr>
          <p:spPr>
            <a:xfrm>
              <a:off x="3403650" y="4815525"/>
              <a:ext cx="423150" cy="451325"/>
            </a:xfrm>
            <a:custGeom>
              <a:avLst/>
              <a:gdLst/>
              <a:ahLst/>
              <a:cxnLst/>
              <a:rect l="l" t="t" r="r" b="b"/>
              <a:pathLst>
                <a:path w="16926" h="18053" extrusionOk="0">
                  <a:moveTo>
                    <a:pt x="3460" y="0"/>
                  </a:moveTo>
                  <a:cubicBezTo>
                    <a:pt x="2805" y="0"/>
                    <a:pt x="2155" y="120"/>
                    <a:pt x="1528" y="358"/>
                  </a:cubicBezTo>
                  <a:cubicBezTo>
                    <a:pt x="820" y="619"/>
                    <a:pt x="0" y="1066"/>
                    <a:pt x="75" y="1849"/>
                  </a:cubicBezTo>
                  <a:cubicBezTo>
                    <a:pt x="75" y="1887"/>
                    <a:pt x="112" y="1924"/>
                    <a:pt x="112" y="1961"/>
                  </a:cubicBezTo>
                  <a:lnTo>
                    <a:pt x="149" y="1924"/>
                  </a:lnTo>
                  <a:cubicBezTo>
                    <a:pt x="284" y="1961"/>
                    <a:pt x="418" y="1976"/>
                    <a:pt x="553" y="1976"/>
                  </a:cubicBezTo>
                  <a:cubicBezTo>
                    <a:pt x="1238" y="1976"/>
                    <a:pt x="1924" y="1570"/>
                    <a:pt x="2610" y="1477"/>
                  </a:cubicBezTo>
                  <a:cubicBezTo>
                    <a:pt x="2871" y="1433"/>
                    <a:pt x="3132" y="1412"/>
                    <a:pt x="3392" y="1412"/>
                  </a:cubicBezTo>
                  <a:cubicBezTo>
                    <a:pt x="4023" y="1412"/>
                    <a:pt x="4649" y="1537"/>
                    <a:pt x="5256" y="1775"/>
                  </a:cubicBezTo>
                  <a:cubicBezTo>
                    <a:pt x="5629" y="1887"/>
                    <a:pt x="6002" y="2110"/>
                    <a:pt x="6338" y="2334"/>
                  </a:cubicBezTo>
                  <a:cubicBezTo>
                    <a:pt x="6710" y="2632"/>
                    <a:pt x="6971" y="3154"/>
                    <a:pt x="7381" y="3378"/>
                  </a:cubicBezTo>
                  <a:cubicBezTo>
                    <a:pt x="7490" y="3437"/>
                    <a:pt x="7603" y="3460"/>
                    <a:pt x="7720" y="3460"/>
                  </a:cubicBezTo>
                  <a:cubicBezTo>
                    <a:pt x="8045" y="3460"/>
                    <a:pt x="8394" y="3284"/>
                    <a:pt x="8723" y="3229"/>
                  </a:cubicBezTo>
                  <a:cubicBezTo>
                    <a:pt x="9245" y="3229"/>
                    <a:pt x="9767" y="3303"/>
                    <a:pt x="10252" y="3490"/>
                  </a:cubicBezTo>
                  <a:cubicBezTo>
                    <a:pt x="12265" y="4086"/>
                    <a:pt x="13905" y="5540"/>
                    <a:pt x="14800" y="7441"/>
                  </a:cubicBezTo>
                  <a:cubicBezTo>
                    <a:pt x="15658" y="9343"/>
                    <a:pt x="15471" y="11505"/>
                    <a:pt x="14353" y="13257"/>
                  </a:cubicBezTo>
                  <a:cubicBezTo>
                    <a:pt x="13756" y="14226"/>
                    <a:pt x="12936" y="15046"/>
                    <a:pt x="11967" y="15643"/>
                  </a:cubicBezTo>
                  <a:cubicBezTo>
                    <a:pt x="11519" y="15941"/>
                    <a:pt x="11035" y="16165"/>
                    <a:pt x="10550" y="16314"/>
                  </a:cubicBezTo>
                  <a:cubicBezTo>
                    <a:pt x="9954" y="16538"/>
                    <a:pt x="9357" y="16538"/>
                    <a:pt x="9059" y="17134"/>
                  </a:cubicBezTo>
                  <a:cubicBezTo>
                    <a:pt x="8947" y="17320"/>
                    <a:pt x="8984" y="17581"/>
                    <a:pt x="9134" y="17731"/>
                  </a:cubicBezTo>
                  <a:cubicBezTo>
                    <a:pt x="9369" y="17966"/>
                    <a:pt x="9651" y="18052"/>
                    <a:pt x="9949" y="18052"/>
                  </a:cubicBezTo>
                  <a:cubicBezTo>
                    <a:pt x="10452" y="18052"/>
                    <a:pt x="11000" y="17806"/>
                    <a:pt x="11445" y="17619"/>
                  </a:cubicBezTo>
                  <a:cubicBezTo>
                    <a:pt x="12191" y="17283"/>
                    <a:pt x="12862" y="16836"/>
                    <a:pt x="13458" y="16277"/>
                  </a:cubicBezTo>
                  <a:cubicBezTo>
                    <a:pt x="14726" y="15195"/>
                    <a:pt x="15583" y="13742"/>
                    <a:pt x="16030" y="12139"/>
                  </a:cubicBezTo>
                  <a:cubicBezTo>
                    <a:pt x="16925" y="8895"/>
                    <a:pt x="15546" y="5652"/>
                    <a:pt x="12862" y="3713"/>
                  </a:cubicBezTo>
                  <a:cubicBezTo>
                    <a:pt x="12116" y="3191"/>
                    <a:pt x="11333" y="2819"/>
                    <a:pt x="10476" y="2558"/>
                  </a:cubicBezTo>
                  <a:cubicBezTo>
                    <a:pt x="10066" y="2409"/>
                    <a:pt x="9618" y="2334"/>
                    <a:pt x="9171" y="2297"/>
                  </a:cubicBezTo>
                  <a:cubicBezTo>
                    <a:pt x="8798" y="2182"/>
                    <a:pt x="8424" y="2111"/>
                    <a:pt x="8051" y="2068"/>
                  </a:cubicBezTo>
                  <a:lnTo>
                    <a:pt x="8051" y="2068"/>
                  </a:lnTo>
                  <a:cubicBezTo>
                    <a:pt x="7040" y="855"/>
                    <a:pt x="5559" y="125"/>
                    <a:pt x="3952" y="23"/>
                  </a:cubicBezTo>
                  <a:cubicBezTo>
                    <a:pt x="3788" y="8"/>
                    <a:pt x="3624" y="0"/>
                    <a:pt x="3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56"/>
            <p:cNvSpPr/>
            <p:nvPr/>
          </p:nvSpPr>
          <p:spPr>
            <a:xfrm>
              <a:off x="2869600" y="4903700"/>
              <a:ext cx="795025" cy="516450"/>
            </a:xfrm>
            <a:custGeom>
              <a:avLst/>
              <a:gdLst/>
              <a:ahLst/>
              <a:cxnLst/>
              <a:rect l="l" t="t" r="r" b="b"/>
              <a:pathLst>
                <a:path w="31801" h="20658" extrusionOk="0">
                  <a:moveTo>
                    <a:pt x="4959" y="0"/>
                  </a:moveTo>
                  <a:cubicBezTo>
                    <a:pt x="2630" y="0"/>
                    <a:pt x="382" y="2108"/>
                    <a:pt x="113" y="4399"/>
                  </a:cubicBezTo>
                  <a:cubicBezTo>
                    <a:pt x="1" y="5778"/>
                    <a:pt x="485" y="7120"/>
                    <a:pt x="1492" y="8090"/>
                  </a:cubicBezTo>
                  <a:cubicBezTo>
                    <a:pt x="2122" y="8745"/>
                    <a:pt x="2958" y="9145"/>
                    <a:pt x="3848" y="9243"/>
                  </a:cubicBezTo>
                  <a:lnTo>
                    <a:pt x="3848" y="9243"/>
                  </a:lnTo>
                  <a:cubicBezTo>
                    <a:pt x="2669" y="11994"/>
                    <a:pt x="3261" y="15329"/>
                    <a:pt x="5108" y="17671"/>
                  </a:cubicBezTo>
                  <a:cubicBezTo>
                    <a:pt x="6694" y="19680"/>
                    <a:pt x="9087" y="20658"/>
                    <a:pt x="11554" y="20658"/>
                  </a:cubicBezTo>
                  <a:cubicBezTo>
                    <a:pt x="12566" y="20658"/>
                    <a:pt x="13591" y="20494"/>
                    <a:pt x="14577" y="20168"/>
                  </a:cubicBezTo>
                  <a:cubicBezTo>
                    <a:pt x="16195" y="19639"/>
                    <a:pt x="17658" y="18669"/>
                    <a:pt x="18769" y="17365"/>
                  </a:cubicBezTo>
                  <a:lnTo>
                    <a:pt x="18769" y="17365"/>
                  </a:lnTo>
                  <a:cubicBezTo>
                    <a:pt x="19673" y="18395"/>
                    <a:pt x="20978" y="19017"/>
                    <a:pt x="22331" y="19348"/>
                  </a:cubicBezTo>
                  <a:cubicBezTo>
                    <a:pt x="23159" y="19577"/>
                    <a:pt x="24011" y="19689"/>
                    <a:pt x="24861" y="19689"/>
                  </a:cubicBezTo>
                  <a:cubicBezTo>
                    <a:pt x="25811" y="19689"/>
                    <a:pt x="26757" y="19549"/>
                    <a:pt x="27662" y="19274"/>
                  </a:cubicBezTo>
                  <a:cubicBezTo>
                    <a:pt x="29265" y="18752"/>
                    <a:pt x="30570" y="17559"/>
                    <a:pt x="31241" y="15993"/>
                  </a:cubicBezTo>
                  <a:cubicBezTo>
                    <a:pt x="31800" y="14576"/>
                    <a:pt x="31763" y="12861"/>
                    <a:pt x="30645" y="11706"/>
                  </a:cubicBezTo>
                  <a:cubicBezTo>
                    <a:pt x="30521" y="11592"/>
                    <a:pt x="30383" y="11543"/>
                    <a:pt x="30251" y="11543"/>
                  </a:cubicBezTo>
                  <a:cubicBezTo>
                    <a:pt x="29865" y="11543"/>
                    <a:pt x="29528" y="11960"/>
                    <a:pt x="29750" y="12377"/>
                  </a:cubicBezTo>
                  <a:cubicBezTo>
                    <a:pt x="30384" y="13421"/>
                    <a:pt x="30421" y="14688"/>
                    <a:pt x="29936" y="15807"/>
                  </a:cubicBezTo>
                  <a:cubicBezTo>
                    <a:pt x="29303" y="17000"/>
                    <a:pt x="28184" y="17820"/>
                    <a:pt x="26879" y="18081"/>
                  </a:cubicBezTo>
                  <a:cubicBezTo>
                    <a:pt x="26257" y="18246"/>
                    <a:pt x="25542" y="18335"/>
                    <a:pt x="24800" y="18335"/>
                  </a:cubicBezTo>
                  <a:cubicBezTo>
                    <a:pt x="22695" y="18335"/>
                    <a:pt x="20378" y="17618"/>
                    <a:pt x="19386" y="15881"/>
                  </a:cubicBezTo>
                  <a:cubicBezTo>
                    <a:pt x="19258" y="15646"/>
                    <a:pt x="19031" y="15521"/>
                    <a:pt x="18797" y="15521"/>
                  </a:cubicBezTo>
                  <a:cubicBezTo>
                    <a:pt x="18624" y="15521"/>
                    <a:pt x="18448" y="15589"/>
                    <a:pt x="18305" y="15732"/>
                  </a:cubicBezTo>
                  <a:cubicBezTo>
                    <a:pt x="16653" y="17781"/>
                    <a:pt x="14063" y="19156"/>
                    <a:pt x="11418" y="19156"/>
                  </a:cubicBezTo>
                  <a:cubicBezTo>
                    <a:pt x="11080" y="19156"/>
                    <a:pt x="10740" y="19134"/>
                    <a:pt x="10402" y="19087"/>
                  </a:cubicBezTo>
                  <a:cubicBezTo>
                    <a:pt x="7382" y="18640"/>
                    <a:pt x="5294" y="16366"/>
                    <a:pt x="4698" y="13495"/>
                  </a:cubicBezTo>
                  <a:cubicBezTo>
                    <a:pt x="4362" y="11892"/>
                    <a:pt x="4661" y="10252"/>
                    <a:pt x="5518" y="8910"/>
                  </a:cubicBezTo>
                  <a:cubicBezTo>
                    <a:pt x="5717" y="8446"/>
                    <a:pt x="5415" y="7953"/>
                    <a:pt x="4954" y="7953"/>
                  </a:cubicBezTo>
                  <a:cubicBezTo>
                    <a:pt x="4896" y="7953"/>
                    <a:pt x="4835" y="7961"/>
                    <a:pt x="4772" y="7978"/>
                  </a:cubicBezTo>
                  <a:cubicBezTo>
                    <a:pt x="4614" y="8011"/>
                    <a:pt x="4457" y="8026"/>
                    <a:pt x="4302" y="8026"/>
                  </a:cubicBezTo>
                  <a:cubicBezTo>
                    <a:pt x="2524" y="8026"/>
                    <a:pt x="1034" y="5967"/>
                    <a:pt x="1343" y="4287"/>
                  </a:cubicBezTo>
                  <a:cubicBezTo>
                    <a:pt x="1753" y="2162"/>
                    <a:pt x="3840" y="1193"/>
                    <a:pt x="5704" y="596"/>
                  </a:cubicBezTo>
                  <a:cubicBezTo>
                    <a:pt x="5928" y="522"/>
                    <a:pt x="5928" y="224"/>
                    <a:pt x="5704" y="149"/>
                  </a:cubicBezTo>
                  <a:lnTo>
                    <a:pt x="5704" y="74"/>
                  </a:lnTo>
                  <a:cubicBezTo>
                    <a:pt x="5457" y="24"/>
                    <a:pt x="5207" y="0"/>
                    <a:pt x="49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9" name="Google Shape;2639;p56"/>
          <p:cNvGrpSpPr/>
          <p:nvPr/>
        </p:nvGrpSpPr>
        <p:grpSpPr>
          <a:xfrm>
            <a:off x="4923639" y="3212267"/>
            <a:ext cx="1078382" cy="807322"/>
            <a:chOff x="2869600" y="4703550"/>
            <a:chExt cx="957200" cy="716600"/>
          </a:xfrm>
        </p:grpSpPr>
        <p:sp>
          <p:nvSpPr>
            <p:cNvPr id="2640" name="Google Shape;2640;p56"/>
            <p:cNvSpPr/>
            <p:nvPr/>
          </p:nvSpPr>
          <p:spPr>
            <a:xfrm>
              <a:off x="2932050" y="4703550"/>
              <a:ext cx="530325" cy="215550"/>
            </a:xfrm>
            <a:custGeom>
              <a:avLst/>
              <a:gdLst/>
              <a:ahLst/>
              <a:cxnLst/>
              <a:rect l="l" t="t" r="r" b="b"/>
              <a:pathLst>
                <a:path w="21213" h="8622" extrusionOk="0">
                  <a:moveTo>
                    <a:pt x="13848" y="1"/>
                  </a:moveTo>
                  <a:cubicBezTo>
                    <a:pt x="13632" y="1"/>
                    <a:pt x="13415" y="10"/>
                    <a:pt x="13197" y="28"/>
                  </a:cubicBezTo>
                  <a:cubicBezTo>
                    <a:pt x="11967" y="177"/>
                    <a:pt x="10737" y="550"/>
                    <a:pt x="9693" y="1184"/>
                  </a:cubicBezTo>
                  <a:cubicBezTo>
                    <a:pt x="8824" y="1693"/>
                    <a:pt x="7930" y="2348"/>
                    <a:pt x="7478" y="3243"/>
                  </a:cubicBezTo>
                  <a:lnTo>
                    <a:pt x="7478" y="3243"/>
                  </a:lnTo>
                  <a:cubicBezTo>
                    <a:pt x="7363" y="3198"/>
                    <a:pt x="7220" y="3143"/>
                    <a:pt x="7158" y="3122"/>
                  </a:cubicBezTo>
                  <a:cubicBezTo>
                    <a:pt x="6636" y="3010"/>
                    <a:pt x="6114" y="2936"/>
                    <a:pt x="5592" y="2936"/>
                  </a:cubicBezTo>
                  <a:cubicBezTo>
                    <a:pt x="4586" y="2973"/>
                    <a:pt x="3579" y="3271"/>
                    <a:pt x="2722" y="3793"/>
                  </a:cubicBezTo>
                  <a:cubicBezTo>
                    <a:pt x="1231" y="4725"/>
                    <a:pt x="0" y="6627"/>
                    <a:pt x="485" y="8453"/>
                  </a:cubicBezTo>
                  <a:cubicBezTo>
                    <a:pt x="522" y="8565"/>
                    <a:pt x="616" y="8621"/>
                    <a:pt x="709" y="8621"/>
                  </a:cubicBezTo>
                  <a:cubicBezTo>
                    <a:pt x="802" y="8621"/>
                    <a:pt x="895" y="8565"/>
                    <a:pt x="932" y="8453"/>
                  </a:cubicBezTo>
                  <a:lnTo>
                    <a:pt x="932" y="8416"/>
                  </a:lnTo>
                  <a:cubicBezTo>
                    <a:pt x="1417" y="7037"/>
                    <a:pt x="1976" y="5620"/>
                    <a:pt x="3318" y="4800"/>
                  </a:cubicBezTo>
                  <a:cubicBezTo>
                    <a:pt x="3952" y="4390"/>
                    <a:pt x="4698" y="4166"/>
                    <a:pt x="5481" y="4166"/>
                  </a:cubicBezTo>
                  <a:cubicBezTo>
                    <a:pt x="5853" y="4166"/>
                    <a:pt x="6263" y="4203"/>
                    <a:pt x="6636" y="4278"/>
                  </a:cubicBezTo>
                  <a:cubicBezTo>
                    <a:pt x="6823" y="4315"/>
                    <a:pt x="6972" y="4390"/>
                    <a:pt x="7158" y="4464"/>
                  </a:cubicBezTo>
                  <a:cubicBezTo>
                    <a:pt x="7307" y="4539"/>
                    <a:pt x="7419" y="4725"/>
                    <a:pt x="7605" y="4837"/>
                  </a:cubicBezTo>
                  <a:cubicBezTo>
                    <a:pt x="7733" y="4911"/>
                    <a:pt x="7869" y="4946"/>
                    <a:pt x="8003" y="4946"/>
                  </a:cubicBezTo>
                  <a:cubicBezTo>
                    <a:pt x="8338" y="4946"/>
                    <a:pt x="8655" y="4726"/>
                    <a:pt x="8761" y="4352"/>
                  </a:cubicBezTo>
                  <a:cubicBezTo>
                    <a:pt x="9164" y="2011"/>
                    <a:pt x="11937" y="1034"/>
                    <a:pt x="14084" y="1034"/>
                  </a:cubicBezTo>
                  <a:cubicBezTo>
                    <a:pt x="14124" y="1034"/>
                    <a:pt x="14164" y="1034"/>
                    <a:pt x="14204" y="1035"/>
                  </a:cubicBezTo>
                  <a:cubicBezTo>
                    <a:pt x="16478" y="1146"/>
                    <a:pt x="18566" y="2451"/>
                    <a:pt x="19647" y="4464"/>
                  </a:cubicBezTo>
                  <a:cubicBezTo>
                    <a:pt x="19833" y="4874"/>
                    <a:pt x="19945" y="5508"/>
                    <a:pt x="20542" y="5508"/>
                  </a:cubicBezTo>
                  <a:cubicBezTo>
                    <a:pt x="20989" y="5508"/>
                    <a:pt x="21213" y="5024"/>
                    <a:pt x="21101" y="4576"/>
                  </a:cubicBezTo>
                  <a:cubicBezTo>
                    <a:pt x="20914" y="4129"/>
                    <a:pt x="20653" y="3719"/>
                    <a:pt x="20318" y="3383"/>
                  </a:cubicBezTo>
                  <a:cubicBezTo>
                    <a:pt x="19982" y="2936"/>
                    <a:pt x="19647" y="2526"/>
                    <a:pt x="19237" y="2153"/>
                  </a:cubicBezTo>
                  <a:cubicBezTo>
                    <a:pt x="17790" y="773"/>
                    <a:pt x="15856" y="1"/>
                    <a:pt x="13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56"/>
            <p:cNvSpPr/>
            <p:nvPr/>
          </p:nvSpPr>
          <p:spPr>
            <a:xfrm>
              <a:off x="3403650" y="4815525"/>
              <a:ext cx="423150" cy="451325"/>
            </a:xfrm>
            <a:custGeom>
              <a:avLst/>
              <a:gdLst/>
              <a:ahLst/>
              <a:cxnLst/>
              <a:rect l="l" t="t" r="r" b="b"/>
              <a:pathLst>
                <a:path w="16926" h="18053" extrusionOk="0">
                  <a:moveTo>
                    <a:pt x="3460" y="0"/>
                  </a:moveTo>
                  <a:cubicBezTo>
                    <a:pt x="2805" y="0"/>
                    <a:pt x="2155" y="120"/>
                    <a:pt x="1528" y="358"/>
                  </a:cubicBezTo>
                  <a:cubicBezTo>
                    <a:pt x="820" y="619"/>
                    <a:pt x="0" y="1066"/>
                    <a:pt x="75" y="1849"/>
                  </a:cubicBezTo>
                  <a:cubicBezTo>
                    <a:pt x="75" y="1887"/>
                    <a:pt x="112" y="1924"/>
                    <a:pt x="112" y="1961"/>
                  </a:cubicBezTo>
                  <a:lnTo>
                    <a:pt x="149" y="1924"/>
                  </a:lnTo>
                  <a:cubicBezTo>
                    <a:pt x="284" y="1961"/>
                    <a:pt x="418" y="1976"/>
                    <a:pt x="553" y="1976"/>
                  </a:cubicBezTo>
                  <a:cubicBezTo>
                    <a:pt x="1238" y="1976"/>
                    <a:pt x="1924" y="1570"/>
                    <a:pt x="2610" y="1477"/>
                  </a:cubicBezTo>
                  <a:cubicBezTo>
                    <a:pt x="2871" y="1433"/>
                    <a:pt x="3132" y="1412"/>
                    <a:pt x="3392" y="1412"/>
                  </a:cubicBezTo>
                  <a:cubicBezTo>
                    <a:pt x="4023" y="1412"/>
                    <a:pt x="4649" y="1537"/>
                    <a:pt x="5256" y="1775"/>
                  </a:cubicBezTo>
                  <a:cubicBezTo>
                    <a:pt x="5629" y="1887"/>
                    <a:pt x="6002" y="2110"/>
                    <a:pt x="6338" y="2334"/>
                  </a:cubicBezTo>
                  <a:cubicBezTo>
                    <a:pt x="6710" y="2632"/>
                    <a:pt x="6971" y="3154"/>
                    <a:pt x="7381" y="3378"/>
                  </a:cubicBezTo>
                  <a:cubicBezTo>
                    <a:pt x="7490" y="3437"/>
                    <a:pt x="7603" y="3460"/>
                    <a:pt x="7720" y="3460"/>
                  </a:cubicBezTo>
                  <a:cubicBezTo>
                    <a:pt x="8045" y="3460"/>
                    <a:pt x="8394" y="3284"/>
                    <a:pt x="8723" y="3229"/>
                  </a:cubicBezTo>
                  <a:cubicBezTo>
                    <a:pt x="9245" y="3229"/>
                    <a:pt x="9767" y="3303"/>
                    <a:pt x="10252" y="3490"/>
                  </a:cubicBezTo>
                  <a:cubicBezTo>
                    <a:pt x="12265" y="4086"/>
                    <a:pt x="13905" y="5540"/>
                    <a:pt x="14800" y="7441"/>
                  </a:cubicBezTo>
                  <a:cubicBezTo>
                    <a:pt x="15658" y="9343"/>
                    <a:pt x="15471" y="11505"/>
                    <a:pt x="14353" y="13257"/>
                  </a:cubicBezTo>
                  <a:cubicBezTo>
                    <a:pt x="13756" y="14226"/>
                    <a:pt x="12936" y="15046"/>
                    <a:pt x="11967" y="15643"/>
                  </a:cubicBezTo>
                  <a:cubicBezTo>
                    <a:pt x="11519" y="15941"/>
                    <a:pt x="11035" y="16165"/>
                    <a:pt x="10550" y="16314"/>
                  </a:cubicBezTo>
                  <a:cubicBezTo>
                    <a:pt x="9954" y="16538"/>
                    <a:pt x="9357" y="16538"/>
                    <a:pt x="9059" y="17134"/>
                  </a:cubicBezTo>
                  <a:cubicBezTo>
                    <a:pt x="8947" y="17320"/>
                    <a:pt x="8984" y="17581"/>
                    <a:pt x="9134" y="17731"/>
                  </a:cubicBezTo>
                  <a:cubicBezTo>
                    <a:pt x="9369" y="17966"/>
                    <a:pt x="9651" y="18052"/>
                    <a:pt x="9949" y="18052"/>
                  </a:cubicBezTo>
                  <a:cubicBezTo>
                    <a:pt x="10452" y="18052"/>
                    <a:pt x="11000" y="17806"/>
                    <a:pt x="11445" y="17619"/>
                  </a:cubicBezTo>
                  <a:cubicBezTo>
                    <a:pt x="12191" y="17283"/>
                    <a:pt x="12862" y="16836"/>
                    <a:pt x="13458" y="16277"/>
                  </a:cubicBezTo>
                  <a:cubicBezTo>
                    <a:pt x="14726" y="15195"/>
                    <a:pt x="15583" y="13742"/>
                    <a:pt x="16030" y="12139"/>
                  </a:cubicBezTo>
                  <a:cubicBezTo>
                    <a:pt x="16925" y="8895"/>
                    <a:pt x="15546" y="5652"/>
                    <a:pt x="12862" y="3713"/>
                  </a:cubicBezTo>
                  <a:cubicBezTo>
                    <a:pt x="12116" y="3191"/>
                    <a:pt x="11333" y="2819"/>
                    <a:pt x="10476" y="2558"/>
                  </a:cubicBezTo>
                  <a:cubicBezTo>
                    <a:pt x="10066" y="2409"/>
                    <a:pt x="9618" y="2334"/>
                    <a:pt x="9171" y="2297"/>
                  </a:cubicBezTo>
                  <a:cubicBezTo>
                    <a:pt x="8798" y="2182"/>
                    <a:pt x="8424" y="2111"/>
                    <a:pt x="8051" y="2068"/>
                  </a:cubicBezTo>
                  <a:lnTo>
                    <a:pt x="8051" y="2068"/>
                  </a:lnTo>
                  <a:cubicBezTo>
                    <a:pt x="7040" y="855"/>
                    <a:pt x="5559" y="125"/>
                    <a:pt x="3952" y="23"/>
                  </a:cubicBezTo>
                  <a:cubicBezTo>
                    <a:pt x="3788" y="8"/>
                    <a:pt x="3624" y="0"/>
                    <a:pt x="3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56"/>
            <p:cNvSpPr/>
            <p:nvPr/>
          </p:nvSpPr>
          <p:spPr>
            <a:xfrm>
              <a:off x="2869600" y="4903700"/>
              <a:ext cx="795025" cy="516450"/>
            </a:xfrm>
            <a:custGeom>
              <a:avLst/>
              <a:gdLst/>
              <a:ahLst/>
              <a:cxnLst/>
              <a:rect l="l" t="t" r="r" b="b"/>
              <a:pathLst>
                <a:path w="31801" h="20658" extrusionOk="0">
                  <a:moveTo>
                    <a:pt x="4959" y="0"/>
                  </a:moveTo>
                  <a:cubicBezTo>
                    <a:pt x="2630" y="0"/>
                    <a:pt x="382" y="2108"/>
                    <a:pt x="113" y="4399"/>
                  </a:cubicBezTo>
                  <a:cubicBezTo>
                    <a:pt x="1" y="5778"/>
                    <a:pt x="485" y="7120"/>
                    <a:pt x="1492" y="8090"/>
                  </a:cubicBezTo>
                  <a:cubicBezTo>
                    <a:pt x="2122" y="8745"/>
                    <a:pt x="2958" y="9145"/>
                    <a:pt x="3848" y="9243"/>
                  </a:cubicBezTo>
                  <a:lnTo>
                    <a:pt x="3848" y="9243"/>
                  </a:lnTo>
                  <a:cubicBezTo>
                    <a:pt x="2669" y="11994"/>
                    <a:pt x="3261" y="15329"/>
                    <a:pt x="5108" y="17671"/>
                  </a:cubicBezTo>
                  <a:cubicBezTo>
                    <a:pt x="6694" y="19680"/>
                    <a:pt x="9087" y="20658"/>
                    <a:pt x="11554" y="20658"/>
                  </a:cubicBezTo>
                  <a:cubicBezTo>
                    <a:pt x="12566" y="20658"/>
                    <a:pt x="13591" y="20494"/>
                    <a:pt x="14577" y="20168"/>
                  </a:cubicBezTo>
                  <a:cubicBezTo>
                    <a:pt x="16195" y="19639"/>
                    <a:pt x="17658" y="18669"/>
                    <a:pt x="18769" y="17365"/>
                  </a:cubicBezTo>
                  <a:lnTo>
                    <a:pt x="18769" y="17365"/>
                  </a:lnTo>
                  <a:cubicBezTo>
                    <a:pt x="19673" y="18395"/>
                    <a:pt x="20978" y="19017"/>
                    <a:pt x="22331" y="19348"/>
                  </a:cubicBezTo>
                  <a:cubicBezTo>
                    <a:pt x="23159" y="19577"/>
                    <a:pt x="24011" y="19689"/>
                    <a:pt x="24861" y="19689"/>
                  </a:cubicBezTo>
                  <a:cubicBezTo>
                    <a:pt x="25811" y="19689"/>
                    <a:pt x="26757" y="19549"/>
                    <a:pt x="27662" y="19274"/>
                  </a:cubicBezTo>
                  <a:cubicBezTo>
                    <a:pt x="29265" y="18752"/>
                    <a:pt x="30570" y="17559"/>
                    <a:pt x="31241" y="15993"/>
                  </a:cubicBezTo>
                  <a:cubicBezTo>
                    <a:pt x="31800" y="14576"/>
                    <a:pt x="31763" y="12861"/>
                    <a:pt x="30645" y="11706"/>
                  </a:cubicBezTo>
                  <a:cubicBezTo>
                    <a:pt x="30521" y="11592"/>
                    <a:pt x="30383" y="11543"/>
                    <a:pt x="30251" y="11543"/>
                  </a:cubicBezTo>
                  <a:cubicBezTo>
                    <a:pt x="29865" y="11543"/>
                    <a:pt x="29528" y="11960"/>
                    <a:pt x="29750" y="12377"/>
                  </a:cubicBezTo>
                  <a:cubicBezTo>
                    <a:pt x="30384" y="13421"/>
                    <a:pt x="30421" y="14688"/>
                    <a:pt x="29936" y="15807"/>
                  </a:cubicBezTo>
                  <a:cubicBezTo>
                    <a:pt x="29303" y="17000"/>
                    <a:pt x="28184" y="17820"/>
                    <a:pt x="26879" y="18081"/>
                  </a:cubicBezTo>
                  <a:cubicBezTo>
                    <a:pt x="26257" y="18246"/>
                    <a:pt x="25542" y="18335"/>
                    <a:pt x="24800" y="18335"/>
                  </a:cubicBezTo>
                  <a:cubicBezTo>
                    <a:pt x="22695" y="18335"/>
                    <a:pt x="20378" y="17618"/>
                    <a:pt x="19386" y="15881"/>
                  </a:cubicBezTo>
                  <a:cubicBezTo>
                    <a:pt x="19258" y="15646"/>
                    <a:pt x="19031" y="15521"/>
                    <a:pt x="18797" y="15521"/>
                  </a:cubicBezTo>
                  <a:cubicBezTo>
                    <a:pt x="18624" y="15521"/>
                    <a:pt x="18448" y="15589"/>
                    <a:pt x="18305" y="15732"/>
                  </a:cubicBezTo>
                  <a:cubicBezTo>
                    <a:pt x="16653" y="17781"/>
                    <a:pt x="14063" y="19156"/>
                    <a:pt x="11418" y="19156"/>
                  </a:cubicBezTo>
                  <a:cubicBezTo>
                    <a:pt x="11080" y="19156"/>
                    <a:pt x="10740" y="19134"/>
                    <a:pt x="10402" y="19087"/>
                  </a:cubicBezTo>
                  <a:cubicBezTo>
                    <a:pt x="7382" y="18640"/>
                    <a:pt x="5294" y="16366"/>
                    <a:pt x="4698" y="13495"/>
                  </a:cubicBezTo>
                  <a:cubicBezTo>
                    <a:pt x="4362" y="11892"/>
                    <a:pt x="4661" y="10252"/>
                    <a:pt x="5518" y="8910"/>
                  </a:cubicBezTo>
                  <a:cubicBezTo>
                    <a:pt x="5717" y="8446"/>
                    <a:pt x="5415" y="7953"/>
                    <a:pt x="4954" y="7953"/>
                  </a:cubicBezTo>
                  <a:cubicBezTo>
                    <a:pt x="4896" y="7953"/>
                    <a:pt x="4835" y="7961"/>
                    <a:pt x="4772" y="7978"/>
                  </a:cubicBezTo>
                  <a:cubicBezTo>
                    <a:pt x="4614" y="8011"/>
                    <a:pt x="4457" y="8026"/>
                    <a:pt x="4302" y="8026"/>
                  </a:cubicBezTo>
                  <a:cubicBezTo>
                    <a:pt x="2524" y="8026"/>
                    <a:pt x="1034" y="5967"/>
                    <a:pt x="1343" y="4287"/>
                  </a:cubicBezTo>
                  <a:cubicBezTo>
                    <a:pt x="1753" y="2162"/>
                    <a:pt x="3840" y="1193"/>
                    <a:pt x="5704" y="596"/>
                  </a:cubicBezTo>
                  <a:cubicBezTo>
                    <a:pt x="5928" y="522"/>
                    <a:pt x="5928" y="224"/>
                    <a:pt x="5704" y="149"/>
                  </a:cubicBezTo>
                  <a:lnTo>
                    <a:pt x="5704" y="74"/>
                  </a:lnTo>
                  <a:cubicBezTo>
                    <a:pt x="5457" y="24"/>
                    <a:pt x="5207" y="0"/>
                    <a:pt x="49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3" name="Google Shape;2643;p56"/>
          <p:cNvGrpSpPr/>
          <p:nvPr/>
        </p:nvGrpSpPr>
        <p:grpSpPr>
          <a:xfrm flipH="1">
            <a:off x="4923639" y="1685542"/>
            <a:ext cx="1078382" cy="807322"/>
            <a:chOff x="2869600" y="4703550"/>
            <a:chExt cx="957200" cy="716600"/>
          </a:xfrm>
        </p:grpSpPr>
        <p:sp>
          <p:nvSpPr>
            <p:cNvPr id="2644" name="Google Shape;2644;p56"/>
            <p:cNvSpPr/>
            <p:nvPr/>
          </p:nvSpPr>
          <p:spPr>
            <a:xfrm>
              <a:off x="2932050" y="4703550"/>
              <a:ext cx="530325" cy="215550"/>
            </a:xfrm>
            <a:custGeom>
              <a:avLst/>
              <a:gdLst/>
              <a:ahLst/>
              <a:cxnLst/>
              <a:rect l="l" t="t" r="r" b="b"/>
              <a:pathLst>
                <a:path w="21213" h="8622" extrusionOk="0">
                  <a:moveTo>
                    <a:pt x="13848" y="1"/>
                  </a:moveTo>
                  <a:cubicBezTo>
                    <a:pt x="13632" y="1"/>
                    <a:pt x="13415" y="10"/>
                    <a:pt x="13197" y="28"/>
                  </a:cubicBezTo>
                  <a:cubicBezTo>
                    <a:pt x="11967" y="177"/>
                    <a:pt x="10737" y="550"/>
                    <a:pt x="9693" y="1184"/>
                  </a:cubicBezTo>
                  <a:cubicBezTo>
                    <a:pt x="8824" y="1693"/>
                    <a:pt x="7930" y="2348"/>
                    <a:pt x="7478" y="3243"/>
                  </a:cubicBezTo>
                  <a:lnTo>
                    <a:pt x="7478" y="3243"/>
                  </a:lnTo>
                  <a:cubicBezTo>
                    <a:pt x="7363" y="3198"/>
                    <a:pt x="7220" y="3143"/>
                    <a:pt x="7158" y="3122"/>
                  </a:cubicBezTo>
                  <a:cubicBezTo>
                    <a:pt x="6636" y="3010"/>
                    <a:pt x="6114" y="2936"/>
                    <a:pt x="5592" y="2936"/>
                  </a:cubicBezTo>
                  <a:cubicBezTo>
                    <a:pt x="4586" y="2973"/>
                    <a:pt x="3579" y="3271"/>
                    <a:pt x="2722" y="3793"/>
                  </a:cubicBezTo>
                  <a:cubicBezTo>
                    <a:pt x="1231" y="4725"/>
                    <a:pt x="0" y="6627"/>
                    <a:pt x="485" y="8453"/>
                  </a:cubicBezTo>
                  <a:cubicBezTo>
                    <a:pt x="522" y="8565"/>
                    <a:pt x="616" y="8621"/>
                    <a:pt x="709" y="8621"/>
                  </a:cubicBezTo>
                  <a:cubicBezTo>
                    <a:pt x="802" y="8621"/>
                    <a:pt x="895" y="8565"/>
                    <a:pt x="932" y="8453"/>
                  </a:cubicBezTo>
                  <a:lnTo>
                    <a:pt x="932" y="8416"/>
                  </a:lnTo>
                  <a:cubicBezTo>
                    <a:pt x="1417" y="7037"/>
                    <a:pt x="1976" y="5620"/>
                    <a:pt x="3318" y="4800"/>
                  </a:cubicBezTo>
                  <a:cubicBezTo>
                    <a:pt x="3952" y="4390"/>
                    <a:pt x="4698" y="4166"/>
                    <a:pt x="5481" y="4166"/>
                  </a:cubicBezTo>
                  <a:cubicBezTo>
                    <a:pt x="5853" y="4166"/>
                    <a:pt x="6263" y="4203"/>
                    <a:pt x="6636" y="4278"/>
                  </a:cubicBezTo>
                  <a:cubicBezTo>
                    <a:pt x="6823" y="4315"/>
                    <a:pt x="6972" y="4390"/>
                    <a:pt x="7158" y="4464"/>
                  </a:cubicBezTo>
                  <a:cubicBezTo>
                    <a:pt x="7307" y="4539"/>
                    <a:pt x="7419" y="4725"/>
                    <a:pt x="7605" y="4837"/>
                  </a:cubicBezTo>
                  <a:cubicBezTo>
                    <a:pt x="7733" y="4911"/>
                    <a:pt x="7869" y="4946"/>
                    <a:pt x="8003" y="4946"/>
                  </a:cubicBezTo>
                  <a:cubicBezTo>
                    <a:pt x="8338" y="4946"/>
                    <a:pt x="8655" y="4726"/>
                    <a:pt x="8761" y="4352"/>
                  </a:cubicBezTo>
                  <a:cubicBezTo>
                    <a:pt x="9164" y="2011"/>
                    <a:pt x="11937" y="1034"/>
                    <a:pt x="14084" y="1034"/>
                  </a:cubicBezTo>
                  <a:cubicBezTo>
                    <a:pt x="14124" y="1034"/>
                    <a:pt x="14164" y="1034"/>
                    <a:pt x="14204" y="1035"/>
                  </a:cubicBezTo>
                  <a:cubicBezTo>
                    <a:pt x="16478" y="1146"/>
                    <a:pt x="18566" y="2451"/>
                    <a:pt x="19647" y="4464"/>
                  </a:cubicBezTo>
                  <a:cubicBezTo>
                    <a:pt x="19833" y="4874"/>
                    <a:pt x="19945" y="5508"/>
                    <a:pt x="20542" y="5508"/>
                  </a:cubicBezTo>
                  <a:cubicBezTo>
                    <a:pt x="20989" y="5508"/>
                    <a:pt x="21213" y="5024"/>
                    <a:pt x="21101" y="4576"/>
                  </a:cubicBezTo>
                  <a:cubicBezTo>
                    <a:pt x="20914" y="4129"/>
                    <a:pt x="20653" y="3719"/>
                    <a:pt x="20318" y="3383"/>
                  </a:cubicBezTo>
                  <a:cubicBezTo>
                    <a:pt x="19982" y="2936"/>
                    <a:pt x="19647" y="2526"/>
                    <a:pt x="19237" y="2153"/>
                  </a:cubicBezTo>
                  <a:cubicBezTo>
                    <a:pt x="17790" y="773"/>
                    <a:pt x="15856" y="1"/>
                    <a:pt x="13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56"/>
            <p:cNvSpPr/>
            <p:nvPr/>
          </p:nvSpPr>
          <p:spPr>
            <a:xfrm>
              <a:off x="3403650" y="4815525"/>
              <a:ext cx="423150" cy="451325"/>
            </a:xfrm>
            <a:custGeom>
              <a:avLst/>
              <a:gdLst/>
              <a:ahLst/>
              <a:cxnLst/>
              <a:rect l="l" t="t" r="r" b="b"/>
              <a:pathLst>
                <a:path w="16926" h="18053" extrusionOk="0">
                  <a:moveTo>
                    <a:pt x="3460" y="0"/>
                  </a:moveTo>
                  <a:cubicBezTo>
                    <a:pt x="2805" y="0"/>
                    <a:pt x="2155" y="120"/>
                    <a:pt x="1528" y="358"/>
                  </a:cubicBezTo>
                  <a:cubicBezTo>
                    <a:pt x="820" y="619"/>
                    <a:pt x="0" y="1066"/>
                    <a:pt x="75" y="1849"/>
                  </a:cubicBezTo>
                  <a:cubicBezTo>
                    <a:pt x="75" y="1887"/>
                    <a:pt x="112" y="1924"/>
                    <a:pt x="112" y="1961"/>
                  </a:cubicBezTo>
                  <a:lnTo>
                    <a:pt x="149" y="1924"/>
                  </a:lnTo>
                  <a:cubicBezTo>
                    <a:pt x="284" y="1961"/>
                    <a:pt x="418" y="1976"/>
                    <a:pt x="553" y="1976"/>
                  </a:cubicBezTo>
                  <a:cubicBezTo>
                    <a:pt x="1238" y="1976"/>
                    <a:pt x="1924" y="1570"/>
                    <a:pt x="2610" y="1477"/>
                  </a:cubicBezTo>
                  <a:cubicBezTo>
                    <a:pt x="2871" y="1433"/>
                    <a:pt x="3132" y="1412"/>
                    <a:pt x="3392" y="1412"/>
                  </a:cubicBezTo>
                  <a:cubicBezTo>
                    <a:pt x="4023" y="1412"/>
                    <a:pt x="4649" y="1537"/>
                    <a:pt x="5256" y="1775"/>
                  </a:cubicBezTo>
                  <a:cubicBezTo>
                    <a:pt x="5629" y="1887"/>
                    <a:pt x="6002" y="2110"/>
                    <a:pt x="6338" y="2334"/>
                  </a:cubicBezTo>
                  <a:cubicBezTo>
                    <a:pt x="6710" y="2632"/>
                    <a:pt x="6971" y="3154"/>
                    <a:pt x="7381" y="3378"/>
                  </a:cubicBezTo>
                  <a:cubicBezTo>
                    <a:pt x="7490" y="3437"/>
                    <a:pt x="7603" y="3460"/>
                    <a:pt x="7720" y="3460"/>
                  </a:cubicBezTo>
                  <a:cubicBezTo>
                    <a:pt x="8045" y="3460"/>
                    <a:pt x="8394" y="3284"/>
                    <a:pt x="8723" y="3229"/>
                  </a:cubicBezTo>
                  <a:cubicBezTo>
                    <a:pt x="9245" y="3229"/>
                    <a:pt x="9767" y="3303"/>
                    <a:pt x="10252" y="3490"/>
                  </a:cubicBezTo>
                  <a:cubicBezTo>
                    <a:pt x="12265" y="4086"/>
                    <a:pt x="13905" y="5540"/>
                    <a:pt x="14800" y="7441"/>
                  </a:cubicBezTo>
                  <a:cubicBezTo>
                    <a:pt x="15658" y="9343"/>
                    <a:pt x="15471" y="11505"/>
                    <a:pt x="14353" y="13257"/>
                  </a:cubicBezTo>
                  <a:cubicBezTo>
                    <a:pt x="13756" y="14226"/>
                    <a:pt x="12936" y="15046"/>
                    <a:pt x="11967" y="15643"/>
                  </a:cubicBezTo>
                  <a:cubicBezTo>
                    <a:pt x="11519" y="15941"/>
                    <a:pt x="11035" y="16165"/>
                    <a:pt x="10550" y="16314"/>
                  </a:cubicBezTo>
                  <a:cubicBezTo>
                    <a:pt x="9954" y="16538"/>
                    <a:pt x="9357" y="16538"/>
                    <a:pt x="9059" y="17134"/>
                  </a:cubicBezTo>
                  <a:cubicBezTo>
                    <a:pt x="8947" y="17320"/>
                    <a:pt x="8984" y="17581"/>
                    <a:pt x="9134" y="17731"/>
                  </a:cubicBezTo>
                  <a:cubicBezTo>
                    <a:pt x="9369" y="17966"/>
                    <a:pt x="9651" y="18052"/>
                    <a:pt x="9949" y="18052"/>
                  </a:cubicBezTo>
                  <a:cubicBezTo>
                    <a:pt x="10452" y="18052"/>
                    <a:pt x="11000" y="17806"/>
                    <a:pt x="11445" y="17619"/>
                  </a:cubicBezTo>
                  <a:cubicBezTo>
                    <a:pt x="12191" y="17283"/>
                    <a:pt x="12862" y="16836"/>
                    <a:pt x="13458" y="16277"/>
                  </a:cubicBezTo>
                  <a:cubicBezTo>
                    <a:pt x="14726" y="15195"/>
                    <a:pt x="15583" y="13742"/>
                    <a:pt x="16030" y="12139"/>
                  </a:cubicBezTo>
                  <a:cubicBezTo>
                    <a:pt x="16925" y="8895"/>
                    <a:pt x="15546" y="5652"/>
                    <a:pt x="12862" y="3713"/>
                  </a:cubicBezTo>
                  <a:cubicBezTo>
                    <a:pt x="12116" y="3191"/>
                    <a:pt x="11333" y="2819"/>
                    <a:pt x="10476" y="2558"/>
                  </a:cubicBezTo>
                  <a:cubicBezTo>
                    <a:pt x="10066" y="2409"/>
                    <a:pt x="9618" y="2334"/>
                    <a:pt x="9171" y="2297"/>
                  </a:cubicBezTo>
                  <a:cubicBezTo>
                    <a:pt x="8798" y="2182"/>
                    <a:pt x="8424" y="2111"/>
                    <a:pt x="8051" y="2068"/>
                  </a:cubicBezTo>
                  <a:lnTo>
                    <a:pt x="8051" y="2068"/>
                  </a:lnTo>
                  <a:cubicBezTo>
                    <a:pt x="7040" y="855"/>
                    <a:pt x="5559" y="125"/>
                    <a:pt x="3952" y="23"/>
                  </a:cubicBezTo>
                  <a:cubicBezTo>
                    <a:pt x="3788" y="8"/>
                    <a:pt x="3624" y="0"/>
                    <a:pt x="3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56"/>
            <p:cNvSpPr/>
            <p:nvPr/>
          </p:nvSpPr>
          <p:spPr>
            <a:xfrm>
              <a:off x="2869600" y="4903700"/>
              <a:ext cx="795025" cy="516450"/>
            </a:xfrm>
            <a:custGeom>
              <a:avLst/>
              <a:gdLst/>
              <a:ahLst/>
              <a:cxnLst/>
              <a:rect l="l" t="t" r="r" b="b"/>
              <a:pathLst>
                <a:path w="31801" h="20658" extrusionOk="0">
                  <a:moveTo>
                    <a:pt x="4959" y="0"/>
                  </a:moveTo>
                  <a:cubicBezTo>
                    <a:pt x="2630" y="0"/>
                    <a:pt x="382" y="2108"/>
                    <a:pt x="113" y="4399"/>
                  </a:cubicBezTo>
                  <a:cubicBezTo>
                    <a:pt x="1" y="5778"/>
                    <a:pt x="485" y="7120"/>
                    <a:pt x="1492" y="8090"/>
                  </a:cubicBezTo>
                  <a:cubicBezTo>
                    <a:pt x="2122" y="8745"/>
                    <a:pt x="2958" y="9145"/>
                    <a:pt x="3848" y="9243"/>
                  </a:cubicBezTo>
                  <a:lnTo>
                    <a:pt x="3848" y="9243"/>
                  </a:lnTo>
                  <a:cubicBezTo>
                    <a:pt x="2669" y="11994"/>
                    <a:pt x="3261" y="15329"/>
                    <a:pt x="5108" y="17671"/>
                  </a:cubicBezTo>
                  <a:cubicBezTo>
                    <a:pt x="6694" y="19680"/>
                    <a:pt x="9087" y="20658"/>
                    <a:pt x="11554" y="20658"/>
                  </a:cubicBezTo>
                  <a:cubicBezTo>
                    <a:pt x="12566" y="20658"/>
                    <a:pt x="13591" y="20494"/>
                    <a:pt x="14577" y="20168"/>
                  </a:cubicBezTo>
                  <a:cubicBezTo>
                    <a:pt x="16195" y="19639"/>
                    <a:pt x="17658" y="18669"/>
                    <a:pt x="18769" y="17365"/>
                  </a:cubicBezTo>
                  <a:lnTo>
                    <a:pt x="18769" y="17365"/>
                  </a:lnTo>
                  <a:cubicBezTo>
                    <a:pt x="19673" y="18395"/>
                    <a:pt x="20978" y="19017"/>
                    <a:pt x="22331" y="19348"/>
                  </a:cubicBezTo>
                  <a:cubicBezTo>
                    <a:pt x="23159" y="19577"/>
                    <a:pt x="24011" y="19689"/>
                    <a:pt x="24861" y="19689"/>
                  </a:cubicBezTo>
                  <a:cubicBezTo>
                    <a:pt x="25811" y="19689"/>
                    <a:pt x="26757" y="19549"/>
                    <a:pt x="27662" y="19274"/>
                  </a:cubicBezTo>
                  <a:cubicBezTo>
                    <a:pt x="29265" y="18752"/>
                    <a:pt x="30570" y="17559"/>
                    <a:pt x="31241" y="15993"/>
                  </a:cubicBezTo>
                  <a:cubicBezTo>
                    <a:pt x="31800" y="14576"/>
                    <a:pt x="31763" y="12861"/>
                    <a:pt x="30645" y="11706"/>
                  </a:cubicBezTo>
                  <a:cubicBezTo>
                    <a:pt x="30521" y="11592"/>
                    <a:pt x="30383" y="11543"/>
                    <a:pt x="30251" y="11543"/>
                  </a:cubicBezTo>
                  <a:cubicBezTo>
                    <a:pt x="29865" y="11543"/>
                    <a:pt x="29528" y="11960"/>
                    <a:pt x="29750" y="12377"/>
                  </a:cubicBezTo>
                  <a:cubicBezTo>
                    <a:pt x="30384" y="13421"/>
                    <a:pt x="30421" y="14688"/>
                    <a:pt x="29936" y="15807"/>
                  </a:cubicBezTo>
                  <a:cubicBezTo>
                    <a:pt x="29303" y="17000"/>
                    <a:pt x="28184" y="17820"/>
                    <a:pt x="26879" y="18081"/>
                  </a:cubicBezTo>
                  <a:cubicBezTo>
                    <a:pt x="26257" y="18246"/>
                    <a:pt x="25542" y="18335"/>
                    <a:pt x="24800" y="18335"/>
                  </a:cubicBezTo>
                  <a:cubicBezTo>
                    <a:pt x="22695" y="18335"/>
                    <a:pt x="20378" y="17618"/>
                    <a:pt x="19386" y="15881"/>
                  </a:cubicBezTo>
                  <a:cubicBezTo>
                    <a:pt x="19258" y="15646"/>
                    <a:pt x="19031" y="15521"/>
                    <a:pt x="18797" y="15521"/>
                  </a:cubicBezTo>
                  <a:cubicBezTo>
                    <a:pt x="18624" y="15521"/>
                    <a:pt x="18448" y="15589"/>
                    <a:pt x="18305" y="15732"/>
                  </a:cubicBezTo>
                  <a:cubicBezTo>
                    <a:pt x="16653" y="17781"/>
                    <a:pt x="14063" y="19156"/>
                    <a:pt x="11418" y="19156"/>
                  </a:cubicBezTo>
                  <a:cubicBezTo>
                    <a:pt x="11080" y="19156"/>
                    <a:pt x="10740" y="19134"/>
                    <a:pt x="10402" y="19087"/>
                  </a:cubicBezTo>
                  <a:cubicBezTo>
                    <a:pt x="7382" y="18640"/>
                    <a:pt x="5294" y="16366"/>
                    <a:pt x="4698" y="13495"/>
                  </a:cubicBezTo>
                  <a:cubicBezTo>
                    <a:pt x="4362" y="11892"/>
                    <a:pt x="4661" y="10252"/>
                    <a:pt x="5518" y="8910"/>
                  </a:cubicBezTo>
                  <a:cubicBezTo>
                    <a:pt x="5717" y="8446"/>
                    <a:pt x="5415" y="7953"/>
                    <a:pt x="4954" y="7953"/>
                  </a:cubicBezTo>
                  <a:cubicBezTo>
                    <a:pt x="4896" y="7953"/>
                    <a:pt x="4835" y="7961"/>
                    <a:pt x="4772" y="7978"/>
                  </a:cubicBezTo>
                  <a:cubicBezTo>
                    <a:pt x="4614" y="8011"/>
                    <a:pt x="4457" y="8026"/>
                    <a:pt x="4302" y="8026"/>
                  </a:cubicBezTo>
                  <a:cubicBezTo>
                    <a:pt x="2524" y="8026"/>
                    <a:pt x="1034" y="5967"/>
                    <a:pt x="1343" y="4287"/>
                  </a:cubicBezTo>
                  <a:cubicBezTo>
                    <a:pt x="1753" y="2162"/>
                    <a:pt x="3840" y="1193"/>
                    <a:pt x="5704" y="596"/>
                  </a:cubicBezTo>
                  <a:cubicBezTo>
                    <a:pt x="5928" y="522"/>
                    <a:pt x="5928" y="224"/>
                    <a:pt x="5704" y="149"/>
                  </a:cubicBezTo>
                  <a:lnTo>
                    <a:pt x="5704" y="74"/>
                  </a:lnTo>
                  <a:cubicBezTo>
                    <a:pt x="5457" y="24"/>
                    <a:pt x="5207" y="0"/>
                    <a:pt x="49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" name="Picture 2" descr="Державний стандарт базової середньої освіти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56" y="479909"/>
            <a:ext cx="906107" cy="1201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3" name="TextBox 42"/>
          <p:cNvSpPr txBox="1"/>
          <p:nvPr/>
        </p:nvSpPr>
        <p:spPr>
          <a:xfrm>
            <a:off x="8820472" y="4731990"/>
            <a:ext cx="323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Monotype Corsiva" pitchFamily="66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9" name="Google Shape;2709;p59"/>
          <p:cNvGrpSpPr/>
          <p:nvPr/>
        </p:nvGrpSpPr>
        <p:grpSpPr>
          <a:xfrm>
            <a:off x="1383039" y="1216719"/>
            <a:ext cx="6622500" cy="2710061"/>
            <a:chOff x="1162268" y="1216719"/>
            <a:chExt cx="6622500" cy="2710061"/>
          </a:xfrm>
        </p:grpSpPr>
        <p:sp>
          <p:nvSpPr>
            <p:cNvPr id="2710" name="Google Shape;2710;p59"/>
            <p:cNvSpPr/>
            <p:nvPr/>
          </p:nvSpPr>
          <p:spPr>
            <a:xfrm>
              <a:off x="1458057" y="1331850"/>
              <a:ext cx="6031800" cy="2479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59"/>
            <p:cNvSpPr/>
            <p:nvPr/>
          </p:nvSpPr>
          <p:spPr>
            <a:xfrm>
              <a:off x="1162268" y="1216719"/>
              <a:ext cx="1517100" cy="226200"/>
            </a:xfrm>
            <a:prstGeom prst="rect">
              <a:avLst/>
            </a:prstGeom>
            <a:solidFill>
              <a:schemeClr val="lt2">
                <a:alpha val="80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59"/>
            <p:cNvSpPr/>
            <p:nvPr/>
          </p:nvSpPr>
          <p:spPr>
            <a:xfrm>
              <a:off x="6267668" y="3700581"/>
              <a:ext cx="1517100" cy="226200"/>
            </a:xfrm>
            <a:prstGeom prst="rect">
              <a:avLst/>
            </a:prstGeom>
            <a:solidFill>
              <a:schemeClr val="lt2">
                <a:alpha val="80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3" name="Google Shape;2713;p59"/>
          <p:cNvSpPr txBox="1">
            <a:spLocks noGrp="1"/>
          </p:cNvSpPr>
          <p:nvPr>
            <p:ph type="subTitle" idx="1"/>
          </p:nvPr>
        </p:nvSpPr>
        <p:spPr>
          <a:xfrm>
            <a:off x="1678828" y="2283718"/>
            <a:ext cx="6037070" cy="11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uk-UA" dirty="0" smtClean="0"/>
              <a:t>Практико-орієнтована </a:t>
            </a:r>
            <a:r>
              <a:rPr lang="uk-UA" dirty="0"/>
              <a:t>спрямованість, навчання відбувається з опорою на освітній досвід учнів, зокрема </a:t>
            </a:r>
            <a:r>
              <a:rPr lang="uk-UA" dirty="0" smtClean="0"/>
              <a:t>на їхні </a:t>
            </a:r>
            <a:r>
              <a:rPr lang="uk-UA" dirty="0"/>
              <a:t>потреби, інтереси, вікові особливості й індивідуальні можливості.</a:t>
            </a:r>
          </a:p>
          <a:p>
            <a:r>
              <a:rPr lang="uk-UA" dirty="0" smtClean="0"/>
              <a:t>Акцентування уваги </a:t>
            </a:r>
            <a:r>
              <a:rPr lang="uk-UA" dirty="0"/>
              <a:t>на мотивації навчання, груповій і самостійній роботі учнів, взаємодопомозі, дотриманні правил безпечної праці і санітарно-гігієнічних вимог, доцільному використанні цифрових пристроїв, електронних освітніх </a:t>
            </a:r>
            <a:r>
              <a:rPr lang="uk-UA" dirty="0" smtClean="0"/>
              <a:t>ресурсів</a:t>
            </a:r>
            <a:endParaRPr lang="uk-UA" dirty="0"/>
          </a:p>
        </p:txBody>
      </p:sp>
      <p:sp>
        <p:nvSpPr>
          <p:cNvPr id="2714" name="Google Shape;2714;p59"/>
          <p:cNvSpPr txBox="1">
            <a:spLocks noGrp="1"/>
          </p:cNvSpPr>
          <p:nvPr>
            <p:ph type="title"/>
          </p:nvPr>
        </p:nvSpPr>
        <p:spPr>
          <a:xfrm>
            <a:off x="1549391" y="1288114"/>
            <a:ext cx="6003202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dirty="0"/>
              <a:t>Навчальний предмет «Технології»</a:t>
            </a:r>
            <a:br>
              <a:rPr lang="uk-UA" dirty="0"/>
            </a:br>
            <a:endParaRPr dirty="0"/>
          </a:p>
        </p:txBody>
      </p:sp>
      <p:grpSp>
        <p:nvGrpSpPr>
          <p:cNvPr id="2715" name="Google Shape;2715;p59"/>
          <p:cNvGrpSpPr/>
          <p:nvPr/>
        </p:nvGrpSpPr>
        <p:grpSpPr>
          <a:xfrm>
            <a:off x="973270" y="3685107"/>
            <a:ext cx="1589697" cy="810369"/>
            <a:chOff x="3397125" y="238650"/>
            <a:chExt cx="1617025" cy="824300"/>
          </a:xfrm>
        </p:grpSpPr>
        <p:sp>
          <p:nvSpPr>
            <p:cNvPr id="2716" name="Google Shape;2716;p59"/>
            <p:cNvSpPr/>
            <p:nvPr/>
          </p:nvSpPr>
          <p:spPr>
            <a:xfrm>
              <a:off x="3413900" y="308200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59"/>
            <p:cNvSpPr/>
            <p:nvPr/>
          </p:nvSpPr>
          <p:spPr>
            <a:xfrm>
              <a:off x="3401775" y="549400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59"/>
            <p:cNvSpPr/>
            <p:nvPr/>
          </p:nvSpPr>
          <p:spPr>
            <a:xfrm>
              <a:off x="3397125" y="733225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59"/>
            <p:cNvSpPr/>
            <p:nvPr/>
          </p:nvSpPr>
          <p:spPr>
            <a:xfrm>
              <a:off x="4662350" y="238650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59"/>
            <p:cNvSpPr/>
            <p:nvPr/>
          </p:nvSpPr>
          <p:spPr>
            <a:xfrm>
              <a:off x="4096100" y="608925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59"/>
            <p:cNvSpPr/>
            <p:nvPr/>
          </p:nvSpPr>
          <p:spPr>
            <a:xfrm>
              <a:off x="4086800" y="712725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59"/>
            <p:cNvSpPr/>
            <p:nvPr/>
          </p:nvSpPr>
          <p:spPr>
            <a:xfrm>
              <a:off x="4138975" y="556250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59"/>
            <p:cNvSpPr/>
            <p:nvPr/>
          </p:nvSpPr>
          <p:spPr>
            <a:xfrm>
              <a:off x="4183725" y="522075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59"/>
            <p:cNvSpPr/>
            <p:nvPr/>
          </p:nvSpPr>
          <p:spPr>
            <a:xfrm>
              <a:off x="4286225" y="456675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59"/>
            <p:cNvSpPr/>
            <p:nvPr/>
          </p:nvSpPr>
          <p:spPr>
            <a:xfrm>
              <a:off x="4395275" y="407475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59"/>
            <p:cNvSpPr/>
            <p:nvPr/>
          </p:nvSpPr>
          <p:spPr>
            <a:xfrm>
              <a:off x="4512700" y="343400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59"/>
            <p:cNvSpPr/>
            <p:nvPr/>
          </p:nvSpPr>
          <p:spPr>
            <a:xfrm>
              <a:off x="4629200" y="278150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59"/>
            <p:cNvSpPr/>
            <p:nvPr/>
          </p:nvSpPr>
          <p:spPr>
            <a:xfrm>
              <a:off x="4752225" y="302250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59"/>
            <p:cNvSpPr/>
            <p:nvPr/>
          </p:nvSpPr>
          <p:spPr>
            <a:xfrm>
              <a:off x="4845500" y="333050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59"/>
            <p:cNvSpPr/>
            <p:nvPr/>
          </p:nvSpPr>
          <p:spPr>
            <a:xfrm>
              <a:off x="3404575" y="745100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59"/>
            <p:cNvSpPr/>
            <p:nvPr/>
          </p:nvSpPr>
          <p:spPr>
            <a:xfrm>
              <a:off x="3461425" y="739275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59"/>
            <p:cNvSpPr/>
            <p:nvPr/>
          </p:nvSpPr>
          <p:spPr>
            <a:xfrm>
              <a:off x="3544375" y="736125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59"/>
            <p:cNvSpPr/>
            <p:nvPr/>
          </p:nvSpPr>
          <p:spPr>
            <a:xfrm>
              <a:off x="3676700" y="731825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59"/>
            <p:cNvSpPr/>
            <p:nvPr/>
          </p:nvSpPr>
          <p:spPr>
            <a:xfrm>
              <a:off x="3816500" y="722125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59"/>
            <p:cNvSpPr/>
            <p:nvPr/>
          </p:nvSpPr>
          <p:spPr>
            <a:xfrm>
              <a:off x="3932075" y="725875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59"/>
            <p:cNvSpPr/>
            <p:nvPr/>
          </p:nvSpPr>
          <p:spPr>
            <a:xfrm>
              <a:off x="3993600" y="865925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7" name="Google Shape;2737;p59"/>
          <p:cNvGrpSpPr/>
          <p:nvPr/>
        </p:nvGrpSpPr>
        <p:grpSpPr>
          <a:xfrm rot="10800000">
            <a:off x="6831858" y="648024"/>
            <a:ext cx="1589697" cy="810369"/>
            <a:chOff x="3397125" y="238650"/>
            <a:chExt cx="1617025" cy="824300"/>
          </a:xfrm>
        </p:grpSpPr>
        <p:sp>
          <p:nvSpPr>
            <p:cNvPr id="2738" name="Google Shape;2738;p59"/>
            <p:cNvSpPr/>
            <p:nvPr/>
          </p:nvSpPr>
          <p:spPr>
            <a:xfrm>
              <a:off x="3413900" y="308200"/>
              <a:ext cx="1320175" cy="454650"/>
            </a:xfrm>
            <a:custGeom>
              <a:avLst/>
              <a:gdLst/>
              <a:ahLst/>
              <a:cxnLst/>
              <a:rect l="l" t="t" r="r" b="b"/>
              <a:pathLst>
                <a:path w="52807" h="18186" extrusionOk="0">
                  <a:moveTo>
                    <a:pt x="51905" y="0"/>
                  </a:moveTo>
                  <a:cubicBezTo>
                    <a:pt x="51818" y="0"/>
                    <a:pt x="51726" y="21"/>
                    <a:pt x="51633" y="68"/>
                  </a:cubicBezTo>
                  <a:cubicBezTo>
                    <a:pt x="47532" y="2118"/>
                    <a:pt x="43431" y="4094"/>
                    <a:pt x="39293" y="6070"/>
                  </a:cubicBezTo>
                  <a:cubicBezTo>
                    <a:pt x="35230" y="7934"/>
                    <a:pt x="31203" y="9872"/>
                    <a:pt x="27214" y="11923"/>
                  </a:cubicBezTo>
                  <a:cubicBezTo>
                    <a:pt x="27028" y="12034"/>
                    <a:pt x="26916" y="12258"/>
                    <a:pt x="26916" y="12482"/>
                  </a:cubicBezTo>
                  <a:cubicBezTo>
                    <a:pt x="27011" y="13646"/>
                    <a:pt x="27078" y="14838"/>
                    <a:pt x="27187" y="16010"/>
                  </a:cubicBezTo>
                  <a:lnTo>
                    <a:pt x="27187" y="16010"/>
                  </a:lnTo>
                  <a:cubicBezTo>
                    <a:pt x="22810" y="16159"/>
                    <a:pt x="18432" y="16369"/>
                    <a:pt x="14055" y="16545"/>
                  </a:cubicBezTo>
                  <a:cubicBezTo>
                    <a:pt x="11743" y="16657"/>
                    <a:pt x="9432" y="16732"/>
                    <a:pt x="7121" y="16843"/>
                  </a:cubicBezTo>
                  <a:lnTo>
                    <a:pt x="3654" y="16993"/>
                  </a:lnTo>
                  <a:cubicBezTo>
                    <a:pt x="3132" y="17030"/>
                    <a:pt x="2572" y="17067"/>
                    <a:pt x="2050" y="17104"/>
                  </a:cubicBezTo>
                  <a:cubicBezTo>
                    <a:pt x="1454" y="17179"/>
                    <a:pt x="895" y="17291"/>
                    <a:pt x="336" y="17440"/>
                  </a:cubicBezTo>
                  <a:cubicBezTo>
                    <a:pt x="0" y="17515"/>
                    <a:pt x="149" y="17962"/>
                    <a:pt x="410" y="17999"/>
                  </a:cubicBezTo>
                  <a:lnTo>
                    <a:pt x="447" y="17999"/>
                  </a:lnTo>
                  <a:cubicBezTo>
                    <a:pt x="1044" y="18111"/>
                    <a:pt x="1678" y="18186"/>
                    <a:pt x="2311" y="18186"/>
                  </a:cubicBezTo>
                  <a:lnTo>
                    <a:pt x="3914" y="18186"/>
                  </a:lnTo>
                  <a:lnTo>
                    <a:pt x="7381" y="18111"/>
                  </a:lnTo>
                  <a:cubicBezTo>
                    <a:pt x="9656" y="18036"/>
                    <a:pt x="11930" y="17962"/>
                    <a:pt x="14204" y="17850"/>
                  </a:cubicBezTo>
                  <a:cubicBezTo>
                    <a:pt x="18789" y="17701"/>
                    <a:pt x="23375" y="17589"/>
                    <a:pt x="27960" y="17403"/>
                  </a:cubicBezTo>
                  <a:cubicBezTo>
                    <a:pt x="28333" y="17403"/>
                    <a:pt x="28668" y="17104"/>
                    <a:pt x="28668" y="16694"/>
                  </a:cubicBezTo>
                  <a:cubicBezTo>
                    <a:pt x="28531" y="15427"/>
                    <a:pt x="28394" y="14128"/>
                    <a:pt x="28228" y="12855"/>
                  </a:cubicBezTo>
                  <a:lnTo>
                    <a:pt x="28228" y="12855"/>
                  </a:lnTo>
                  <a:cubicBezTo>
                    <a:pt x="36068" y="8620"/>
                    <a:pt x="44366" y="5300"/>
                    <a:pt x="52229" y="1111"/>
                  </a:cubicBezTo>
                  <a:cubicBezTo>
                    <a:pt x="52807" y="791"/>
                    <a:pt x="52445" y="0"/>
                    <a:pt x="51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59"/>
            <p:cNvSpPr/>
            <p:nvPr/>
          </p:nvSpPr>
          <p:spPr>
            <a:xfrm>
              <a:off x="3401775" y="549400"/>
              <a:ext cx="1443475" cy="513550"/>
            </a:xfrm>
            <a:custGeom>
              <a:avLst/>
              <a:gdLst/>
              <a:ahLst/>
              <a:cxnLst/>
              <a:rect l="l" t="t" r="r" b="b"/>
              <a:pathLst>
                <a:path w="57739" h="20542" extrusionOk="0">
                  <a:moveTo>
                    <a:pt x="57560" y="0"/>
                  </a:moveTo>
                  <a:cubicBezTo>
                    <a:pt x="56405" y="336"/>
                    <a:pt x="55249" y="821"/>
                    <a:pt x="54168" y="1380"/>
                  </a:cubicBezTo>
                  <a:cubicBezTo>
                    <a:pt x="53087" y="1902"/>
                    <a:pt x="51969" y="2461"/>
                    <a:pt x="50850" y="3020"/>
                  </a:cubicBezTo>
                  <a:cubicBezTo>
                    <a:pt x="48725" y="4064"/>
                    <a:pt x="46600" y="5145"/>
                    <a:pt x="44513" y="6226"/>
                  </a:cubicBezTo>
                  <a:cubicBezTo>
                    <a:pt x="42388" y="7307"/>
                    <a:pt x="40300" y="8426"/>
                    <a:pt x="38212" y="9544"/>
                  </a:cubicBezTo>
                  <a:cubicBezTo>
                    <a:pt x="37094" y="10103"/>
                    <a:pt x="36013" y="10700"/>
                    <a:pt x="34932" y="11296"/>
                  </a:cubicBezTo>
                  <a:cubicBezTo>
                    <a:pt x="33851" y="11893"/>
                    <a:pt x="32732" y="12340"/>
                    <a:pt x="31688" y="12974"/>
                  </a:cubicBezTo>
                  <a:cubicBezTo>
                    <a:pt x="30719" y="13496"/>
                    <a:pt x="30085" y="14465"/>
                    <a:pt x="29973" y="15546"/>
                  </a:cubicBezTo>
                  <a:cubicBezTo>
                    <a:pt x="29850" y="16718"/>
                    <a:pt x="29778" y="17916"/>
                    <a:pt x="29693" y="19076"/>
                  </a:cubicBezTo>
                  <a:lnTo>
                    <a:pt x="29693" y="19076"/>
                  </a:lnTo>
                  <a:cubicBezTo>
                    <a:pt x="22890" y="18538"/>
                    <a:pt x="16087" y="18256"/>
                    <a:pt x="9284" y="18256"/>
                  </a:cubicBezTo>
                  <a:cubicBezTo>
                    <a:pt x="8501" y="18256"/>
                    <a:pt x="7718" y="18260"/>
                    <a:pt x="6934" y="18268"/>
                  </a:cubicBezTo>
                  <a:cubicBezTo>
                    <a:pt x="5779" y="18268"/>
                    <a:pt x="4660" y="18305"/>
                    <a:pt x="3542" y="18342"/>
                  </a:cubicBezTo>
                  <a:cubicBezTo>
                    <a:pt x="2983" y="18342"/>
                    <a:pt x="2461" y="18379"/>
                    <a:pt x="1939" y="18417"/>
                  </a:cubicBezTo>
                  <a:cubicBezTo>
                    <a:pt x="1380" y="18417"/>
                    <a:pt x="821" y="18566"/>
                    <a:pt x="336" y="18827"/>
                  </a:cubicBezTo>
                  <a:cubicBezTo>
                    <a:pt x="0" y="18976"/>
                    <a:pt x="150" y="19423"/>
                    <a:pt x="448" y="19535"/>
                  </a:cubicBezTo>
                  <a:cubicBezTo>
                    <a:pt x="985" y="19750"/>
                    <a:pt x="1522" y="19804"/>
                    <a:pt x="2073" y="19804"/>
                  </a:cubicBezTo>
                  <a:cubicBezTo>
                    <a:pt x="2478" y="19804"/>
                    <a:pt x="2892" y="19775"/>
                    <a:pt x="3318" y="19759"/>
                  </a:cubicBezTo>
                  <a:cubicBezTo>
                    <a:pt x="4288" y="19722"/>
                    <a:pt x="5257" y="19722"/>
                    <a:pt x="6226" y="19684"/>
                  </a:cubicBezTo>
                  <a:cubicBezTo>
                    <a:pt x="7195" y="19666"/>
                    <a:pt x="8165" y="19656"/>
                    <a:pt x="9134" y="19656"/>
                  </a:cubicBezTo>
                  <a:cubicBezTo>
                    <a:pt x="10103" y="19656"/>
                    <a:pt x="11073" y="19666"/>
                    <a:pt x="12042" y="19684"/>
                  </a:cubicBezTo>
                  <a:cubicBezTo>
                    <a:pt x="15882" y="19722"/>
                    <a:pt x="19759" y="19871"/>
                    <a:pt x="23636" y="20094"/>
                  </a:cubicBezTo>
                  <a:cubicBezTo>
                    <a:pt x="25873" y="20206"/>
                    <a:pt x="28109" y="20355"/>
                    <a:pt x="30309" y="20542"/>
                  </a:cubicBezTo>
                  <a:cubicBezTo>
                    <a:pt x="30682" y="20542"/>
                    <a:pt x="31017" y="20243"/>
                    <a:pt x="31017" y="19833"/>
                  </a:cubicBezTo>
                  <a:cubicBezTo>
                    <a:pt x="31092" y="18678"/>
                    <a:pt x="31204" y="17485"/>
                    <a:pt x="31278" y="16292"/>
                  </a:cubicBezTo>
                  <a:cubicBezTo>
                    <a:pt x="31241" y="15770"/>
                    <a:pt x="31353" y="15285"/>
                    <a:pt x="31576" y="14801"/>
                  </a:cubicBezTo>
                  <a:cubicBezTo>
                    <a:pt x="31875" y="14465"/>
                    <a:pt x="32247" y="14167"/>
                    <a:pt x="32658" y="13980"/>
                  </a:cubicBezTo>
                  <a:cubicBezTo>
                    <a:pt x="34708" y="12787"/>
                    <a:pt x="36758" y="11595"/>
                    <a:pt x="38846" y="10439"/>
                  </a:cubicBezTo>
                  <a:cubicBezTo>
                    <a:pt x="42798" y="8202"/>
                    <a:pt x="46787" y="6114"/>
                    <a:pt x="50813" y="4027"/>
                  </a:cubicBezTo>
                  <a:cubicBezTo>
                    <a:pt x="51969" y="3393"/>
                    <a:pt x="53124" y="2796"/>
                    <a:pt x="54280" y="2200"/>
                  </a:cubicBezTo>
                  <a:cubicBezTo>
                    <a:pt x="55436" y="1641"/>
                    <a:pt x="56591" y="970"/>
                    <a:pt x="57672" y="187"/>
                  </a:cubicBezTo>
                  <a:cubicBezTo>
                    <a:pt x="57739" y="154"/>
                    <a:pt x="57687" y="32"/>
                    <a:pt x="57596" y="32"/>
                  </a:cubicBezTo>
                  <a:cubicBezTo>
                    <a:pt x="57585" y="32"/>
                    <a:pt x="57573" y="34"/>
                    <a:pt x="57560" y="38"/>
                  </a:cubicBezTo>
                  <a:lnTo>
                    <a:pt x="57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59"/>
            <p:cNvSpPr/>
            <p:nvPr/>
          </p:nvSpPr>
          <p:spPr>
            <a:xfrm>
              <a:off x="3397125" y="733225"/>
              <a:ext cx="38225" cy="308300"/>
            </a:xfrm>
            <a:custGeom>
              <a:avLst/>
              <a:gdLst/>
              <a:ahLst/>
              <a:cxnLst/>
              <a:rect l="l" t="t" r="r" b="b"/>
              <a:pathLst>
                <a:path w="1529" h="12332" extrusionOk="0">
                  <a:moveTo>
                    <a:pt x="764" y="1"/>
                  </a:moveTo>
                  <a:cubicBezTo>
                    <a:pt x="531" y="1"/>
                    <a:pt x="298" y="159"/>
                    <a:pt x="298" y="476"/>
                  </a:cubicBezTo>
                  <a:cubicBezTo>
                    <a:pt x="0" y="1334"/>
                    <a:pt x="149" y="2415"/>
                    <a:pt x="149" y="3272"/>
                  </a:cubicBezTo>
                  <a:cubicBezTo>
                    <a:pt x="149" y="4130"/>
                    <a:pt x="149" y="5136"/>
                    <a:pt x="149" y="6068"/>
                  </a:cubicBezTo>
                  <a:cubicBezTo>
                    <a:pt x="149" y="7969"/>
                    <a:pt x="37" y="9871"/>
                    <a:pt x="149" y="11772"/>
                  </a:cubicBezTo>
                  <a:cubicBezTo>
                    <a:pt x="168" y="12145"/>
                    <a:pt x="457" y="12331"/>
                    <a:pt x="746" y="12331"/>
                  </a:cubicBezTo>
                  <a:cubicBezTo>
                    <a:pt x="1035" y="12331"/>
                    <a:pt x="1323" y="12145"/>
                    <a:pt x="1342" y="11772"/>
                  </a:cubicBezTo>
                  <a:cubicBezTo>
                    <a:pt x="1454" y="9871"/>
                    <a:pt x="1342" y="7969"/>
                    <a:pt x="1342" y="6068"/>
                  </a:cubicBezTo>
                  <a:lnTo>
                    <a:pt x="1342" y="3272"/>
                  </a:lnTo>
                  <a:cubicBezTo>
                    <a:pt x="1342" y="2378"/>
                    <a:pt x="1529" y="1296"/>
                    <a:pt x="1230" y="476"/>
                  </a:cubicBezTo>
                  <a:cubicBezTo>
                    <a:pt x="1230" y="159"/>
                    <a:pt x="997" y="1"/>
                    <a:pt x="7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59"/>
            <p:cNvSpPr/>
            <p:nvPr/>
          </p:nvSpPr>
          <p:spPr>
            <a:xfrm>
              <a:off x="4662350" y="238650"/>
              <a:ext cx="351800" cy="422050"/>
            </a:xfrm>
            <a:custGeom>
              <a:avLst/>
              <a:gdLst/>
              <a:ahLst/>
              <a:cxnLst/>
              <a:rect l="l" t="t" r="r" b="b"/>
              <a:pathLst>
                <a:path w="14072" h="16882" extrusionOk="0">
                  <a:moveTo>
                    <a:pt x="742" y="1"/>
                  </a:moveTo>
                  <a:cubicBezTo>
                    <a:pt x="319" y="1"/>
                    <a:pt x="1" y="468"/>
                    <a:pt x="203" y="874"/>
                  </a:cubicBezTo>
                  <a:cubicBezTo>
                    <a:pt x="464" y="1396"/>
                    <a:pt x="725" y="1955"/>
                    <a:pt x="1024" y="2514"/>
                  </a:cubicBezTo>
                  <a:cubicBezTo>
                    <a:pt x="1173" y="2999"/>
                    <a:pt x="1508" y="3409"/>
                    <a:pt x="1956" y="3707"/>
                  </a:cubicBezTo>
                  <a:cubicBezTo>
                    <a:pt x="1994" y="3726"/>
                    <a:pt x="2035" y="3736"/>
                    <a:pt x="2076" y="3736"/>
                  </a:cubicBezTo>
                  <a:cubicBezTo>
                    <a:pt x="2194" y="3736"/>
                    <a:pt x="2310" y="3659"/>
                    <a:pt x="2366" y="3521"/>
                  </a:cubicBezTo>
                  <a:lnTo>
                    <a:pt x="2366" y="3483"/>
                  </a:lnTo>
                  <a:cubicBezTo>
                    <a:pt x="2440" y="2961"/>
                    <a:pt x="2291" y="2439"/>
                    <a:pt x="2030" y="1992"/>
                  </a:cubicBezTo>
                  <a:cubicBezTo>
                    <a:pt x="1935" y="1787"/>
                    <a:pt x="1834" y="1578"/>
                    <a:pt x="1732" y="1367"/>
                  </a:cubicBezTo>
                  <a:lnTo>
                    <a:pt x="1732" y="1367"/>
                  </a:lnTo>
                  <a:cubicBezTo>
                    <a:pt x="5420" y="2227"/>
                    <a:pt x="9038" y="3322"/>
                    <a:pt x="12705" y="4242"/>
                  </a:cubicBezTo>
                  <a:lnTo>
                    <a:pt x="12705" y="4242"/>
                  </a:lnTo>
                  <a:cubicBezTo>
                    <a:pt x="12103" y="6251"/>
                    <a:pt x="11553" y="8260"/>
                    <a:pt x="10940" y="10268"/>
                  </a:cubicBezTo>
                  <a:cubicBezTo>
                    <a:pt x="10455" y="11874"/>
                    <a:pt x="9946" y="13479"/>
                    <a:pt x="9472" y="15105"/>
                  </a:cubicBezTo>
                  <a:lnTo>
                    <a:pt x="9472" y="15105"/>
                  </a:lnTo>
                  <a:cubicBezTo>
                    <a:pt x="9222" y="14733"/>
                    <a:pt x="8976" y="14351"/>
                    <a:pt x="8741" y="13959"/>
                  </a:cubicBezTo>
                  <a:cubicBezTo>
                    <a:pt x="8368" y="13325"/>
                    <a:pt x="8069" y="12468"/>
                    <a:pt x="7398" y="12095"/>
                  </a:cubicBezTo>
                  <a:cubicBezTo>
                    <a:pt x="7340" y="12073"/>
                    <a:pt x="7278" y="12062"/>
                    <a:pt x="7217" y="12062"/>
                  </a:cubicBezTo>
                  <a:cubicBezTo>
                    <a:pt x="6968" y="12062"/>
                    <a:pt x="6727" y="12236"/>
                    <a:pt x="6727" y="12505"/>
                  </a:cubicBezTo>
                  <a:cubicBezTo>
                    <a:pt x="6765" y="13288"/>
                    <a:pt x="7398" y="13884"/>
                    <a:pt x="7846" y="14518"/>
                  </a:cubicBezTo>
                  <a:cubicBezTo>
                    <a:pt x="8293" y="15115"/>
                    <a:pt x="8778" y="15897"/>
                    <a:pt x="9225" y="16643"/>
                  </a:cubicBezTo>
                  <a:cubicBezTo>
                    <a:pt x="9338" y="16804"/>
                    <a:pt x="9513" y="16882"/>
                    <a:pt x="9688" y="16882"/>
                  </a:cubicBezTo>
                  <a:cubicBezTo>
                    <a:pt x="9918" y="16882"/>
                    <a:pt x="10147" y="16748"/>
                    <a:pt x="10232" y="16494"/>
                  </a:cubicBezTo>
                  <a:cubicBezTo>
                    <a:pt x="10791" y="14518"/>
                    <a:pt x="11350" y="12505"/>
                    <a:pt x="11947" y="10529"/>
                  </a:cubicBezTo>
                  <a:cubicBezTo>
                    <a:pt x="12618" y="8330"/>
                    <a:pt x="13363" y="6167"/>
                    <a:pt x="13997" y="4005"/>
                  </a:cubicBezTo>
                  <a:cubicBezTo>
                    <a:pt x="14072" y="3670"/>
                    <a:pt x="13885" y="3371"/>
                    <a:pt x="13587" y="3297"/>
                  </a:cubicBezTo>
                  <a:cubicBezTo>
                    <a:pt x="9300" y="2290"/>
                    <a:pt x="5124" y="986"/>
                    <a:pt x="874" y="16"/>
                  </a:cubicBezTo>
                  <a:cubicBezTo>
                    <a:pt x="829" y="6"/>
                    <a:pt x="785" y="1"/>
                    <a:pt x="7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59"/>
            <p:cNvSpPr/>
            <p:nvPr/>
          </p:nvSpPr>
          <p:spPr>
            <a:xfrm>
              <a:off x="4096100" y="608925"/>
              <a:ext cx="86350" cy="332550"/>
            </a:xfrm>
            <a:custGeom>
              <a:avLst/>
              <a:gdLst/>
              <a:ahLst/>
              <a:cxnLst/>
              <a:rect l="l" t="t" r="r" b="b"/>
              <a:pathLst>
                <a:path w="3454" h="13302" extrusionOk="0">
                  <a:moveTo>
                    <a:pt x="395" y="0"/>
                  </a:moveTo>
                  <a:cubicBezTo>
                    <a:pt x="310" y="0"/>
                    <a:pt x="227" y="37"/>
                    <a:pt x="187" y="117"/>
                  </a:cubicBezTo>
                  <a:cubicBezTo>
                    <a:pt x="1" y="602"/>
                    <a:pt x="1" y="1124"/>
                    <a:pt x="113" y="1646"/>
                  </a:cubicBezTo>
                  <a:cubicBezTo>
                    <a:pt x="187" y="2130"/>
                    <a:pt x="262" y="2615"/>
                    <a:pt x="336" y="3137"/>
                  </a:cubicBezTo>
                  <a:cubicBezTo>
                    <a:pt x="486" y="4218"/>
                    <a:pt x="672" y="5336"/>
                    <a:pt x="858" y="6418"/>
                  </a:cubicBezTo>
                  <a:cubicBezTo>
                    <a:pt x="1045" y="7499"/>
                    <a:pt x="1268" y="8580"/>
                    <a:pt x="1455" y="9661"/>
                  </a:cubicBezTo>
                  <a:cubicBezTo>
                    <a:pt x="1679" y="10742"/>
                    <a:pt x="1753" y="12009"/>
                    <a:pt x="2200" y="12979"/>
                  </a:cubicBezTo>
                  <a:cubicBezTo>
                    <a:pt x="2313" y="13204"/>
                    <a:pt x="2522" y="13302"/>
                    <a:pt x="2736" y="13302"/>
                  </a:cubicBezTo>
                  <a:cubicBezTo>
                    <a:pt x="3088" y="13302"/>
                    <a:pt x="3454" y="13037"/>
                    <a:pt x="3431" y="12643"/>
                  </a:cubicBezTo>
                  <a:cubicBezTo>
                    <a:pt x="3393" y="12084"/>
                    <a:pt x="3282" y="11525"/>
                    <a:pt x="3095" y="11003"/>
                  </a:cubicBezTo>
                  <a:cubicBezTo>
                    <a:pt x="2983" y="10444"/>
                    <a:pt x="2834" y="9885"/>
                    <a:pt x="2685" y="9325"/>
                  </a:cubicBezTo>
                  <a:cubicBezTo>
                    <a:pt x="2461" y="8282"/>
                    <a:pt x="2238" y="7238"/>
                    <a:pt x="2014" y="6194"/>
                  </a:cubicBezTo>
                  <a:cubicBezTo>
                    <a:pt x="1790" y="5150"/>
                    <a:pt x="1604" y="4106"/>
                    <a:pt x="1418" y="3062"/>
                  </a:cubicBezTo>
                  <a:cubicBezTo>
                    <a:pt x="1306" y="2540"/>
                    <a:pt x="1231" y="2018"/>
                    <a:pt x="1119" y="1497"/>
                  </a:cubicBezTo>
                  <a:cubicBezTo>
                    <a:pt x="1082" y="975"/>
                    <a:pt x="896" y="490"/>
                    <a:pt x="597" y="80"/>
                  </a:cubicBezTo>
                  <a:cubicBezTo>
                    <a:pt x="545" y="28"/>
                    <a:pt x="469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59"/>
            <p:cNvSpPr/>
            <p:nvPr/>
          </p:nvSpPr>
          <p:spPr>
            <a:xfrm>
              <a:off x="4086800" y="712725"/>
              <a:ext cx="76800" cy="345350"/>
            </a:xfrm>
            <a:custGeom>
              <a:avLst/>
              <a:gdLst/>
              <a:ahLst/>
              <a:cxnLst/>
              <a:rect l="l" t="t" r="r" b="b"/>
              <a:pathLst>
                <a:path w="3072" h="13814" extrusionOk="0">
                  <a:moveTo>
                    <a:pt x="429" y="1"/>
                  </a:moveTo>
                  <a:cubicBezTo>
                    <a:pt x="410" y="1"/>
                    <a:pt x="392" y="10"/>
                    <a:pt x="373" y="29"/>
                  </a:cubicBezTo>
                  <a:lnTo>
                    <a:pt x="336" y="29"/>
                  </a:lnTo>
                  <a:cubicBezTo>
                    <a:pt x="0" y="327"/>
                    <a:pt x="75" y="849"/>
                    <a:pt x="112" y="1222"/>
                  </a:cubicBezTo>
                  <a:cubicBezTo>
                    <a:pt x="112" y="1781"/>
                    <a:pt x="187" y="2303"/>
                    <a:pt x="224" y="2825"/>
                  </a:cubicBezTo>
                  <a:cubicBezTo>
                    <a:pt x="336" y="4018"/>
                    <a:pt x="485" y="5211"/>
                    <a:pt x="634" y="6366"/>
                  </a:cubicBezTo>
                  <a:cubicBezTo>
                    <a:pt x="932" y="8678"/>
                    <a:pt x="1193" y="10989"/>
                    <a:pt x="1566" y="13300"/>
                  </a:cubicBezTo>
                  <a:cubicBezTo>
                    <a:pt x="1626" y="13658"/>
                    <a:pt x="1888" y="13813"/>
                    <a:pt x="2172" y="13813"/>
                  </a:cubicBezTo>
                  <a:cubicBezTo>
                    <a:pt x="2598" y="13813"/>
                    <a:pt x="3072" y="13464"/>
                    <a:pt x="2982" y="12928"/>
                  </a:cubicBezTo>
                  <a:cubicBezTo>
                    <a:pt x="2572" y="10653"/>
                    <a:pt x="2125" y="8379"/>
                    <a:pt x="1752" y="6105"/>
                  </a:cubicBezTo>
                  <a:cubicBezTo>
                    <a:pt x="1566" y="4987"/>
                    <a:pt x="1417" y="3831"/>
                    <a:pt x="1230" y="2713"/>
                  </a:cubicBezTo>
                  <a:cubicBezTo>
                    <a:pt x="1156" y="2191"/>
                    <a:pt x="1081" y="1632"/>
                    <a:pt x="969" y="1110"/>
                  </a:cubicBezTo>
                  <a:cubicBezTo>
                    <a:pt x="895" y="737"/>
                    <a:pt x="858" y="178"/>
                    <a:pt x="485" y="29"/>
                  </a:cubicBezTo>
                  <a:cubicBezTo>
                    <a:pt x="466" y="10"/>
                    <a:pt x="447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59"/>
            <p:cNvSpPr/>
            <p:nvPr/>
          </p:nvSpPr>
          <p:spPr>
            <a:xfrm>
              <a:off x="4138975" y="556250"/>
              <a:ext cx="76450" cy="253025"/>
            </a:xfrm>
            <a:custGeom>
              <a:avLst/>
              <a:gdLst/>
              <a:ahLst/>
              <a:cxnLst/>
              <a:rect l="l" t="t" r="r" b="b"/>
              <a:pathLst>
                <a:path w="3058" h="10121" extrusionOk="0">
                  <a:moveTo>
                    <a:pt x="2943" y="0"/>
                  </a:moveTo>
                  <a:cubicBezTo>
                    <a:pt x="2915" y="0"/>
                    <a:pt x="2887" y="9"/>
                    <a:pt x="2871" y="25"/>
                  </a:cubicBezTo>
                  <a:lnTo>
                    <a:pt x="2909" y="25"/>
                  </a:lnTo>
                  <a:cubicBezTo>
                    <a:pt x="2610" y="323"/>
                    <a:pt x="2424" y="658"/>
                    <a:pt x="2312" y="1069"/>
                  </a:cubicBezTo>
                  <a:cubicBezTo>
                    <a:pt x="2163" y="1479"/>
                    <a:pt x="2014" y="1889"/>
                    <a:pt x="1865" y="2299"/>
                  </a:cubicBezTo>
                  <a:cubicBezTo>
                    <a:pt x="1567" y="3156"/>
                    <a:pt x="1306" y="4051"/>
                    <a:pt x="1045" y="4946"/>
                  </a:cubicBezTo>
                  <a:cubicBezTo>
                    <a:pt x="821" y="5803"/>
                    <a:pt x="597" y="6735"/>
                    <a:pt x="374" y="7630"/>
                  </a:cubicBezTo>
                  <a:cubicBezTo>
                    <a:pt x="299" y="8040"/>
                    <a:pt x="224" y="8487"/>
                    <a:pt x="150" y="8897"/>
                  </a:cubicBezTo>
                  <a:cubicBezTo>
                    <a:pt x="1" y="9270"/>
                    <a:pt x="1" y="9643"/>
                    <a:pt x="150" y="10016"/>
                  </a:cubicBezTo>
                  <a:cubicBezTo>
                    <a:pt x="193" y="10081"/>
                    <a:pt x="262" y="10121"/>
                    <a:pt x="333" y="10121"/>
                  </a:cubicBezTo>
                  <a:cubicBezTo>
                    <a:pt x="385" y="10121"/>
                    <a:pt x="439" y="10100"/>
                    <a:pt x="485" y="10053"/>
                  </a:cubicBezTo>
                  <a:cubicBezTo>
                    <a:pt x="821" y="9792"/>
                    <a:pt x="821" y="9307"/>
                    <a:pt x="895" y="8897"/>
                  </a:cubicBezTo>
                  <a:cubicBezTo>
                    <a:pt x="970" y="8525"/>
                    <a:pt x="1045" y="8077"/>
                    <a:pt x="1119" y="7630"/>
                  </a:cubicBezTo>
                  <a:cubicBezTo>
                    <a:pt x="1268" y="6772"/>
                    <a:pt x="1455" y="5878"/>
                    <a:pt x="1678" y="5020"/>
                  </a:cubicBezTo>
                  <a:cubicBezTo>
                    <a:pt x="1902" y="4163"/>
                    <a:pt x="2163" y="3305"/>
                    <a:pt x="2424" y="2448"/>
                  </a:cubicBezTo>
                  <a:cubicBezTo>
                    <a:pt x="2536" y="2038"/>
                    <a:pt x="2685" y="1628"/>
                    <a:pt x="2834" y="1218"/>
                  </a:cubicBezTo>
                  <a:cubicBezTo>
                    <a:pt x="2983" y="845"/>
                    <a:pt x="3058" y="472"/>
                    <a:pt x="3020" y="62"/>
                  </a:cubicBezTo>
                  <a:cubicBezTo>
                    <a:pt x="3020" y="18"/>
                    <a:pt x="2982" y="0"/>
                    <a:pt x="2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59"/>
            <p:cNvSpPr/>
            <p:nvPr/>
          </p:nvSpPr>
          <p:spPr>
            <a:xfrm>
              <a:off x="4183725" y="522075"/>
              <a:ext cx="124900" cy="397125"/>
            </a:xfrm>
            <a:custGeom>
              <a:avLst/>
              <a:gdLst/>
              <a:ahLst/>
              <a:cxnLst/>
              <a:rect l="l" t="t" r="r" b="b"/>
              <a:pathLst>
                <a:path w="4996" h="15885" extrusionOk="0">
                  <a:moveTo>
                    <a:pt x="4871" y="1"/>
                  </a:moveTo>
                  <a:cubicBezTo>
                    <a:pt x="4828" y="1"/>
                    <a:pt x="4787" y="19"/>
                    <a:pt x="4772" y="50"/>
                  </a:cubicBezTo>
                  <a:cubicBezTo>
                    <a:pt x="4026" y="1131"/>
                    <a:pt x="3728" y="2585"/>
                    <a:pt x="3355" y="3815"/>
                  </a:cubicBezTo>
                  <a:cubicBezTo>
                    <a:pt x="2908" y="5157"/>
                    <a:pt x="2498" y="6462"/>
                    <a:pt x="2088" y="7804"/>
                  </a:cubicBezTo>
                  <a:cubicBezTo>
                    <a:pt x="1678" y="9146"/>
                    <a:pt x="1268" y="10413"/>
                    <a:pt x="932" y="11718"/>
                  </a:cubicBezTo>
                  <a:cubicBezTo>
                    <a:pt x="709" y="12427"/>
                    <a:pt x="522" y="13135"/>
                    <a:pt x="336" y="13806"/>
                  </a:cubicBezTo>
                  <a:cubicBezTo>
                    <a:pt x="112" y="14402"/>
                    <a:pt x="0" y="15073"/>
                    <a:pt x="0" y="15744"/>
                  </a:cubicBezTo>
                  <a:cubicBezTo>
                    <a:pt x="0" y="15835"/>
                    <a:pt x="69" y="15884"/>
                    <a:pt x="139" y="15884"/>
                  </a:cubicBezTo>
                  <a:cubicBezTo>
                    <a:pt x="185" y="15884"/>
                    <a:pt x="232" y="15863"/>
                    <a:pt x="261" y="15819"/>
                  </a:cubicBezTo>
                  <a:cubicBezTo>
                    <a:pt x="597" y="15297"/>
                    <a:pt x="820" y="14701"/>
                    <a:pt x="932" y="14067"/>
                  </a:cubicBezTo>
                  <a:cubicBezTo>
                    <a:pt x="1119" y="13396"/>
                    <a:pt x="1342" y="12688"/>
                    <a:pt x="1529" y="12016"/>
                  </a:cubicBezTo>
                  <a:cubicBezTo>
                    <a:pt x="1901" y="10674"/>
                    <a:pt x="2274" y="9295"/>
                    <a:pt x="2684" y="7953"/>
                  </a:cubicBezTo>
                  <a:cubicBezTo>
                    <a:pt x="3094" y="6611"/>
                    <a:pt x="3467" y="5381"/>
                    <a:pt x="3877" y="4076"/>
                  </a:cubicBezTo>
                  <a:cubicBezTo>
                    <a:pt x="4287" y="2771"/>
                    <a:pt x="4884" y="1429"/>
                    <a:pt x="4996" y="124"/>
                  </a:cubicBezTo>
                  <a:cubicBezTo>
                    <a:pt x="4996" y="37"/>
                    <a:pt x="4932" y="1"/>
                    <a:pt x="4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59"/>
            <p:cNvSpPr/>
            <p:nvPr/>
          </p:nvSpPr>
          <p:spPr>
            <a:xfrm>
              <a:off x="4286225" y="456675"/>
              <a:ext cx="139825" cy="397200"/>
            </a:xfrm>
            <a:custGeom>
              <a:avLst/>
              <a:gdLst/>
              <a:ahLst/>
              <a:cxnLst/>
              <a:rect l="l" t="t" r="r" b="b"/>
              <a:pathLst>
                <a:path w="5593" h="15888" extrusionOk="0">
                  <a:moveTo>
                    <a:pt x="5475" y="1"/>
                  </a:moveTo>
                  <a:cubicBezTo>
                    <a:pt x="5446" y="1"/>
                    <a:pt x="5420" y="17"/>
                    <a:pt x="5407" y="56"/>
                  </a:cubicBezTo>
                  <a:lnTo>
                    <a:pt x="5407" y="19"/>
                  </a:lnTo>
                  <a:cubicBezTo>
                    <a:pt x="4847" y="1249"/>
                    <a:pt x="4363" y="2479"/>
                    <a:pt x="3953" y="3747"/>
                  </a:cubicBezTo>
                  <a:cubicBezTo>
                    <a:pt x="3468" y="5089"/>
                    <a:pt x="3021" y="6431"/>
                    <a:pt x="2573" y="7773"/>
                  </a:cubicBezTo>
                  <a:lnTo>
                    <a:pt x="1231" y="11725"/>
                  </a:lnTo>
                  <a:lnTo>
                    <a:pt x="560" y="13700"/>
                  </a:lnTo>
                  <a:cubicBezTo>
                    <a:pt x="337" y="14334"/>
                    <a:pt x="1" y="15005"/>
                    <a:pt x="38" y="15676"/>
                  </a:cubicBezTo>
                  <a:cubicBezTo>
                    <a:pt x="38" y="15782"/>
                    <a:pt x="169" y="15887"/>
                    <a:pt x="298" y="15887"/>
                  </a:cubicBezTo>
                  <a:cubicBezTo>
                    <a:pt x="351" y="15887"/>
                    <a:pt x="405" y="15869"/>
                    <a:pt x="448" y="15825"/>
                  </a:cubicBezTo>
                  <a:cubicBezTo>
                    <a:pt x="747" y="15341"/>
                    <a:pt x="1008" y="14782"/>
                    <a:pt x="1119" y="14222"/>
                  </a:cubicBezTo>
                  <a:cubicBezTo>
                    <a:pt x="1343" y="13551"/>
                    <a:pt x="1567" y="12918"/>
                    <a:pt x="1790" y="12247"/>
                  </a:cubicBezTo>
                  <a:cubicBezTo>
                    <a:pt x="2238" y="10867"/>
                    <a:pt x="2685" y="9525"/>
                    <a:pt x="3132" y="8183"/>
                  </a:cubicBezTo>
                  <a:cubicBezTo>
                    <a:pt x="3543" y="6878"/>
                    <a:pt x="3990" y="5536"/>
                    <a:pt x="4400" y="4231"/>
                  </a:cubicBezTo>
                  <a:cubicBezTo>
                    <a:pt x="4885" y="2889"/>
                    <a:pt x="5295" y="1510"/>
                    <a:pt x="5593" y="131"/>
                  </a:cubicBezTo>
                  <a:cubicBezTo>
                    <a:pt x="5593" y="58"/>
                    <a:pt x="5530" y="1"/>
                    <a:pt x="5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59"/>
            <p:cNvSpPr/>
            <p:nvPr/>
          </p:nvSpPr>
          <p:spPr>
            <a:xfrm>
              <a:off x="4395275" y="407475"/>
              <a:ext cx="140750" cy="366550"/>
            </a:xfrm>
            <a:custGeom>
              <a:avLst/>
              <a:gdLst/>
              <a:ahLst/>
              <a:cxnLst/>
              <a:rect l="l" t="t" r="r" b="b"/>
              <a:pathLst>
                <a:path w="5630" h="14662" extrusionOk="0">
                  <a:moveTo>
                    <a:pt x="5411" y="1"/>
                  </a:moveTo>
                  <a:cubicBezTo>
                    <a:pt x="5347" y="1"/>
                    <a:pt x="5286" y="37"/>
                    <a:pt x="5257" y="123"/>
                  </a:cubicBezTo>
                  <a:lnTo>
                    <a:pt x="5220" y="85"/>
                  </a:lnTo>
                  <a:cubicBezTo>
                    <a:pt x="4325" y="2583"/>
                    <a:pt x="3505" y="5118"/>
                    <a:pt x="2610" y="7616"/>
                  </a:cubicBezTo>
                  <a:cubicBezTo>
                    <a:pt x="2163" y="8846"/>
                    <a:pt x="1678" y="10076"/>
                    <a:pt x="1231" y="11307"/>
                  </a:cubicBezTo>
                  <a:lnTo>
                    <a:pt x="523" y="13096"/>
                  </a:lnTo>
                  <a:cubicBezTo>
                    <a:pt x="336" y="13544"/>
                    <a:pt x="1" y="14103"/>
                    <a:pt x="224" y="14587"/>
                  </a:cubicBezTo>
                  <a:cubicBezTo>
                    <a:pt x="262" y="14662"/>
                    <a:pt x="299" y="14662"/>
                    <a:pt x="374" y="14662"/>
                  </a:cubicBezTo>
                  <a:cubicBezTo>
                    <a:pt x="821" y="14476"/>
                    <a:pt x="933" y="13991"/>
                    <a:pt x="1082" y="13581"/>
                  </a:cubicBezTo>
                  <a:cubicBezTo>
                    <a:pt x="1343" y="12947"/>
                    <a:pt x="1604" y="12351"/>
                    <a:pt x="1827" y="11717"/>
                  </a:cubicBezTo>
                  <a:cubicBezTo>
                    <a:pt x="2275" y="10449"/>
                    <a:pt x="2722" y="9182"/>
                    <a:pt x="3170" y="7914"/>
                  </a:cubicBezTo>
                  <a:cubicBezTo>
                    <a:pt x="4064" y="5342"/>
                    <a:pt x="4959" y="2807"/>
                    <a:pt x="5630" y="235"/>
                  </a:cubicBezTo>
                  <a:cubicBezTo>
                    <a:pt x="5630" y="96"/>
                    <a:pt x="5516" y="1"/>
                    <a:pt x="5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59"/>
            <p:cNvSpPr/>
            <p:nvPr/>
          </p:nvSpPr>
          <p:spPr>
            <a:xfrm>
              <a:off x="4512700" y="343400"/>
              <a:ext cx="146350" cy="369550"/>
            </a:xfrm>
            <a:custGeom>
              <a:avLst/>
              <a:gdLst/>
              <a:ahLst/>
              <a:cxnLst/>
              <a:rect l="l" t="t" r="r" b="b"/>
              <a:pathLst>
                <a:path w="5854" h="14782" extrusionOk="0">
                  <a:moveTo>
                    <a:pt x="5754" y="0"/>
                  </a:moveTo>
                  <a:cubicBezTo>
                    <a:pt x="5725" y="0"/>
                    <a:pt x="5694" y="12"/>
                    <a:pt x="5668" y="39"/>
                  </a:cubicBezTo>
                  <a:lnTo>
                    <a:pt x="5668" y="76"/>
                  </a:lnTo>
                  <a:cubicBezTo>
                    <a:pt x="5146" y="1195"/>
                    <a:pt x="4736" y="2388"/>
                    <a:pt x="4288" y="3543"/>
                  </a:cubicBezTo>
                  <a:cubicBezTo>
                    <a:pt x="3804" y="4811"/>
                    <a:pt x="3319" y="6078"/>
                    <a:pt x="2797" y="7346"/>
                  </a:cubicBezTo>
                  <a:cubicBezTo>
                    <a:pt x="2312" y="8613"/>
                    <a:pt x="1865" y="9769"/>
                    <a:pt x="1343" y="10999"/>
                  </a:cubicBezTo>
                  <a:cubicBezTo>
                    <a:pt x="1082" y="11633"/>
                    <a:pt x="821" y="12267"/>
                    <a:pt x="560" y="12863"/>
                  </a:cubicBezTo>
                  <a:cubicBezTo>
                    <a:pt x="299" y="13460"/>
                    <a:pt x="1" y="13982"/>
                    <a:pt x="38" y="14615"/>
                  </a:cubicBezTo>
                  <a:cubicBezTo>
                    <a:pt x="38" y="14715"/>
                    <a:pt x="121" y="14781"/>
                    <a:pt x="198" y="14781"/>
                  </a:cubicBezTo>
                  <a:cubicBezTo>
                    <a:pt x="237" y="14781"/>
                    <a:pt x="274" y="14764"/>
                    <a:pt x="299" y="14727"/>
                  </a:cubicBezTo>
                  <a:cubicBezTo>
                    <a:pt x="709" y="14317"/>
                    <a:pt x="1008" y="13832"/>
                    <a:pt x="1194" y="13273"/>
                  </a:cubicBezTo>
                  <a:cubicBezTo>
                    <a:pt x="1418" y="12677"/>
                    <a:pt x="1641" y="12080"/>
                    <a:pt x="1902" y="11484"/>
                  </a:cubicBezTo>
                  <a:cubicBezTo>
                    <a:pt x="2424" y="10254"/>
                    <a:pt x="2909" y="8986"/>
                    <a:pt x="3356" y="7719"/>
                  </a:cubicBezTo>
                  <a:cubicBezTo>
                    <a:pt x="3841" y="6451"/>
                    <a:pt x="4251" y="5258"/>
                    <a:pt x="4661" y="3991"/>
                  </a:cubicBezTo>
                  <a:cubicBezTo>
                    <a:pt x="5146" y="2723"/>
                    <a:pt x="5556" y="1418"/>
                    <a:pt x="5854" y="113"/>
                  </a:cubicBezTo>
                  <a:cubicBezTo>
                    <a:pt x="5854" y="41"/>
                    <a:pt x="5807" y="0"/>
                    <a:pt x="57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59"/>
            <p:cNvSpPr/>
            <p:nvPr/>
          </p:nvSpPr>
          <p:spPr>
            <a:xfrm>
              <a:off x="4629200" y="278150"/>
              <a:ext cx="151025" cy="379250"/>
            </a:xfrm>
            <a:custGeom>
              <a:avLst/>
              <a:gdLst/>
              <a:ahLst/>
              <a:cxnLst/>
              <a:rect l="l" t="t" r="r" b="b"/>
              <a:pathLst>
                <a:path w="6041" h="15170" extrusionOk="0">
                  <a:moveTo>
                    <a:pt x="5941" y="1"/>
                  </a:moveTo>
                  <a:cubicBezTo>
                    <a:pt x="5911" y="1"/>
                    <a:pt x="5880" y="13"/>
                    <a:pt x="5854" y="39"/>
                  </a:cubicBezTo>
                  <a:cubicBezTo>
                    <a:pt x="5556" y="487"/>
                    <a:pt x="5332" y="1009"/>
                    <a:pt x="5146" y="1568"/>
                  </a:cubicBezTo>
                  <a:cubicBezTo>
                    <a:pt x="4885" y="2202"/>
                    <a:pt x="4624" y="2835"/>
                    <a:pt x="4363" y="3469"/>
                  </a:cubicBezTo>
                  <a:cubicBezTo>
                    <a:pt x="3878" y="4774"/>
                    <a:pt x="3356" y="6041"/>
                    <a:pt x="2834" y="7346"/>
                  </a:cubicBezTo>
                  <a:lnTo>
                    <a:pt x="1380" y="11111"/>
                  </a:lnTo>
                  <a:cubicBezTo>
                    <a:pt x="1119" y="11745"/>
                    <a:pt x="896" y="12379"/>
                    <a:pt x="635" y="13050"/>
                  </a:cubicBezTo>
                  <a:cubicBezTo>
                    <a:pt x="374" y="13684"/>
                    <a:pt x="1" y="14317"/>
                    <a:pt x="38" y="14951"/>
                  </a:cubicBezTo>
                  <a:cubicBezTo>
                    <a:pt x="38" y="15077"/>
                    <a:pt x="158" y="15169"/>
                    <a:pt x="270" y="15169"/>
                  </a:cubicBezTo>
                  <a:cubicBezTo>
                    <a:pt x="323" y="15169"/>
                    <a:pt x="375" y="15149"/>
                    <a:pt x="411" y="15100"/>
                  </a:cubicBezTo>
                  <a:cubicBezTo>
                    <a:pt x="858" y="14728"/>
                    <a:pt x="970" y="14057"/>
                    <a:pt x="1194" y="13535"/>
                  </a:cubicBezTo>
                  <a:cubicBezTo>
                    <a:pt x="1418" y="12901"/>
                    <a:pt x="1641" y="12267"/>
                    <a:pt x="1902" y="11596"/>
                  </a:cubicBezTo>
                  <a:cubicBezTo>
                    <a:pt x="2387" y="10291"/>
                    <a:pt x="2872" y="9024"/>
                    <a:pt x="3356" y="7719"/>
                  </a:cubicBezTo>
                  <a:cubicBezTo>
                    <a:pt x="3841" y="6414"/>
                    <a:pt x="4288" y="5184"/>
                    <a:pt x="4773" y="3954"/>
                  </a:cubicBezTo>
                  <a:cubicBezTo>
                    <a:pt x="4996" y="3283"/>
                    <a:pt x="5220" y="2649"/>
                    <a:pt x="5444" y="1978"/>
                  </a:cubicBezTo>
                  <a:cubicBezTo>
                    <a:pt x="5742" y="1381"/>
                    <a:pt x="5928" y="748"/>
                    <a:pt x="6040" y="114"/>
                  </a:cubicBezTo>
                  <a:cubicBezTo>
                    <a:pt x="6040" y="42"/>
                    <a:pt x="5994" y="1"/>
                    <a:pt x="5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59"/>
            <p:cNvSpPr/>
            <p:nvPr/>
          </p:nvSpPr>
          <p:spPr>
            <a:xfrm>
              <a:off x="4752225" y="302250"/>
              <a:ext cx="120250" cy="303900"/>
            </a:xfrm>
            <a:custGeom>
              <a:avLst/>
              <a:gdLst/>
              <a:ahLst/>
              <a:cxnLst/>
              <a:rect l="l" t="t" r="r" b="b"/>
              <a:pathLst>
                <a:path w="4810" h="12156" extrusionOk="0">
                  <a:moveTo>
                    <a:pt x="4642" y="1"/>
                  </a:moveTo>
                  <a:cubicBezTo>
                    <a:pt x="4590" y="1"/>
                    <a:pt x="4540" y="25"/>
                    <a:pt x="4512" y="82"/>
                  </a:cubicBezTo>
                  <a:cubicBezTo>
                    <a:pt x="4214" y="529"/>
                    <a:pt x="4027" y="1051"/>
                    <a:pt x="3915" y="1573"/>
                  </a:cubicBezTo>
                  <a:cubicBezTo>
                    <a:pt x="3766" y="2058"/>
                    <a:pt x="3580" y="2542"/>
                    <a:pt x="3431" y="3027"/>
                  </a:cubicBezTo>
                  <a:cubicBezTo>
                    <a:pt x="3058" y="4034"/>
                    <a:pt x="2685" y="5040"/>
                    <a:pt x="2312" y="6047"/>
                  </a:cubicBezTo>
                  <a:cubicBezTo>
                    <a:pt x="1902" y="7053"/>
                    <a:pt x="1492" y="8097"/>
                    <a:pt x="1045" y="9104"/>
                  </a:cubicBezTo>
                  <a:cubicBezTo>
                    <a:pt x="858" y="9588"/>
                    <a:pt x="635" y="10036"/>
                    <a:pt x="448" y="10558"/>
                  </a:cubicBezTo>
                  <a:cubicBezTo>
                    <a:pt x="187" y="10968"/>
                    <a:pt x="38" y="11452"/>
                    <a:pt x="1" y="11937"/>
                  </a:cubicBezTo>
                  <a:cubicBezTo>
                    <a:pt x="1" y="12063"/>
                    <a:pt x="121" y="12155"/>
                    <a:pt x="244" y="12155"/>
                  </a:cubicBezTo>
                  <a:cubicBezTo>
                    <a:pt x="303" y="12155"/>
                    <a:pt x="363" y="12134"/>
                    <a:pt x="411" y="12086"/>
                  </a:cubicBezTo>
                  <a:cubicBezTo>
                    <a:pt x="746" y="11713"/>
                    <a:pt x="1007" y="11229"/>
                    <a:pt x="1157" y="10707"/>
                  </a:cubicBezTo>
                  <a:cubicBezTo>
                    <a:pt x="1343" y="10259"/>
                    <a:pt x="1529" y="9849"/>
                    <a:pt x="1716" y="9402"/>
                  </a:cubicBezTo>
                  <a:cubicBezTo>
                    <a:pt x="2126" y="8358"/>
                    <a:pt x="2499" y="7351"/>
                    <a:pt x="2909" y="6308"/>
                  </a:cubicBezTo>
                  <a:cubicBezTo>
                    <a:pt x="3282" y="5264"/>
                    <a:pt x="3654" y="4220"/>
                    <a:pt x="3990" y="3176"/>
                  </a:cubicBezTo>
                  <a:cubicBezTo>
                    <a:pt x="4139" y="2691"/>
                    <a:pt x="4325" y="2207"/>
                    <a:pt x="4474" y="1722"/>
                  </a:cubicBezTo>
                  <a:cubicBezTo>
                    <a:pt x="4661" y="1200"/>
                    <a:pt x="4773" y="678"/>
                    <a:pt x="4810" y="156"/>
                  </a:cubicBezTo>
                  <a:cubicBezTo>
                    <a:pt x="4810" y="64"/>
                    <a:pt x="4725" y="1"/>
                    <a:pt x="4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59"/>
            <p:cNvSpPr/>
            <p:nvPr/>
          </p:nvSpPr>
          <p:spPr>
            <a:xfrm>
              <a:off x="4845500" y="333050"/>
              <a:ext cx="106200" cy="242550"/>
            </a:xfrm>
            <a:custGeom>
              <a:avLst/>
              <a:gdLst/>
              <a:ahLst/>
              <a:cxnLst/>
              <a:rect l="l" t="t" r="r" b="b"/>
              <a:pathLst>
                <a:path w="4248" h="9702" extrusionOk="0">
                  <a:moveTo>
                    <a:pt x="4040" y="1"/>
                  </a:moveTo>
                  <a:cubicBezTo>
                    <a:pt x="3963" y="1"/>
                    <a:pt x="3884" y="40"/>
                    <a:pt x="3838" y="117"/>
                  </a:cubicBezTo>
                  <a:lnTo>
                    <a:pt x="3838" y="80"/>
                  </a:lnTo>
                  <a:cubicBezTo>
                    <a:pt x="3465" y="788"/>
                    <a:pt x="3129" y="1534"/>
                    <a:pt x="2906" y="2280"/>
                  </a:cubicBezTo>
                  <a:cubicBezTo>
                    <a:pt x="2607" y="3062"/>
                    <a:pt x="2309" y="3845"/>
                    <a:pt x="2011" y="4628"/>
                  </a:cubicBezTo>
                  <a:cubicBezTo>
                    <a:pt x="1675" y="5411"/>
                    <a:pt x="1340" y="6231"/>
                    <a:pt x="1004" y="7014"/>
                  </a:cubicBezTo>
                  <a:cubicBezTo>
                    <a:pt x="669" y="7797"/>
                    <a:pt x="333" y="8468"/>
                    <a:pt x="72" y="9251"/>
                  </a:cubicBezTo>
                  <a:cubicBezTo>
                    <a:pt x="0" y="9515"/>
                    <a:pt x="207" y="9702"/>
                    <a:pt x="422" y="9702"/>
                  </a:cubicBezTo>
                  <a:cubicBezTo>
                    <a:pt x="542" y="9702"/>
                    <a:pt x="664" y="9645"/>
                    <a:pt x="743" y="9512"/>
                  </a:cubicBezTo>
                  <a:cubicBezTo>
                    <a:pt x="1079" y="8804"/>
                    <a:pt x="1415" y="8058"/>
                    <a:pt x="1675" y="7275"/>
                  </a:cubicBezTo>
                  <a:cubicBezTo>
                    <a:pt x="1974" y="6492"/>
                    <a:pt x="2272" y="5672"/>
                    <a:pt x="2607" y="4889"/>
                  </a:cubicBezTo>
                  <a:cubicBezTo>
                    <a:pt x="2943" y="4069"/>
                    <a:pt x="3204" y="3323"/>
                    <a:pt x="3502" y="2541"/>
                  </a:cubicBezTo>
                  <a:cubicBezTo>
                    <a:pt x="3838" y="1795"/>
                    <a:pt x="4099" y="1012"/>
                    <a:pt x="4248" y="229"/>
                  </a:cubicBezTo>
                  <a:cubicBezTo>
                    <a:pt x="4248" y="77"/>
                    <a:pt x="4146" y="1"/>
                    <a:pt x="4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59"/>
            <p:cNvSpPr/>
            <p:nvPr/>
          </p:nvSpPr>
          <p:spPr>
            <a:xfrm>
              <a:off x="3404575" y="745100"/>
              <a:ext cx="126775" cy="210900"/>
            </a:xfrm>
            <a:custGeom>
              <a:avLst/>
              <a:gdLst/>
              <a:ahLst/>
              <a:cxnLst/>
              <a:rect l="l" t="t" r="r" b="b"/>
              <a:pathLst>
                <a:path w="5071" h="8436" extrusionOk="0">
                  <a:moveTo>
                    <a:pt x="4660" y="0"/>
                  </a:moveTo>
                  <a:cubicBezTo>
                    <a:pt x="4015" y="0"/>
                    <a:pt x="3724" y="942"/>
                    <a:pt x="3505" y="1418"/>
                  </a:cubicBezTo>
                  <a:cubicBezTo>
                    <a:pt x="3095" y="2201"/>
                    <a:pt x="2684" y="2984"/>
                    <a:pt x="2274" y="3767"/>
                  </a:cubicBezTo>
                  <a:lnTo>
                    <a:pt x="1081" y="6078"/>
                  </a:lnTo>
                  <a:lnTo>
                    <a:pt x="522" y="7159"/>
                  </a:lnTo>
                  <a:cubicBezTo>
                    <a:pt x="336" y="7494"/>
                    <a:pt x="0" y="7867"/>
                    <a:pt x="149" y="8240"/>
                  </a:cubicBezTo>
                  <a:cubicBezTo>
                    <a:pt x="180" y="8364"/>
                    <a:pt x="288" y="8436"/>
                    <a:pt x="409" y="8436"/>
                  </a:cubicBezTo>
                  <a:cubicBezTo>
                    <a:pt x="434" y="8436"/>
                    <a:pt x="459" y="8433"/>
                    <a:pt x="485" y="8426"/>
                  </a:cubicBezTo>
                  <a:cubicBezTo>
                    <a:pt x="820" y="8352"/>
                    <a:pt x="932" y="7979"/>
                    <a:pt x="1081" y="7681"/>
                  </a:cubicBezTo>
                  <a:lnTo>
                    <a:pt x="1566" y="6712"/>
                  </a:lnTo>
                  <a:cubicBezTo>
                    <a:pt x="1939" y="6003"/>
                    <a:pt x="2274" y="5295"/>
                    <a:pt x="2647" y="4624"/>
                  </a:cubicBezTo>
                  <a:cubicBezTo>
                    <a:pt x="3020" y="3916"/>
                    <a:pt x="3355" y="3207"/>
                    <a:pt x="3728" y="2536"/>
                  </a:cubicBezTo>
                  <a:cubicBezTo>
                    <a:pt x="3877" y="2201"/>
                    <a:pt x="4064" y="1865"/>
                    <a:pt x="4213" y="1530"/>
                  </a:cubicBezTo>
                  <a:cubicBezTo>
                    <a:pt x="4287" y="1343"/>
                    <a:pt x="4399" y="1157"/>
                    <a:pt x="4474" y="971"/>
                  </a:cubicBezTo>
                  <a:cubicBezTo>
                    <a:pt x="4586" y="784"/>
                    <a:pt x="4623" y="598"/>
                    <a:pt x="4772" y="523"/>
                  </a:cubicBezTo>
                  <a:cubicBezTo>
                    <a:pt x="5070" y="449"/>
                    <a:pt x="4996" y="1"/>
                    <a:pt x="4698" y="1"/>
                  </a:cubicBezTo>
                  <a:cubicBezTo>
                    <a:pt x="4685" y="1"/>
                    <a:pt x="4672" y="0"/>
                    <a:pt x="4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59"/>
            <p:cNvSpPr/>
            <p:nvPr/>
          </p:nvSpPr>
          <p:spPr>
            <a:xfrm>
              <a:off x="3461425" y="739275"/>
              <a:ext cx="146350" cy="279875"/>
            </a:xfrm>
            <a:custGeom>
              <a:avLst/>
              <a:gdLst/>
              <a:ahLst/>
              <a:cxnLst/>
              <a:rect l="l" t="t" r="r" b="b"/>
              <a:pathLst>
                <a:path w="5854" h="11195" extrusionOk="0">
                  <a:moveTo>
                    <a:pt x="5800" y="0"/>
                  </a:moveTo>
                  <a:cubicBezTo>
                    <a:pt x="5793" y="0"/>
                    <a:pt x="5786" y="3"/>
                    <a:pt x="5779" y="11"/>
                  </a:cubicBezTo>
                  <a:lnTo>
                    <a:pt x="5779" y="48"/>
                  </a:lnTo>
                  <a:cubicBezTo>
                    <a:pt x="5480" y="346"/>
                    <a:pt x="5220" y="682"/>
                    <a:pt x="5033" y="1092"/>
                  </a:cubicBezTo>
                  <a:cubicBezTo>
                    <a:pt x="4735" y="1539"/>
                    <a:pt x="4437" y="2061"/>
                    <a:pt x="4176" y="2546"/>
                  </a:cubicBezTo>
                  <a:cubicBezTo>
                    <a:pt x="3616" y="3552"/>
                    <a:pt x="3095" y="4521"/>
                    <a:pt x="2573" y="5528"/>
                  </a:cubicBezTo>
                  <a:cubicBezTo>
                    <a:pt x="2051" y="6535"/>
                    <a:pt x="1566" y="7541"/>
                    <a:pt x="1081" y="8585"/>
                  </a:cubicBezTo>
                  <a:cubicBezTo>
                    <a:pt x="821" y="9070"/>
                    <a:pt x="597" y="9591"/>
                    <a:pt x="373" y="10113"/>
                  </a:cubicBezTo>
                  <a:cubicBezTo>
                    <a:pt x="224" y="10449"/>
                    <a:pt x="0" y="10784"/>
                    <a:pt x="187" y="11120"/>
                  </a:cubicBezTo>
                  <a:cubicBezTo>
                    <a:pt x="224" y="11195"/>
                    <a:pt x="299" y="11195"/>
                    <a:pt x="373" y="11195"/>
                  </a:cubicBezTo>
                  <a:cubicBezTo>
                    <a:pt x="783" y="11083"/>
                    <a:pt x="895" y="10635"/>
                    <a:pt x="1081" y="10263"/>
                  </a:cubicBezTo>
                  <a:cubicBezTo>
                    <a:pt x="1305" y="9741"/>
                    <a:pt x="1529" y="9256"/>
                    <a:pt x="1790" y="8734"/>
                  </a:cubicBezTo>
                  <a:cubicBezTo>
                    <a:pt x="2237" y="7727"/>
                    <a:pt x="2722" y="6721"/>
                    <a:pt x="3169" y="5752"/>
                  </a:cubicBezTo>
                  <a:cubicBezTo>
                    <a:pt x="3654" y="4782"/>
                    <a:pt x="4138" y="3776"/>
                    <a:pt x="4623" y="2807"/>
                  </a:cubicBezTo>
                  <a:cubicBezTo>
                    <a:pt x="4884" y="2322"/>
                    <a:pt x="5145" y="1800"/>
                    <a:pt x="5406" y="1315"/>
                  </a:cubicBezTo>
                  <a:cubicBezTo>
                    <a:pt x="5630" y="943"/>
                    <a:pt x="5779" y="495"/>
                    <a:pt x="5853" y="85"/>
                  </a:cubicBezTo>
                  <a:cubicBezTo>
                    <a:pt x="5853" y="55"/>
                    <a:pt x="5829" y="0"/>
                    <a:pt x="5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59"/>
            <p:cNvSpPr/>
            <p:nvPr/>
          </p:nvSpPr>
          <p:spPr>
            <a:xfrm>
              <a:off x="3544375" y="736125"/>
              <a:ext cx="161925" cy="306125"/>
            </a:xfrm>
            <a:custGeom>
              <a:avLst/>
              <a:gdLst/>
              <a:ahLst/>
              <a:cxnLst/>
              <a:rect l="l" t="t" r="r" b="b"/>
              <a:pathLst>
                <a:path w="6477" h="12245" extrusionOk="0">
                  <a:moveTo>
                    <a:pt x="6269" y="0"/>
                  </a:moveTo>
                  <a:cubicBezTo>
                    <a:pt x="6227" y="0"/>
                    <a:pt x="6184" y="18"/>
                    <a:pt x="6151" y="62"/>
                  </a:cubicBezTo>
                  <a:cubicBezTo>
                    <a:pt x="5518" y="957"/>
                    <a:pt x="4996" y="1926"/>
                    <a:pt x="4548" y="2933"/>
                  </a:cubicBezTo>
                  <a:cubicBezTo>
                    <a:pt x="3989" y="3976"/>
                    <a:pt x="3430" y="5020"/>
                    <a:pt x="2871" y="6064"/>
                  </a:cubicBezTo>
                  <a:lnTo>
                    <a:pt x="1305" y="9158"/>
                  </a:lnTo>
                  <a:lnTo>
                    <a:pt x="522" y="10687"/>
                  </a:lnTo>
                  <a:cubicBezTo>
                    <a:pt x="224" y="11097"/>
                    <a:pt x="38" y="11581"/>
                    <a:pt x="0" y="12066"/>
                  </a:cubicBezTo>
                  <a:cubicBezTo>
                    <a:pt x="0" y="12175"/>
                    <a:pt x="80" y="12244"/>
                    <a:pt x="167" y="12244"/>
                  </a:cubicBezTo>
                  <a:cubicBezTo>
                    <a:pt x="199" y="12244"/>
                    <a:pt x="231" y="12235"/>
                    <a:pt x="261" y="12215"/>
                  </a:cubicBezTo>
                  <a:cubicBezTo>
                    <a:pt x="634" y="11880"/>
                    <a:pt x="932" y="11507"/>
                    <a:pt x="1119" y="11022"/>
                  </a:cubicBezTo>
                  <a:lnTo>
                    <a:pt x="1827" y="9606"/>
                  </a:lnTo>
                  <a:lnTo>
                    <a:pt x="3467" y="6400"/>
                  </a:lnTo>
                  <a:cubicBezTo>
                    <a:pt x="3989" y="5393"/>
                    <a:pt x="4511" y="4349"/>
                    <a:pt x="4996" y="3305"/>
                  </a:cubicBezTo>
                  <a:cubicBezTo>
                    <a:pt x="5518" y="2262"/>
                    <a:pt x="6151" y="1292"/>
                    <a:pt x="6450" y="211"/>
                  </a:cubicBezTo>
                  <a:cubicBezTo>
                    <a:pt x="6476" y="106"/>
                    <a:pt x="6372" y="0"/>
                    <a:pt x="6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59"/>
            <p:cNvSpPr/>
            <p:nvPr/>
          </p:nvSpPr>
          <p:spPr>
            <a:xfrm>
              <a:off x="3676700" y="731825"/>
              <a:ext cx="161625" cy="300175"/>
            </a:xfrm>
            <a:custGeom>
              <a:avLst/>
              <a:gdLst/>
              <a:ahLst/>
              <a:cxnLst/>
              <a:rect l="l" t="t" r="r" b="b"/>
              <a:pathLst>
                <a:path w="6465" h="12007" extrusionOk="0">
                  <a:moveTo>
                    <a:pt x="6239" y="0"/>
                  </a:moveTo>
                  <a:cubicBezTo>
                    <a:pt x="6183" y="0"/>
                    <a:pt x="6125" y="26"/>
                    <a:pt x="6078" y="85"/>
                  </a:cubicBezTo>
                  <a:lnTo>
                    <a:pt x="6078" y="48"/>
                  </a:lnTo>
                  <a:cubicBezTo>
                    <a:pt x="4847" y="1949"/>
                    <a:pt x="3766" y="4037"/>
                    <a:pt x="2722" y="6050"/>
                  </a:cubicBezTo>
                  <a:cubicBezTo>
                    <a:pt x="2163" y="7056"/>
                    <a:pt x="1679" y="8025"/>
                    <a:pt x="1157" y="9032"/>
                  </a:cubicBezTo>
                  <a:cubicBezTo>
                    <a:pt x="896" y="9554"/>
                    <a:pt x="635" y="10039"/>
                    <a:pt x="374" y="10561"/>
                  </a:cubicBezTo>
                  <a:cubicBezTo>
                    <a:pt x="113" y="10933"/>
                    <a:pt x="1" y="11381"/>
                    <a:pt x="1" y="11828"/>
                  </a:cubicBezTo>
                  <a:cubicBezTo>
                    <a:pt x="28" y="11937"/>
                    <a:pt x="135" y="12006"/>
                    <a:pt x="235" y="12006"/>
                  </a:cubicBezTo>
                  <a:cubicBezTo>
                    <a:pt x="271" y="12006"/>
                    <a:pt x="307" y="11997"/>
                    <a:pt x="337" y="11977"/>
                  </a:cubicBezTo>
                  <a:cubicBezTo>
                    <a:pt x="821" y="11716"/>
                    <a:pt x="933" y="11194"/>
                    <a:pt x="1157" y="10747"/>
                  </a:cubicBezTo>
                  <a:cubicBezTo>
                    <a:pt x="1380" y="10300"/>
                    <a:pt x="1641" y="9815"/>
                    <a:pt x="1865" y="9368"/>
                  </a:cubicBezTo>
                  <a:cubicBezTo>
                    <a:pt x="2350" y="8324"/>
                    <a:pt x="2834" y="7317"/>
                    <a:pt x="3356" y="6311"/>
                  </a:cubicBezTo>
                  <a:cubicBezTo>
                    <a:pt x="4363" y="4298"/>
                    <a:pt x="5481" y="2322"/>
                    <a:pt x="6413" y="271"/>
                  </a:cubicBezTo>
                  <a:cubicBezTo>
                    <a:pt x="6464" y="118"/>
                    <a:pt x="6358" y="0"/>
                    <a:pt x="6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59"/>
            <p:cNvSpPr/>
            <p:nvPr/>
          </p:nvSpPr>
          <p:spPr>
            <a:xfrm>
              <a:off x="3816500" y="722125"/>
              <a:ext cx="166650" cy="287150"/>
            </a:xfrm>
            <a:custGeom>
              <a:avLst/>
              <a:gdLst/>
              <a:ahLst/>
              <a:cxnLst/>
              <a:rect l="l" t="t" r="r" b="b"/>
              <a:pathLst>
                <a:path w="6666" h="11486" extrusionOk="0">
                  <a:moveTo>
                    <a:pt x="6543" y="1"/>
                  </a:moveTo>
                  <a:cubicBezTo>
                    <a:pt x="6524" y="1"/>
                    <a:pt x="6505" y="8"/>
                    <a:pt x="6488" y="26"/>
                  </a:cubicBezTo>
                  <a:lnTo>
                    <a:pt x="6488" y="63"/>
                  </a:lnTo>
                  <a:cubicBezTo>
                    <a:pt x="5817" y="883"/>
                    <a:pt x="5183" y="1815"/>
                    <a:pt x="4624" y="2747"/>
                  </a:cubicBezTo>
                  <a:cubicBezTo>
                    <a:pt x="4027" y="3716"/>
                    <a:pt x="3431" y="4686"/>
                    <a:pt x="2834" y="5692"/>
                  </a:cubicBezTo>
                  <a:cubicBezTo>
                    <a:pt x="2275" y="6699"/>
                    <a:pt x="1716" y="7705"/>
                    <a:pt x="1194" y="8712"/>
                  </a:cubicBezTo>
                  <a:cubicBezTo>
                    <a:pt x="896" y="9196"/>
                    <a:pt x="635" y="9718"/>
                    <a:pt x="374" y="10240"/>
                  </a:cubicBezTo>
                  <a:cubicBezTo>
                    <a:pt x="113" y="10576"/>
                    <a:pt x="1" y="10986"/>
                    <a:pt x="76" y="11396"/>
                  </a:cubicBezTo>
                  <a:cubicBezTo>
                    <a:pt x="76" y="11450"/>
                    <a:pt x="115" y="11485"/>
                    <a:pt x="166" y="11485"/>
                  </a:cubicBezTo>
                  <a:cubicBezTo>
                    <a:pt x="185" y="11485"/>
                    <a:pt x="205" y="11480"/>
                    <a:pt x="225" y="11470"/>
                  </a:cubicBezTo>
                  <a:cubicBezTo>
                    <a:pt x="597" y="11321"/>
                    <a:pt x="747" y="10949"/>
                    <a:pt x="970" y="10538"/>
                  </a:cubicBezTo>
                  <a:cubicBezTo>
                    <a:pt x="1231" y="10054"/>
                    <a:pt x="1492" y="9532"/>
                    <a:pt x="1753" y="9010"/>
                  </a:cubicBezTo>
                  <a:cubicBezTo>
                    <a:pt x="2238" y="8041"/>
                    <a:pt x="2797" y="7034"/>
                    <a:pt x="3319" y="6065"/>
                  </a:cubicBezTo>
                  <a:cubicBezTo>
                    <a:pt x="3878" y="5096"/>
                    <a:pt x="4400" y="4126"/>
                    <a:pt x="4959" y="3157"/>
                  </a:cubicBezTo>
                  <a:cubicBezTo>
                    <a:pt x="5518" y="2188"/>
                    <a:pt x="6152" y="1181"/>
                    <a:pt x="6637" y="137"/>
                  </a:cubicBezTo>
                  <a:cubicBezTo>
                    <a:pt x="6665" y="80"/>
                    <a:pt x="6606" y="1"/>
                    <a:pt x="6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59"/>
            <p:cNvSpPr/>
            <p:nvPr/>
          </p:nvSpPr>
          <p:spPr>
            <a:xfrm>
              <a:off x="3932075" y="725875"/>
              <a:ext cx="162300" cy="270575"/>
            </a:xfrm>
            <a:custGeom>
              <a:avLst/>
              <a:gdLst/>
              <a:ahLst/>
              <a:cxnLst/>
              <a:rect l="l" t="t" r="r" b="b"/>
              <a:pathLst>
                <a:path w="6492" h="10823" extrusionOk="0">
                  <a:moveTo>
                    <a:pt x="6289" y="0"/>
                  </a:moveTo>
                  <a:cubicBezTo>
                    <a:pt x="6249" y="0"/>
                    <a:pt x="6211" y="18"/>
                    <a:pt x="6189" y="62"/>
                  </a:cubicBezTo>
                  <a:cubicBezTo>
                    <a:pt x="4996" y="1777"/>
                    <a:pt x="3990" y="3641"/>
                    <a:pt x="2871" y="5393"/>
                  </a:cubicBezTo>
                  <a:cubicBezTo>
                    <a:pt x="2312" y="6288"/>
                    <a:pt x="1790" y="7182"/>
                    <a:pt x="1268" y="8114"/>
                  </a:cubicBezTo>
                  <a:cubicBezTo>
                    <a:pt x="784" y="8860"/>
                    <a:pt x="113" y="9717"/>
                    <a:pt x="1" y="10649"/>
                  </a:cubicBezTo>
                  <a:cubicBezTo>
                    <a:pt x="1" y="10736"/>
                    <a:pt x="90" y="10823"/>
                    <a:pt x="200" y="10823"/>
                  </a:cubicBezTo>
                  <a:cubicBezTo>
                    <a:pt x="232" y="10823"/>
                    <a:pt x="265" y="10815"/>
                    <a:pt x="299" y="10799"/>
                  </a:cubicBezTo>
                  <a:cubicBezTo>
                    <a:pt x="1007" y="10239"/>
                    <a:pt x="1417" y="9233"/>
                    <a:pt x="1865" y="8450"/>
                  </a:cubicBezTo>
                  <a:cubicBezTo>
                    <a:pt x="2387" y="7518"/>
                    <a:pt x="2908" y="6660"/>
                    <a:pt x="3430" y="5728"/>
                  </a:cubicBezTo>
                  <a:cubicBezTo>
                    <a:pt x="4437" y="3902"/>
                    <a:pt x="5518" y="2112"/>
                    <a:pt x="6413" y="211"/>
                  </a:cubicBezTo>
                  <a:cubicBezTo>
                    <a:pt x="6492" y="106"/>
                    <a:pt x="6385" y="0"/>
                    <a:pt x="6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59"/>
            <p:cNvSpPr/>
            <p:nvPr/>
          </p:nvSpPr>
          <p:spPr>
            <a:xfrm>
              <a:off x="3993600" y="865925"/>
              <a:ext cx="110925" cy="163475"/>
            </a:xfrm>
            <a:custGeom>
              <a:avLst/>
              <a:gdLst/>
              <a:ahLst/>
              <a:cxnLst/>
              <a:rect l="l" t="t" r="r" b="b"/>
              <a:pathLst>
                <a:path w="4437" h="6539" extrusionOk="0">
                  <a:moveTo>
                    <a:pt x="4342" y="1"/>
                  </a:moveTo>
                  <a:cubicBezTo>
                    <a:pt x="4325" y="1"/>
                    <a:pt x="4306" y="5"/>
                    <a:pt x="4287" y="15"/>
                  </a:cubicBezTo>
                  <a:cubicBezTo>
                    <a:pt x="3803" y="499"/>
                    <a:pt x="3393" y="1021"/>
                    <a:pt x="3057" y="1543"/>
                  </a:cubicBezTo>
                  <a:cubicBezTo>
                    <a:pt x="2647" y="2065"/>
                    <a:pt x="2274" y="2624"/>
                    <a:pt x="1939" y="3183"/>
                  </a:cubicBezTo>
                  <a:cubicBezTo>
                    <a:pt x="1566" y="3705"/>
                    <a:pt x="1156" y="4265"/>
                    <a:pt x="783" y="4824"/>
                  </a:cubicBezTo>
                  <a:cubicBezTo>
                    <a:pt x="634" y="5122"/>
                    <a:pt x="410" y="5383"/>
                    <a:pt x="261" y="5681"/>
                  </a:cubicBezTo>
                  <a:cubicBezTo>
                    <a:pt x="75" y="5905"/>
                    <a:pt x="0" y="6166"/>
                    <a:pt x="75" y="6427"/>
                  </a:cubicBezTo>
                  <a:cubicBezTo>
                    <a:pt x="112" y="6501"/>
                    <a:pt x="187" y="6539"/>
                    <a:pt x="224" y="6539"/>
                  </a:cubicBezTo>
                  <a:cubicBezTo>
                    <a:pt x="820" y="6501"/>
                    <a:pt x="1119" y="5756"/>
                    <a:pt x="1379" y="5308"/>
                  </a:cubicBezTo>
                  <a:cubicBezTo>
                    <a:pt x="1752" y="4749"/>
                    <a:pt x="2125" y="4153"/>
                    <a:pt x="2498" y="3556"/>
                  </a:cubicBezTo>
                  <a:cubicBezTo>
                    <a:pt x="2871" y="2997"/>
                    <a:pt x="3206" y="2438"/>
                    <a:pt x="3542" y="1841"/>
                  </a:cubicBezTo>
                  <a:cubicBezTo>
                    <a:pt x="3877" y="1319"/>
                    <a:pt x="4213" y="723"/>
                    <a:pt x="4436" y="126"/>
                  </a:cubicBezTo>
                  <a:cubicBezTo>
                    <a:pt x="4436" y="43"/>
                    <a:pt x="4394" y="1"/>
                    <a:pt x="4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8820472" y="4731990"/>
            <a:ext cx="323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Monotype Corsiva" pitchFamily="66" charset="0"/>
              </a:rPr>
              <a:t>7</a:t>
            </a:r>
            <a:endParaRPr lang="uk-UA" sz="20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" name="Google Shape;2928;p66"/>
          <p:cNvSpPr txBox="1">
            <a:spLocks noGrp="1"/>
          </p:cNvSpPr>
          <p:nvPr>
            <p:ph type="subTitle" idx="2"/>
          </p:nvPr>
        </p:nvSpPr>
        <p:spPr>
          <a:xfrm>
            <a:off x="1835696" y="3770853"/>
            <a:ext cx="25833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ru-RU" dirty="0" err="1"/>
              <a:t>відвідування</a:t>
            </a:r>
            <a:r>
              <a:rPr lang="ru-RU" dirty="0"/>
              <a:t> </a:t>
            </a:r>
            <a:r>
              <a:rPr lang="ru-RU" dirty="0" err="1"/>
              <a:t>місцевих</a:t>
            </a:r>
            <a:r>
              <a:rPr lang="ru-RU" dirty="0"/>
              <a:t> </a:t>
            </a:r>
            <a:r>
              <a:rPr lang="ru-RU" dirty="0" err="1"/>
              <a:t>музеїв</a:t>
            </a:r>
            <a:r>
              <a:rPr lang="ru-RU" dirty="0"/>
              <a:t>, </a:t>
            </a:r>
            <a:r>
              <a:rPr lang="ru-RU" dirty="0" err="1"/>
              <a:t>виставок</a:t>
            </a:r>
            <a:r>
              <a:rPr lang="ru-RU" dirty="0"/>
              <a:t> </a:t>
            </a:r>
            <a:r>
              <a:rPr lang="ru-RU" dirty="0" err="1"/>
              <a:t>тощо</a:t>
            </a:r>
            <a:endParaRPr dirty="0"/>
          </a:p>
        </p:txBody>
      </p:sp>
      <p:sp>
        <p:nvSpPr>
          <p:cNvPr id="2931" name="Google Shape;2931;p66"/>
          <p:cNvSpPr txBox="1">
            <a:spLocks noGrp="1"/>
          </p:cNvSpPr>
          <p:nvPr>
            <p:ph type="subTitle" idx="4"/>
          </p:nvPr>
        </p:nvSpPr>
        <p:spPr>
          <a:xfrm>
            <a:off x="5508104" y="2686824"/>
            <a:ext cx="2587800" cy="3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uk-UA" dirty="0"/>
              <a:t>перенесення навчання технологій у міжгалузеві, загальношкільні, міжшкільні, громадські, міждержавні </a:t>
            </a:r>
            <a:r>
              <a:rPr lang="uk-UA" dirty="0" err="1"/>
              <a:t>проєкти</a:t>
            </a:r>
            <a:endParaRPr dirty="0"/>
          </a:p>
        </p:txBody>
      </p:sp>
      <p:sp>
        <p:nvSpPr>
          <p:cNvPr id="2933" name="Google Shape;2933;p66"/>
          <p:cNvSpPr txBox="1">
            <a:spLocks noGrp="1"/>
          </p:cNvSpPr>
          <p:nvPr>
            <p:ph type="subTitle" idx="6"/>
          </p:nvPr>
        </p:nvSpPr>
        <p:spPr>
          <a:xfrm>
            <a:off x="5393602" y="3982084"/>
            <a:ext cx="25878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-UA" dirty="0"/>
              <a:t>залучення до освітнього процесу батьків, народних майстрів…</a:t>
            </a:r>
          </a:p>
        </p:txBody>
      </p:sp>
      <p:sp>
        <p:nvSpPr>
          <p:cNvPr id="2934" name="Google Shape;2934;p66"/>
          <p:cNvSpPr txBox="1">
            <a:spLocks noGrp="1"/>
          </p:cNvSpPr>
          <p:nvPr>
            <p:ph type="title"/>
          </p:nvPr>
        </p:nvSpPr>
        <p:spPr>
          <a:xfrm>
            <a:off x="973200" y="463800"/>
            <a:ext cx="74508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uk-UA" dirty="0" smtClean="0"/>
              <a:t>Освітнє </a:t>
            </a:r>
            <a:r>
              <a:rPr lang="uk-UA" dirty="0"/>
              <a:t>середовища навчання </a:t>
            </a:r>
            <a:r>
              <a:rPr lang="uk-UA" dirty="0" smtClean="0"/>
              <a:t>технологій передбачає: </a:t>
            </a:r>
            <a:endParaRPr dirty="0"/>
          </a:p>
        </p:txBody>
      </p:sp>
      <p:sp>
        <p:nvSpPr>
          <p:cNvPr id="2936" name="Google Shape;2936;p66"/>
          <p:cNvSpPr txBox="1">
            <a:spLocks noGrp="1"/>
          </p:cNvSpPr>
          <p:nvPr>
            <p:ph type="subTitle" idx="8"/>
          </p:nvPr>
        </p:nvSpPr>
        <p:spPr>
          <a:xfrm>
            <a:off x="1835696" y="1703475"/>
            <a:ext cx="2583300" cy="3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uk-UA" dirty="0"/>
              <a:t>узгодження потреб й інтересів учнів, закладу освіти, місцевої громади</a:t>
            </a:r>
            <a:endParaRPr dirty="0"/>
          </a:p>
        </p:txBody>
      </p:sp>
      <p:sp>
        <p:nvSpPr>
          <p:cNvPr id="2938" name="Google Shape;2938;p66"/>
          <p:cNvSpPr txBox="1">
            <a:spLocks noGrp="1"/>
          </p:cNvSpPr>
          <p:nvPr>
            <p:ph type="subTitle" idx="13"/>
          </p:nvPr>
        </p:nvSpPr>
        <p:spPr>
          <a:xfrm>
            <a:off x="1835696" y="2709202"/>
            <a:ext cx="2587800" cy="3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uk-UA" dirty="0" smtClean="0"/>
              <a:t>дотримання родинного, освітнього, народного, державного календарів</a:t>
            </a:r>
            <a:endParaRPr lang="uk-UA" dirty="0"/>
          </a:p>
        </p:txBody>
      </p:sp>
      <p:sp>
        <p:nvSpPr>
          <p:cNvPr id="2940" name="Google Shape;2940;p66"/>
          <p:cNvSpPr txBox="1">
            <a:spLocks noGrp="1"/>
          </p:cNvSpPr>
          <p:nvPr>
            <p:ph type="subTitle" idx="15"/>
          </p:nvPr>
        </p:nvSpPr>
        <p:spPr>
          <a:xfrm>
            <a:off x="5508104" y="1703475"/>
            <a:ext cx="2587800" cy="3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uk-UA" dirty="0"/>
              <a:t>проведення майстер-класів, ярмарок, </a:t>
            </a:r>
            <a:r>
              <a:rPr lang="uk-UA" dirty="0" smtClean="0"/>
              <a:t>виставок </a:t>
            </a:r>
          </a:p>
          <a:p>
            <a:pPr marL="0" lvl="0" indent="0" algn="ctr"/>
            <a:r>
              <a:rPr lang="uk-UA" dirty="0" smtClean="0"/>
              <a:t>(зокрема </a:t>
            </a:r>
            <a:r>
              <a:rPr lang="uk-UA" dirty="0"/>
              <a:t>й </a:t>
            </a:r>
            <a:r>
              <a:rPr lang="uk-UA" dirty="0" smtClean="0"/>
              <a:t>віртуальних)</a:t>
            </a:r>
            <a:endParaRPr dirty="0"/>
          </a:p>
        </p:txBody>
      </p:sp>
      <p:grpSp>
        <p:nvGrpSpPr>
          <p:cNvPr id="2941" name="Google Shape;2941;p66"/>
          <p:cNvGrpSpPr/>
          <p:nvPr/>
        </p:nvGrpSpPr>
        <p:grpSpPr>
          <a:xfrm>
            <a:off x="1332517" y="2659734"/>
            <a:ext cx="381406" cy="381294"/>
            <a:chOff x="986075" y="3244725"/>
            <a:chExt cx="340025" cy="339925"/>
          </a:xfrm>
        </p:grpSpPr>
        <p:sp>
          <p:nvSpPr>
            <p:cNvPr id="2942" name="Google Shape;2942;p66"/>
            <p:cNvSpPr/>
            <p:nvPr/>
          </p:nvSpPr>
          <p:spPr>
            <a:xfrm>
              <a:off x="986075" y="3466150"/>
              <a:ext cx="340025" cy="118500"/>
            </a:xfrm>
            <a:custGeom>
              <a:avLst/>
              <a:gdLst/>
              <a:ahLst/>
              <a:cxnLst/>
              <a:rect l="l" t="t" r="r" b="b"/>
              <a:pathLst>
                <a:path w="13601" h="4740" extrusionOk="0">
                  <a:moveTo>
                    <a:pt x="2534" y="822"/>
                  </a:moveTo>
                  <a:cubicBezTo>
                    <a:pt x="2816" y="822"/>
                    <a:pt x="3047" y="1048"/>
                    <a:pt x="3052" y="1331"/>
                  </a:cubicBezTo>
                  <a:lnTo>
                    <a:pt x="3052" y="1434"/>
                  </a:lnTo>
                  <a:cubicBezTo>
                    <a:pt x="3052" y="1697"/>
                    <a:pt x="2855" y="1918"/>
                    <a:pt x="2594" y="1950"/>
                  </a:cubicBezTo>
                  <a:lnTo>
                    <a:pt x="2534" y="1925"/>
                  </a:lnTo>
                  <a:lnTo>
                    <a:pt x="2475" y="1950"/>
                  </a:lnTo>
                  <a:cubicBezTo>
                    <a:pt x="2213" y="1918"/>
                    <a:pt x="2017" y="1697"/>
                    <a:pt x="2015" y="1434"/>
                  </a:cubicBezTo>
                  <a:lnTo>
                    <a:pt x="2015" y="1331"/>
                  </a:lnTo>
                  <a:cubicBezTo>
                    <a:pt x="2021" y="1048"/>
                    <a:pt x="2252" y="822"/>
                    <a:pt x="2534" y="822"/>
                  </a:cubicBezTo>
                  <a:close/>
                  <a:moveTo>
                    <a:pt x="6801" y="822"/>
                  </a:moveTo>
                  <a:cubicBezTo>
                    <a:pt x="7083" y="822"/>
                    <a:pt x="7313" y="1048"/>
                    <a:pt x="7319" y="1331"/>
                  </a:cubicBezTo>
                  <a:lnTo>
                    <a:pt x="7319" y="1434"/>
                  </a:lnTo>
                  <a:cubicBezTo>
                    <a:pt x="7319" y="1697"/>
                    <a:pt x="7121" y="1918"/>
                    <a:pt x="6859" y="1950"/>
                  </a:cubicBezTo>
                  <a:lnTo>
                    <a:pt x="6801" y="1925"/>
                  </a:lnTo>
                  <a:lnTo>
                    <a:pt x="6742" y="1950"/>
                  </a:lnTo>
                  <a:cubicBezTo>
                    <a:pt x="6481" y="1918"/>
                    <a:pt x="6282" y="1697"/>
                    <a:pt x="6282" y="1434"/>
                  </a:cubicBezTo>
                  <a:lnTo>
                    <a:pt x="6282" y="1331"/>
                  </a:lnTo>
                  <a:cubicBezTo>
                    <a:pt x="6288" y="1048"/>
                    <a:pt x="6518" y="822"/>
                    <a:pt x="6801" y="822"/>
                  </a:cubicBezTo>
                  <a:close/>
                  <a:moveTo>
                    <a:pt x="11068" y="822"/>
                  </a:moveTo>
                  <a:cubicBezTo>
                    <a:pt x="11349" y="822"/>
                    <a:pt x="11580" y="1048"/>
                    <a:pt x="11586" y="1331"/>
                  </a:cubicBezTo>
                  <a:lnTo>
                    <a:pt x="11586" y="1434"/>
                  </a:lnTo>
                  <a:cubicBezTo>
                    <a:pt x="11584" y="1697"/>
                    <a:pt x="11388" y="1918"/>
                    <a:pt x="11127" y="1950"/>
                  </a:cubicBezTo>
                  <a:lnTo>
                    <a:pt x="11068" y="1925"/>
                  </a:lnTo>
                  <a:lnTo>
                    <a:pt x="11009" y="1950"/>
                  </a:lnTo>
                  <a:cubicBezTo>
                    <a:pt x="10746" y="1920"/>
                    <a:pt x="10550" y="1697"/>
                    <a:pt x="10550" y="1434"/>
                  </a:cubicBezTo>
                  <a:lnTo>
                    <a:pt x="10550" y="1331"/>
                  </a:lnTo>
                  <a:cubicBezTo>
                    <a:pt x="10554" y="1048"/>
                    <a:pt x="10785" y="822"/>
                    <a:pt x="11068" y="822"/>
                  </a:cubicBezTo>
                  <a:close/>
                  <a:moveTo>
                    <a:pt x="2535" y="2782"/>
                  </a:moveTo>
                  <a:lnTo>
                    <a:pt x="3868" y="3309"/>
                  </a:lnTo>
                  <a:cubicBezTo>
                    <a:pt x="4111" y="3404"/>
                    <a:pt x="4270" y="3638"/>
                    <a:pt x="4270" y="3897"/>
                  </a:cubicBezTo>
                  <a:lnTo>
                    <a:pt x="4269" y="3943"/>
                  </a:lnTo>
                  <a:lnTo>
                    <a:pt x="800" y="3943"/>
                  </a:lnTo>
                  <a:lnTo>
                    <a:pt x="800" y="3899"/>
                  </a:lnTo>
                  <a:cubicBezTo>
                    <a:pt x="798" y="3638"/>
                    <a:pt x="958" y="3404"/>
                    <a:pt x="1200" y="3309"/>
                  </a:cubicBezTo>
                  <a:lnTo>
                    <a:pt x="2535" y="2782"/>
                  </a:lnTo>
                  <a:close/>
                  <a:moveTo>
                    <a:pt x="6801" y="2782"/>
                  </a:moveTo>
                  <a:lnTo>
                    <a:pt x="8135" y="3309"/>
                  </a:lnTo>
                  <a:cubicBezTo>
                    <a:pt x="8377" y="3404"/>
                    <a:pt x="8536" y="3638"/>
                    <a:pt x="8536" y="3899"/>
                  </a:cubicBezTo>
                  <a:lnTo>
                    <a:pt x="8536" y="3943"/>
                  </a:lnTo>
                  <a:lnTo>
                    <a:pt x="5065" y="3943"/>
                  </a:lnTo>
                  <a:lnTo>
                    <a:pt x="5065" y="3899"/>
                  </a:lnTo>
                  <a:cubicBezTo>
                    <a:pt x="5065" y="3638"/>
                    <a:pt x="5225" y="3404"/>
                    <a:pt x="5467" y="3309"/>
                  </a:cubicBezTo>
                  <a:lnTo>
                    <a:pt x="6801" y="2782"/>
                  </a:lnTo>
                  <a:close/>
                  <a:moveTo>
                    <a:pt x="11068" y="2782"/>
                  </a:moveTo>
                  <a:lnTo>
                    <a:pt x="12401" y="3309"/>
                  </a:lnTo>
                  <a:cubicBezTo>
                    <a:pt x="12644" y="3404"/>
                    <a:pt x="12803" y="3638"/>
                    <a:pt x="12803" y="3897"/>
                  </a:cubicBezTo>
                  <a:lnTo>
                    <a:pt x="12801" y="3943"/>
                  </a:lnTo>
                  <a:lnTo>
                    <a:pt x="9332" y="3943"/>
                  </a:lnTo>
                  <a:lnTo>
                    <a:pt x="9332" y="3899"/>
                  </a:lnTo>
                  <a:cubicBezTo>
                    <a:pt x="9331" y="3638"/>
                    <a:pt x="9490" y="3404"/>
                    <a:pt x="9733" y="3309"/>
                  </a:cubicBezTo>
                  <a:lnTo>
                    <a:pt x="11068" y="2782"/>
                  </a:lnTo>
                  <a:close/>
                  <a:moveTo>
                    <a:pt x="2534" y="1"/>
                  </a:moveTo>
                  <a:cubicBezTo>
                    <a:pt x="1802" y="1"/>
                    <a:pt x="1210" y="599"/>
                    <a:pt x="1219" y="1331"/>
                  </a:cubicBezTo>
                  <a:lnTo>
                    <a:pt x="1219" y="1434"/>
                  </a:lnTo>
                  <a:cubicBezTo>
                    <a:pt x="1219" y="1759"/>
                    <a:pt x="1339" y="2072"/>
                    <a:pt x="1556" y="2311"/>
                  </a:cubicBezTo>
                  <a:lnTo>
                    <a:pt x="907" y="2568"/>
                  </a:lnTo>
                  <a:cubicBezTo>
                    <a:pt x="361" y="2782"/>
                    <a:pt x="0" y="3310"/>
                    <a:pt x="3" y="3899"/>
                  </a:cubicBezTo>
                  <a:lnTo>
                    <a:pt x="3" y="4740"/>
                  </a:lnTo>
                  <a:lnTo>
                    <a:pt x="13598" y="4740"/>
                  </a:lnTo>
                  <a:lnTo>
                    <a:pt x="13598" y="3899"/>
                  </a:lnTo>
                  <a:cubicBezTo>
                    <a:pt x="13601" y="3310"/>
                    <a:pt x="13241" y="2782"/>
                    <a:pt x="12694" y="2568"/>
                  </a:cubicBezTo>
                  <a:lnTo>
                    <a:pt x="12045" y="2311"/>
                  </a:lnTo>
                  <a:cubicBezTo>
                    <a:pt x="12262" y="2072"/>
                    <a:pt x="12382" y="1759"/>
                    <a:pt x="12382" y="1434"/>
                  </a:cubicBezTo>
                  <a:lnTo>
                    <a:pt x="12382" y="1331"/>
                  </a:lnTo>
                  <a:cubicBezTo>
                    <a:pt x="12382" y="605"/>
                    <a:pt x="11794" y="16"/>
                    <a:pt x="11068" y="16"/>
                  </a:cubicBezTo>
                  <a:cubicBezTo>
                    <a:pt x="10341" y="16"/>
                    <a:pt x="9752" y="605"/>
                    <a:pt x="9753" y="1331"/>
                  </a:cubicBezTo>
                  <a:lnTo>
                    <a:pt x="9753" y="1434"/>
                  </a:lnTo>
                  <a:cubicBezTo>
                    <a:pt x="9752" y="1759"/>
                    <a:pt x="9872" y="2072"/>
                    <a:pt x="10089" y="2311"/>
                  </a:cubicBezTo>
                  <a:lnTo>
                    <a:pt x="9440" y="2568"/>
                  </a:lnTo>
                  <a:cubicBezTo>
                    <a:pt x="9249" y="2643"/>
                    <a:pt x="9077" y="2759"/>
                    <a:pt x="8933" y="2907"/>
                  </a:cubicBezTo>
                  <a:cubicBezTo>
                    <a:pt x="8791" y="2759"/>
                    <a:pt x="8619" y="2643"/>
                    <a:pt x="8427" y="2568"/>
                  </a:cubicBezTo>
                  <a:lnTo>
                    <a:pt x="7779" y="2311"/>
                  </a:lnTo>
                  <a:cubicBezTo>
                    <a:pt x="7996" y="2072"/>
                    <a:pt x="8115" y="1759"/>
                    <a:pt x="8115" y="1434"/>
                  </a:cubicBezTo>
                  <a:lnTo>
                    <a:pt x="8115" y="1331"/>
                  </a:lnTo>
                  <a:cubicBezTo>
                    <a:pt x="8115" y="605"/>
                    <a:pt x="7527" y="16"/>
                    <a:pt x="6801" y="16"/>
                  </a:cubicBezTo>
                  <a:cubicBezTo>
                    <a:pt x="6074" y="16"/>
                    <a:pt x="5486" y="605"/>
                    <a:pt x="5486" y="1331"/>
                  </a:cubicBezTo>
                  <a:lnTo>
                    <a:pt x="5486" y="1434"/>
                  </a:lnTo>
                  <a:cubicBezTo>
                    <a:pt x="5486" y="1759"/>
                    <a:pt x="5605" y="2072"/>
                    <a:pt x="5823" y="2311"/>
                  </a:cubicBezTo>
                  <a:lnTo>
                    <a:pt x="5174" y="2568"/>
                  </a:lnTo>
                  <a:cubicBezTo>
                    <a:pt x="4984" y="2643"/>
                    <a:pt x="4810" y="2759"/>
                    <a:pt x="4668" y="2907"/>
                  </a:cubicBezTo>
                  <a:cubicBezTo>
                    <a:pt x="4524" y="2759"/>
                    <a:pt x="4352" y="2643"/>
                    <a:pt x="4161" y="2568"/>
                  </a:cubicBezTo>
                  <a:lnTo>
                    <a:pt x="3512" y="2311"/>
                  </a:lnTo>
                  <a:cubicBezTo>
                    <a:pt x="3729" y="2072"/>
                    <a:pt x="3850" y="1759"/>
                    <a:pt x="3850" y="1434"/>
                  </a:cubicBezTo>
                  <a:lnTo>
                    <a:pt x="3850" y="1331"/>
                  </a:lnTo>
                  <a:cubicBezTo>
                    <a:pt x="3857" y="599"/>
                    <a:pt x="3267" y="1"/>
                    <a:pt x="2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66"/>
            <p:cNvSpPr/>
            <p:nvPr/>
          </p:nvSpPr>
          <p:spPr>
            <a:xfrm>
              <a:off x="986150" y="3244725"/>
              <a:ext cx="339925" cy="201475"/>
            </a:xfrm>
            <a:custGeom>
              <a:avLst/>
              <a:gdLst/>
              <a:ahLst/>
              <a:cxnLst/>
              <a:rect l="l" t="t" r="r" b="b"/>
              <a:pathLst>
                <a:path w="13597" h="8059" extrusionOk="0">
                  <a:moveTo>
                    <a:pt x="6798" y="807"/>
                  </a:moveTo>
                  <a:cubicBezTo>
                    <a:pt x="7080" y="807"/>
                    <a:pt x="7311" y="1033"/>
                    <a:pt x="7317" y="1315"/>
                  </a:cubicBezTo>
                  <a:lnTo>
                    <a:pt x="7317" y="1419"/>
                  </a:lnTo>
                  <a:cubicBezTo>
                    <a:pt x="7316" y="1681"/>
                    <a:pt x="7119" y="1904"/>
                    <a:pt x="6858" y="1934"/>
                  </a:cubicBezTo>
                  <a:lnTo>
                    <a:pt x="6739" y="1934"/>
                  </a:lnTo>
                  <a:cubicBezTo>
                    <a:pt x="6478" y="1904"/>
                    <a:pt x="6281" y="1681"/>
                    <a:pt x="6279" y="1419"/>
                  </a:cubicBezTo>
                  <a:lnTo>
                    <a:pt x="6279" y="1315"/>
                  </a:lnTo>
                  <a:cubicBezTo>
                    <a:pt x="6285" y="1033"/>
                    <a:pt x="6516" y="807"/>
                    <a:pt x="6798" y="807"/>
                  </a:cubicBezTo>
                  <a:close/>
                  <a:moveTo>
                    <a:pt x="6798" y="2766"/>
                  </a:moveTo>
                  <a:lnTo>
                    <a:pt x="8132" y="3293"/>
                  </a:lnTo>
                  <a:cubicBezTo>
                    <a:pt x="8375" y="3388"/>
                    <a:pt x="8534" y="3623"/>
                    <a:pt x="8533" y="3883"/>
                  </a:cubicBezTo>
                  <a:lnTo>
                    <a:pt x="8533" y="3923"/>
                  </a:lnTo>
                  <a:lnTo>
                    <a:pt x="5064" y="3923"/>
                  </a:lnTo>
                  <a:lnTo>
                    <a:pt x="5064" y="3883"/>
                  </a:lnTo>
                  <a:cubicBezTo>
                    <a:pt x="5062" y="3623"/>
                    <a:pt x="5222" y="3388"/>
                    <a:pt x="5464" y="3293"/>
                  </a:cubicBezTo>
                  <a:lnTo>
                    <a:pt x="6798" y="2766"/>
                  </a:lnTo>
                  <a:close/>
                  <a:moveTo>
                    <a:pt x="10729" y="4720"/>
                  </a:moveTo>
                  <a:lnTo>
                    <a:pt x="10460" y="5532"/>
                  </a:lnTo>
                  <a:lnTo>
                    <a:pt x="3136" y="5532"/>
                  </a:lnTo>
                  <a:lnTo>
                    <a:pt x="2868" y="4720"/>
                  </a:lnTo>
                  <a:close/>
                  <a:moveTo>
                    <a:pt x="10350" y="6329"/>
                  </a:moveTo>
                  <a:lnTo>
                    <a:pt x="10350" y="7262"/>
                  </a:lnTo>
                  <a:lnTo>
                    <a:pt x="3245" y="7262"/>
                  </a:lnTo>
                  <a:lnTo>
                    <a:pt x="3245" y="6329"/>
                  </a:lnTo>
                  <a:close/>
                  <a:moveTo>
                    <a:pt x="6799" y="1"/>
                  </a:moveTo>
                  <a:cubicBezTo>
                    <a:pt x="6073" y="1"/>
                    <a:pt x="5484" y="589"/>
                    <a:pt x="5484" y="1315"/>
                  </a:cubicBezTo>
                  <a:lnTo>
                    <a:pt x="5484" y="1419"/>
                  </a:lnTo>
                  <a:cubicBezTo>
                    <a:pt x="5484" y="1743"/>
                    <a:pt x="5603" y="2056"/>
                    <a:pt x="5820" y="2297"/>
                  </a:cubicBezTo>
                  <a:lnTo>
                    <a:pt x="5173" y="2552"/>
                  </a:lnTo>
                  <a:cubicBezTo>
                    <a:pt x="4625" y="2766"/>
                    <a:pt x="4266" y="3295"/>
                    <a:pt x="4267" y="3883"/>
                  </a:cubicBezTo>
                  <a:lnTo>
                    <a:pt x="4267" y="3923"/>
                  </a:lnTo>
                  <a:lnTo>
                    <a:pt x="1766" y="3923"/>
                  </a:lnTo>
                  <a:lnTo>
                    <a:pt x="2449" y="5994"/>
                  </a:lnTo>
                  <a:lnTo>
                    <a:pt x="2449" y="7262"/>
                  </a:lnTo>
                  <a:lnTo>
                    <a:pt x="0" y="7262"/>
                  </a:lnTo>
                  <a:lnTo>
                    <a:pt x="0" y="8058"/>
                  </a:lnTo>
                  <a:lnTo>
                    <a:pt x="13596" y="8058"/>
                  </a:lnTo>
                  <a:lnTo>
                    <a:pt x="13596" y="7262"/>
                  </a:lnTo>
                  <a:lnTo>
                    <a:pt x="11148" y="7262"/>
                  </a:lnTo>
                  <a:lnTo>
                    <a:pt x="11148" y="5996"/>
                  </a:lnTo>
                  <a:lnTo>
                    <a:pt x="11831" y="3923"/>
                  </a:lnTo>
                  <a:lnTo>
                    <a:pt x="10864" y="3923"/>
                  </a:lnTo>
                  <a:lnTo>
                    <a:pt x="10864" y="2202"/>
                  </a:lnTo>
                  <a:lnTo>
                    <a:pt x="9513" y="1390"/>
                  </a:lnTo>
                  <a:lnTo>
                    <a:pt x="9103" y="2072"/>
                  </a:lnTo>
                  <a:lnTo>
                    <a:pt x="10067" y="2652"/>
                  </a:lnTo>
                  <a:lnTo>
                    <a:pt x="10067" y="3923"/>
                  </a:lnTo>
                  <a:lnTo>
                    <a:pt x="9331" y="3923"/>
                  </a:lnTo>
                  <a:lnTo>
                    <a:pt x="9331" y="3883"/>
                  </a:lnTo>
                  <a:cubicBezTo>
                    <a:pt x="9332" y="3295"/>
                    <a:pt x="8973" y="2766"/>
                    <a:pt x="8425" y="2552"/>
                  </a:cubicBezTo>
                  <a:lnTo>
                    <a:pt x="7776" y="2296"/>
                  </a:lnTo>
                  <a:cubicBezTo>
                    <a:pt x="7995" y="2056"/>
                    <a:pt x="8114" y="1743"/>
                    <a:pt x="8114" y="1419"/>
                  </a:cubicBezTo>
                  <a:lnTo>
                    <a:pt x="8114" y="1315"/>
                  </a:lnTo>
                  <a:cubicBezTo>
                    <a:pt x="8114" y="589"/>
                    <a:pt x="7525" y="1"/>
                    <a:pt x="6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4" name="Google Shape;2944;p66"/>
          <p:cNvGrpSpPr/>
          <p:nvPr/>
        </p:nvGrpSpPr>
        <p:grpSpPr>
          <a:xfrm>
            <a:off x="5011871" y="1644002"/>
            <a:ext cx="381294" cy="381294"/>
            <a:chOff x="2500150" y="2688775"/>
            <a:chExt cx="339925" cy="339925"/>
          </a:xfrm>
        </p:grpSpPr>
        <p:sp>
          <p:nvSpPr>
            <p:cNvPr id="2945" name="Google Shape;2945;p66"/>
            <p:cNvSpPr/>
            <p:nvPr/>
          </p:nvSpPr>
          <p:spPr>
            <a:xfrm>
              <a:off x="2500150" y="2688775"/>
              <a:ext cx="339925" cy="339925"/>
            </a:xfrm>
            <a:custGeom>
              <a:avLst/>
              <a:gdLst/>
              <a:ahLst/>
              <a:cxnLst/>
              <a:rect l="l" t="t" r="r" b="b"/>
              <a:pathLst>
                <a:path w="13597" h="13597" extrusionOk="0">
                  <a:moveTo>
                    <a:pt x="7732" y="797"/>
                  </a:moveTo>
                  <a:lnTo>
                    <a:pt x="9118" y="4170"/>
                  </a:lnTo>
                  <a:cubicBezTo>
                    <a:pt x="8678" y="4216"/>
                    <a:pt x="8276" y="4443"/>
                    <a:pt x="8007" y="4796"/>
                  </a:cubicBezTo>
                  <a:lnTo>
                    <a:pt x="6364" y="797"/>
                  </a:lnTo>
                  <a:close/>
                  <a:moveTo>
                    <a:pt x="12263" y="797"/>
                  </a:moveTo>
                  <a:lnTo>
                    <a:pt x="10595" y="4855"/>
                  </a:lnTo>
                  <a:cubicBezTo>
                    <a:pt x="10456" y="4654"/>
                    <a:pt x="10274" y="4487"/>
                    <a:pt x="10060" y="4367"/>
                  </a:cubicBezTo>
                  <a:lnTo>
                    <a:pt x="9744" y="3597"/>
                  </a:lnTo>
                  <a:lnTo>
                    <a:pt x="10894" y="797"/>
                  </a:lnTo>
                  <a:close/>
                  <a:moveTo>
                    <a:pt x="1765" y="3559"/>
                  </a:moveTo>
                  <a:cubicBezTo>
                    <a:pt x="2509" y="3560"/>
                    <a:pt x="3112" y="4163"/>
                    <a:pt x="3113" y="4906"/>
                  </a:cubicBezTo>
                  <a:lnTo>
                    <a:pt x="3113" y="5073"/>
                  </a:lnTo>
                  <a:cubicBezTo>
                    <a:pt x="2734" y="4766"/>
                    <a:pt x="2260" y="4596"/>
                    <a:pt x="1773" y="4596"/>
                  </a:cubicBezTo>
                  <a:cubicBezTo>
                    <a:pt x="1771" y="4596"/>
                    <a:pt x="1769" y="4596"/>
                    <a:pt x="1767" y="4596"/>
                  </a:cubicBezTo>
                  <a:lnTo>
                    <a:pt x="1737" y="4596"/>
                  </a:lnTo>
                  <a:lnTo>
                    <a:pt x="1325" y="4602"/>
                  </a:lnTo>
                  <a:cubicBezTo>
                    <a:pt x="1323" y="4602"/>
                    <a:pt x="1321" y="4602"/>
                    <a:pt x="1320" y="4602"/>
                  </a:cubicBezTo>
                  <a:cubicBezTo>
                    <a:pt x="1033" y="4602"/>
                    <a:pt x="801" y="4371"/>
                    <a:pt x="800" y="4085"/>
                  </a:cubicBezTo>
                  <a:cubicBezTo>
                    <a:pt x="797" y="3797"/>
                    <a:pt x="1029" y="3562"/>
                    <a:pt x="1318" y="3559"/>
                  </a:cubicBezTo>
                  <a:close/>
                  <a:moveTo>
                    <a:pt x="9281" y="4959"/>
                  </a:moveTo>
                  <a:cubicBezTo>
                    <a:pt x="9723" y="4959"/>
                    <a:pt x="10081" y="5317"/>
                    <a:pt x="10081" y="5759"/>
                  </a:cubicBezTo>
                  <a:lnTo>
                    <a:pt x="10081" y="6098"/>
                  </a:lnTo>
                  <a:lnTo>
                    <a:pt x="8481" y="6098"/>
                  </a:lnTo>
                  <a:lnTo>
                    <a:pt x="8481" y="5759"/>
                  </a:lnTo>
                  <a:cubicBezTo>
                    <a:pt x="8481" y="5317"/>
                    <a:pt x="8838" y="4959"/>
                    <a:pt x="9281" y="4959"/>
                  </a:cubicBezTo>
                  <a:close/>
                  <a:moveTo>
                    <a:pt x="4966" y="8621"/>
                  </a:moveTo>
                  <a:lnTo>
                    <a:pt x="4966" y="9564"/>
                  </a:lnTo>
                  <a:lnTo>
                    <a:pt x="2124" y="9564"/>
                  </a:lnTo>
                  <a:lnTo>
                    <a:pt x="2124" y="10360"/>
                  </a:lnTo>
                  <a:lnTo>
                    <a:pt x="4966" y="10360"/>
                  </a:lnTo>
                  <a:lnTo>
                    <a:pt x="4966" y="11157"/>
                  </a:lnTo>
                  <a:lnTo>
                    <a:pt x="2124" y="11157"/>
                  </a:lnTo>
                  <a:lnTo>
                    <a:pt x="2124" y="11953"/>
                  </a:lnTo>
                  <a:lnTo>
                    <a:pt x="4966" y="11953"/>
                  </a:lnTo>
                  <a:lnTo>
                    <a:pt x="4966" y="12800"/>
                  </a:lnTo>
                  <a:lnTo>
                    <a:pt x="797" y="12800"/>
                  </a:lnTo>
                  <a:lnTo>
                    <a:pt x="797" y="8621"/>
                  </a:lnTo>
                  <a:close/>
                  <a:moveTo>
                    <a:pt x="12800" y="6896"/>
                  </a:moveTo>
                  <a:lnTo>
                    <a:pt x="12798" y="12800"/>
                  </a:lnTo>
                  <a:lnTo>
                    <a:pt x="5763" y="12800"/>
                  </a:lnTo>
                  <a:lnTo>
                    <a:pt x="5763" y="6896"/>
                  </a:lnTo>
                  <a:close/>
                  <a:moveTo>
                    <a:pt x="5176" y="1"/>
                  </a:moveTo>
                  <a:lnTo>
                    <a:pt x="7682" y="6098"/>
                  </a:lnTo>
                  <a:lnTo>
                    <a:pt x="4966" y="6098"/>
                  </a:lnTo>
                  <a:lnTo>
                    <a:pt x="4966" y="7824"/>
                  </a:lnTo>
                  <a:lnTo>
                    <a:pt x="3911" y="7824"/>
                  </a:lnTo>
                  <a:lnTo>
                    <a:pt x="3911" y="4906"/>
                  </a:lnTo>
                  <a:cubicBezTo>
                    <a:pt x="3910" y="3724"/>
                    <a:pt x="2951" y="2763"/>
                    <a:pt x="1767" y="2763"/>
                  </a:cubicBezTo>
                  <a:lnTo>
                    <a:pt x="1319" y="2763"/>
                  </a:lnTo>
                  <a:cubicBezTo>
                    <a:pt x="590" y="2768"/>
                    <a:pt x="4" y="3362"/>
                    <a:pt x="9" y="4091"/>
                  </a:cubicBezTo>
                  <a:cubicBezTo>
                    <a:pt x="14" y="4815"/>
                    <a:pt x="603" y="5400"/>
                    <a:pt x="1326" y="5400"/>
                  </a:cubicBezTo>
                  <a:cubicBezTo>
                    <a:pt x="1329" y="5400"/>
                    <a:pt x="1333" y="5400"/>
                    <a:pt x="1336" y="5400"/>
                  </a:cubicBezTo>
                  <a:lnTo>
                    <a:pt x="1750" y="5394"/>
                  </a:lnTo>
                  <a:cubicBezTo>
                    <a:pt x="1756" y="5394"/>
                    <a:pt x="1762" y="5394"/>
                    <a:pt x="1768" y="5394"/>
                  </a:cubicBezTo>
                  <a:cubicBezTo>
                    <a:pt x="2510" y="5394"/>
                    <a:pt x="3116" y="5996"/>
                    <a:pt x="3116" y="6742"/>
                  </a:cubicBezTo>
                  <a:lnTo>
                    <a:pt x="3116" y="7824"/>
                  </a:lnTo>
                  <a:lnTo>
                    <a:pt x="0" y="7824"/>
                  </a:lnTo>
                  <a:lnTo>
                    <a:pt x="0" y="13597"/>
                  </a:lnTo>
                  <a:lnTo>
                    <a:pt x="13596" y="13597"/>
                  </a:lnTo>
                  <a:lnTo>
                    <a:pt x="13596" y="6098"/>
                  </a:lnTo>
                  <a:lnTo>
                    <a:pt x="10945" y="6098"/>
                  </a:lnTo>
                  <a:lnTo>
                    <a:pt x="13451" y="1"/>
                  </a:lnTo>
                  <a:lnTo>
                    <a:pt x="10360" y="1"/>
                  </a:lnTo>
                  <a:lnTo>
                    <a:pt x="9314" y="2548"/>
                  </a:lnTo>
                  <a:lnTo>
                    <a:pt x="82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66"/>
            <p:cNvSpPr/>
            <p:nvPr/>
          </p:nvSpPr>
          <p:spPr>
            <a:xfrm>
              <a:off x="2674550" y="2925375"/>
              <a:ext cx="115225" cy="19950"/>
            </a:xfrm>
            <a:custGeom>
              <a:avLst/>
              <a:gdLst/>
              <a:ahLst/>
              <a:cxnLst/>
              <a:rect l="l" t="t" r="r" b="b"/>
              <a:pathLst>
                <a:path w="4609" h="798" extrusionOk="0">
                  <a:moveTo>
                    <a:pt x="1" y="1"/>
                  </a:moveTo>
                  <a:lnTo>
                    <a:pt x="1" y="797"/>
                  </a:lnTo>
                  <a:lnTo>
                    <a:pt x="4608" y="797"/>
                  </a:lnTo>
                  <a:lnTo>
                    <a:pt x="46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66"/>
            <p:cNvSpPr/>
            <p:nvPr/>
          </p:nvSpPr>
          <p:spPr>
            <a:xfrm>
              <a:off x="2703375" y="2885550"/>
              <a:ext cx="57625" cy="19950"/>
            </a:xfrm>
            <a:custGeom>
              <a:avLst/>
              <a:gdLst/>
              <a:ahLst/>
              <a:cxnLst/>
              <a:rect l="l" t="t" r="r" b="b"/>
              <a:pathLst>
                <a:path w="2305" h="798" extrusionOk="0">
                  <a:moveTo>
                    <a:pt x="0" y="1"/>
                  </a:moveTo>
                  <a:lnTo>
                    <a:pt x="0" y="797"/>
                  </a:lnTo>
                  <a:lnTo>
                    <a:pt x="2304" y="797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66"/>
            <p:cNvSpPr/>
            <p:nvPr/>
          </p:nvSpPr>
          <p:spPr>
            <a:xfrm>
              <a:off x="2674550" y="2965200"/>
              <a:ext cx="115225" cy="19950"/>
            </a:xfrm>
            <a:custGeom>
              <a:avLst/>
              <a:gdLst/>
              <a:ahLst/>
              <a:cxnLst/>
              <a:rect l="l" t="t" r="r" b="b"/>
              <a:pathLst>
                <a:path w="4609" h="798" extrusionOk="0">
                  <a:moveTo>
                    <a:pt x="1" y="1"/>
                  </a:moveTo>
                  <a:lnTo>
                    <a:pt x="1" y="797"/>
                  </a:lnTo>
                  <a:lnTo>
                    <a:pt x="4608" y="797"/>
                  </a:lnTo>
                  <a:lnTo>
                    <a:pt x="46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9" name="Google Shape;2949;p66"/>
          <p:cNvGrpSpPr/>
          <p:nvPr/>
        </p:nvGrpSpPr>
        <p:grpSpPr>
          <a:xfrm>
            <a:off x="5011856" y="3675480"/>
            <a:ext cx="381322" cy="381322"/>
            <a:chOff x="4013375" y="2131850"/>
            <a:chExt cx="339950" cy="339950"/>
          </a:xfrm>
        </p:grpSpPr>
        <p:sp>
          <p:nvSpPr>
            <p:cNvPr id="2950" name="Google Shape;2950;p66"/>
            <p:cNvSpPr/>
            <p:nvPr/>
          </p:nvSpPr>
          <p:spPr>
            <a:xfrm>
              <a:off x="4013375" y="2305500"/>
              <a:ext cx="339950" cy="166300"/>
            </a:xfrm>
            <a:custGeom>
              <a:avLst/>
              <a:gdLst/>
              <a:ahLst/>
              <a:cxnLst/>
              <a:rect l="l" t="t" r="r" b="b"/>
              <a:pathLst>
                <a:path w="13598" h="6652" extrusionOk="0">
                  <a:moveTo>
                    <a:pt x="3745" y="782"/>
                  </a:moveTo>
                  <a:cubicBezTo>
                    <a:pt x="4467" y="782"/>
                    <a:pt x="5052" y="1374"/>
                    <a:pt x="5043" y="2097"/>
                  </a:cubicBezTo>
                  <a:lnTo>
                    <a:pt x="5043" y="3517"/>
                  </a:lnTo>
                  <a:lnTo>
                    <a:pt x="2447" y="3517"/>
                  </a:lnTo>
                  <a:lnTo>
                    <a:pt x="2447" y="2097"/>
                  </a:lnTo>
                  <a:cubicBezTo>
                    <a:pt x="2438" y="1374"/>
                    <a:pt x="3022" y="782"/>
                    <a:pt x="3745" y="782"/>
                  </a:cubicBezTo>
                  <a:close/>
                  <a:moveTo>
                    <a:pt x="9835" y="782"/>
                  </a:moveTo>
                  <a:cubicBezTo>
                    <a:pt x="10559" y="782"/>
                    <a:pt x="11143" y="1374"/>
                    <a:pt x="11134" y="2097"/>
                  </a:cubicBezTo>
                  <a:lnTo>
                    <a:pt x="11134" y="3517"/>
                  </a:lnTo>
                  <a:lnTo>
                    <a:pt x="8536" y="3517"/>
                  </a:lnTo>
                  <a:lnTo>
                    <a:pt x="8536" y="2097"/>
                  </a:lnTo>
                  <a:cubicBezTo>
                    <a:pt x="8528" y="1374"/>
                    <a:pt x="9112" y="782"/>
                    <a:pt x="9835" y="782"/>
                  </a:cubicBezTo>
                  <a:close/>
                  <a:moveTo>
                    <a:pt x="9835" y="0"/>
                  </a:moveTo>
                  <a:cubicBezTo>
                    <a:pt x="9205" y="0"/>
                    <a:pt x="8608" y="284"/>
                    <a:pt x="8211" y="774"/>
                  </a:cubicBezTo>
                  <a:lnTo>
                    <a:pt x="5369" y="774"/>
                  </a:lnTo>
                  <a:cubicBezTo>
                    <a:pt x="4950" y="258"/>
                    <a:pt x="4348" y="1"/>
                    <a:pt x="3745" y="1"/>
                  </a:cubicBezTo>
                  <a:cubicBezTo>
                    <a:pt x="3142" y="1"/>
                    <a:pt x="2539" y="258"/>
                    <a:pt x="2121" y="774"/>
                  </a:cubicBezTo>
                  <a:lnTo>
                    <a:pt x="1" y="774"/>
                  </a:lnTo>
                  <a:lnTo>
                    <a:pt x="1" y="6651"/>
                  </a:lnTo>
                  <a:lnTo>
                    <a:pt x="797" y="6651"/>
                  </a:lnTo>
                  <a:lnTo>
                    <a:pt x="797" y="1570"/>
                  </a:lnTo>
                  <a:lnTo>
                    <a:pt x="1716" y="1570"/>
                  </a:lnTo>
                  <a:cubicBezTo>
                    <a:pt x="1672" y="1743"/>
                    <a:pt x="1650" y="1919"/>
                    <a:pt x="1650" y="2096"/>
                  </a:cubicBezTo>
                  <a:lnTo>
                    <a:pt x="1650" y="4313"/>
                  </a:lnTo>
                  <a:lnTo>
                    <a:pt x="3346" y="4313"/>
                  </a:lnTo>
                  <a:lnTo>
                    <a:pt x="3346" y="5206"/>
                  </a:lnTo>
                  <a:lnTo>
                    <a:pt x="1650" y="5206"/>
                  </a:lnTo>
                  <a:lnTo>
                    <a:pt x="1650" y="6651"/>
                  </a:lnTo>
                  <a:lnTo>
                    <a:pt x="2447" y="6651"/>
                  </a:lnTo>
                  <a:lnTo>
                    <a:pt x="2447" y="6002"/>
                  </a:lnTo>
                  <a:lnTo>
                    <a:pt x="3346" y="6002"/>
                  </a:lnTo>
                  <a:lnTo>
                    <a:pt x="3346" y="6651"/>
                  </a:lnTo>
                  <a:lnTo>
                    <a:pt x="4143" y="6651"/>
                  </a:lnTo>
                  <a:lnTo>
                    <a:pt x="4143" y="6002"/>
                  </a:lnTo>
                  <a:lnTo>
                    <a:pt x="5043" y="6002"/>
                  </a:lnTo>
                  <a:lnTo>
                    <a:pt x="5043" y="6651"/>
                  </a:lnTo>
                  <a:lnTo>
                    <a:pt x="5840" y="6651"/>
                  </a:lnTo>
                  <a:lnTo>
                    <a:pt x="5840" y="5206"/>
                  </a:lnTo>
                  <a:lnTo>
                    <a:pt x="4143" y="5206"/>
                  </a:lnTo>
                  <a:lnTo>
                    <a:pt x="4143" y="4315"/>
                  </a:lnTo>
                  <a:lnTo>
                    <a:pt x="5840" y="4315"/>
                  </a:lnTo>
                  <a:lnTo>
                    <a:pt x="5840" y="2096"/>
                  </a:lnTo>
                  <a:cubicBezTo>
                    <a:pt x="5840" y="1919"/>
                    <a:pt x="5818" y="1743"/>
                    <a:pt x="5774" y="1570"/>
                  </a:cubicBezTo>
                  <a:lnTo>
                    <a:pt x="7807" y="1570"/>
                  </a:lnTo>
                  <a:cubicBezTo>
                    <a:pt x="7763" y="1743"/>
                    <a:pt x="7740" y="1919"/>
                    <a:pt x="7740" y="2096"/>
                  </a:cubicBezTo>
                  <a:lnTo>
                    <a:pt x="7740" y="4313"/>
                  </a:lnTo>
                  <a:lnTo>
                    <a:pt x="9438" y="4313"/>
                  </a:lnTo>
                  <a:lnTo>
                    <a:pt x="9438" y="5206"/>
                  </a:lnTo>
                  <a:lnTo>
                    <a:pt x="7741" y="5206"/>
                  </a:lnTo>
                  <a:lnTo>
                    <a:pt x="7741" y="6651"/>
                  </a:lnTo>
                  <a:lnTo>
                    <a:pt x="8538" y="6651"/>
                  </a:lnTo>
                  <a:lnTo>
                    <a:pt x="8538" y="6002"/>
                  </a:lnTo>
                  <a:lnTo>
                    <a:pt x="9438" y="6002"/>
                  </a:lnTo>
                  <a:lnTo>
                    <a:pt x="9438" y="6651"/>
                  </a:lnTo>
                  <a:lnTo>
                    <a:pt x="10234" y="6651"/>
                  </a:lnTo>
                  <a:lnTo>
                    <a:pt x="10234" y="6002"/>
                  </a:lnTo>
                  <a:lnTo>
                    <a:pt x="11134" y="6002"/>
                  </a:lnTo>
                  <a:lnTo>
                    <a:pt x="11134" y="6651"/>
                  </a:lnTo>
                  <a:lnTo>
                    <a:pt x="11931" y="6651"/>
                  </a:lnTo>
                  <a:lnTo>
                    <a:pt x="11931" y="5206"/>
                  </a:lnTo>
                  <a:lnTo>
                    <a:pt x="10234" y="5206"/>
                  </a:lnTo>
                  <a:lnTo>
                    <a:pt x="10234" y="4315"/>
                  </a:lnTo>
                  <a:lnTo>
                    <a:pt x="11931" y="4315"/>
                  </a:lnTo>
                  <a:lnTo>
                    <a:pt x="11931" y="2096"/>
                  </a:lnTo>
                  <a:cubicBezTo>
                    <a:pt x="11931" y="1919"/>
                    <a:pt x="11909" y="1743"/>
                    <a:pt x="11865" y="1570"/>
                  </a:cubicBezTo>
                  <a:lnTo>
                    <a:pt x="12801" y="1570"/>
                  </a:lnTo>
                  <a:lnTo>
                    <a:pt x="12801" y="6651"/>
                  </a:lnTo>
                  <a:lnTo>
                    <a:pt x="13597" y="6651"/>
                  </a:lnTo>
                  <a:lnTo>
                    <a:pt x="13597" y="774"/>
                  </a:lnTo>
                  <a:lnTo>
                    <a:pt x="11460" y="774"/>
                  </a:lnTo>
                  <a:cubicBezTo>
                    <a:pt x="11063" y="284"/>
                    <a:pt x="10465" y="0"/>
                    <a:pt x="9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66"/>
            <p:cNvSpPr/>
            <p:nvPr/>
          </p:nvSpPr>
          <p:spPr>
            <a:xfrm>
              <a:off x="4013375" y="2131850"/>
              <a:ext cx="339950" cy="150100"/>
            </a:xfrm>
            <a:custGeom>
              <a:avLst/>
              <a:gdLst/>
              <a:ahLst/>
              <a:cxnLst/>
              <a:rect l="l" t="t" r="r" b="b"/>
              <a:pathLst>
                <a:path w="13598" h="6004" extrusionOk="0">
                  <a:moveTo>
                    <a:pt x="12801" y="797"/>
                  </a:moveTo>
                  <a:lnTo>
                    <a:pt x="12801" y="5207"/>
                  </a:lnTo>
                  <a:lnTo>
                    <a:pt x="797" y="5207"/>
                  </a:lnTo>
                  <a:lnTo>
                    <a:pt x="797" y="797"/>
                  </a:lnTo>
                  <a:close/>
                  <a:moveTo>
                    <a:pt x="1" y="1"/>
                  </a:moveTo>
                  <a:lnTo>
                    <a:pt x="1" y="6003"/>
                  </a:lnTo>
                  <a:lnTo>
                    <a:pt x="13597" y="6003"/>
                  </a:lnTo>
                  <a:lnTo>
                    <a:pt x="135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66"/>
            <p:cNvSpPr/>
            <p:nvPr/>
          </p:nvSpPr>
          <p:spPr>
            <a:xfrm>
              <a:off x="4057850" y="2177000"/>
              <a:ext cx="19925" cy="19950"/>
            </a:xfrm>
            <a:custGeom>
              <a:avLst/>
              <a:gdLst/>
              <a:ahLst/>
              <a:cxnLst/>
              <a:rect l="l" t="t" r="r" b="b"/>
              <a:pathLst>
                <a:path w="797" h="798" extrusionOk="0">
                  <a:moveTo>
                    <a:pt x="0" y="0"/>
                  </a:moveTo>
                  <a:lnTo>
                    <a:pt x="0" y="797"/>
                  </a:lnTo>
                  <a:lnTo>
                    <a:pt x="797" y="797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66"/>
            <p:cNvSpPr/>
            <p:nvPr/>
          </p:nvSpPr>
          <p:spPr>
            <a:xfrm>
              <a:off x="4057850" y="22168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0" y="0"/>
                  </a:moveTo>
                  <a:lnTo>
                    <a:pt x="0" y="797"/>
                  </a:lnTo>
                  <a:lnTo>
                    <a:pt x="797" y="797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66"/>
            <p:cNvSpPr/>
            <p:nvPr/>
          </p:nvSpPr>
          <p:spPr>
            <a:xfrm>
              <a:off x="4287425" y="2177000"/>
              <a:ext cx="19925" cy="19950"/>
            </a:xfrm>
            <a:custGeom>
              <a:avLst/>
              <a:gdLst/>
              <a:ahLst/>
              <a:cxnLst/>
              <a:rect l="l" t="t" r="r" b="b"/>
              <a:pathLst>
                <a:path w="797" h="798" extrusionOk="0">
                  <a:moveTo>
                    <a:pt x="0" y="0"/>
                  </a:moveTo>
                  <a:lnTo>
                    <a:pt x="0" y="797"/>
                  </a:lnTo>
                  <a:lnTo>
                    <a:pt x="797" y="797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66"/>
            <p:cNvSpPr/>
            <p:nvPr/>
          </p:nvSpPr>
          <p:spPr>
            <a:xfrm>
              <a:off x="4287425" y="22168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0" y="0"/>
                  </a:moveTo>
                  <a:lnTo>
                    <a:pt x="0" y="797"/>
                  </a:lnTo>
                  <a:lnTo>
                    <a:pt x="797" y="797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66"/>
            <p:cNvSpPr/>
            <p:nvPr/>
          </p:nvSpPr>
          <p:spPr>
            <a:xfrm>
              <a:off x="4101900" y="2177250"/>
              <a:ext cx="159425" cy="60275"/>
            </a:xfrm>
            <a:custGeom>
              <a:avLst/>
              <a:gdLst/>
              <a:ahLst/>
              <a:cxnLst/>
              <a:rect l="l" t="t" r="r" b="b"/>
              <a:pathLst>
                <a:path w="6377" h="2411" extrusionOk="0">
                  <a:moveTo>
                    <a:pt x="1" y="0"/>
                  </a:moveTo>
                  <a:lnTo>
                    <a:pt x="1" y="2410"/>
                  </a:lnTo>
                  <a:lnTo>
                    <a:pt x="6376" y="2410"/>
                  </a:lnTo>
                  <a:lnTo>
                    <a:pt x="6376" y="1615"/>
                  </a:lnTo>
                  <a:lnTo>
                    <a:pt x="5578" y="1615"/>
                  </a:lnTo>
                  <a:lnTo>
                    <a:pt x="5578" y="727"/>
                  </a:lnTo>
                  <a:lnTo>
                    <a:pt x="4782" y="727"/>
                  </a:lnTo>
                  <a:lnTo>
                    <a:pt x="4782" y="1615"/>
                  </a:lnTo>
                  <a:lnTo>
                    <a:pt x="3985" y="1615"/>
                  </a:lnTo>
                  <a:lnTo>
                    <a:pt x="3985" y="0"/>
                  </a:lnTo>
                  <a:lnTo>
                    <a:pt x="3187" y="0"/>
                  </a:lnTo>
                  <a:lnTo>
                    <a:pt x="3187" y="1615"/>
                  </a:lnTo>
                  <a:lnTo>
                    <a:pt x="2390" y="1615"/>
                  </a:lnTo>
                  <a:lnTo>
                    <a:pt x="2390" y="727"/>
                  </a:lnTo>
                  <a:lnTo>
                    <a:pt x="1594" y="727"/>
                  </a:lnTo>
                  <a:lnTo>
                    <a:pt x="1594" y="1615"/>
                  </a:lnTo>
                  <a:lnTo>
                    <a:pt x="797" y="1615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7" name="Google Shape;2957;p66"/>
          <p:cNvGrpSpPr/>
          <p:nvPr/>
        </p:nvGrpSpPr>
        <p:grpSpPr>
          <a:xfrm>
            <a:off x="5011439" y="2659718"/>
            <a:ext cx="382163" cy="381322"/>
            <a:chOff x="3244950" y="2131850"/>
            <a:chExt cx="340700" cy="339950"/>
          </a:xfrm>
        </p:grpSpPr>
        <p:sp>
          <p:nvSpPr>
            <p:cNvPr id="2958" name="Google Shape;2958;p66"/>
            <p:cNvSpPr/>
            <p:nvPr/>
          </p:nvSpPr>
          <p:spPr>
            <a:xfrm>
              <a:off x="3244950" y="2131850"/>
              <a:ext cx="340700" cy="339950"/>
            </a:xfrm>
            <a:custGeom>
              <a:avLst/>
              <a:gdLst/>
              <a:ahLst/>
              <a:cxnLst/>
              <a:rect l="l" t="t" r="r" b="b"/>
              <a:pathLst>
                <a:path w="13628" h="13598" extrusionOk="0">
                  <a:moveTo>
                    <a:pt x="4682" y="797"/>
                  </a:moveTo>
                  <a:lnTo>
                    <a:pt x="4152" y="1795"/>
                  </a:lnTo>
                  <a:lnTo>
                    <a:pt x="797" y="1795"/>
                  </a:lnTo>
                  <a:lnTo>
                    <a:pt x="797" y="797"/>
                  </a:lnTo>
                  <a:close/>
                  <a:moveTo>
                    <a:pt x="6472" y="797"/>
                  </a:moveTo>
                  <a:lnTo>
                    <a:pt x="5944" y="1795"/>
                  </a:lnTo>
                  <a:lnTo>
                    <a:pt x="5055" y="1795"/>
                  </a:lnTo>
                  <a:lnTo>
                    <a:pt x="5583" y="797"/>
                  </a:lnTo>
                  <a:close/>
                  <a:moveTo>
                    <a:pt x="9029" y="797"/>
                  </a:moveTo>
                  <a:lnTo>
                    <a:pt x="9029" y="1795"/>
                  </a:lnTo>
                  <a:lnTo>
                    <a:pt x="6845" y="1795"/>
                  </a:lnTo>
                  <a:lnTo>
                    <a:pt x="7374" y="797"/>
                  </a:lnTo>
                  <a:close/>
                  <a:moveTo>
                    <a:pt x="8369" y="5866"/>
                  </a:moveTo>
                  <a:cubicBezTo>
                    <a:pt x="8589" y="5866"/>
                    <a:pt x="8810" y="5891"/>
                    <a:pt x="9029" y="5941"/>
                  </a:cubicBezTo>
                  <a:lnTo>
                    <a:pt x="9029" y="9960"/>
                  </a:lnTo>
                  <a:lnTo>
                    <a:pt x="5694" y="9960"/>
                  </a:lnTo>
                  <a:cubicBezTo>
                    <a:pt x="5569" y="9676"/>
                    <a:pt x="5490" y="9373"/>
                    <a:pt x="5461" y="9065"/>
                  </a:cubicBezTo>
                  <a:lnTo>
                    <a:pt x="7560" y="9065"/>
                  </a:lnTo>
                  <a:lnTo>
                    <a:pt x="7560" y="8268"/>
                  </a:lnTo>
                  <a:lnTo>
                    <a:pt x="5493" y="8268"/>
                  </a:lnTo>
                  <a:cubicBezTo>
                    <a:pt x="5543" y="7991"/>
                    <a:pt x="5632" y="7723"/>
                    <a:pt x="5758" y="7471"/>
                  </a:cubicBezTo>
                  <a:lnTo>
                    <a:pt x="7560" y="7471"/>
                  </a:lnTo>
                  <a:lnTo>
                    <a:pt x="7560" y="6675"/>
                  </a:lnTo>
                  <a:lnTo>
                    <a:pt x="6350" y="6675"/>
                  </a:lnTo>
                  <a:cubicBezTo>
                    <a:pt x="6900" y="6150"/>
                    <a:pt x="7625" y="5866"/>
                    <a:pt x="8369" y="5866"/>
                  </a:cubicBezTo>
                  <a:close/>
                  <a:moveTo>
                    <a:pt x="9029" y="2592"/>
                  </a:moveTo>
                  <a:lnTo>
                    <a:pt x="9029" y="5129"/>
                  </a:lnTo>
                  <a:cubicBezTo>
                    <a:pt x="8811" y="5090"/>
                    <a:pt x="8591" y="5071"/>
                    <a:pt x="8370" y="5071"/>
                  </a:cubicBezTo>
                  <a:cubicBezTo>
                    <a:pt x="8273" y="5071"/>
                    <a:pt x="8177" y="5074"/>
                    <a:pt x="8081" y="5082"/>
                  </a:cubicBezTo>
                  <a:lnTo>
                    <a:pt x="3626" y="5082"/>
                  </a:lnTo>
                  <a:lnTo>
                    <a:pt x="3626" y="5878"/>
                  </a:lnTo>
                  <a:lnTo>
                    <a:pt x="6053" y="5878"/>
                  </a:lnTo>
                  <a:cubicBezTo>
                    <a:pt x="5767" y="6107"/>
                    <a:pt x="5516" y="6375"/>
                    <a:pt x="5308" y="6675"/>
                  </a:cubicBezTo>
                  <a:lnTo>
                    <a:pt x="3626" y="6675"/>
                  </a:lnTo>
                  <a:lnTo>
                    <a:pt x="3626" y="7471"/>
                  </a:lnTo>
                  <a:lnTo>
                    <a:pt x="4889" y="7471"/>
                  </a:lnTo>
                  <a:cubicBezTo>
                    <a:pt x="4792" y="7728"/>
                    <a:pt x="4724" y="7995"/>
                    <a:pt x="4686" y="8268"/>
                  </a:cubicBezTo>
                  <a:lnTo>
                    <a:pt x="3626" y="8268"/>
                  </a:lnTo>
                  <a:lnTo>
                    <a:pt x="3626" y="9066"/>
                  </a:lnTo>
                  <a:lnTo>
                    <a:pt x="4662" y="9066"/>
                  </a:lnTo>
                  <a:cubicBezTo>
                    <a:pt x="4685" y="9370"/>
                    <a:pt x="4745" y="9672"/>
                    <a:pt x="4841" y="9962"/>
                  </a:cubicBezTo>
                  <a:lnTo>
                    <a:pt x="797" y="9962"/>
                  </a:lnTo>
                  <a:lnTo>
                    <a:pt x="797" y="2592"/>
                  </a:lnTo>
                  <a:close/>
                  <a:moveTo>
                    <a:pt x="9826" y="6256"/>
                  </a:moveTo>
                  <a:cubicBezTo>
                    <a:pt x="10005" y="6358"/>
                    <a:pt x="10172" y="6480"/>
                    <a:pt x="10325" y="6617"/>
                  </a:cubicBezTo>
                  <a:cubicBezTo>
                    <a:pt x="11521" y="7697"/>
                    <a:pt x="11616" y="9547"/>
                    <a:pt x="10536" y="10742"/>
                  </a:cubicBezTo>
                  <a:cubicBezTo>
                    <a:pt x="10020" y="11319"/>
                    <a:pt x="9292" y="11665"/>
                    <a:pt x="8518" y="11703"/>
                  </a:cubicBezTo>
                  <a:cubicBezTo>
                    <a:pt x="8466" y="11705"/>
                    <a:pt x="8414" y="11707"/>
                    <a:pt x="8362" y="11707"/>
                  </a:cubicBezTo>
                  <a:cubicBezTo>
                    <a:pt x="7642" y="11707"/>
                    <a:pt x="6947" y="11439"/>
                    <a:pt x="6411" y="10955"/>
                  </a:cubicBezTo>
                  <a:cubicBezTo>
                    <a:pt x="6343" y="10892"/>
                    <a:pt x="6276" y="10826"/>
                    <a:pt x="6215" y="10758"/>
                  </a:cubicBezTo>
                  <a:lnTo>
                    <a:pt x="9826" y="10758"/>
                  </a:lnTo>
                  <a:lnTo>
                    <a:pt x="9826" y="6256"/>
                  </a:lnTo>
                  <a:close/>
                  <a:moveTo>
                    <a:pt x="11399" y="10939"/>
                  </a:moveTo>
                  <a:lnTo>
                    <a:pt x="12659" y="12056"/>
                  </a:lnTo>
                  <a:cubicBezTo>
                    <a:pt x="12834" y="12215"/>
                    <a:pt x="12847" y="12485"/>
                    <a:pt x="12689" y="12660"/>
                  </a:cubicBezTo>
                  <a:cubicBezTo>
                    <a:pt x="12605" y="12753"/>
                    <a:pt x="12489" y="12800"/>
                    <a:pt x="12372" y="12800"/>
                  </a:cubicBezTo>
                  <a:cubicBezTo>
                    <a:pt x="12270" y="12800"/>
                    <a:pt x="12167" y="12764"/>
                    <a:pt x="12085" y="12690"/>
                  </a:cubicBezTo>
                  <a:lnTo>
                    <a:pt x="10826" y="11575"/>
                  </a:lnTo>
                  <a:cubicBezTo>
                    <a:pt x="11042" y="11385"/>
                    <a:pt x="11232" y="11172"/>
                    <a:pt x="11399" y="10939"/>
                  </a:cubicBezTo>
                  <a:close/>
                  <a:moveTo>
                    <a:pt x="0" y="1"/>
                  </a:moveTo>
                  <a:lnTo>
                    <a:pt x="0" y="10757"/>
                  </a:lnTo>
                  <a:lnTo>
                    <a:pt x="5216" y="10757"/>
                  </a:lnTo>
                  <a:cubicBezTo>
                    <a:pt x="5400" y="11050"/>
                    <a:pt x="5622" y="11314"/>
                    <a:pt x="5877" y="11545"/>
                  </a:cubicBezTo>
                  <a:cubicBezTo>
                    <a:pt x="6556" y="12161"/>
                    <a:pt x="7441" y="12502"/>
                    <a:pt x="8359" y="12502"/>
                  </a:cubicBezTo>
                  <a:cubicBezTo>
                    <a:pt x="8361" y="12502"/>
                    <a:pt x="8363" y="12502"/>
                    <a:pt x="8365" y="12502"/>
                  </a:cubicBezTo>
                  <a:cubicBezTo>
                    <a:pt x="8429" y="12502"/>
                    <a:pt x="8494" y="12501"/>
                    <a:pt x="8559" y="12498"/>
                  </a:cubicBezTo>
                  <a:cubicBezTo>
                    <a:pt x="9118" y="12470"/>
                    <a:pt x="9665" y="12315"/>
                    <a:pt x="10157" y="12046"/>
                  </a:cubicBezTo>
                  <a:lnTo>
                    <a:pt x="11553" y="13284"/>
                  </a:lnTo>
                  <a:cubicBezTo>
                    <a:pt x="11775" y="13485"/>
                    <a:pt x="12064" y="13597"/>
                    <a:pt x="12365" y="13597"/>
                  </a:cubicBezTo>
                  <a:cubicBezTo>
                    <a:pt x="12367" y="13597"/>
                    <a:pt x="12369" y="13597"/>
                    <a:pt x="12371" y="13597"/>
                  </a:cubicBezTo>
                  <a:cubicBezTo>
                    <a:pt x="12391" y="13597"/>
                    <a:pt x="12412" y="13597"/>
                    <a:pt x="12434" y="13596"/>
                  </a:cubicBezTo>
                  <a:cubicBezTo>
                    <a:pt x="13110" y="13561"/>
                    <a:pt x="13628" y="12986"/>
                    <a:pt x="13594" y="12311"/>
                  </a:cubicBezTo>
                  <a:lnTo>
                    <a:pt x="13594" y="12310"/>
                  </a:lnTo>
                  <a:cubicBezTo>
                    <a:pt x="13578" y="11985"/>
                    <a:pt x="13433" y="11681"/>
                    <a:pt x="13192" y="11464"/>
                  </a:cubicBezTo>
                  <a:lnTo>
                    <a:pt x="11795" y="10226"/>
                  </a:lnTo>
                  <a:cubicBezTo>
                    <a:pt x="12389" y="8811"/>
                    <a:pt x="12062" y="7111"/>
                    <a:pt x="10859" y="6026"/>
                  </a:cubicBezTo>
                  <a:cubicBezTo>
                    <a:pt x="10554" y="5751"/>
                    <a:pt x="10205" y="5527"/>
                    <a:pt x="9826" y="5366"/>
                  </a:cubicBezTo>
                  <a:lnTo>
                    <a:pt x="98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66"/>
            <p:cNvSpPr/>
            <p:nvPr/>
          </p:nvSpPr>
          <p:spPr>
            <a:xfrm>
              <a:off x="3294750" y="2219050"/>
              <a:ext cx="19925" cy="19950"/>
            </a:xfrm>
            <a:custGeom>
              <a:avLst/>
              <a:gdLst/>
              <a:ahLst/>
              <a:cxnLst/>
              <a:rect l="l" t="t" r="r" b="b"/>
              <a:pathLst>
                <a:path w="797" h="798" extrusionOk="0">
                  <a:moveTo>
                    <a:pt x="0" y="1"/>
                  </a:moveTo>
                  <a:lnTo>
                    <a:pt x="0" y="797"/>
                  </a:lnTo>
                  <a:lnTo>
                    <a:pt x="797" y="797"/>
                  </a:lnTo>
                  <a:lnTo>
                    <a:pt x="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66"/>
            <p:cNvSpPr/>
            <p:nvPr/>
          </p:nvSpPr>
          <p:spPr>
            <a:xfrm>
              <a:off x="3335575" y="2219050"/>
              <a:ext cx="98375" cy="19950"/>
            </a:xfrm>
            <a:custGeom>
              <a:avLst/>
              <a:gdLst/>
              <a:ahLst/>
              <a:cxnLst/>
              <a:rect l="l" t="t" r="r" b="b"/>
              <a:pathLst>
                <a:path w="3935" h="798" extrusionOk="0">
                  <a:moveTo>
                    <a:pt x="1" y="1"/>
                  </a:moveTo>
                  <a:lnTo>
                    <a:pt x="1" y="797"/>
                  </a:lnTo>
                  <a:lnTo>
                    <a:pt x="3935" y="797"/>
                  </a:lnTo>
                  <a:lnTo>
                    <a:pt x="39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66"/>
            <p:cNvSpPr/>
            <p:nvPr/>
          </p:nvSpPr>
          <p:spPr>
            <a:xfrm>
              <a:off x="3294750" y="2258875"/>
              <a:ext cx="19925" cy="19950"/>
            </a:xfrm>
            <a:custGeom>
              <a:avLst/>
              <a:gdLst/>
              <a:ahLst/>
              <a:cxnLst/>
              <a:rect l="l" t="t" r="r" b="b"/>
              <a:pathLst>
                <a:path w="797" h="798" extrusionOk="0">
                  <a:moveTo>
                    <a:pt x="0" y="1"/>
                  </a:moveTo>
                  <a:lnTo>
                    <a:pt x="0" y="797"/>
                  </a:lnTo>
                  <a:lnTo>
                    <a:pt x="797" y="797"/>
                  </a:lnTo>
                  <a:lnTo>
                    <a:pt x="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66"/>
            <p:cNvSpPr/>
            <p:nvPr/>
          </p:nvSpPr>
          <p:spPr>
            <a:xfrm>
              <a:off x="3294750" y="2298700"/>
              <a:ext cx="19925" cy="19950"/>
            </a:xfrm>
            <a:custGeom>
              <a:avLst/>
              <a:gdLst/>
              <a:ahLst/>
              <a:cxnLst/>
              <a:rect l="l" t="t" r="r" b="b"/>
              <a:pathLst>
                <a:path w="797" h="798" extrusionOk="0">
                  <a:moveTo>
                    <a:pt x="0" y="1"/>
                  </a:moveTo>
                  <a:lnTo>
                    <a:pt x="0" y="797"/>
                  </a:lnTo>
                  <a:lnTo>
                    <a:pt x="797" y="797"/>
                  </a:lnTo>
                  <a:lnTo>
                    <a:pt x="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66"/>
            <p:cNvSpPr/>
            <p:nvPr/>
          </p:nvSpPr>
          <p:spPr>
            <a:xfrm>
              <a:off x="3294750" y="2338550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0" y="0"/>
                  </a:moveTo>
                  <a:lnTo>
                    <a:pt x="0" y="797"/>
                  </a:lnTo>
                  <a:lnTo>
                    <a:pt x="797" y="797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4" name="Google Shape;2964;p66"/>
          <p:cNvGrpSpPr/>
          <p:nvPr/>
        </p:nvGrpSpPr>
        <p:grpSpPr>
          <a:xfrm>
            <a:off x="1332564" y="3674924"/>
            <a:ext cx="381322" cy="381294"/>
            <a:chOff x="4013375" y="1572550"/>
            <a:chExt cx="339950" cy="339925"/>
          </a:xfrm>
        </p:grpSpPr>
        <p:sp>
          <p:nvSpPr>
            <p:cNvPr id="2965" name="Google Shape;2965;p66"/>
            <p:cNvSpPr/>
            <p:nvPr/>
          </p:nvSpPr>
          <p:spPr>
            <a:xfrm>
              <a:off x="4013375" y="1572550"/>
              <a:ext cx="339950" cy="339925"/>
            </a:xfrm>
            <a:custGeom>
              <a:avLst/>
              <a:gdLst/>
              <a:ahLst/>
              <a:cxnLst/>
              <a:rect l="l" t="t" r="r" b="b"/>
              <a:pathLst>
                <a:path w="13598" h="13597" extrusionOk="0">
                  <a:moveTo>
                    <a:pt x="8077" y="798"/>
                  </a:moveTo>
                  <a:cubicBezTo>
                    <a:pt x="8402" y="798"/>
                    <a:pt x="8664" y="1061"/>
                    <a:pt x="8664" y="1385"/>
                  </a:cubicBezTo>
                  <a:cubicBezTo>
                    <a:pt x="8664" y="1709"/>
                    <a:pt x="8402" y="1972"/>
                    <a:pt x="8077" y="1972"/>
                  </a:cubicBezTo>
                  <a:lnTo>
                    <a:pt x="2906" y="1972"/>
                  </a:lnTo>
                  <a:cubicBezTo>
                    <a:pt x="3080" y="1600"/>
                    <a:pt x="3080" y="1170"/>
                    <a:pt x="2906" y="798"/>
                  </a:cubicBezTo>
                  <a:close/>
                  <a:moveTo>
                    <a:pt x="12801" y="9326"/>
                  </a:moveTo>
                  <a:lnTo>
                    <a:pt x="12801" y="10121"/>
                  </a:lnTo>
                  <a:lnTo>
                    <a:pt x="6748" y="10116"/>
                  </a:lnTo>
                  <a:lnTo>
                    <a:pt x="6748" y="9326"/>
                  </a:lnTo>
                  <a:close/>
                  <a:moveTo>
                    <a:pt x="1651" y="798"/>
                  </a:moveTo>
                  <a:cubicBezTo>
                    <a:pt x="1976" y="798"/>
                    <a:pt x="2238" y="1061"/>
                    <a:pt x="2238" y="1385"/>
                  </a:cubicBezTo>
                  <a:cubicBezTo>
                    <a:pt x="2238" y="1709"/>
                    <a:pt x="1976" y="1972"/>
                    <a:pt x="1651" y="1972"/>
                  </a:cubicBezTo>
                  <a:lnTo>
                    <a:pt x="1651" y="2769"/>
                  </a:lnTo>
                  <a:lnTo>
                    <a:pt x="7700" y="2769"/>
                  </a:lnTo>
                  <a:lnTo>
                    <a:pt x="7700" y="8528"/>
                  </a:lnTo>
                  <a:lnTo>
                    <a:pt x="3394" y="8521"/>
                  </a:lnTo>
                  <a:lnTo>
                    <a:pt x="3394" y="9318"/>
                  </a:lnTo>
                  <a:lnTo>
                    <a:pt x="5951" y="9318"/>
                  </a:lnTo>
                  <a:lnTo>
                    <a:pt x="5951" y="10114"/>
                  </a:lnTo>
                  <a:lnTo>
                    <a:pt x="3394" y="10114"/>
                  </a:lnTo>
                  <a:lnTo>
                    <a:pt x="3394" y="10911"/>
                  </a:lnTo>
                  <a:lnTo>
                    <a:pt x="6593" y="10918"/>
                  </a:lnTo>
                  <a:lnTo>
                    <a:pt x="7209" y="12798"/>
                  </a:lnTo>
                  <a:lnTo>
                    <a:pt x="799" y="12798"/>
                  </a:lnTo>
                  <a:lnTo>
                    <a:pt x="799" y="1385"/>
                  </a:lnTo>
                  <a:cubicBezTo>
                    <a:pt x="799" y="1061"/>
                    <a:pt x="1062" y="798"/>
                    <a:pt x="1386" y="798"/>
                  </a:cubicBezTo>
                  <a:close/>
                  <a:moveTo>
                    <a:pt x="8545" y="10964"/>
                  </a:moveTo>
                  <a:lnTo>
                    <a:pt x="8545" y="12800"/>
                  </a:lnTo>
                  <a:lnTo>
                    <a:pt x="8097" y="12800"/>
                  </a:lnTo>
                  <a:lnTo>
                    <a:pt x="8097" y="12798"/>
                  </a:lnTo>
                  <a:lnTo>
                    <a:pt x="8047" y="12798"/>
                  </a:lnTo>
                  <a:lnTo>
                    <a:pt x="7446" y="10964"/>
                  </a:lnTo>
                  <a:close/>
                  <a:moveTo>
                    <a:pt x="10188" y="10964"/>
                  </a:moveTo>
                  <a:lnTo>
                    <a:pt x="10188" y="12800"/>
                  </a:lnTo>
                  <a:lnTo>
                    <a:pt x="9342" y="12800"/>
                  </a:lnTo>
                  <a:lnTo>
                    <a:pt x="9342" y="10964"/>
                  </a:lnTo>
                  <a:close/>
                  <a:moveTo>
                    <a:pt x="12084" y="10964"/>
                  </a:moveTo>
                  <a:lnTo>
                    <a:pt x="11484" y="12800"/>
                  </a:lnTo>
                  <a:lnTo>
                    <a:pt x="10985" y="12800"/>
                  </a:lnTo>
                  <a:lnTo>
                    <a:pt x="10985" y="10964"/>
                  </a:lnTo>
                  <a:close/>
                  <a:moveTo>
                    <a:pt x="1384" y="0"/>
                  </a:moveTo>
                  <a:cubicBezTo>
                    <a:pt x="621" y="1"/>
                    <a:pt x="1" y="620"/>
                    <a:pt x="1" y="1385"/>
                  </a:cubicBezTo>
                  <a:lnTo>
                    <a:pt x="1" y="13596"/>
                  </a:lnTo>
                  <a:lnTo>
                    <a:pt x="12060" y="13596"/>
                  </a:lnTo>
                  <a:lnTo>
                    <a:pt x="12937" y="10919"/>
                  </a:lnTo>
                  <a:lnTo>
                    <a:pt x="13596" y="10919"/>
                  </a:lnTo>
                  <a:lnTo>
                    <a:pt x="13597" y="8528"/>
                  </a:lnTo>
                  <a:lnTo>
                    <a:pt x="10164" y="8528"/>
                  </a:lnTo>
                  <a:lnTo>
                    <a:pt x="10164" y="5872"/>
                  </a:lnTo>
                  <a:lnTo>
                    <a:pt x="9367" y="5872"/>
                  </a:lnTo>
                  <a:lnTo>
                    <a:pt x="9367" y="8528"/>
                  </a:lnTo>
                  <a:lnTo>
                    <a:pt x="8496" y="8528"/>
                  </a:lnTo>
                  <a:lnTo>
                    <a:pt x="8496" y="2704"/>
                  </a:lnTo>
                  <a:cubicBezTo>
                    <a:pt x="9148" y="2497"/>
                    <a:pt x="9550" y="1847"/>
                    <a:pt x="9445" y="1173"/>
                  </a:cubicBezTo>
                  <a:cubicBezTo>
                    <a:pt x="9340" y="498"/>
                    <a:pt x="8759" y="0"/>
                    <a:pt x="8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66"/>
            <p:cNvSpPr/>
            <p:nvPr/>
          </p:nvSpPr>
          <p:spPr>
            <a:xfrm>
              <a:off x="4057375" y="1666075"/>
              <a:ext cx="19950" cy="19950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0" y="1"/>
                  </a:moveTo>
                  <a:lnTo>
                    <a:pt x="0" y="797"/>
                  </a:lnTo>
                  <a:lnTo>
                    <a:pt x="797" y="797"/>
                  </a:lnTo>
                  <a:lnTo>
                    <a:pt x="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66"/>
            <p:cNvSpPr/>
            <p:nvPr/>
          </p:nvSpPr>
          <p:spPr>
            <a:xfrm>
              <a:off x="4098200" y="1666075"/>
              <a:ext cx="87075" cy="19950"/>
            </a:xfrm>
            <a:custGeom>
              <a:avLst/>
              <a:gdLst/>
              <a:ahLst/>
              <a:cxnLst/>
              <a:rect l="l" t="t" r="r" b="b"/>
              <a:pathLst>
                <a:path w="3483" h="798" extrusionOk="0">
                  <a:moveTo>
                    <a:pt x="1" y="1"/>
                  </a:moveTo>
                  <a:lnTo>
                    <a:pt x="1" y="797"/>
                  </a:lnTo>
                  <a:lnTo>
                    <a:pt x="3483" y="797"/>
                  </a:lnTo>
                  <a:lnTo>
                    <a:pt x="3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66"/>
            <p:cNvSpPr/>
            <p:nvPr/>
          </p:nvSpPr>
          <p:spPr>
            <a:xfrm>
              <a:off x="4057375" y="1705900"/>
              <a:ext cx="19950" cy="19950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0" y="1"/>
                  </a:moveTo>
                  <a:lnTo>
                    <a:pt x="0" y="797"/>
                  </a:lnTo>
                  <a:lnTo>
                    <a:pt x="797" y="797"/>
                  </a:lnTo>
                  <a:lnTo>
                    <a:pt x="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66"/>
            <p:cNvSpPr/>
            <p:nvPr/>
          </p:nvSpPr>
          <p:spPr>
            <a:xfrm>
              <a:off x="4098200" y="1705900"/>
              <a:ext cx="87075" cy="19950"/>
            </a:xfrm>
            <a:custGeom>
              <a:avLst/>
              <a:gdLst/>
              <a:ahLst/>
              <a:cxnLst/>
              <a:rect l="l" t="t" r="r" b="b"/>
              <a:pathLst>
                <a:path w="3483" h="798" extrusionOk="0">
                  <a:moveTo>
                    <a:pt x="1" y="1"/>
                  </a:moveTo>
                  <a:lnTo>
                    <a:pt x="1" y="797"/>
                  </a:lnTo>
                  <a:lnTo>
                    <a:pt x="3483" y="797"/>
                  </a:lnTo>
                  <a:lnTo>
                    <a:pt x="3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66"/>
            <p:cNvSpPr/>
            <p:nvPr/>
          </p:nvSpPr>
          <p:spPr>
            <a:xfrm>
              <a:off x="4057375" y="1745750"/>
              <a:ext cx="19950" cy="19925"/>
            </a:xfrm>
            <a:custGeom>
              <a:avLst/>
              <a:gdLst/>
              <a:ahLst/>
              <a:cxnLst/>
              <a:rect l="l" t="t" r="r" b="b"/>
              <a:pathLst>
                <a:path w="798" h="797" extrusionOk="0">
                  <a:moveTo>
                    <a:pt x="0" y="0"/>
                  </a:moveTo>
                  <a:lnTo>
                    <a:pt x="0" y="797"/>
                  </a:lnTo>
                  <a:lnTo>
                    <a:pt x="797" y="797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66"/>
            <p:cNvSpPr/>
            <p:nvPr/>
          </p:nvSpPr>
          <p:spPr>
            <a:xfrm>
              <a:off x="4098200" y="1745750"/>
              <a:ext cx="87075" cy="19925"/>
            </a:xfrm>
            <a:custGeom>
              <a:avLst/>
              <a:gdLst/>
              <a:ahLst/>
              <a:cxnLst/>
              <a:rect l="l" t="t" r="r" b="b"/>
              <a:pathLst>
                <a:path w="3483" h="797" extrusionOk="0">
                  <a:moveTo>
                    <a:pt x="1" y="0"/>
                  </a:moveTo>
                  <a:lnTo>
                    <a:pt x="1" y="797"/>
                  </a:lnTo>
                  <a:lnTo>
                    <a:pt x="3483" y="797"/>
                  </a:lnTo>
                  <a:lnTo>
                    <a:pt x="34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66"/>
            <p:cNvSpPr/>
            <p:nvPr/>
          </p:nvSpPr>
          <p:spPr>
            <a:xfrm>
              <a:off x="4057375" y="1785600"/>
              <a:ext cx="19950" cy="19950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0" y="1"/>
                  </a:moveTo>
                  <a:lnTo>
                    <a:pt x="0" y="797"/>
                  </a:lnTo>
                  <a:lnTo>
                    <a:pt x="797" y="797"/>
                  </a:lnTo>
                  <a:lnTo>
                    <a:pt x="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66"/>
            <p:cNvSpPr/>
            <p:nvPr/>
          </p:nvSpPr>
          <p:spPr>
            <a:xfrm>
              <a:off x="4057375" y="1825425"/>
              <a:ext cx="19950" cy="19950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0" y="1"/>
                  </a:moveTo>
                  <a:lnTo>
                    <a:pt x="0" y="797"/>
                  </a:lnTo>
                  <a:lnTo>
                    <a:pt x="797" y="797"/>
                  </a:lnTo>
                  <a:lnTo>
                    <a:pt x="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4" name="Google Shape;2974;p66"/>
          <p:cNvSpPr/>
          <p:nvPr/>
        </p:nvSpPr>
        <p:spPr>
          <a:xfrm>
            <a:off x="1332576" y="1673362"/>
            <a:ext cx="381294" cy="322573"/>
          </a:xfrm>
          <a:custGeom>
            <a:avLst/>
            <a:gdLst/>
            <a:ahLst/>
            <a:cxnLst/>
            <a:rect l="l" t="t" r="r" b="b"/>
            <a:pathLst>
              <a:path w="13597" h="11503" extrusionOk="0">
                <a:moveTo>
                  <a:pt x="8304" y="797"/>
                </a:moveTo>
                <a:lnTo>
                  <a:pt x="8304" y="1113"/>
                </a:lnTo>
                <a:cubicBezTo>
                  <a:pt x="8303" y="1311"/>
                  <a:pt x="8348" y="1508"/>
                  <a:pt x="8431" y="1687"/>
                </a:cubicBezTo>
                <a:lnTo>
                  <a:pt x="5166" y="1687"/>
                </a:lnTo>
                <a:cubicBezTo>
                  <a:pt x="5249" y="1508"/>
                  <a:pt x="5292" y="1311"/>
                  <a:pt x="5292" y="1113"/>
                </a:cubicBezTo>
                <a:lnTo>
                  <a:pt x="5292" y="797"/>
                </a:lnTo>
                <a:close/>
                <a:moveTo>
                  <a:pt x="7285" y="6081"/>
                </a:moveTo>
                <a:lnTo>
                  <a:pt x="7285" y="6877"/>
                </a:lnTo>
                <a:lnTo>
                  <a:pt x="6311" y="6877"/>
                </a:lnTo>
                <a:lnTo>
                  <a:pt x="6311" y="6081"/>
                </a:lnTo>
                <a:close/>
                <a:moveTo>
                  <a:pt x="12800" y="2484"/>
                </a:moveTo>
                <a:lnTo>
                  <a:pt x="12800" y="4077"/>
                </a:lnTo>
                <a:lnTo>
                  <a:pt x="9998" y="6877"/>
                </a:lnTo>
                <a:lnTo>
                  <a:pt x="8082" y="6877"/>
                </a:lnTo>
                <a:lnTo>
                  <a:pt x="8082" y="5284"/>
                </a:lnTo>
                <a:lnTo>
                  <a:pt x="5514" y="5284"/>
                </a:lnTo>
                <a:lnTo>
                  <a:pt x="5514" y="6877"/>
                </a:lnTo>
                <a:lnTo>
                  <a:pt x="3598" y="6877"/>
                </a:lnTo>
                <a:lnTo>
                  <a:pt x="797" y="4075"/>
                </a:lnTo>
                <a:lnTo>
                  <a:pt x="797" y="2484"/>
                </a:lnTo>
                <a:close/>
                <a:moveTo>
                  <a:pt x="7285" y="7674"/>
                </a:moveTo>
                <a:lnTo>
                  <a:pt x="7285" y="8159"/>
                </a:lnTo>
                <a:cubicBezTo>
                  <a:pt x="7285" y="8429"/>
                  <a:pt x="7067" y="8647"/>
                  <a:pt x="6799" y="8647"/>
                </a:cubicBezTo>
                <a:cubicBezTo>
                  <a:pt x="6529" y="8647"/>
                  <a:pt x="6311" y="8429"/>
                  <a:pt x="6311" y="8159"/>
                </a:cubicBezTo>
                <a:lnTo>
                  <a:pt x="6311" y="7674"/>
                </a:lnTo>
                <a:close/>
                <a:moveTo>
                  <a:pt x="797" y="5202"/>
                </a:moveTo>
                <a:lnTo>
                  <a:pt x="1593" y="5999"/>
                </a:lnTo>
                <a:lnTo>
                  <a:pt x="1593" y="10706"/>
                </a:lnTo>
                <a:lnTo>
                  <a:pt x="797" y="10706"/>
                </a:lnTo>
                <a:lnTo>
                  <a:pt x="797" y="5202"/>
                </a:lnTo>
                <a:close/>
                <a:moveTo>
                  <a:pt x="11207" y="6795"/>
                </a:moveTo>
                <a:lnTo>
                  <a:pt x="11207" y="10706"/>
                </a:lnTo>
                <a:lnTo>
                  <a:pt x="2390" y="10706"/>
                </a:lnTo>
                <a:lnTo>
                  <a:pt x="2390" y="6795"/>
                </a:lnTo>
                <a:lnTo>
                  <a:pt x="3267" y="7674"/>
                </a:lnTo>
                <a:lnTo>
                  <a:pt x="5514" y="7674"/>
                </a:lnTo>
                <a:lnTo>
                  <a:pt x="5514" y="8159"/>
                </a:lnTo>
                <a:cubicBezTo>
                  <a:pt x="5514" y="8868"/>
                  <a:pt x="6088" y="9443"/>
                  <a:pt x="6797" y="9443"/>
                </a:cubicBezTo>
                <a:cubicBezTo>
                  <a:pt x="7506" y="9443"/>
                  <a:pt x="8082" y="8868"/>
                  <a:pt x="8082" y="8159"/>
                </a:cubicBezTo>
                <a:lnTo>
                  <a:pt x="8082" y="7674"/>
                </a:lnTo>
                <a:lnTo>
                  <a:pt x="10328" y="7674"/>
                </a:lnTo>
                <a:lnTo>
                  <a:pt x="11207" y="6795"/>
                </a:lnTo>
                <a:close/>
                <a:moveTo>
                  <a:pt x="12800" y="5202"/>
                </a:moveTo>
                <a:lnTo>
                  <a:pt x="12800" y="10706"/>
                </a:lnTo>
                <a:lnTo>
                  <a:pt x="12003" y="10706"/>
                </a:lnTo>
                <a:lnTo>
                  <a:pt x="12003" y="5999"/>
                </a:lnTo>
                <a:lnTo>
                  <a:pt x="12800" y="5202"/>
                </a:lnTo>
                <a:close/>
                <a:moveTo>
                  <a:pt x="4495" y="1"/>
                </a:moveTo>
                <a:lnTo>
                  <a:pt x="4495" y="1113"/>
                </a:lnTo>
                <a:cubicBezTo>
                  <a:pt x="4495" y="1430"/>
                  <a:pt x="4238" y="1687"/>
                  <a:pt x="3921" y="1687"/>
                </a:cubicBezTo>
                <a:lnTo>
                  <a:pt x="0" y="1687"/>
                </a:lnTo>
                <a:lnTo>
                  <a:pt x="0" y="11503"/>
                </a:lnTo>
                <a:lnTo>
                  <a:pt x="13596" y="11503"/>
                </a:lnTo>
                <a:lnTo>
                  <a:pt x="13596" y="1687"/>
                </a:lnTo>
                <a:lnTo>
                  <a:pt x="9675" y="1687"/>
                </a:lnTo>
                <a:cubicBezTo>
                  <a:pt x="9358" y="1687"/>
                  <a:pt x="9101" y="1430"/>
                  <a:pt x="9101" y="1113"/>
                </a:cubicBezTo>
                <a:lnTo>
                  <a:pt x="91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TextBox 55"/>
          <p:cNvSpPr txBox="1"/>
          <p:nvPr/>
        </p:nvSpPr>
        <p:spPr>
          <a:xfrm>
            <a:off x="8820472" y="4731990"/>
            <a:ext cx="323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Monotype Corsiva" pitchFamily="66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1" name="Google Shape;2791;p61"/>
          <p:cNvGrpSpPr/>
          <p:nvPr/>
        </p:nvGrpSpPr>
        <p:grpSpPr>
          <a:xfrm>
            <a:off x="4697708" y="270687"/>
            <a:ext cx="3616738" cy="4602125"/>
            <a:chOff x="4926308" y="270687"/>
            <a:chExt cx="3616738" cy="4602125"/>
          </a:xfrm>
        </p:grpSpPr>
        <p:sp>
          <p:nvSpPr>
            <p:cNvPr id="2792" name="Google Shape;2792;p61"/>
            <p:cNvSpPr/>
            <p:nvPr/>
          </p:nvSpPr>
          <p:spPr>
            <a:xfrm rot="5999886">
              <a:off x="4657286" y="1101724"/>
              <a:ext cx="4154783" cy="2940052"/>
            </a:xfrm>
            <a:custGeom>
              <a:avLst/>
              <a:gdLst/>
              <a:ahLst/>
              <a:cxnLst/>
              <a:rect l="l" t="t" r="r" b="b"/>
              <a:pathLst>
                <a:path w="44950" h="31808" extrusionOk="0">
                  <a:moveTo>
                    <a:pt x="44949" y="31808"/>
                  </a:moveTo>
                  <a:lnTo>
                    <a:pt x="44949" y="0"/>
                  </a:lnTo>
                  <a:lnTo>
                    <a:pt x="43489" y="0"/>
                  </a:lnTo>
                  <a:lnTo>
                    <a:pt x="43489" y="1356"/>
                  </a:lnTo>
                  <a:cubicBezTo>
                    <a:pt x="44393" y="1669"/>
                    <a:pt x="44184" y="3059"/>
                    <a:pt x="43176" y="3059"/>
                  </a:cubicBezTo>
                  <a:cubicBezTo>
                    <a:pt x="42203" y="3059"/>
                    <a:pt x="41994" y="1669"/>
                    <a:pt x="42898" y="1356"/>
                  </a:cubicBezTo>
                  <a:lnTo>
                    <a:pt x="42898" y="0"/>
                  </a:lnTo>
                  <a:lnTo>
                    <a:pt x="40534" y="0"/>
                  </a:lnTo>
                  <a:lnTo>
                    <a:pt x="40534" y="1356"/>
                  </a:lnTo>
                  <a:cubicBezTo>
                    <a:pt x="41438" y="1669"/>
                    <a:pt x="41230" y="3059"/>
                    <a:pt x="40222" y="3059"/>
                  </a:cubicBezTo>
                  <a:cubicBezTo>
                    <a:pt x="39248" y="3059"/>
                    <a:pt x="39040" y="1669"/>
                    <a:pt x="39943" y="1356"/>
                  </a:cubicBezTo>
                  <a:lnTo>
                    <a:pt x="39943" y="0"/>
                  </a:lnTo>
                  <a:lnTo>
                    <a:pt x="37545" y="0"/>
                  </a:lnTo>
                  <a:lnTo>
                    <a:pt x="37545" y="1356"/>
                  </a:lnTo>
                  <a:cubicBezTo>
                    <a:pt x="38449" y="1669"/>
                    <a:pt x="38205" y="2990"/>
                    <a:pt x="37267" y="2990"/>
                  </a:cubicBezTo>
                  <a:cubicBezTo>
                    <a:pt x="36328" y="2990"/>
                    <a:pt x="36085" y="1669"/>
                    <a:pt x="36989" y="1356"/>
                  </a:cubicBezTo>
                  <a:lnTo>
                    <a:pt x="36989" y="0"/>
                  </a:lnTo>
                  <a:lnTo>
                    <a:pt x="34590" y="0"/>
                  </a:lnTo>
                  <a:lnTo>
                    <a:pt x="34590" y="1356"/>
                  </a:lnTo>
                  <a:cubicBezTo>
                    <a:pt x="35459" y="1669"/>
                    <a:pt x="35250" y="2990"/>
                    <a:pt x="34312" y="2990"/>
                  </a:cubicBezTo>
                  <a:cubicBezTo>
                    <a:pt x="33338" y="2990"/>
                    <a:pt x="33130" y="1669"/>
                    <a:pt x="34034" y="1356"/>
                  </a:cubicBezTo>
                  <a:lnTo>
                    <a:pt x="34034" y="0"/>
                  </a:lnTo>
                  <a:lnTo>
                    <a:pt x="31600" y="0"/>
                  </a:lnTo>
                  <a:lnTo>
                    <a:pt x="31600" y="1356"/>
                  </a:lnTo>
                  <a:cubicBezTo>
                    <a:pt x="32504" y="1669"/>
                    <a:pt x="32261" y="2990"/>
                    <a:pt x="31322" y="2990"/>
                  </a:cubicBezTo>
                  <a:cubicBezTo>
                    <a:pt x="30384" y="2990"/>
                    <a:pt x="30140" y="1669"/>
                    <a:pt x="31044" y="1356"/>
                  </a:cubicBezTo>
                  <a:lnTo>
                    <a:pt x="31044" y="0"/>
                  </a:lnTo>
                  <a:lnTo>
                    <a:pt x="28646" y="0"/>
                  </a:lnTo>
                  <a:lnTo>
                    <a:pt x="28646" y="1356"/>
                  </a:lnTo>
                  <a:cubicBezTo>
                    <a:pt x="29549" y="1669"/>
                    <a:pt x="29306" y="2990"/>
                    <a:pt x="28367" y="2990"/>
                  </a:cubicBezTo>
                  <a:cubicBezTo>
                    <a:pt x="27429" y="2990"/>
                    <a:pt x="27185" y="1669"/>
                    <a:pt x="28089" y="1356"/>
                  </a:cubicBezTo>
                  <a:lnTo>
                    <a:pt x="28089" y="0"/>
                  </a:lnTo>
                  <a:lnTo>
                    <a:pt x="25691" y="0"/>
                  </a:lnTo>
                  <a:lnTo>
                    <a:pt x="25691" y="1356"/>
                  </a:lnTo>
                  <a:cubicBezTo>
                    <a:pt x="26595" y="1669"/>
                    <a:pt x="26351" y="3025"/>
                    <a:pt x="25413" y="3025"/>
                  </a:cubicBezTo>
                  <a:cubicBezTo>
                    <a:pt x="24439" y="3025"/>
                    <a:pt x="24231" y="1669"/>
                    <a:pt x="25100" y="1356"/>
                  </a:cubicBezTo>
                  <a:lnTo>
                    <a:pt x="25100" y="0"/>
                  </a:lnTo>
                  <a:lnTo>
                    <a:pt x="22701" y="0"/>
                  </a:lnTo>
                  <a:lnTo>
                    <a:pt x="22701" y="1356"/>
                  </a:lnTo>
                  <a:cubicBezTo>
                    <a:pt x="23640" y="1669"/>
                    <a:pt x="23396" y="3059"/>
                    <a:pt x="22423" y="3059"/>
                  </a:cubicBezTo>
                  <a:cubicBezTo>
                    <a:pt x="21450" y="3059"/>
                    <a:pt x="21206" y="1669"/>
                    <a:pt x="22145" y="1356"/>
                  </a:cubicBezTo>
                  <a:lnTo>
                    <a:pt x="22145" y="0"/>
                  </a:lnTo>
                  <a:lnTo>
                    <a:pt x="19746" y="0"/>
                  </a:lnTo>
                  <a:lnTo>
                    <a:pt x="19746" y="1356"/>
                  </a:lnTo>
                  <a:cubicBezTo>
                    <a:pt x="20650" y="1669"/>
                    <a:pt x="20441" y="3059"/>
                    <a:pt x="19468" y="3059"/>
                  </a:cubicBezTo>
                  <a:cubicBezTo>
                    <a:pt x="18460" y="3059"/>
                    <a:pt x="18251" y="1669"/>
                    <a:pt x="19155" y="1356"/>
                  </a:cubicBezTo>
                  <a:lnTo>
                    <a:pt x="19155" y="0"/>
                  </a:lnTo>
                  <a:lnTo>
                    <a:pt x="16757" y="0"/>
                  </a:lnTo>
                  <a:lnTo>
                    <a:pt x="16757" y="1356"/>
                  </a:lnTo>
                  <a:cubicBezTo>
                    <a:pt x="17660" y="1669"/>
                    <a:pt x="17417" y="2990"/>
                    <a:pt x="16479" y="2990"/>
                  </a:cubicBezTo>
                  <a:cubicBezTo>
                    <a:pt x="15540" y="2990"/>
                    <a:pt x="15297" y="1669"/>
                    <a:pt x="16200" y="1356"/>
                  </a:cubicBezTo>
                  <a:lnTo>
                    <a:pt x="16200" y="0"/>
                  </a:lnTo>
                  <a:lnTo>
                    <a:pt x="13802" y="0"/>
                  </a:lnTo>
                  <a:lnTo>
                    <a:pt x="13802" y="1356"/>
                  </a:lnTo>
                  <a:cubicBezTo>
                    <a:pt x="14706" y="1669"/>
                    <a:pt x="14462" y="2990"/>
                    <a:pt x="13524" y="2990"/>
                  </a:cubicBezTo>
                  <a:cubicBezTo>
                    <a:pt x="12585" y="2990"/>
                    <a:pt x="12342" y="1669"/>
                    <a:pt x="13246" y="1356"/>
                  </a:cubicBezTo>
                  <a:lnTo>
                    <a:pt x="13246" y="0"/>
                  </a:lnTo>
                  <a:lnTo>
                    <a:pt x="10847" y="0"/>
                  </a:lnTo>
                  <a:lnTo>
                    <a:pt x="10847" y="1356"/>
                  </a:lnTo>
                  <a:cubicBezTo>
                    <a:pt x="11716" y="1669"/>
                    <a:pt x="11507" y="2990"/>
                    <a:pt x="10534" y="2990"/>
                  </a:cubicBezTo>
                  <a:cubicBezTo>
                    <a:pt x="9596" y="2990"/>
                    <a:pt x="9387" y="1669"/>
                    <a:pt x="10256" y="1356"/>
                  </a:cubicBezTo>
                  <a:lnTo>
                    <a:pt x="10256" y="0"/>
                  </a:lnTo>
                  <a:lnTo>
                    <a:pt x="7857" y="0"/>
                  </a:lnTo>
                  <a:lnTo>
                    <a:pt x="7857" y="1356"/>
                  </a:lnTo>
                  <a:cubicBezTo>
                    <a:pt x="8761" y="1669"/>
                    <a:pt x="8518" y="2990"/>
                    <a:pt x="7579" y="2990"/>
                  </a:cubicBezTo>
                  <a:cubicBezTo>
                    <a:pt x="6641" y="2990"/>
                    <a:pt x="6397" y="1669"/>
                    <a:pt x="7301" y="1356"/>
                  </a:cubicBezTo>
                  <a:lnTo>
                    <a:pt x="7301" y="0"/>
                  </a:lnTo>
                  <a:lnTo>
                    <a:pt x="4903" y="0"/>
                  </a:lnTo>
                  <a:lnTo>
                    <a:pt x="4903" y="1356"/>
                  </a:lnTo>
                  <a:cubicBezTo>
                    <a:pt x="5772" y="1669"/>
                    <a:pt x="5563" y="3025"/>
                    <a:pt x="4590" y="3025"/>
                  </a:cubicBezTo>
                  <a:cubicBezTo>
                    <a:pt x="3651" y="3025"/>
                    <a:pt x="3408" y="1669"/>
                    <a:pt x="4312" y="1356"/>
                  </a:cubicBezTo>
                  <a:lnTo>
                    <a:pt x="4312" y="0"/>
                  </a:lnTo>
                  <a:lnTo>
                    <a:pt x="1948" y="0"/>
                  </a:lnTo>
                  <a:lnTo>
                    <a:pt x="1948" y="1356"/>
                  </a:lnTo>
                  <a:cubicBezTo>
                    <a:pt x="2852" y="1669"/>
                    <a:pt x="2643" y="3059"/>
                    <a:pt x="1635" y="3059"/>
                  </a:cubicBezTo>
                  <a:cubicBezTo>
                    <a:pt x="661" y="3059"/>
                    <a:pt x="453" y="1669"/>
                    <a:pt x="1357" y="1356"/>
                  </a:cubicBezTo>
                  <a:lnTo>
                    <a:pt x="1357" y="0"/>
                  </a:lnTo>
                  <a:lnTo>
                    <a:pt x="1" y="0"/>
                  </a:lnTo>
                  <a:lnTo>
                    <a:pt x="1" y="3180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3" name="Google Shape;2793;p61"/>
            <p:cNvGrpSpPr/>
            <p:nvPr/>
          </p:nvGrpSpPr>
          <p:grpSpPr>
            <a:xfrm rot="899960">
              <a:off x="7767737" y="459504"/>
              <a:ext cx="246467" cy="605642"/>
              <a:chOff x="7487425" y="2045184"/>
              <a:chExt cx="246474" cy="605660"/>
            </a:xfrm>
          </p:grpSpPr>
          <p:sp>
            <p:nvSpPr>
              <p:cNvPr id="2794" name="Google Shape;2794;p61"/>
              <p:cNvSpPr/>
              <p:nvPr/>
            </p:nvSpPr>
            <p:spPr>
              <a:xfrm rot="-300145">
                <a:off x="7521853" y="2052191"/>
                <a:ext cx="186590" cy="591647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12462" extrusionOk="0">
                    <a:moveTo>
                      <a:pt x="1964" y="0"/>
                    </a:moveTo>
                    <a:cubicBezTo>
                      <a:pt x="1685" y="0"/>
                      <a:pt x="1390" y="99"/>
                      <a:pt x="1148" y="250"/>
                    </a:cubicBezTo>
                    <a:cubicBezTo>
                      <a:pt x="870" y="389"/>
                      <a:pt x="661" y="598"/>
                      <a:pt x="488" y="876"/>
                    </a:cubicBezTo>
                    <a:cubicBezTo>
                      <a:pt x="244" y="1189"/>
                      <a:pt x="105" y="1571"/>
                      <a:pt x="36" y="1989"/>
                    </a:cubicBezTo>
                    <a:cubicBezTo>
                      <a:pt x="36" y="2093"/>
                      <a:pt x="36" y="2197"/>
                      <a:pt x="36" y="2301"/>
                    </a:cubicBezTo>
                    <a:lnTo>
                      <a:pt x="36" y="5221"/>
                    </a:lnTo>
                    <a:lnTo>
                      <a:pt x="36" y="7863"/>
                    </a:lnTo>
                    <a:lnTo>
                      <a:pt x="36" y="9567"/>
                    </a:lnTo>
                    <a:cubicBezTo>
                      <a:pt x="1" y="9741"/>
                      <a:pt x="140" y="9880"/>
                      <a:pt x="279" y="9914"/>
                    </a:cubicBezTo>
                    <a:cubicBezTo>
                      <a:pt x="453" y="9880"/>
                      <a:pt x="557" y="9741"/>
                      <a:pt x="557" y="9602"/>
                    </a:cubicBezTo>
                    <a:lnTo>
                      <a:pt x="557" y="9115"/>
                    </a:lnTo>
                    <a:lnTo>
                      <a:pt x="557" y="6091"/>
                    </a:lnTo>
                    <a:lnTo>
                      <a:pt x="557" y="5465"/>
                    </a:lnTo>
                    <a:lnTo>
                      <a:pt x="557" y="2440"/>
                    </a:lnTo>
                    <a:cubicBezTo>
                      <a:pt x="557" y="2232"/>
                      <a:pt x="592" y="1989"/>
                      <a:pt x="661" y="1780"/>
                    </a:cubicBezTo>
                    <a:cubicBezTo>
                      <a:pt x="696" y="1606"/>
                      <a:pt x="801" y="1432"/>
                      <a:pt x="905" y="1293"/>
                    </a:cubicBezTo>
                    <a:cubicBezTo>
                      <a:pt x="1044" y="1085"/>
                      <a:pt x="1218" y="911"/>
                      <a:pt x="1461" y="807"/>
                    </a:cubicBezTo>
                    <a:cubicBezTo>
                      <a:pt x="1604" y="725"/>
                      <a:pt x="1770" y="691"/>
                      <a:pt x="1946" y="691"/>
                    </a:cubicBezTo>
                    <a:cubicBezTo>
                      <a:pt x="2071" y="691"/>
                      <a:pt x="2200" y="708"/>
                      <a:pt x="2330" y="737"/>
                    </a:cubicBezTo>
                    <a:cubicBezTo>
                      <a:pt x="2573" y="807"/>
                      <a:pt x="2817" y="980"/>
                      <a:pt x="2991" y="1189"/>
                    </a:cubicBezTo>
                    <a:cubicBezTo>
                      <a:pt x="3269" y="1537"/>
                      <a:pt x="3408" y="1954"/>
                      <a:pt x="3408" y="2406"/>
                    </a:cubicBezTo>
                    <a:lnTo>
                      <a:pt x="3408" y="3483"/>
                    </a:lnTo>
                    <a:lnTo>
                      <a:pt x="3408" y="5673"/>
                    </a:lnTo>
                    <a:lnTo>
                      <a:pt x="3408" y="6612"/>
                    </a:lnTo>
                    <a:lnTo>
                      <a:pt x="3408" y="7620"/>
                    </a:lnTo>
                    <a:lnTo>
                      <a:pt x="3408" y="8767"/>
                    </a:lnTo>
                    <a:lnTo>
                      <a:pt x="3408" y="9845"/>
                    </a:lnTo>
                    <a:lnTo>
                      <a:pt x="3408" y="10540"/>
                    </a:lnTo>
                    <a:cubicBezTo>
                      <a:pt x="3408" y="10957"/>
                      <a:pt x="3234" y="11374"/>
                      <a:pt x="2921" y="11618"/>
                    </a:cubicBezTo>
                    <a:cubicBezTo>
                      <a:pt x="2759" y="11739"/>
                      <a:pt x="2572" y="11798"/>
                      <a:pt x="2388" y="11798"/>
                    </a:cubicBezTo>
                    <a:cubicBezTo>
                      <a:pt x="2098" y="11798"/>
                      <a:pt x="1819" y="11651"/>
                      <a:pt x="1670" y="11374"/>
                    </a:cubicBezTo>
                    <a:cubicBezTo>
                      <a:pt x="1496" y="11166"/>
                      <a:pt x="1391" y="10888"/>
                      <a:pt x="1426" y="10610"/>
                    </a:cubicBezTo>
                    <a:lnTo>
                      <a:pt x="1426" y="8663"/>
                    </a:lnTo>
                    <a:lnTo>
                      <a:pt x="1426" y="4457"/>
                    </a:lnTo>
                    <a:cubicBezTo>
                      <a:pt x="1357" y="4074"/>
                      <a:pt x="1670" y="3761"/>
                      <a:pt x="2052" y="3761"/>
                    </a:cubicBezTo>
                    <a:cubicBezTo>
                      <a:pt x="2365" y="3831"/>
                      <a:pt x="2573" y="4109"/>
                      <a:pt x="2539" y="4422"/>
                    </a:cubicBezTo>
                    <a:lnTo>
                      <a:pt x="2539" y="5395"/>
                    </a:lnTo>
                    <a:lnTo>
                      <a:pt x="2539" y="6542"/>
                    </a:lnTo>
                    <a:lnTo>
                      <a:pt x="2539" y="8872"/>
                    </a:lnTo>
                    <a:lnTo>
                      <a:pt x="2539" y="9567"/>
                    </a:lnTo>
                    <a:cubicBezTo>
                      <a:pt x="2539" y="9671"/>
                      <a:pt x="2573" y="9775"/>
                      <a:pt x="2678" y="9845"/>
                    </a:cubicBezTo>
                    <a:cubicBezTo>
                      <a:pt x="2718" y="9886"/>
                      <a:pt x="2771" y="9902"/>
                      <a:pt x="2822" y="9902"/>
                    </a:cubicBezTo>
                    <a:cubicBezTo>
                      <a:pt x="2857" y="9902"/>
                      <a:pt x="2892" y="9894"/>
                      <a:pt x="2921" y="9880"/>
                    </a:cubicBezTo>
                    <a:cubicBezTo>
                      <a:pt x="3025" y="9810"/>
                      <a:pt x="3095" y="9706"/>
                      <a:pt x="3095" y="9567"/>
                    </a:cubicBezTo>
                    <a:lnTo>
                      <a:pt x="3095" y="7342"/>
                    </a:lnTo>
                    <a:lnTo>
                      <a:pt x="3095" y="5951"/>
                    </a:lnTo>
                    <a:lnTo>
                      <a:pt x="3095" y="4665"/>
                    </a:lnTo>
                    <a:cubicBezTo>
                      <a:pt x="3095" y="4491"/>
                      <a:pt x="3095" y="4318"/>
                      <a:pt x="3095" y="4179"/>
                    </a:cubicBezTo>
                    <a:cubicBezTo>
                      <a:pt x="3025" y="3692"/>
                      <a:pt x="2712" y="3309"/>
                      <a:pt x="2295" y="3136"/>
                    </a:cubicBezTo>
                    <a:cubicBezTo>
                      <a:pt x="2191" y="3101"/>
                      <a:pt x="2078" y="3084"/>
                      <a:pt x="1965" y="3084"/>
                    </a:cubicBezTo>
                    <a:cubicBezTo>
                      <a:pt x="1852" y="3084"/>
                      <a:pt x="1739" y="3101"/>
                      <a:pt x="1635" y="3136"/>
                    </a:cubicBezTo>
                    <a:cubicBezTo>
                      <a:pt x="1426" y="3240"/>
                      <a:pt x="1218" y="3414"/>
                      <a:pt x="1113" y="3622"/>
                    </a:cubicBezTo>
                    <a:cubicBezTo>
                      <a:pt x="974" y="3796"/>
                      <a:pt x="905" y="4040"/>
                      <a:pt x="870" y="4248"/>
                    </a:cubicBezTo>
                    <a:cubicBezTo>
                      <a:pt x="870" y="4387"/>
                      <a:pt x="870" y="4526"/>
                      <a:pt x="870" y="4665"/>
                    </a:cubicBezTo>
                    <a:lnTo>
                      <a:pt x="870" y="7481"/>
                    </a:lnTo>
                    <a:lnTo>
                      <a:pt x="870" y="8420"/>
                    </a:lnTo>
                    <a:lnTo>
                      <a:pt x="870" y="10297"/>
                    </a:lnTo>
                    <a:cubicBezTo>
                      <a:pt x="870" y="10471"/>
                      <a:pt x="870" y="10644"/>
                      <a:pt x="870" y="10818"/>
                    </a:cubicBezTo>
                    <a:cubicBezTo>
                      <a:pt x="905" y="11270"/>
                      <a:pt x="1113" y="11687"/>
                      <a:pt x="1426" y="12035"/>
                    </a:cubicBezTo>
                    <a:cubicBezTo>
                      <a:pt x="1635" y="12278"/>
                      <a:pt x="1982" y="12417"/>
                      <a:pt x="2330" y="12452"/>
                    </a:cubicBezTo>
                    <a:cubicBezTo>
                      <a:pt x="2367" y="12458"/>
                      <a:pt x="2405" y="12461"/>
                      <a:pt x="2444" y="12461"/>
                    </a:cubicBezTo>
                    <a:cubicBezTo>
                      <a:pt x="2624" y="12461"/>
                      <a:pt x="2819" y="12399"/>
                      <a:pt x="2991" y="12313"/>
                    </a:cubicBezTo>
                    <a:cubicBezTo>
                      <a:pt x="3303" y="12174"/>
                      <a:pt x="3547" y="11896"/>
                      <a:pt x="3721" y="11583"/>
                    </a:cubicBezTo>
                    <a:cubicBezTo>
                      <a:pt x="3860" y="11270"/>
                      <a:pt x="3929" y="10923"/>
                      <a:pt x="3929" y="10575"/>
                    </a:cubicBezTo>
                    <a:lnTo>
                      <a:pt x="3929" y="8837"/>
                    </a:lnTo>
                    <a:lnTo>
                      <a:pt x="3929" y="7724"/>
                    </a:lnTo>
                    <a:lnTo>
                      <a:pt x="3929" y="7272"/>
                    </a:lnTo>
                    <a:lnTo>
                      <a:pt x="3929" y="6751"/>
                    </a:lnTo>
                    <a:lnTo>
                      <a:pt x="3929" y="6160"/>
                    </a:lnTo>
                    <a:lnTo>
                      <a:pt x="3929" y="2892"/>
                    </a:lnTo>
                    <a:lnTo>
                      <a:pt x="3929" y="2232"/>
                    </a:lnTo>
                    <a:cubicBezTo>
                      <a:pt x="3929" y="2058"/>
                      <a:pt x="3894" y="1884"/>
                      <a:pt x="3860" y="1710"/>
                    </a:cubicBezTo>
                    <a:cubicBezTo>
                      <a:pt x="3755" y="1224"/>
                      <a:pt x="3512" y="807"/>
                      <a:pt x="3130" y="459"/>
                    </a:cubicBezTo>
                    <a:cubicBezTo>
                      <a:pt x="2852" y="216"/>
                      <a:pt x="2469" y="42"/>
                      <a:pt x="2087" y="7"/>
                    </a:cubicBezTo>
                    <a:cubicBezTo>
                      <a:pt x="2046" y="3"/>
                      <a:pt x="2005" y="0"/>
                      <a:pt x="19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61"/>
              <p:cNvSpPr/>
              <p:nvPr/>
            </p:nvSpPr>
            <p:spPr>
              <a:xfrm rot="-300400">
                <a:off x="7499549" y="2263437"/>
                <a:ext cx="54895" cy="280497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5806" extrusionOk="0">
                    <a:moveTo>
                      <a:pt x="0" y="0"/>
                    </a:moveTo>
                    <a:lnTo>
                      <a:pt x="0" y="5806"/>
                    </a:lnTo>
                    <a:lnTo>
                      <a:pt x="8830" y="5806"/>
                    </a:lnTo>
                    <a:lnTo>
                      <a:pt x="88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97" name="Google Shape;2797;p61"/>
          <p:cNvSpPr txBox="1">
            <a:spLocks noGrp="1"/>
          </p:cNvSpPr>
          <p:nvPr>
            <p:ph type="title"/>
          </p:nvPr>
        </p:nvSpPr>
        <p:spPr>
          <a:xfrm>
            <a:off x="1125610" y="3192825"/>
            <a:ext cx="33318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—</a:t>
            </a:r>
            <a:r>
              <a:rPr lang="uk-UA" dirty="0"/>
              <a:t> </a:t>
            </a:r>
            <a:r>
              <a:rPr lang="uk-UA" dirty="0" smtClean="0"/>
              <a:t>1 година на тиждень</a:t>
            </a:r>
            <a:endParaRPr dirty="0"/>
          </a:p>
        </p:txBody>
      </p:sp>
      <p:sp>
        <p:nvSpPr>
          <p:cNvPr id="2798" name="Google Shape;2798;p61"/>
          <p:cNvSpPr txBox="1">
            <a:spLocks noGrp="1"/>
          </p:cNvSpPr>
          <p:nvPr>
            <p:ph type="subTitle" idx="1"/>
          </p:nvPr>
        </p:nvSpPr>
        <p:spPr>
          <a:xfrm>
            <a:off x="1125610" y="1410950"/>
            <a:ext cx="3331800" cy="179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ru-RU" dirty="0" err="1" smtClean="0"/>
              <a:t>Навчальна</a:t>
            </a:r>
            <a:r>
              <a:rPr lang="ru-RU" dirty="0" smtClean="0"/>
              <a:t> </a:t>
            </a:r>
            <a:r>
              <a:rPr lang="ru-RU" dirty="0" err="1" smtClean="0"/>
              <a:t>програма</a:t>
            </a:r>
            <a:r>
              <a:rPr lang="ru-RU" dirty="0" smtClean="0"/>
              <a:t>, </a:t>
            </a:r>
            <a:r>
              <a:rPr lang="ru-RU" dirty="0" err="1" smtClean="0"/>
              <a:t>затверджена</a:t>
            </a:r>
            <a:r>
              <a:rPr lang="ru-RU" dirty="0" smtClean="0"/>
              <a:t> </a:t>
            </a:r>
          </a:p>
          <a:p>
            <a:pPr marL="0" lvl="0" indent="0"/>
            <a:r>
              <a:rPr lang="ru-RU" dirty="0" smtClean="0"/>
              <a:t>наказом </a:t>
            </a:r>
            <a:r>
              <a:rPr lang="ru-RU" dirty="0"/>
              <a:t>МОН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endParaRPr lang="ru-RU" dirty="0" smtClean="0"/>
          </a:p>
          <a:p>
            <a:pPr marL="0" lvl="0" indent="0"/>
            <a:r>
              <a:rPr lang="ru-RU" dirty="0" err="1" smtClean="0"/>
              <a:t>від</a:t>
            </a:r>
            <a:r>
              <a:rPr lang="ru-RU" dirty="0" smtClean="0"/>
              <a:t> 07.06.2017 р. </a:t>
            </a:r>
            <a:r>
              <a:rPr lang="ru-RU" dirty="0"/>
              <a:t>№804</a:t>
            </a:r>
            <a:endParaRPr dirty="0"/>
          </a:p>
        </p:txBody>
      </p:sp>
      <p:sp>
        <p:nvSpPr>
          <p:cNvPr id="2799" name="Google Shape;2799;p61"/>
          <p:cNvSpPr/>
          <p:nvPr/>
        </p:nvSpPr>
        <p:spPr>
          <a:xfrm rot="599879">
            <a:off x="5212749" y="1132461"/>
            <a:ext cx="2334402" cy="2878578"/>
          </a:xfrm>
          <a:custGeom>
            <a:avLst/>
            <a:gdLst/>
            <a:ahLst/>
            <a:cxnLst/>
            <a:rect l="l" t="t" r="r" b="b"/>
            <a:pathLst>
              <a:path w="90769" h="111939" extrusionOk="0">
                <a:moveTo>
                  <a:pt x="36360" y="8868"/>
                </a:moveTo>
                <a:lnTo>
                  <a:pt x="37971" y="11038"/>
                </a:lnTo>
                <a:cubicBezTo>
                  <a:pt x="37839" y="11071"/>
                  <a:pt x="37708" y="11104"/>
                  <a:pt x="37576" y="11104"/>
                </a:cubicBezTo>
                <a:cubicBezTo>
                  <a:pt x="36853" y="11104"/>
                  <a:pt x="36130" y="11104"/>
                  <a:pt x="35439" y="11071"/>
                </a:cubicBezTo>
                <a:cubicBezTo>
                  <a:pt x="34763" y="11037"/>
                  <a:pt x="33092" y="11022"/>
                  <a:pt x="31120" y="11022"/>
                </a:cubicBezTo>
                <a:cubicBezTo>
                  <a:pt x="27435" y="11022"/>
                  <a:pt x="22698" y="11072"/>
                  <a:pt x="21435" y="11137"/>
                </a:cubicBezTo>
                <a:cubicBezTo>
                  <a:pt x="20415" y="11170"/>
                  <a:pt x="19363" y="11202"/>
                  <a:pt x="18311" y="11268"/>
                </a:cubicBezTo>
                <a:cubicBezTo>
                  <a:pt x="17654" y="11301"/>
                  <a:pt x="16931" y="11400"/>
                  <a:pt x="16339" y="11433"/>
                </a:cubicBezTo>
                <a:cubicBezTo>
                  <a:pt x="15714" y="11465"/>
                  <a:pt x="15090" y="11498"/>
                  <a:pt x="14465" y="11564"/>
                </a:cubicBezTo>
                <a:cubicBezTo>
                  <a:pt x="14432" y="11005"/>
                  <a:pt x="14465" y="10479"/>
                  <a:pt x="14531" y="9953"/>
                </a:cubicBezTo>
                <a:lnTo>
                  <a:pt x="14629" y="9822"/>
                </a:lnTo>
                <a:cubicBezTo>
                  <a:pt x="15155" y="9789"/>
                  <a:pt x="15714" y="9756"/>
                  <a:pt x="16240" y="9723"/>
                </a:cubicBezTo>
                <a:cubicBezTo>
                  <a:pt x="19298" y="9592"/>
                  <a:pt x="30607" y="9460"/>
                  <a:pt x="33664" y="9329"/>
                </a:cubicBezTo>
                <a:cubicBezTo>
                  <a:pt x="34256" y="9296"/>
                  <a:pt x="34880" y="9197"/>
                  <a:pt x="35505" y="9131"/>
                </a:cubicBezTo>
                <a:cubicBezTo>
                  <a:pt x="35801" y="9066"/>
                  <a:pt x="36097" y="8967"/>
                  <a:pt x="36360" y="8868"/>
                </a:cubicBezTo>
                <a:close/>
                <a:moveTo>
                  <a:pt x="47143" y="1110"/>
                </a:moveTo>
                <a:cubicBezTo>
                  <a:pt x="47373" y="1406"/>
                  <a:pt x="47570" y="1636"/>
                  <a:pt x="47735" y="1932"/>
                </a:cubicBezTo>
                <a:cubicBezTo>
                  <a:pt x="48293" y="2852"/>
                  <a:pt x="48655" y="3904"/>
                  <a:pt x="48819" y="4989"/>
                </a:cubicBezTo>
                <a:cubicBezTo>
                  <a:pt x="49050" y="6436"/>
                  <a:pt x="48885" y="7915"/>
                  <a:pt x="48392" y="9296"/>
                </a:cubicBezTo>
                <a:cubicBezTo>
                  <a:pt x="48195" y="9920"/>
                  <a:pt x="47866" y="10512"/>
                  <a:pt x="47439" y="11038"/>
                </a:cubicBezTo>
                <a:cubicBezTo>
                  <a:pt x="47209" y="11334"/>
                  <a:pt x="46913" y="11564"/>
                  <a:pt x="46584" y="11728"/>
                </a:cubicBezTo>
                <a:cubicBezTo>
                  <a:pt x="46354" y="11630"/>
                  <a:pt x="46420" y="11465"/>
                  <a:pt x="46420" y="11334"/>
                </a:cubicBezTo>
                <a:cubicBezTo>
                  <a:pt x="46485" y="10381"/>
                  <a:pt x="46584" y="9427"/>
                  <a:pt x="46650" y="8507"/>
                </a:cubicBezTo>
                <a:cubicBezTo>
                  <a:pt x="46683" y="8309"/>
                  <a:pt x="46683" y="8079"/>
                  <a:pt x="46650" y="7882"/>
                </a:cubicBezTo>
                <a:cubicBezTo>
                  <a:pt x="46617" y="7783"/>
                  <a:pt x="46551" y="7718"/>
                  <a:pt x="46452" y="7718"/>
                </a:cubicBezTo>
                <a:cubicBezTo>
                  <a:pt x="46428" y="7709"/>
                  <a:pt x="46403" y="7705"/>
                  <a:pt x="46379" y="7705"/>
                </a:cubicBezTo>
                <a:cubicBezTo>
                  <a:pt x="46307" y="7705"/>
                  <a:pt x="46239" y="7742"/>
                  <a:pt x="46189" y="7816"/>
                </a:cubicBezTo>
                <a:cubicBezTo>
                  <a:pt x="46091" y="7981"/>
                  <a:pt x="46025" y="8178"/>
                  <a:pt x="45959" y="8375"/>
                </a:cubicBezTo>
                <a:cubicBezTo>
                  <a:pt x="45696" y="9131"/>
                  <a:pt x="45532" y="9887"/>
                  <a:pt x="45466" y="10676"/>
                </a:cubicBezTo>
                <a:cubicBezTo>
                  <a:pt x="45433" y="10841"/>
                  <a:pt x="45400" y="11038"/>
                  <a:pt x="45400" y="11202"/>
                </a:cubicBezTo>
                <a:cubicBezTo>
                  <a:pt x="45364" y="11215"/>
                  <a:pt x="45331" y="11220"/>
                  <a:pt x="45303" y="11220"/>
                </a:cubicBezTo>
                <a:cubicBezTo>
                  <a:pt x="45179" y="11220"/>
                  <a:pt x="45125" y="11118"/>
                  <a:pt x="45072" y="11038"/>
                </a:cubicBezTo>
                <a:cubicBezTo>
                  <a:pt x="44513" y="10052"/>
                  <a:pt x="44184" y="8934"/>
                  <a:pt x="44118" y="7816"/>
                </a:cubicBezTo>
                <a:cubicBezTo>
                  <a:pt x="44020" y="6567"/>
                  <a:pt x="44184" y="5318"/>
                  <a:pt x="44579" y="4134"/>
                </a:cubicBezTo>
                <a:cubicBezTo>
                  <a:pt x="44907" y="2984"/>
                  <a:pt x="45663" y="2030"/>
                  <a:pt x="46650" y="1373"/>
                </a:cubicBezTo>
                <a:cubicBezTo>
                  <a:pt x="46781" y="1307"/>
                  <a:pt x="46913" y="1241"/>
                  <a:pt x="47143" y="1110"/>
                </a:cubicBezTo>
                <a:close/>
                <a:moveTo>
                  <a:pt x="56677" y="5219"/>
                </a:moveTo>
                <a:cubicBezTo>
                  <a:pt x="56709" y="5384"/>
                  <a:pt x="56742" y="5548"/>
                  <a:pt x="56742" y="5712"/>
                </a:cubicBezTo>
                <a:cubicBezTo>
                  <a:pt x="56709" y="7159"/>
                  <a:pt x="56381" y="8507"/>
                  <a:pt x="55460" y="9657"/>
                </a:cubicBezTo>
                <a:cubicBezTo>
                  <a:pt x="55230" y="9953"/>
                  <a:pt x="54934" y="10216"/>
                  <a:pt x="54638" y="10479"/>
                </a:cubicBezTo>
                <a:cubicBezTo>
                  <a:pt x="53323" y="11465"/>
                  <a:pt x="51778" y="12090"/>
                  <a:pt x="50134" y="12287"/>
                </a:cubicBezTo>
                <a:cubicBezTo>
                  <a:pt x="49970" y="12287"/>
                  <a:pt x="49806" y="12353"/>
                  <a:pt x="49641" y="12386"/>
                </a:cubicBezTo>
                <a:lnTo>
                  <a:pt x="49543" y="12287"/>
                </a:lnTo>
                <a:lnTo>
                  <a:pt x="49543" y="12254"/>
                </a:lnTo>
                <a:lnTo>
                  <a:pt x="49674" y="12353"/>
                </a:lnTo>
                <a:cubicBezTo>
                  <a:pt x="49641" y="12287"/>
                  <a:pt x="49641" y="12254"/>
                  <a:pt x="49641" y="12222"/>
                </a:cubicBezTo>
                <a:cubicBezTo>
                  <a:pt x="49674" y="12024"/>
                  <a:pt x="49839" y="12024"/>
                  <a:pt x="49970" y="11926"/>
                </a:cubicBezTo>
                <a:cubicBezTo>
                  <a:pt x="50628" y="11564"/>
                  <a:pt x="51318" y="11235"/>
                  <a:pt x="51975" y="10808"/>
                </a:cubicBezTo>
                <a:cubicBezTo>
                  <a:pt x="52403" y="10578"/>
                  <a:pt x="52764" y="10249"/>
                  <a:pt x="53027" y="9822"/>
                </a:cubicBezTo>
                <a:cubicBezTo>
                  <a:pt x="53093" y="9756"/>
                  <a:pt x="53126" y="9657"/>
                  <a:pt x="53159" y="9559"/>
                </a:cubicBezTo>
                <a:cubicBezTo>
                  <a:pt x="53216" y="9445"/>
                  <a:pt x="53076" y="9283"/>
                  <a:pt x="52953" y="9283"/>
                </a:cubicBezTo>
                <a:cubicBezTo>
                  <a:pt x="52933" y="9283"/>
                  <a:pt x="52914" y="9287"/>
                  <a:pt x="52896" y="9296"/>
                </a:cubicBezTo>
                <a:cubicBezTo>
                  <a:pt x="52732" y="9329"/>
                  <a:pt x="52567" y="9427"/>
                  <a:pt x="52436" y="9526"/>
                </a:cubicBezTo>
                <a:cubicBezTo>
                  <a:pt x="51482" y="10118"/>
                  <a:pt x="50463" y="10611"/>
                  <a:pt x="49444" y="11005"/>
                </a:cubicBezTo>
                <a:cubicBezTo>
                  <a:pt x="49214" y="10841"/>
                  <a:pt x="49345" y="10709"/>
                  <a:pt x="49444" y="10578"/>
                </a:cubicBezTo>
                <a:cubicBezTo>
                  <a:pt x="50200" y="9329"/>
                  <a:pt x="51154" y="8244"/>
                  <a:pt x="52337" y="7356"/>
                </a:cubicBezTo>
                <a:cubicBezTo>
                  <a:pt x="53521" y="6468"/>
                  <a:pt x="54868" y="5811"/>
                  <a:pt x="56249" y="5318"/>
                </a:cubicBezTo>
                <a:cubicBezTo>
                  <a:pt x="56381" y="5285"/>
                  <a:pt x="56512" y="5285"/>
                  <a:pt x="56677" y="5219"/>
                </a:cubicBezTo>
                <a:close/>
                <a:moveTo>
                  <a:pt x="36633" y="4108"/>
                </a:moveTo>
                <a:cubicBezTo>
                  <a:pt x="36724" y="4108"/>
                  <a:pt x="36810" y="4148"/>
                  <a:pt x="36886" y="4167"/>
                </a:cubicBezTo>
                <a:cubicBezTo>
                  <a:pt x="37149" y="4233"/>
                  <a:pt x="37412" y="4332"/>
                  <a:pt x="37708" y="4364"/>
                </a:cubicBezTo>
                <a:cubicBezTo>
                  <a:pt x="39253" y="4726"/>
                  <a:pt x="40666" y="5581"/>
                  <a:pt x="41686" y="6797"/>
                </a:cubicBezTo>
                <a:cubicBezTo>
                  <a:pt x="41981" y="7093"/>
                  <a:pt x="42212" y="7422"/>
                  <a:pt x="42442" y="7751"/>
                </a:cubicBezTo>
                <a:cubicBezTo>
                  <a:pt x="42902" y="8474"/>
                  <a:pt x="43296" y="9263"/>
                  <a:pt x="43559" y="10118"/>
                </a:cubicBezTo>
                <a:cubicBezTo>
                  <a:pt x="43625" y="10446"/>
                  <a:pt x="43790" y="10775"/>
                  <a:pt x="43888" y="11104"/>
                </a:cubicBezTo>
                <a:cubicBezTo>
                  <a:pt x="42639" y="10446"/>
                  <a:pt x="41521" y="9559"/>
                  <a:pt x="40601" y="8507"/>
                </a:cubicBezTo>
                <a:cubicBezTo>
                  <a:pt x="40469" y="8342"/>
                  <a:pt x="40338" y="8211"/>
                  <a:pt x="40206" y="8079"/>
                </a:cubicBezTo>
                <a:cubicBezTo>
                  <a:pt x="40157" y="8046"/>
                  <a:pt x="40108" y="8030"/>
                  <a:pt x="40058" y="8030"/>
                </a:cubicBezTo>
                <a:cubicBezTo>
                  <a:pt x="40009" y="8030"/>
                  <a:pt x="39960" y="8046"/>
                  <a:pt x="39910" y="8079"/>
                </a:cubicBezTo>
                <a:cubicBezTo>
                  <a:pt x="39877" y="8112"/>
                  <a:pt x="39812" y="8178"/>
                  <a:pt x="39845" y="8277"/>
                </a:cubicBezTo>
                <a:cubicBezTo>
                  <a:pt x="39845" y="8375"/>
                  <a:pt x="39877" y="8507"/>
                  <a:pt x="39943" y="8638"/>
                </a:cubicBezTo>
                <a:cubicBezTo>
                  <a:pt x="40239" y="9230"/>
                  <a:pt x="40634" y="9789"/>
                  <a:pt x="41160" y="10249"/>
                </a:cubicBezTo>
                <a:cubicBezTo>
                  <a:pt x="41850" y="10874"/>
                  <a:pt x="42573" y="11465"/>
                  <a:pt x="43362" y="11991"/>
                </a:cubicBezTo>
                <a:lnTo>
                  <a:pt x="44020" y="12485"/>
                </a:lnTo>
                <a:cubicBezTo>
                  <a:pt x="43957" y="12631"/>
                  <a:pt x="43868" y="12658"/>
                  <a:pt x="43777" y="12658"/>
                </a:cubicBezTo>
                <a:cubicBezTo>
                  <a:pt x="43725" y="12658"/>
                  <a:pt x="43673" y="12649"/>
                  <a:pt x="43625" y="12649"/>
                </a:cubicBezTo>
                <a:cubicBezTo>
                  <a:pt x="42409" y="12616"/>
                  <a:pt x="41258" y="12189"/>
                  <a:pt x="40272" y="11498"/>
                </a:cubicBezTo>
                <a:cubicBezTo>
                  <a:pt x="39121" y="10709"/>
                  <a:pt x="38135" y="9690"/>
                  <a:pt x="37445" y="8474"/>
                </a:cubicBezTo>
                <a:cubicBezTo>
                  <a:pt x="36754" y="7323"/>
                  <a:pt x="36393" y="5975"/>
                  <a:pt x="36393" y="4627"/>
                </a:cubicBezTo>
                <a:cubicBezTo>
                  <a:pt x="36393" y="4463"/>
                  <a:pt x="36393" y="4332"/>
                  <a:pt x="36426" y="4200"/>
                </a:cubicBezTo>
                <a:cubicBezTo>
                  <a:pt x="36496" y="4130"/>
                  <a:pt x="36566" y="4108"/>
                  <a:pt x="36633" y="4108"/>
                </a:cubicBezTo>
                <a:close/>
                <a:moveTo>
                  <a:pt x="56249" y="10611"/>
                </a:moveTo>
                <a:cubicBezTo>
                  <a:pt x="56775" y="10709"/>
                  <a:pt x="57235" y="10808"/>
                  <a:pt x="57729" y="10874"/>
                </a:cubicBezTo>
                <a:cubicBezTo>
                  <a:pt x="58518" y="10939"/>
                  <a:pt x="59307" y="11005"/>
                  <a:pt x="60096" y="11038"/>
                </a:cubicBezTo>
                <a:cubicBezTo>
                  <a:pt x="61575" y="11071"/>
                  <a:pt x="63054" y="11104"/>
                  <a:pt x="64534" y="11137"/>
                </a:cubicBezTo>
                <a:cubicBezTo>
                  <a:pt x="65750" y="11137"/>
                  <a:pt x="75152" y="11170"/>
                  <a:pt x="76369" y="11170"/>
                </a:cubicBezTo>
                <a:lnTo>
                  <a:pt x="77256" y="11202"/>
                </a:lnTo>
                <a:cubicBezTo>
                  <a:pt x="77355" y="11827"/>
                  <a:pt x="77388" y="12485"/>
                  <a:pt x="77289" y="13109"/>
                </a:cubicBezTo>
                <a:lnTo>
                  <a:pt x="76500" y="13109"/>
                </a:lnTo>
                <a:cubicBezTo>
                  <a:pt x="75021" y="13011"/>
                  <a:pt x="65323" y="12879"/>
                  <a:pt x="63843" y="12780"/>
                </a:cubicBezTo>
                <a:cubicBezTo>
                  <a:pt x="63646" y="12780"/>
                  <a:pt x="63449" y="12715"/>
                  <a:pt x="63219" y="12715"/>
                </a:cubicBezTo>
                <a:lnTo>
                  <a:pt x="55559" y="12320"/>
                </a:lnTo>
                <a:cubicBezTo>
                  <a:pt x="55164" y="12320"/>
                  <a:pt x="54770" y="12287"/>
                  <a:pt x="54375" y="12222"/>
                </a:cubicBezTo>
                <a:lnTo>
                  <a:pt x="54408" y="12222"/>
                </a:lnTo>
                <a:cubicBezTo>
                  <a:pt x="54573" y="11926"/>
                  <a:pt x="54868" y="11827"/>
                  <a:pt x="55066" y="11663"/>
                </a:cubicBezTo>
                <a:cubicBezTo>
                  <a:pt x="55263" y="11498"/>
                  <a:pt x="55460" y="11367"/>
                  <a:pt x="55657" y="11202"/>
                </a:cubicBezTo>
                <a:cubicBezTo>
                  <a:pt x="55888" y="11038"/>
                  <a:pt x="56052" y="10808"/>
                  <a:pt x="56249" y="10611"/>
                </a:cubicBezTo>
                <a:close/>
                <a:moveTo>
                  <a:pt x="5041" y="48645"/>
                </a:moveTo>
                <a:cubicBezTo>
                  <a:pt x="6018" y="48645"/>
                  <a:pt x="6927" y="49070"/>
                  <a:pt x="7561" y="49831"/>
                </a:cubicBezTo>
                <a:cubicBezTo>
                  <a:pt x="7923" y="50324"/>
                  <a:pt x="8317" y="50784"/>
                  <a:pt x="8712" y="51277"/>
                </a:cubicBezTo>
                <a:cubicBezTo>
                  <a:pt x="8843" y="51441"/>
                  <a:pt x="8843" y="51441"/>
                  <a:pt x="8712" y="51803"/>
                </a:cubicBezTo>
                <a:lnTo>
                  <a:pt x="8515" y="51803"/>
                </a:lnTo>
                <a:cubicBezTo>
                  <a:pt x="7857" y="51540"/>
                  <a:pt x="7200" y="51310"/>
                  <a:pt x="6509" y="51047"/>
                </a:cubicBezTo>
                <a:cubicBezTo>
                  <a:pt x="5753" y="50718"/>
                  <a:pt x="5096" y="50258"/>
                  <a:pt x="4504" y="49666"/>
                </a:cubicBezTo>
                <a:cubicBezTo>
                  <a:pt x="4307" y="49469"/>
                  <a:pt x="4044" y="49173"/>
                  <a:pt x="4175" y="48877"/>
                </a:cubicBezTo>
                <a:cubicBezTo>
                  <a:pt x="4280" y="48667"/>
                  <a:pt x="4533" y="48646"/>
                  <a:pt x="4764" y="48646"/>
                </a:cubicBezTo>
                <a:cubicBezTo>
                  <a:pt x="4822" y="48646"/>
                  <a:pt x="4879" y="48647"/>
                  <a:pt x="4931" y="48647"/>
                </a:cubicBezTo>
                <a:cubicBezTo>
                  <a:pt x="4968" y="48646"/>
                  <a:pt x="5004" y="48645"/>
                  <a:pt x="5041" y="48645"/>
                </a:cubicBezTo>
                <a:close/>
                <a:moveTo>
                  <a:pt x="4980" y="52802"/>
                </a:moveTo>
                <a:cubicBezTo>
                  <a:pt x="5172" y="52802"/>
                  <a:pt x="5364" y="52808"/>
                  <a:pt x="5556" y="52822"/>
                </a:cubicBezTo>
                <a:lnTo>
                  <a:pt x="6016" y="52822"/>
                </a:lnTo>
                <a:lnTo>
                  <a:pt x="9238" y="53019"/>
                </a:lnTo>
                <a:cubicBezTo>
                  <a:pt x="9205" y="53545"/>
                  <a:pt x="9205" y="54071"/>
                  <a:pt x="9172" y="54630"/>
                </a:cubicBezTo>
                <a:cubicBezTo>
                  <a:pt x="8778" y="54959"/>
                  <a:pt x="8317" y="55156"/>
                  <a:pt x="7824" y="55222"/>
                </a:cubicBezTo>
                <a:cubicBezTo>
                  <a:pt x="7002" y="55386"/>
                  <a:pt x="6181" y="55518"/>
                  <a:pt x="5359" y="55617"/>
                </a:cubicBezTo>
                <a:cubicBezTo>
                  <a:pt x="4983" y="55679"/>
                  <a:pt x="4608" y="55702"/>
                  <a:pt x="4233" y="55702"/>
                </a:cubicBezTo>
                <a:cubicBezTo>
                  <a:pt x="4017" y="55702"/>
                  <a:pt x="3800" y="55694"/>
                  <a:pt x="3583" y="55682"/>
                </a:cubicBezTo>
                <a:cubicBezTo>
                  <a:pt x="3222" y="55649"/>
                  <a:pt x="2893" y="55617"/>
                  <a:pt x="2531" y="55518"/>
                </a:cubicBezTo>
                <a:cubicBezTo>
                  <a:pt x="2367" y="55452"/>
                  <a:pt x="2203" y="55386"/>
                  <a:pt x="2038" y="55288"/>
                </a:cubicBezTo>
                <a:cubicBezTo>
                  <a:pt x="1414" y="54893"/>
                  <a:pt x="986" y="54170"/>
                  <a:pt x="1907" y="53447"/>
                </a:cubicBezTo>
                <a:cubicBezTo>
                  <a:pt x="2170" y="53250"/>
                  <a:pt x="2499" y="53118"/>
                  <a:pt x="2827" y="53052"/>
                </a:cubicBezTo>
                <a:cubicBezTo>
                  <a:pt x="3530" y="52896"/>
                  <a:pt x="4253" y="52802"/>
                  <a:pt x="4980" y="52802"/>
                </a:cubicBezTo>
                <a:close/>
                <a:moveTo>
                  <a:pt x="85106" y="52025"/>
                </a:moveTo>
                <a:cubicBezTo>
                  <a:pt x="85163" y="52025"/>
                  <a:pt x="85221" y="52028"/>
                  <a:pt x="85278" y="52033"/>
                </a:cubicBezTo>
                <a:cubicBezTo>
                  <a:pt x="85574" y="52066"/>
                  <a:pt x="85771" y="52362"/>
                  <a:pt x="85705" y="52658"/>
                </a:cubicBezTo>
                <a:cubicBezTo>
                  <a:pt x="85541" y="53282"/>
                  <a:pt x="85146" y="53874"/>
                  <a:pt x="84620" y="54269"/>
                </a:cubicBezTo>
                <a:cubicBezTo>
                  <a:pt x="83733" y="54893"/>
                  <a:pt x="82779" y="55452"/>
                  <a:pt x="81760" y="55912"/>
                </a:cubicBezTo>
                <a:cubicBezTo>
                  <a:pt x="81596" y="55978"/>
                  <a:pt x="81399" y="56011"/>
                  <a:pt x="81136" y="56110"/>
                </a:cubicBezTo>
                <a:cubicBezTo>
                  <a:pt x="81103" y="55945"/>
                  <a:pt x="81103" y="55880"/>
                  <a:pt x="81103" y="55781"/>
                </a:cubicBezTo>
                <a:cubicBezTo>
                  <a:pt x="81037" y="55222"/>
                  <a:pt x="81234" y="54696"/>
                  <a:pt x="81629" y="54334"/>
                </a:cubicBezTo>
                <a:cubicBezTo>
                  <a:pt x="82418" y="53545"/>
                  <a:pt x="83305" y="52855"/>
                  <a:pt x="84259" y="52296"/>
                </a:cubicBezTo>
                <a:cubicBezTo>
                  <a:pt x="84508" y="52103"/>
                  <a:pt x="84803" y="52025"/>
                  <a:pt x="85106" y="52025"/>
                </a:cubicBezTo>
                <a:close/>
                <a:moveTo>
                  <a:pt x="86649" y="56229"/>
                </a:moveTo>
                <a:cubicBezTo>
                  <a:pt x="87262" y="56229"/>
                  <a:pt x="87871" y="56332"/>
                  <a:pt x="88467" y="56537"/>
                </a:cubicBezTo>
                <a:cubicBezTo>
                  <a:pt x="89157" y="56767"/>
                  <a:pt x="89519" y="57490"/>
                  <a:pt x="89256" y="58148"/>
                </a:cubicBezTo>
                <a:cubicBezTo>
                  <a:pt x="89157" y="58444"/>
                  <a:pt x="88960" y="58707"/>
                  <a:pt x="88697" y="58871"/>
                </a:cubicBezTo>
                <a:cubicBezTo>
                  <a:pt x="88401" y="59068"/>
                  <a:pt x="88039" y="59266"/>
                  <a:pt x="87711" y="59397"/>
                </a:cubicBezTo>
                <a:cubicBezTo>
                  <a:pt x="86955" y="59627"/>
                  <a:pt x="86198" y="59759"/>
                  <a:pt x="85442" y="59759"/>
                </a:cubicBezTo>
                <a:cubicBezTo>
                  <a:pt x="85340" y="59761"/>
                  <a:pt x="85238" y="59762"/>
                  <a:pt x="85137" y="59762"/>
                </a:cubicBezTo>
                <a:cubicBezTo>
                  <a:pt x="83830" y="59762"/>
                  <a:pt x="82553" y="59568"/>
                  <a:pt x="81333" y="59233"/>
                </a:cubicBezTo>
                <a:cubicBezTo>
                  <a:pt x="81234" y="59200"/>
                  <a:pt x="81169" y="59167"/>
                  <a:pt x="81103" y="59134"/>
                </a:cubicBezTo>
                <a:lnTo>
                  <a:pt x="81103" y="59101"/>
                </a:lnTo>
                <a:cubicBezTo>
                  <a:pt x="81037" y="58510"/>
                  <a:pt x="81037" y="57918"/>
                  <a:pt x="81136" y="57326"/>
                </a:cubicBezTo>
                <a:cubicBezTo>
                  <a:pt x="81366" y="57260"/>
                  <a:pt x="81596" y="57162"/>
                  <a:pt x="81859" y="57096"/>
                </a:cubicBezTo>
                <a:cubicBezTo>
                  <a:pt x="83075" y="56833"/>
                  <a:pt x="84292" y="56537"/>
                  <a:pt x="85541" y="56340"/>
                </a:cubicBezTo>
                <a:cubicBezTo>
                  <a:pt x="85911" y="56266"/>
                  <a:pt x="86281" y="56229"/>
                  <a:pt x="86649" y="56229"/>
                </a:cubicBezTo>
                <a:close/>
                <a:moveTo>
                  <a:pt x="9172" y="56241"/>
                </a:moveTo>
                <a:cubicBezTo>
                  <a:pt x="9205" y="56307"/>
                  <a:pt x="9205" y="56340"/>
                  <a:pt x="9205" y="56406"/>
                </a:cubicBezTo>
                <a:cubicBezTo>
                  <a:pt x="8778" y="57523"/>
                  <a:pt x="8153" y="58542"/>
                  <a:pt x="7331" y="59463"/>
                </a:cubicBezTo>
                <a:cubicBezTo>
                  <a:pt x="7035" y="59792"/>
                  <a:pt x="6674" y="60088"/>
                  <a:pt x="6279" y="60351"/>
                </a:cubicBezTo>
                <a:cubicBezTo>
                  <a:pt x="5918" y="60581"/>
                  <a:pt x="5490" y="60745"/>
                  <a:pt x="5063" y="60745"/>
                </a:cubicBezTo>
                <a:cubicBezTo>
                  <a:pt x="5018" y="60752"/>
                  <a:pt x="4974" y="60755"/>
                  <a:pt x="4931" y="60755"/>
                </a:cubicBezTo>
                <a:cubicBezTo>
                  <a:pt x="4338" y="60755"/>
                  <a:pt x="3895" y="60144"/>
                  <a:pt x="4109" y="59562"/>
                </a:cubicBezTo>
                <a:cubicBezTo>
                  <a:pt x="4208" y="59200"/>
                  <a:pt x="4405" y="58838"/>
                  <a:pt x="4668" y="58575"/>
                </a:cubicBezTo>
                <a:cubicBezTo>
                  <a:pt x="5030" y="58214"/>
                  <a:pt x="5424" y="57885"/>
                  <a:pt x="5819" y="57589"/>
                </a:cubicBezTo>
                <a:cubicBezTo>
                  <a:pt x="6871" y="56932"/>
                  <a:pt x="7989" y="56471"/>
                  <a:pt x="9172" y="56241"/>
                </a:cubicBezTo>
                <a:close/>
                <a:moveTo>
                  <a:pt x="81070" y="60318"/>
                </a:moveTo>
                <a:cubicBezTo>
                  <a:pt x="81234" y="60351"/>
                  <a:pt x="81366" y="60383"/>
                  <a:pt x="81530" y="60416"/>
                </a:cubicBezTo>
                <a:cubicBezTo>
                  <a:pt x="82714" y="60679"/>
                  <a:pt x="83897" y="61074"/>
                  <a:pt x="84982" y="61633"/>
                </a:cubicBezTo>
                <a:cubicBezTo>
                  <a:pt x="85475" y="61896"/>
                  <a:pt x="85935" y="62224"/>
                  <a:pt x="86396" y="62553"/>
                </a:cubicBezTo>
                <a:cubicBezTo>
                  <a:pt x="86757" y="62783"/>
                  <a:pt x="86987" y="63112"/>
                  <a:pt x="87086" y="63539"/>
                </a:cubicBezTo>
                <a:cubicBezTo>
                  <a:pt x="86936" y="63780"/>
                  <a:pt x="86648" y="63938"/>
                  <a:pt x="86348" y="63938"/>
                </a:cubicBezTo>
                <a:cubicBezTo>
                  <a:pt x="86320" y="63938"/>
                  <a:pt x="86292" y="63937"/>
                  <a:pt x="86264" y="63934"/>
                </a:cubicBezTo>
                <a:cubicBezTo>
                  <a:pt x="86091" y="63964"/>
                  <a:pt x="85918" y="63979"/>
                  <a:pt x="85746" y="63979"/>
                </a:cubicBezTo>
                <a:cubicBezTo>
                  <a:pt x="85362" y="63979"/>
                  <a:pt x="84984" y="63906"/>
                  <a:pt x="84620" y="63770"/>
                </a:cubicBezTo>
                <a:cubicBezTo>
                  <a:pt x="83305" y="63342"/>
                  <a:pt x="82089" y="62619"/>
                  <a:pt x="81037" y="61731"/>
                </a:cubicBezTo>
                <a:cubicBezTo>
                  <a:pt x="80971" y="61271"/>
                  <a:pt x="81004" y="60778"/>
                  <a:pt x="81070" y="60318"/>
                </a:cubicBezTo>
                <a:close/>
                <a:moveTo>
                  <a:pt x="79393" y="11211"/>
                </a:moveTo>
                <a:cubicBezTo>
                  <a:pt x="79623" y="11211"/>
                  <a:pt x="79854" y="11219"/>
                  <a:pt x="80084" y="11235"/>
                </a:cubicBezTo>
                <a:lnTo>
                  <a:pt x="80084" y="11696"/>
                </a:lnTo>
                <a:cubicBezTo>
                  <a:pt x="79919" y="13537"/>
                  <a:pt x="79886" y="15378"/>
                  <a:pt x="79985" y="17219"/>
                </a:cubicBezTo>
                <a:cubicBezTo>
                  <a:pt x="80051" y="19454"/>
                  <a:pt x="80149" y="21690"/>
                  <a:pt x="80182" y="23892"/>
                </a:cubicBezTo>
                <a:cubicBezTo>
                  <a:pt x="80347" y="30303"/>
                  <a:pt x="80215" y="36681"/>
                  <a:pt x="80117" y="43091"/>
                </a:cubicBezTo>
                <a:cubicBezTo>
                  <a:pt x="80051" y="46642"/>
                  <a:pt x="80018" y="50225"/>
                  <a:pt x="79952" y="53776"/>
                </a:cubicBezTo>
                <a:cubicBezTo>
                  <a:pt x="79985" y="54236"/>
                  <a:pt x="79919" y="54696"/>
                  <a:pt x="79788" y="55123"/>
                </a:cubicBezTo>
                <a:cubicBezTo>
                  <a:pt x="79722" y="55288"/>
                  <a:pt x="79722" y="55452"/>
                  <a:pt x="79788" y="55584"/>
                </a:cubicBezTo>
                <a:cubicBezTo>
                  <a:pt x="79919" y="55978"/>
                  <a:pt x="79952" y="56406"/>
                  <a:pt x="79886" y="56800"/>
                </a:cubicBezTo>
                <a:cubicBezTo>
                  <a:pt x="79788" y="62323"/>
                  <a:pt x="79656" y="67813"/>
                  <a:pt x="79558" y="73303"/>
                </a:cubicBezTo>
                <a:cubicBezTo>
                  <a:pt x="79459" y="78267"/>
                  <a:pt x="79393" y="83199"/>
                  <a:pt x="79295" y="88130"/>
                </a:cubicBezTo>
                <a:cubicBezTo>
                  <a:pt x="79262" y="89971"/>
                  <a:pt x="79229" y="91812"/>
                  <a:pt x="79163" y="93653"/>
                </a:cubicBezTo>
                <a:cubicBezTo>
                  <a:pt x="79130" y="94343"/>
                  <a:pt x="79065" y="95001"/>
                  <a:pt x="78999" y="95691"/>
                </a:cubicBezTo>
                <a:cubicBezTo>
                  <a:pt x="78933" y="96875"/>
                  <a:pt x="78867" y="98058"/>
                  <a:pt x="78802" y="99242"/>
                </a:cubicBezTo>
                <a:cubicBezTo>
                  <a:pt x="78802" y="99472"/>
                  <a:pt x="78769" y="99735"/>
                  <a:pt x="78769" y="100031"/>
                </a:cubicBezTo>
                <a:cubicBezTo>
                  <a:pt x="78503" y="100060"/>
                  <a:pt x="78243" y="100077"/>
                  <a:pt x="77985" y="100077"/>
                </a:cubicBezTo>
                <a:cubicBezTo>
                  <a:pt x="77668" y="100077"/>
                  <a:pt x="77352" y="100052"/>
                  <a:pt x="77026" y="99998"/>
                </a:cubicBezTo>
                <a:cubicBezTo>
                  <a:pt x="77026" y="99866"/>
                  <a:pt x="76993" y="99735"/>
                  <a:pt x="76993" y="99603"/>
                </a:cubicBezTo>
                <a:cubicBezTo>
                  <a:pt x="77158" y="91713"/>
                  <a:pt x="77322" y="83823"/>
                  <a:pt x="77454" y="75966"/>
                </a:cubicBezTo>
                <a:cubicBezTo>
                  <a:pt x="77618" y="65808"/>
                  <a:pt x="77815" y="55649"/>
                  <a:pt x="77980" y="45491"/>
                </a:cubicBezTo>
                <a:cubicBezTo>
                  <a:pt x="78144" y="35497"/>
                  <a:pt x="78341" y="25503"/>
                  <a:pt x="78506" y="15476"/>
                </a:cubicBezTo>
                <a:cubicBezTo>
                  <a:pt x="78539" y="15180"/>
                  <a:pt x="78539" y="14884"/>
                  <a:pt x="78506" y="14556"/>
                </a:cubicBezTo>
                <a:cubicBezTo>
                  <a:pt x="78473" y="14194"/>
                  <a:pt x="78834" y="13964"/>
                  <a:pt x="78802" y="13635"/>
                </a:cubicBezTo>
                <a:cubicBezTo>
                  <a:pt x="78802" y="13339"/>
                  <a:pt x="78539" y="13109"/>
                  <a:pt x="78604" y="12780"/>
                </a:cubicBezTo>
                <a:cubicBezTo>
                  <a:pt x="78670" y="12287"/>
                  <a:pt x="78604" y="11761"/>
                  <a:pt x="78703" y="11235"/>
                </a:cubicBezTo>
                <a:cubicBezTo>
                  <a:pt x="78933" y="11219"/>
                  <a:pt x="79163" y="11211"/>
                  <a:pt x="79393" y="11211"/>
                </a:cubicBezTo>
                <a:close/>
                <a:moveTo>
                  <a:pt x="33836" y="12140"/>
                </a:moveTo>
                <a:cubicBezTo>
                  <a:pt x="35575" y="12140"/>
                  <a:pt x="37049" y="12154"/>
                  <a:pt x="37971" y="12189"/>
                </a:cubicBezTo>
                <a:cubicBezTo>
                  <a:pt x="38168" y="12172"/>
                  <a:pt x="38373" y="12164"/>
                  <a:pt x="38579" y="12164"/>
                </a:cubicBezTo>
                <a:cubicBezTo>
                  <a:pt x="38784" y="12164"/>
                  <a:pt x="38990" y="12172"/>
                  <a:pt x="39187" y="12189"/>
                </a:cubicBezTo>
                <a:cubicBezTo>
                  <a:pt x="39582" y="12320"/>
                  <a:pt x="39943" y="12517"/>
                  <a:pt x="40272" y="12780"/>
                </a:cubicBezTo>
                <a:cubicBezTo>
                  <a:pt x="41398" y="13381"/>
                  <a:pt x="42639" y="13696"/>
                  <a:pt x="43907" y="13696"/>
                </a:cubicBezTo>
                <a:cubicBezTo>
                  <a:pt x="44304" y="13696"/>
                  <a:pt x="44704" y="13665"/>
                  <a:pt x="45105" y="13602"/>
                </a:cubicBezTo>
                <a:cubicBezTo>
                  <a:pt x="45227" y="13575"/>
                  <a:pt x="45361" y="13559"/>
                  <a:pt x="45497" y="13559"/>
                </a:cubicBezTo>
                <a:cubicBezTo>
                  <a:pt x="45689" y="13559"/>
                  <a:pt x="45885" y="13591"/>
                  <a:pt x="46058" y="13668"/>
                </a:cubicBezTo>
                <a:cubicBezTo>
                  <a:pt x="46222" y="13734"/>
                  <a:pt x="46420" y="13734"/>
                  <a:pt x="46584" y="13734"/>
                </a:cubicBezTo>
                <a:cubicBezTo>
                  <a:pt x="47472" y="13701"/>
                  <a:pt x="48326" y="13734"/>
                  <a:pt x="49181" y="13635"/>
                </a:cubicBezTo>
                <a:cubicBezTo>
                  <a:pt x="50167" y="13602"/>
                  <a:pt x="51154" y="13405"/>
                  <a:pt x="52074" y="13109"/>
                </a:cubicBezTo>
                <a:cubicBezTo>
                  <a:pt x="52337" y="13011"/>
                  <a:pt x="52600" y="12945"/>
                  <a:pt x="52896" y="12846"/>
                </a:cubicBezTo>
                <a:cubicBezTo>
                  <a:pt x="53619" y="13142"/>
                  <a:pt x="54408" y="13306"/>
                  <a:pt x="55197" y="13339"/>
                </a:cubicBezTo>
                <a:cubicBezTo>
                  <a:pt x="57466" y="13471"/>
                  <a:pt x="59734" y="13602"/>
                  <a:pt x="62002" y="13734"/>
                </a:cubicBezTo>
                <a:cubicBezTo>
                  <a:pt x="63515" y="13832"/>
                  <a:pt x="73246" y="13964"/>
                  <a:pt x="74758" y="14095"/>
                </a:cubicBezTo>
                <a:cubicBezTo>
                  <a:pt x="75284" y="14128"/>
                  <a:pt x="75843" y="14161"/>
                  <a:pt x="76369" y="14194"/>
                </a:cubicBezTo>
                <a:lnTo>
                  <a:pt x="77158" y="14260"/>
                </a:lnTo>
                <a:cubicBezTo>
                  <a:pt x="77289" y="14457"/>
                  <a:pt x="77355" y="14720"/>
                  <a:pt x="77289" y="14983"/>
                </a:cubicBezTo>
                <a:cubicBezTo>
                  <a:pt x="77224" y="18698"/>
                  <a:pt x="77191" y="22446"/>
                  <a:pt x="77125" y="26161"/>
                </a:cubicBezTo>
                <a:cubicBezTo>
                  <a:pt x="76895" y="37338"/>
                  <a:pt x="76665" y="48483"/>
                  <a:pt x="76467" y="59627"/>
                </a:cubicBezTo>
                <a:cubicBezTo>
                  <a:pt x="76303" y="68734"/>
                  <a:pt x="76139" y="77840"/>
                  <a:pt x="75974" y="86946"/>
                </a:cubicBezTo>
                <a:cubicBezTo>
                  <a:pt x="75909" y="90201"/>
                  <a:pt x="75876" y="93456"/>
                  <a:pt x="75843" y="96710"/>
                </a:cubicBezTo>
                <a:lnTo>
                  <a:pt x="75843" y="99176"/>
                </a:lnTo>
                <a:cubicBezTo>
                  <a:pt x="75810" y="99406"/>
                  <a:pt x="75810" y="99669"/>
                  <a:pt x="75810" y="99965"/>
                </a:cubicBezTo>
                <a:cubicBezTo>
                  <a:pt x="75613" y="99998"/>
                  <a:pt x="75448" y="99998"/>
                  <a:pt x="75251" y="100031"/>
                </a:cubicBezTo>
                <a:cubicBezTo>
                  <a:pt x="74298" y="99998"/>
                  <a:pt x="65093" y="99998"/>
                  <a:pt x="64139" y="99965"/>
                </a:cubicBezTo>
                <a:lnTo>
                  <a:pt x="55230" y="99735"/>
                </a:lnTo>
                <a:lnTo>
                  <a:pt x="54770" y="99735"/>
                </a:lnTo>
                <a:cubicBezTo>
                  <a:pt x="54342" y="99735"/>
                  <a:pt x="53882" y="99735"/>
                  <a:pt x="53652" y="100261"/>
                </a:cubicBezTo>
                <a:cubicBezTo>
                  <a:pt x="53422" y="100064"/>
                  <a:pt x="53258" y="99899"/>
                  <a:pt x="53093" y="99768"/>
                </a:cubicBezTo>
                <a:cubicBezTo>
                  <a:pt x="52206" y="99077"/>
                  <a:pt x="51318" y="98453"/>
                  <a:pt x="50200" y="98256"/>
                </a:cubicBezTo>
                <a:cubicBezTo>
                  <a:pt x="49880" y="98182"/>
                  <a:pt x="49555" y="98145"/>
                  <a:pt x="49230" y="98145"/>
                </a:cubicBezTo>
                <a:cubicBezTo>
                  <a:pt x="48689" y="98145"/>
                  <a:pt x="48150" y="98247"/>
                  <a:pt x="47636" y="98453"/>
                </a:cubicBezTo>
                <a:cubicBezTo>
                  <a:pt x="47513" y="98527"/>
                  <a:pt x="47352" y="98564"/>
                  <a:pt x="47197" y="98564"/>
                </a:cubicBezTo>
                <a:cubicBezTo>
                  <a:pt x="47145" y="98564"/>
                  <a:pt x="47094" y="98560"/>
                  <a:pt x="47044" y="98551"/>
                </a:cubicBezTo>
                <a:cubicBezTo>
                  <a:pt x="46770" y="98488"/>
                  <a:pt x="46493" y="98459"/>
                  <a:pt x="46216" y="98459"/>
                </a:cubicBezTo>
                <a:cubicBezTo>
                  <a:pt x="45631" y="98459"/>
                  <a:pt x="45049" y="98591"/>
                  <a:pt x="44513" y="98814"/>
                </a:cubicBezTo>
                <a:cubicBezTo>
                  <a:pt x="44283" y="98910"/>
                  <a:pt x="44042" y="98961"/>
                  <a:pt x="43803" y="98961"/>
                </a:cubicBezTo>
                <a:cubicBezTo>
                  <a:pt x="43632" y="98961"/>
                  <a:pt x="43461" y="98935"/>
                  <a:pt x="43296" y="98880"/>
                </a:cubicBezTo>
                <a:cubicBezTo>
                  <a:pt x="43001" y="98814"/>
                  <a:pt x="42672" y="98749"/>
                  <a:pt x="42310" y="98716"/>
                </a:cubicBezTo>
                <a:cubicBezTo>
                  <a:pt x="42062" y="98683"/>
                  <a:pt x="41814" y="98666"/>
                  <a:pt x="41566" y="98666"/>
                </a:cubicBezTo>
                <a:cubicBezTo>
                  <a:pt x="40334" y="98666"/>
                  <a:pt x="39120" y="99073"/>
                  <a:pt x="38135" y="99866"/>
                </a:cubicBezTo>
                <a:cubicBezTo>
                  <a:pt x="37806" y="100162"/>
                  <a:pt x="37346" y="100294"/>
                  <a:pt x="36886" y="100294"/>
                </a:cubicBezTo>
                <a:cubicBezTo>
                  <a:pt x="33960" y="100294"/>
                  <a:pt x="22848" y="100294"/>
                  <a:pt x="19922" y="100327"/>
                </a:cubicBezTo>
                <a:cubicBezTo>
                  <a:pt x="18344" y="100360"/>
                  <a:pt x="16799" y="100491"/>
                  <a:pt x="15254" y="100557"/>
                </a:cubicBezTo>
                <a:cubicBezTo>
                  <a:pt x="14882" y="100580"/>
                  <a:pt x="14527" y="100603"/>
                  <a:pt x="14153" y="100603"/>
                </a:cubicBezTo>
                <a:cubicBezTo>
                  <a:pt x="13998" y="100603"/>
                  <a:pt x="13840" y="100599"/>
                  <a:pt x="13676" y="100590"/>
                </a:cubicBezTo>
                <a:cubicBezTo>
                  <a:pt x="13643" y="100294"/>
                  <a:pt x="13610" y="100031"/>
                  <a:pt x="13577" y="99801"/>
                </a:cubicBezTo>
                <a:cubicBezTo>
                  <a:pt x="13545" y="99571"/>
                  <a:pt x="13545" y="99340"/>
                  <a:pt x="13545" y="99110"/>
                </a:cubicBezTo>
                <a:lnTo>
                  <a:pt x="13545" y="97499"/>
                </a:lnTo>
                <a:lnTo>
                  <a:pt x="13545" y="88524"/>
                </a:lnTo>
                <a:cubicBezTo>
                  <a:pt x="13545" y="84875"/>
                  <a:pt x="13545" y="81259"/>
                  <a:pt x="13545" y="77610"/>
                </a:cubicBezTo>
                <a:cubicBezTo>
                  <a:pt x="13512" y="74322"/>
                  <a:pt x="13446" y="71068"/>
                  <a:pt x="13380" y="67715"/>
                </a:cubicBezTo>
                <a:cubicBezTo>
                  <a:pt x="13314" y="64361"/>
                  <a:pt x="13282" y="61008"/>
                  <a:pt x="13216" y="57655"/>
                </a:cubicBezTo>
                <a:cubicBezTo>
                  <a:pt x="13051" y="51376"/>
                  <a:pt x="13282" y="45097"/>
                  <a:pt x="13413" y="38785"/>
                </a:cubicBezTo>
                <a:cubicBezTo>
                  <a:pt x="13446" y="38226"/>
                  <a:pt x="13479" y="37667"/>
                  <a:pt x="13479" y="37108"/>
                </a:cubicBezTo>
                <a:cubicBezTo>
                  <a:pt x="13446" y="33623"/>
                  <a:pt x="13545" y="30138"/>
                  <a:pt x="13709" y="26654"/>
                </a:cubicBezTo>
                <a:cubicBezTo>
                  <a:pt x="13775" y="25700"/>
                  <a:pt x="13775" y="24714"/>
                  <a:pt x="13808" y="23761"/>
                </a:cubicBezTo>
                <a:cubicBezTo>
                  <a:pt x="13906" y="21492"/>
                  <a:pt x="14005" y="19257"/>
                  <a:pt x="14103" y="17021"/>
                </a:cubicBezTo>
                <a:cubicBezTo>
                  <a:pt x="14136" y="15739"/>
                  <a:pt x="14202" y="14490"/>
                  <a:pt x="14268" y="13241"/>
                </a:cubicBezTo>
                <a:cubicBezTo>
                  <a:pt x="14268" y="12978"/>
                  <a:pt x="14301" y="12682"/>
                  <a:pt x="14334" y="12386"/>
                </a:cubicBezTo>
                <a:cubicBezTo>
                  <a:pt x="14695" y="12419"/>
                  <a:pt x="14991" y="12485"/>
                  <a:pt x="15320" y="12485"/>
                </a:cubicBezTo>
                <a:lnTo>
                  <a:pt x="16306" y="12485"/>
                </a:lnTo>
                <a:lnTo>
                  <a:pt x="19166" y="12353"/>
                </a:lnTo>
                <a:cubicBezTo>
                  <a:pt x="21770" y="12256"/>
                  <a:pt x="28879" y="12140"/>
                  <a:pt x="33836" y="12140"/>
                </a:cubicBezTo>
                <a:close/>
                <a:moveTo>
                  <a:pt x="11441" y="9592"/>
                </a:moveTo>
                <a:lnTo>
                  <a:pt x="13249" y="9822"/>
                </a:lnTo>
                <a:cubicBezTo>
                  <a:pt x="13249" y="9986"/>
                  <a:pt x="13282" y="10183"/>
                  <a:pt x="13282" y="10348"/>
                </a:cubicBezTo>
                <a:cubicBezTo>
                  <a:pt x="13183" y="12780"/>
                  <a:pt x="13117" y="15213"/>
                  <a:pt x="13019" y="17646"/>
                </a:cubicBezTo>
                <a:cubicBezTo>
                  <a:pt x="12953" y="19618"/>
                  <a:pt x="12887" y="21591"/>
                  <a:pt x="12821" y="23563"/>
                </a:cubicBezTo>
                <a:cubicBezTo>
                  <a:pt x="12756" y="25076"/>
                  <a:pt x="12723" y="26621"/>
                  <a:pt x="12624" y="28166"/>
                </a:cubicBezTo>
                <a:cubicBezTo>
                  <a:pt x="12493" y="30632"/>
                  <a:pt x="12427" y="33130"/>
                  <a:pt x="12427" y="35596"/>
                </a:cubicBezTo>
                <a:cubicBezTo>
                  <a:pt x="12427" y="36549"/>
                  <a:pt x="12394" y="37470"/>
                  <a:pt x="12361" y="38423"/>
                </a:cubicBezTo>
                <a:cubicBezTo>
                  <a:pt x="12328" y="40921"/>
                  <a:pt x="12262" y="43387"/>
                  <a:pt x="12197" y="45886"/>
                </a:cubicBezTo>
                <a:cubicBezTo>
                  <a:pt x="12164" y="47398"/>
                  <a:pt x="12098" y="48943"/>
                  <a:pt x="12098" y="50488"/>
                </a:cubicBezTo>
                <a:cubicBezTo>
                  <a:pt x="12098" y="52756"/>
                  <a:pt x="12131" y="55025"/>
                  <a:pt x="12131" y="57326"/>
                </a:cubicBezTo>
                <a:cubicBezTo>
                  <a:pt x="12131" y="58740"/>
                  <a:pt x="12164" y="60186"/>
                  <a:pt x="12164" y="61600"/>
                </a:cubicBezTo>
                <a:cubicBezTo>
                  <a:pt x="12230" y="65808"/>
                  <a:pt x="12230" y="70016"/>
                  <a:pt x="12361" y="74191"/>
                </a:cubicBezTo>
                <a:cubicBezTo>
                  <a:pt x="12427" y="78004"/>
                  <a:pt x="12394" y="81818"/>
                  <a:pt x="12427" y="85631"/>
                </a:cubicBezTo>
                <a:lnTo>
                  <a:pt x="12427" y="91385"/>
                </a:lnTo>
                <a:cubicBezTo>
                  <a:pt x="12427" y="93752"/>
                  <a:pt x="12460" y="96152"/>
                  <a:pt x="12493" y="98519"/>
                </a:cubicBezTo>
                <a:cubicBezTo>
                  <a:pt x="12525" y="99077"/>
                  <a:pt x="12591" y="99636"/>
                  <a:pt x="12624" y="100195"/>
                </a:cubicBezTo>
                <a:cubicBezTo>
                  <a:pt x="12657" y="100327"/>
                  <a:pt x="12657" y="100458"/>
                  <a:pt x="12657" y="100623"/>
                </a:cubicBezTo>
                <a:cubicBezTo>
                  <a:pt x="12164" y="100721"/>
                  <a:pt x="11638" y="100787"/>
                  <a:pt x="11112" y="100787"/>
                </a:cubicBezTo>
                <a:cubicBezTo>
                  <a:pt x="11079" y="100655"/>
                  <a:pt x="11079" y="100491"/>
                  <a:pt x="11079" y="100327"/>
                </a:cubicBezTo>
                <a:cubicBezTo>
                  <a:pt x="11178" y="98354"/>
                  <a:pt x="11046" y="96415"/>
                  <a:pt x="11013" y="94442"/>
                </a:cubicBezTo>
                <a:cubicBezTo>
                  <a:pt x="10980" y="93357"/>
                  <a:pt x="10947" y="92239"/>
                  <a:pt x="10915" y="91154"/>
                </a:cubicBezTo>
                <a:cubicBezTo>
                  <a:pt x="10849" y="88722"/>
                  <a:pt x="10816" y="86289"/>
                  <a:pt x="10750" y="83856"/>
                </a:cubicBezTo>
                <a:cubicBezTo>
                  <a:pt x="10684" y="80404"/>
                  <a:pt x="10586" y="76952"/>
                  <a:pt x="10520" y="73501"/>
                </a:cubicBezTo>
                <a:cubicBezTo>
                  <a:pt x="10487" y="72021"/>
                  <a:pt x="10454" y="70542"/>
                  <a:pt x="10454" y="69030"/>
                </a:cubicBezTo>
                <a:cubicBezTo>
                  <a:pt x="10454" y="66202"/>
                  <a:pt x="10421" y="63342"/>
                  <a:pt x="10421" y="60515"/>
                </a:cubicBezTo>
                <a:cubicBezTo>
                  <a:pt x="10389" y="56011"/>
                  <a:pt x="10389" y="51573"/>
                  <a:pt x="10356" y="47003"/>
                </a:cubicBezTo>
                <a:cubicBezTo>
                  <a:pt x="10323" y="42467"/>
                  <a:pt x="10389" y="37897"/>
                  <a:pt x="10619" y="33360"/>
                </a:cubicBezTo>
                <a:cubicBezTo>
                  <a:pt x="10717" y="31092"/>
                  <a:pt x="10882" y="28791"/>
                  <a:pt x="10980" y="26522"/>
                </a:cubicBezTo>
                <a:cubicBezTo>
                  <a:pt x="11079" y="24451"/>
                  <a:pt x="11145" y="22347"/>
                  <a:pt x="11210" y="20243"/>
                </a:cubicBezTo>
                <a:cubicBezTo>
                  <a:pt x="11276" y="17251"/>
                  <a:pt x="11309" y="14260"/>
                  <a:pt x="11375" y="11268"/>
                </a:cubicBezTo>
                <a:lnTo>
                  <a:pt x="11375" y="10019"/>
                </a:lnTo>
                <a:cubicBezTo>
                  <a:pt x="11375" y="9887"/>
                  <a:pt x="11408" y="9723"/>
                  <a:pt x="11441" y="9592"/>
                </a:cubicBezTo>
                <a:close/>
                <a:moveTo>
                  <a:pt x="54605" y="100721"/>
                </a:moveTo>
                <a:cubicBezTo>
                  <a:pt x="56578" y="100951"/>
                  <a:pt x="58583" y="101083"/>
                  <a:pt x="60589" y="101083"/>
                </a:cubicBezTo>
                <a:cubicBezTo>
                  <a:pt x="63219" y="101181"/>
                  <a:pt x="74068" y="101247"/>
                  <a:pt x="76698" y="101313"/>
                </a:cubicBezTo>
                <a:cubicBezTo>
                  <a:pt x="77289" y="101313"/>
                  <a:pt x="77881" y="101346"/>
                  <a:pt x="78473" y="101379"/>
                </a:cubicBezTo>
                <a:cubicBezTo>
                  <a:pt x="78604" y="101412"/>
                  <a:pt x="78769" y="101412"/>
                  <a:pt x="78933" y="101477"/>
                </a:cubicBezTo>
                <a:cubicBezTo>
                  <a:pt x="78966" y="101839"/>
                  <a:pt x="78933" y="102233"/>
                  <a:pt x="78769" y="102595"/>
                </a:cubicBezTo>
                <a:lnTo>
                  <a:pt x="78802" y="102595"/>
                </a:lnTo>
                <a:cubicBezTo>
                  <a:pt x="78637" y="102595"/>
                  <a:pt x="78506" y="102628"/>
                  <a:pt x="78374" y="102628"/>
                </a:cubicBezTo>
                <a:cubicBezTo>
                  <a:pt x="77907" y="102632"/>
                  <a:pt x="77302" y="102634"/>
                  <a:pt x="76595" y="102634"/>
                </a:cubicBezTo>
                <a:cubicBezTo>
                  <a:pt x="71830" y="102634"/>
                  <a:pt x="62423" y="102541"/>
                  <a:pt x="59274" y="102398"/>
                </a:cubicBezTo>
                <a:cubicBezTo>
                  <a:pt x="58649" y="102332"/>
                  <a:pt x="57992" y="102332"/>
                  <a:pt x="57367" y="102332"/>
                </a:cubicBezTo>
                <a:cubicBezTo>
                  <a:pt x="56644" y="102332"/>
                  <a:pt x="55920" y="102299"/>
                  <a:pt x="55197" y="102266"/>
                </a:cubicBezTo>
                <a:cubicBezTo>
                  <a:pt x="55000" y="102003"/>
                  <a:pt x="54836" y="101740"/>
                  <a:pt x="54671" y="101477"/>
                </a:cubicBezTo>
                <a:cubicBezTo>
                  <a:pt x="54474" y="101247"/>
                  <a:pt x="54310" y="101017"/>
                  <a:pt x="54211" y="100721"/>
                </a:cubicBezTo>
                <a:close/>
                <a:moveTo>
                  <a:pt x="36028" y="101392"/>
                </a:moveTo>
                <a:cubicBezTo>
                  <a:pt x="36162" y="101392"/>
                  <a:pt x="36301" y="101415"/>
                  <a:pt x="36426" y="101477"/>
                </a:cubicBezTo>
                <a:lnTo>
                  <a:pt x="36426" y="101642"/>
                </a:lnTo>
                <a:lnTo>
                  <a:pt x="35801" y="102661"/>
                </a:lnTo>
                <a:lnTo>
                  <a:pt x="34880" y="102694"/>
                </a:lnTo>
                <a:cubicBezTo>
                  <a:pt x="32875" y="102759"/>
                  <a:pt x="22651" y="102825"/>
                  <a:pt x="20613" y="102891"/>
                </a:cubicBezTo>
                <a:cubicBezTo>
                  <a:pt x="19035" y="102924"/>
                  <a:pt x="17457" y="102891"/>
                  <a:pt x="15879" y="102957"/>
                </a:cubicBezTo>
                <a:cubicBezTo>
                  <a:pt x="14465" y="102990"/>
                  <a:pt x="13019" y="103088"/>
                  <a:pt x="11572" y="103187"/>
                </a:cubicBezTo>
                <a:lnTo>
                  <a:pt x="11243" y="103187"/>
                </a:lnTo>
                <a:cubicBezTo>
                  <a:pt x="11079" y="102792"/>
                  <a:pt x="11243" y="102431"/>
                  <a:pt x="11243" y="102069"/>
                </a:cubicBezTo>
                <a:cubicBezTo>
                  <a:pt x="11309" y="102036"/>
                  <a:pt x="11408" y="102003"/>
                  <a:pt x="11506" y="101970"/>
                </a:cubicBezTo>
                <a:cubicBezTo>
                  <a:pt x="14432" y="101970"/>
                  <a:pt x="17358" y="101740"/>
                  <a:pt x="20284" y="101543"/>
                </a:cubicBezTo>
                <a:cubicBezTo>
                  <a:pt x="21270" y="101469"/>
                  <a:pt x="26861" y="101432"/>
                  <a:pt x="30150" y="101432"/>
                </a:cubicBezTo>
                <a:cubicBezTo>
                  <a:pt x="31246" y="101432"/>
                  <a:pt x="32086" y="101436"/>
                  <a:pt x="32415" y="101444"/>
                </a:cubicBezTo>
                <a:cubicBezTo>
                  <a:pt x="32638" y="101451"/>
                  <a:pt x="32862" y="101454"/>
                  <a:pt x="33086" y="101454"/>
                </a:cubicBezTo>
                <a:cubicBezTo>
                  <a:pt x="33981" y="101454"/>
                  <a:pt x="34880" y="101412"/>
                  <a:pt x="35801" y="101412"/>
                </a:cubicBezTo>
                <a:cubicBezTo>
                  <a:pt x="35873" y="101399"/>
                  <a:pt x="35950" y="101392"/>
                  <a:pt x="36028" y="101392"/>
                </a:cubicBezTo>
                <a:close/>
                <a:moveTo>
                  <a:pt x="40469" y="99998"/>
                </a:moveTo>
                <a:lnTo>
                  <a:pt x="40469" y="99998"/>
                </a:lnTo>
                <a:cubicBezTo>
                  <a:pt x="40535" y="100195"/>
                  <a:pt x="40371" y="100261"/>
                  <a:pt x="40305" y="100327"/>
                </a:cubicBezTo>
                <a:cubicBezTo>
                  <a:pt x="39746" y="100787"/>
                  <a:pt x="39154" y="101280"/>
                  <a:pt x="38628" y="101773"/>
                </a:cubicBezTo>
                <a:cubicBezTo>
                  <a:pt x="38398" y="101970"/>
                  <a:pt x="38201" y="102201"/>
                  <a:pt x="38036" y="102464"/>
                </a:cubicBezTo>
                <a:cubicBezTo>
                  <a:pt x="37938" y="102562"/>
                  <a:pt x="37971" y="102727"/>
                  <a:pt x="38102" y="102792"/>
                </a:cubicBezTo>
                <a:cubicBezTo>
                  <a:pt x="38168" y="102858"/>
                  <a:pt x="38267" y="102858"/>
                  <a:pt x="38365" y="102858"/>
                </a:cubicBezTo>
                <a:cubicBezTo>
                  <a:pt x="38562" y="102759"/>
                  <a:pt x="38727" y="102628"/>
                  <a:pt x="38891" y="102529"/>
                </a:cubicBezTo>
                <a:lnTo>
                  <a:pt x="40798" y="101149"/>
                </a:lnTo>
                <a:cubicBezTo>
                  <a:pt x="40962" y="101050"/>
                  <a:pt x="41094" y="100951"/>
                  <a:pt x="41291" y="100820"/>
                </a:cubicBezTo>
                <a:cubicBezTo>
                  <a:pt x="41324" y="100918"/>
                  <a:pt x="41324" y="100984"/>
                  <a:pt x="41324" y="101083"/>
                </a:cubicBezTo>
                <a:cubicBezTo>
                  <a:pt x="40864" y="102529"/>
                  <a:pt x="40075" y="103811"/>
                  <a:pt x="38990" y="104863"/>
                </a:cubicBezTo>
                <a:cubicBezTo>
                  <a:pt x="38924" y="104929"/>
                  <a:pt x="38891" y="104962"/>
                  <a:pt x="38825" y="105028"/>
                </a:cubicBezTo>
                <a:cubicBezTo>
                  <a:pt x="37773" y="105751"/>
                  <a:pt x="36656" y="106343"/>
                  <a:pt x="35472" y="106803"/>
                </a:cubicBezTo>
                <a:cubicBezTo>
                  <a:pt x="35439" y="106704"/>
                  <a:pt x="35439" y="106606"/>
                  <a:pt x="35439" y="106507"/>
                </a:cubicBezTo>
                <a:cubicBezTo>
                  <a:pt x="35834" y="105159"/>
                  <a:pt x="36393" y="103910"/>
                  <a:pt x="37116" y="102727"/>
                </a:cubicBezTo>
                <a:cubicBezTo>
                  <a:pt x="37346" y="102365"/>
                  <a:pt x="37609" y="102003"/>
                  <a:pt x="37905" y="101675"/>
                </a:cubicBezTo>
                <a:cubicBezTo>
                  <a:pt x="38036" y="101510"/>
                  <a:pt x="38201" y="101379"/>
                  <a:pt x="38398" y="101280"/>
                </a:cubicBezTo>
                <a:cubicBezTo>
                  <a:pt x="38628" y="101214"/>
                  <a:pt x="38825" y="101017"/>
                  <a:pt x="38957" y="100820"/>
                </a:cubicBezTo>
                <a:cubicBezTo>
                  <a:pt x="39056" y="100655"/>
                  <a:pt x="39187" y="100557"/>
                  <a:pt x="39351" y="100491"/>
                </a:cubicBezTo>
                <a:cubicBezTo>
                  <a:pt x="39713" y="100261"/>
                  <a:pt x="40075" y="100097"/>
                  <a:pt x="40469" y="99998"/>
                </a:cubicBezTo>
                <a:close/>
                <a:moveTo>
                  <a:pt x="49740" y="99406"/>
                </a:moveTo>
                <a:cubicBezTo>
                  <a:pt x="50200" y="99406"/>
                  <a:pt x="50660" y="99538"/>
                  <a:pt x="51055" y="99768"/>
                </a:cubicBezTo>
                <a:cubicBezTo>
                  <a:pt x="52732" y="100655"/>
                  <a:pt x="54047" y="102168"/>
                  <a:pt x="54671" y="103943"/>
                </a:cubicBezTo>
                <a:cubicBezTo>
                  <a:pt x="55066" y="105028"/>
                  <a:pt x="55296" y="106178"/>
                  <a:pt x="55362" y="107329"/>
                </a:cubicBezTo>
                <a:cubicBezTo>
                  <a:pt x="55394" y="107625"/>
                  <a:pt x="55394" y="107888"/>
                  <a:pt x="55394" y="108151"/>
                </a:cubicBezTo>
                <a:cubicBezTo>
                  <a:pt x="55312" y="108233"/>
                  <a:pt x="55230" y="108258"/>
                  <a:pt x="55152" y="108258"/>
                </a:cubicBezTo>
                <a:cubicBezTo>
                  <a:pt x="55074" y="108258"/>
                  <a:pt x="55000" y="108233"/>
                  <a:pt x="54934" y="108217"/>
                </a:cubicBezTo>
                <a:cubicBezTo>
                  <a:pt x="53981" y="107921"/>
                  <a:pt x="53093" y="107461"/>
                  <a:pt x="52271" y="106902"/>
                </a:cubicBezTo>
                <a:cubicBezTo>
                  <a:pt x="51647" y="106441"/>
                  <a:pt x="51121" y="105817"/>
                  <a:pt x="50759" y="105094"/>
                </a:cubicBezTo>
                <a:cubicBezTo>
                  <a:pt x="50529" y="104600"/>
                  <a:pt x="50266" y="104074"/>
                  <a:pt x="50036" y="103581"/>
                </a:cubicBezTo>
                <a:cubicBezTo>
                  <a:pt x="49970" y="103483"/>
                  <a:pt x="49937" y="103351"/>
                  <a:pt x="49937" y="103220"/>
                </a:cubicBezTo>
                <a:cubicBezTo>
                  <a:pt x="49937" y="102595"/>
                  <a:pt x="49871" y="101938"/>
                  <a:pt x="49707" y="101346"/>
                </a:cubicBezTo>
                <a:cubicBezTo>
                  <a:pt x="49674" y="101247"/>
                  <a:pt x="49674" y="101149"/>
                  <a:pt x="49707" y="101050"/>
                </a:cubicBezTo>
                <a:cubicBezTo>
                  <a:pt x="49806" y="101116"/>
                  <a:pt x="49904" y="101181"/>
                  <a:pt x="50036" y="101280"/>
                </a:cubicBezTo>
                <a:cubicBezTo>
                  <a:pt x="50660" y="101905"/>
                  <a:pt x="51252" y="102562"/>
                  <a:pt x="51877" y="103187"/>
                </a:cubicBezTo>
                <a:cubicBezTo>
                  <a:pt x="52008" y="103351"/>
                  <a:pt x="52173" y="103483"/>
                  <a:pt x="52337" y="103581"/>
                </a:cubicBezTo>
                <a:cubicBezTo>
                  <a:pt x="52370" y="103598"/>
                  <a:pt x="52403" y="103606"/>
                  <a:pt x="52440" y="103606"/>
                </a:cubicBezTo>
                <a:cubicBezTo>
                  <a:pt x="52477" y="103606"/>
                  <a:pt x="52518" y="103598"/>
                  <a:pt x="52567" y="103581"/>
                </a:cubicBezTo>
                <a:cubicBezTo>
                  <a:pt x="52633" y="103516"/>
                  <a:pt x="52666" y="103417"/>
                  <a:pt x="52666" y="103351"/>
                </a:cubicBezTo>
                <a:cubicBezTo>
                  <a:pt x="52600" y="103088"/>
                  <a:pt x="52501" y="102825"/>
                  <a:pt x="52370" y="102595"/>
                </a:cubicBezTo>
                <a:cubicBezTo>
                  <a:pt x="52008" y="102069"/>
                  <a:pt x="51614" y="101543"/>
                  <a:pt x="51219" y="101050"/>
                </a:cubicBezTo>
                <a:cubicBezTo>
                  <a:pt x="50891" y="100655"/>
                  <a:pt x="50529" y="100294"/>
                  <a:pt x="50167" y="99899"/>
                </a:cubicBezTo>
                <a:lnTo>
                  <a:pt x="49740" y="99406"/>
                </a:lnTo>
                <a:close/>
                <a:moveTo>
                  <a:pt x="46355" y="99578"/>
                </a:moveTo>
                <a:cubicBezTo>
                  <a:pt x="46724" y="99578"/>
                  <a:pt x="47092" y="99702"/>
                  <a:pt x="47406" y="99932"/>
                </a:cubicBezTo>
                <a:cubicBezTo>
                  <a:pt x="48261" y="100590"/>
                  <a:pt x="48754" y="101576"/>
                  <a:pt x="48754" y="102661"/>
                </a:cubicBezTo>
                <a:cubicBezTo>
                  <a:pt x="48787" y="103384"/>
                  <a:pt x="48688" y="104107"/>
                  <a:pt x="48458" y="104798"/>
                </a:cubicBezTo>
                <a:cubicBezTo>
                  <a:pt x="47899" y="106704"/>
                  <a:pt x="47011" y="108513"/>
                  <a:pt x="45828" y="110123"/>
                </a:cubicBezTo>
                <a:cubicBezTo>
                  <a:pt x="45729" y="110222"/>
                  <a:pt x="45631" y="110354"/>
                  <a:pt x="45466" y="110551"/>
                </a:cubicBezTo>
                <a:cubicBezTo>
                  <a:pt x="45203" y="110222"/>
                  <a:pt x="45006" y="109926"/>
                  <a:pt x="44809" y="109565"/>
                </a:cubicBezTo>
                <a:cubicBezTo>
                  <a:pt x="43921" y="108151"/>
                  <a:pt x="43231" y="106639"/>
                  <a:pt x="42738" y="105061"/>
                </a:cubicBezTo>
                <a:cubicBezTo>
                  <a:pt x="42376" y="104107"/>
                  <a:pt x="42310" y="103088"/>
                  <a:pt x="42573" y="102135"/>
                </a:cubicBezTo>
                <a:cubicBezTo>
                  <a:pt x="42672" y="101839"/>
                  <a:pt x="42770" y="101543"/>
                  <a:pt x="42902" y="101247"/>
                </a:cubicBezTo>
                <a:cubicBezTo>
                  <a:pt x="43066" y="100787"/>
                  <a:pt x="43428" y="100425"/>
                  <a:pt x="43921" y="100294"/>
                </a:cubicBezTo>
                <a:cubicBezTo>
                  <a:pt x="44085" y="100228"/>
                  <a:pt x="44250" y="100162"/>
                  <a:pt x="44447" y="100064"/>
                </a:cubicBezTo>
                <a:cubicBezTo>
                  <a:pt x="44611" y="100129"/>
                  <a:pt x="44611" y="100294"/>
                  <a:pt x="44611" y="100392"/>
                </a:cubicBezTo>
                <a:cubicBezTo>
                  <a:pt x="44776" y="101280"/>
                  <a:pt x="44907" y="102168"/>
                  <a:pt x="45039" y="103055"/>
                </a:cubicBezTo>
                <a:cubicBezTo>
                  <a:pt x="45072" y="103285"/>
                  <a:pt x="45105" y="103516"/>
                  <a:pt x="45170" y="103746"/>
                </a:cubicBezTo>
                <a:cubicBezTo>
                  <a:pt x="45261" y="104138"/>
                  <a:pt x="45379" y="104309"/>
                  <a:pt x="45550" y="104309"/>
                </a:cubicBezTo>
                <a:cubicBezTo>
                  <a:pt x="45566" y="104309"/>
                  <a:pt x="45581" y="104307"/>
                  <a:pt x="45598" y="104305"/>
                </a:cubicBezTo>
                <a:cubicBezTo>
                  <a:pt x="45894" y="104173"/>
                  <a:pt x="45861" y="103877"/>
                  <a:pt x="45861" y="103647"/>
                </a:cubicBezTo>
                <a:cubicBezTo>
                  <a:pt x="45861" y="102661"/>
                  <a:pt x="45828" y="101707"/>
                  <a:pt x="45795" y="100721"/>
                </a:cubicBezTo>
                <a:cubicBezTo>
                  <a:pt x="45762" y="100392"/>
                  <a:pt x="45729" y="100064"/>
                  <a:pt x="45729" y="99702"/>
                </a:cubicBezTo>
                <a:cubicBezTo>
                  <a:pt x="45932" y="99618"/>
                  <a:pt x="46144" y="99578"/>
                  <a:pt x="46355" y="99578"/>
                </a:cubicBezTo>
                <a:close/>
                <a:moveTo>
                  <a:pt x="47121" y="0"/>
                </a:moveTo>
                <a:cubicBezTo>
                  <a:pt x="46974" y="0"/>
                  <a:pt x="46825" y="30"/>
                  <a:pt x="46683" y="91"/>
                </a:cubicBezTo>
                <a:cubicBezTo>
                  <a:pt x="46420" y="189"/>
                  <a:pt x="46222" y="321"/>
                  <a:pt x="45992" y="452"/>
                </a:cubicBezTo>
                <a:cubicBezTo>
                  <a:pt x="44809" y="1241"/>
                  <a:pt x="43921" y="2392"/>
                  <a:pt x="43494" y="3740"/>
                </a:cubicBezTo>
                <a:cubicBezTo>
                  <a:pt x="43296" y="4430"/>
                  <a:pt x="43165" y="5121"/>
                  <a:pt x="43099" y="5844"/>
                </a:cubicBezTo>
                <a:cubicBezTo>
                  <a:pt x="43132" y="6107"/>
                  <a:pt x="43066" y="6403"/>
                  <a:pt x="42935" y="6633"/>
                </a:cubicBezTo>
                <a:lnTo>
                  <a:pt x="42606" y="6304"/>
                </a:lnTo>
                <a:cubicBezTo>
                  <a:pt x="42080" y="5811"/>
                  <a:pt x="41587" y="5285"/>
                  <a:pt x="41028" y="4825"/>
                </a:cubicBezTo>
                <a:cubicBezTo>
                  <a:pt x="40601" y="4463"/>
                  <a:pt x="40108" y="4167"/>
                  <a:pt x="39614" y="3937"/>
                </a:cubicBezTo>
                <a:cubicBezTo>
                  <a:pt x="38661" y="3543"/>
                  <a:pt x="37642" y="3247"/>
                  <a:pt x="36623" y="3049"/>
                </a:cubicBezTo>
                <a:cubicBezTo>
                  <a:pt x="36531" y="3022"/>
                  <a:pt x="36439" y="3009"/>
                  <a:pt x="36349" y="3009"/>
                </a:cubicBezTo>
                <a:cubicBezTo>
                  <a:pt x="35892" y="3009"/>
                  <a:pt x="35489" y="3339"/>
                  <a:pt x="35406" y="3806"/>
                </a:cubicBezTo>
                <a:cubicBezTo>
                  <a:pt x="35341" y="4101"/>
                  <a:pt x="35308" y="4364"/>
                  <a:pt x="35308" y="4627"/>
                </a:cubicBezTo>
                <a:cubicBezTo>
                  <a:pt x="35308" y="5745"/>
                  <a:pt x="35538" y="6830"/>
                  <a:pt x="35932" y="7849"/>
                </a:cubicBezTo>
                <a:cubicBezTo>
                  <a:pt x="35998" y="8046"/>
                  <a:pt x="36064" y="8244"/>
                  <a:pt x="36130" y="8474"/>
                </a:cubicBezTo>
                <a:lnTo>
                  <a:pt x="35242" y="8474"/>
                </a:lnTo>
                <a:cubicBezTo>
                  <a:pt x="33039" y="8408"/>
                  <a:pt x="22618" y="8342"/>
                  <a:pt x="20415" y="8342"/>
                </a:cubicBezTo>
                <a:cubicBezTo>
                  <a:pt x="18542" y="8342"/>
                  <a:pt x="16635" y="8441"/>
                  <a:pt x="14761" y="8540"/>
                </a:cubicBezTo>
                <a:cubicBezTo>
                  <a:pt x="14742" y="8541"/>
                  <a:pt x="14723" y="8542"/>
                  <a:pt x="14705" y="8542"/>
                </a:cubicBezTo>
                <a:cubicBezTo>
                  <a:pt x="14402" y="8542"/>
                  <a:pt x="14117" y="8364"/>
                  <a:pt x="13848" y="8364"/>
                </a:cubicBezTo>
                <a:cubicBezTo>
                  <a:pt x="13756" y="8364"/>
                  <a:pt x="13666" y="8385"/>
                  <a:pt x="13577" y="8441"/>
                </a:cubicBezTo>
                <a:cubicBezTo>
                  <a:pt x="13408" y="8525"/>
                  <a:pt x="13233" y="8550"/>
                  <a:pt x="13057" y="8550"/>
                </a:cubicBezTo>
                <a:cubicBezTo>
                  <a:pt x="12823" y="8550"/>
                  <a:pt x="12586" y="8507"/>
                  <a:pt x="12361" y="8507"/>
                </a:cubicBezTo>
                <a:cubicBezTo>
                  <a:pt x="12254" y="8498"/>
                  <a:pt x="12147" y="8494"/>
                  <a:pt x="12040" y="8494"/>
                </a:cubicBezTo>
                <a:cubicBezTo>
                  <a:pt x="11720" y="8494"/>
                  <a:pt x="11399" y="8531"/>
                  <a:pt x="11079" y="8605"/>
                </a:cubicBezTo>
                <a:cubicBezTo>
                  <a:pt x="10520" y="8737"/>
                  <a:pt x="10454" y="8704"/>
                  <a:pt x="10389" y="9230"/>
                </a:cubicBezTo>
                <a:cubicBezTo>
                  <a:pt x="10389" y="9329"/>
                  <a:pt x="10389" y="9427"/>
                  <a:pt x="10389" y="9526"/>
                </a:cubicBezTo>
                <a:cubicBezTo>
                  <a:pt x="10290" y="12222"/>
                  <a:pt x="10126" y="14917"/>
                  <a:pt x="10093" y="17580"/>
                </a:cubicBezTo>
                <a:cubicBezTo>
                  <a:pt x="10027" y="20769"/>
                  <a:pt x="9994" y="23925"/>
                  <a:pt x="9797" y="27114"/>
                </a:cubicBezTo>
                <a:cubicBezTo>
                  <a:pt x="9632" y="29711"/>
                  <a:pt x="9501" y="32308"/>
                  <a:pt x="9369" y="34905"/>
                </a:cubicBezTo>
                <a:cubicBezTo>
                  <a:pt x="9205" y="38094"/>
                  <a:pt x="9172" y="41316"/>
                  <a:pt x="9205" y="44505"/>
                </a:cubicBezTo>
                <a:cubicBezTo>
                  <a:pt x="9238" y="45984"/>
                  <a:pt x="9238" y="47464"/>
                  <a:pt x="9238" y="48943"/>
                </a:cubicBezTo>
                <a:cubicBezTo>
                  <a:pt x="9238" y="49239"/>
                  <a:pt x="9238" y="49568"/>
                  <a:pt x="9139" y="49863"/>
                </a:cubicBezTo>
                <a:cubicBezTo>
                  <a:pt x="9008" y="49732"/>
                  <a:pt x="8942" y="49699"/>
                  <a:pt x="8876" y="49633"/>
                </a:cubicBezTo>
                <a:cubicBezTo>
                  <a:pt x="8646" y="49370"/>
                  <a:pt x="8383" y="49107"/>
                  <a:pt x="8153" y="48844"/>
                </a:cubicBezTo>
                <a:cubicBezTo>
                  <a:pt x="7336" y="47967"/>
                  <a:pt x="6214" y="47452"/>
                  <a:pt x="5015" y="47452"/>
                </a:cubicBezTo>
                <a:cubicBezTo>
                  <a:pt x="4911" y="47452"/>
                  <a:pt x="4806" y="47456"/>
                  <a:pt x="4701" y="47464"/>
                </a:cubicBezTo>
                <a:cubicBezTo>
                  <a:pt x="4307" y="47464"/>
                  <a:pt x="3879" y="47562"/>
                  <a:pt x="3551" y="47825"/>
                </a:cubicBezTo>
                <a:cubicBezTo>
                  <a:pt x="2926" y="48187"/>
                  <a:pt x="2696" y="48976"/>
                  <a:pt x="3057" y="49633"/>
                </a:cubicBezTo>
                <a:cubicBezTo>
                  <a:pt x="3189" y="49863"/>
                  <a:pt x="3353" y="50126"/>
                  <a:pt x="3551" y="50324"/>
                </a:cubicBezTo>
                <a:cubicBezTo>
                  <a:pt x="3945" y="50718"/>
                  <a:pt x="4405" y="51047"/>
                  <a:pt x="4800" y="51441"/>
                </a:cubicBezTo>
                <a:cubicBezTo>
                  <a:pt x="4898" y="51507"/>
                  <a:pt x="5030" y="51540"/>
                  <a:pt x="4997" y="51737"/>
                </a:cubicBezTo>
                <a:cubicBezTo>
                  <a:pt x="4800" y="51737"/>
                  <a:pt x="4635" y="51770"/>
                  <a:pt x="4471" y="51770"/>
                </a:cubicBezTo>
                <a:cubicBezTo>
                  <a:pt x="3846" y="51836"/>
                  <a:pt x="3189" y="51902"/>
                  <a:pt x="2564" y="52033"/>
                </a:cubicBezTo>
                <a:cubicBezTo>
                  <a:pt x="1874" y="52132"/>
                  <a:pt x="1249" y="52493"/>
                  <a:pt x="789" y="53052"/>
                </a:cubicBezTo>
                <a:cubicBezTo>
                  <a:pt x="0" y="53907"/>
                  <a:pt x="132" y="55321"/>
                  <a:pt x="1085" y="56011"/>
                </a:cubicBezTo>
                <a:cubicBezTo>
                  <a:pt x="1414" y="56274"/>
                  <a:pt x="1775" y="56471"/>
                  <a:pt x="2170" y="56570"/>
                </a:cubicBezTo>
                <a:cubicBezTo>
                  <a:pt x="2827" y="56767"/>
                  <a:pt x="3518" y="56833"/>
                  <a:pt x="4208" y="56833"/>
                </a:cubicBezTo>
                <a:cubicBezTo>
                  <a:pt x="4284" y="56833"/>
                  <a:pt x="4367" y="56812"/>
                  <a:pt x="4450" y="56812"/>
                </a:cubicBezTo>
                <a:cubicBezTo>
                  <a:pt x="4547" y="56812"/>
                  <a:pt x="4645" y="56841"/>
                  <a:pt x="4734" y="56964"/>
                </a:cubicBezTo>
                <a:lnTo>
                  <a:pt x="4077" y="57556"/>
                </a:lnTo>
                <a:cubicBezTo>
                  <a:pt x="3518" y="58049"/>
                  <a:pt x="3123" y="58674"/>
                  <a:pt x="2959" y="59364"/>
                </a:cubicBezTo>
                <a:cubicBezTo>
                  <a:pt x="2597" y="60614"/>
                  <a:pt x="3485" y="61863"/>
                  <a:pt x="4800" y="61929"/>
                </a:cubicBezTo>
                <a:cubicBezTo>
                  <a:pt x="4886" y="61935"/>
                  <a:pt x="4972" y="61938"/>
                  <a:pt x="5058" y="61938"/>
                </a:cubicBezTo>
                <a:cubicBezTo>
                  <a:pt x="5831" y="61938"/>
                  <a:pt x="6615" y="61675"/>
                  <a:pt x="7265" y="61172"/>
                </a:cubicBezTo>
                <a:cubicBezTo>
                  <a:pt x="7824" y="60745"/>
                  <a:pt x="8350" y="60219"/>
                  <a:pt x="8811" y="59627"/>
                </a:cubicBezTo>
                <a:cubicBezTo>
                  <a:pt x="8909" y="59496"/>
                  <a:pt x="8942" y="59299"/>
                  <a:pt x="9205" y="59233"/>
                </a:cubicBezTo>
                <a:cubicBezTo>
                  <a:pt x="9238" y="59430"/>
                  <a:pt x="9238" y="59594"/>
                  <a:pt x="9238" y="59759"/>
                </a:cubicBezTo>
                <a:cubicBezTo>
                  <a:pt x="9271" y="61731"/>
                  <a:pt x="9271" y="63737"/>
                  <a:pt x="9271" y="65742"/>
                </a:cubicBezTo>
                <a:cubicBezTo>
                  <a:pt x="9337" y="70049"/>
                  <a:pt x="9369" y="74388"/>
                  <a:pt x="9435" y="78695"/>
                </a:cubicBezTo>
                <a:cubicBezTo>
                  <a:pt x="9468" y="79911"/>
                  <a:pt x="9501" y="81095"/>
                  <a:pt x="9501" y="82311"/>
                </a:cubicBezTo>
                <a:cubicBezTo>
                  <a:pt x="9567" y="84810"/>
                  <a:pt x="9632" y="87308"/>
                  <a:pt x="9698" y="89839"/>
                </a:cubicBezTo>
                <a:cubicBezTo>
                  <a:pt x="9731" y="92206"/>
                  <a:pt x="9764" y="94574"/>
                  <a:pt x="9830" y="96973"/>
                </a:cubicBezTo>
                <a:cubicBezTo>
                  <a:pt x="9863" y="97960"/>
                  <a:pt x="9928" y="99012"/>
                  <a:pt x="10027" y="100031"/>
                </a:cubicBezTo>
                <a:cubicBezTo>
                  <a:pt x="10126" y="100820"/>
                  <a:pt x="10158" y="101609"/>
                  <a:pt x="10126" y="102398"/>
                </a:cubicBezTo>
                <a:cubicBezTo>
                  <a:pt x="10126" y="102464"/>
                  <a:pt x="10126" y="102562"/>
                  <a:pt x="10126" y="102628"/>
                </a:cubicBezTo>
                <a:cubicBezTo>
                  <a:pt x="10126" y="102990"/>
                  <a:pt x="10126" y="103351"/>
                  <a:pt x="10553" y="103548"/>
                </a:cubicBezTo>
                <a:cubicBezTo>
                  <a:pt x="10619" y="103581"/>
                  <a:pt x="10652" y="103713"/>
                  <a:pt x="10684" y="103779"/>
                </a:cubicBezTo>
                <a:cubicBezTo>
                  <a:pt x="10783" y="104042"/>
                  <a:pt x="11013" y="104206"/>
                  <a:pt x="11276" y="104206"/>
                </a:cubicBezTo>
                <a:cubicBezTo>
                  <a:pt x="11572" y="104239"/>
                  <a:pt x="11835" y="104239"/>
                  <a:pt x="12131" y="104239"/>
                </a:cubicBezTo>
                <a:cubicBezTo>
                  <a:pt x="13117" y="104206"/>
                  <a:pt x="14103" y="104173"/>
                  <a:pt x="15123" y="104140"/>
                </a:cubicBezTo>
                <a:cubicBezTo>
                  <a:pt x="17687" y="104107"/>
                  <a:pt x="20218" y="104042"/>
                  <a:pt x="22782" y="104009"/>
                </a:cubicBezTo>
                <a:cubicBezTo>
                  <a:pt x="23867" y="103976"/>
                  <a:pt x="33204" y="103910"/>
                  <a:pt x="34289" y="103877"/>
                </a:cubicBezTo>
                <a:cubicBezTo>
                  <a:pt x="34376" y="103866"/>
                  <a:pt x="34464" y="103863"/>
                  <a:pt x="34553" y="103863"/>
                </a:cubicBezTo>
                <a:cubicBezTo>
                  <a:pt x="34731" y="103863"/>
                  <a:pt x="34913" y="103877"/>
                  <a:pt x="35111" y="103877"/>
                </a:cubicBezTo>
                <a:cubicBezTo>
                  <a:pt x="35045" y="104173"/>
                  <a:pt x="34946" y="104370"/>
                  <a:pt x="34880" y="104568"/>
                </a:cubicBezTo>
                <a:cubicBezTo>
                  <a:pt x="34683" y="105291"/>
                  <a:pt x="34453" y="105981"/>
                  <a:pt x="34256" y="106704"/>
                </a:cubicBezTo>
                <a:cubicBezTo>
                  <a:pt x="34223" y="106869"/>
                  <a:pt x="34190" y="107066"/>
                  <a:pt x="34190" y="107230"/>
                </a:cubicBezTo>
                <a:cubicBezTo>
                  <a:pt x="34160" y="107657"/>
                  <a:pt x="34496" y="108027"/>
                  <a:pt x="34911" y="108027"/>
                </a:cubicBezTo>
                <a:cubicBezTo>
                  <a:pt x="34944" y="108027"/>
                  <a:pt x="34978" y="108024"/>
                  <a:pt x="35012" y="108019"/>
                </a:cubicBezTo>
                <a:cubicBezTo>
                  <a:pt x="35308" y="107987"/>
                  <a:pt x="35604" y="107921"/>
                  <a:pt x="35900" y="107822"/>
                </a:cubicBezTo>
                <a:cubicBezTo>
                  <a:pt x="36787" y="107461"/>
                  <a:pt x="37642" y="107033"/>
                  <a:pt x="38431" y="106540"/>
                </a:cubicBezTo>
                <a:cubicBezTo>
                  <a:pt x="39187" y="106113"/>
                  <a:pt x="39845" y="105521"/>
                  <a:pt x="40403" y="104863"/>
                </a:cubicBezTo>
                <a:cubicBezTo>
                  <a:pt x="40601" y="104600"/>
                  <a:pt x="40831" y="104337"/>
                  <a:pt x="41094" y="104042"/>
                </a:cubicBezTo>
                <a:cubicBezTo>
                  <a:pt x="41291" y="104765"/>
                  <a:pt x="41488" y="105389"/>
                  <a:pt x="41718" y="106014"/>
                </a:cubicBezTo>
                <a:cubicBezTo>
                  <a:pt x="42409" y="107855"/>
                  <a:pt x="43296" y="109597"/>
                  <a:pt x="44348" y="111208"/>
                </a:cubicBezTo>
                <a:cubicBezTo>
                  <a:pt x="44447" y="111340"/>
                  <a:pt x="44546" y="111471"/>
                  <a:pt x="44644" y="111603"/>
                </a:cubicBezTo>
                <a:cubicBezTo>
                  <a:pt x="44808" y="111821"/>
                  <a:pt x="45063" y="111939"/>
                  <a:pt x="45325" y="111939"/>
                </a:cubicBezTo>
                <a:cubicBezTo>
                  <a:pt x="45535" y="111939"/>
                  <a:pt x="45750" y="111863"/>
                  <a:pt x="45926" y="111701"/>
                </a:cubicBezTo>
                <a:cubicBezTo>
                  <a:pt x="46189" y="111537"/>
                  <a:pt x="46387" y="111307"/>
                  <a:pt x="46584" y="111077"/>
                </a:cubicBezTo>
                <a:cubicBezTo>
                  <a:pt x="47176" y="110321"/>
                  <a:pt x="47702" y="109532"/>
                  <a:pt x="48129" y="108677"/>
                </a:cubicBezTo>
                <a:cubicBezTo>
                  <a:pt x="48622" y="107691"/>
                  <a:pt x="49082" y="106639"/>
                  <a:pt x="49444" y="105587"/>
                </a:cubicBezTo>
                <a:cubicBezTo>
                  <a:pt x="49510" y="105455"/>
                  <a:pt x="49576" y="105357"/>
                  <a:pt x="49674" y="105258"/>
                </a:cubicBezTo>
                <a:cubicBezTo>
                  <a:pt x="49740" y="105422"/>
                  <a:pt x="49806" y="105554"/>
                  <a:pt x="49839" y="105652"/>
                </a:cubicBezTo>
                <a:cubicBezTo>
                  <a:pt x="50167" y="106441"/>
                  <a:pt x="50693" y="107132"/>
                  <a:pt x="51384" y="107658"/>
                </a:cubicBezTo>
                <a:cubicBezTo>
                  <a:pt x="52501" y="108545"/>
                  <a:pt x="53816" y="109170"/>
                  <a:pt x="55230" y="109466"/>
                </a:cubicBezTo>
                <a:cubicBezTo>
                  <a:pt x="55427" y="109499"/>
                  <a:pt x="55625" y="109499"/>
                  <a:pt x="55855" y="109499"/>
                </a:cubicBezTo>
                <a:cubicBezTo>
                  <a:pt x="56216" y="109499"/>
                  <a:pt x="56545" y="109203"/>
                  <a:pt x="56545" y="108841"/>
                </a:cubicBezTo>
                <a:cubicBezTo>
                  <a:pt x="56578" y="108644"/>
                  <a:pt x="56578" y="108480"/>
                  <a:pt x="56545" y="108282"/>
                </a:cubicBezTo>
                <a:cubicBezTo>
                  <a:pt x="56414" y="106803"/>
                  <a:pt x="56315" y="105291"/>
                  <a:pt x="55822" y="103844"/>
                </a:cubicBezTo>
                <a:cubicBezTo>
                  <a:pt x="55789" y="103713"/>
                  <a:pt x="55723" y="103548"/>
                  <a:pt x="55855" y="103417"/>
                </a:cubicBezTo>
                <a:cubicBezTo>
                  <a:pt x="57137" y="103450"/>
                  <a:pt x="58419" y="103483"/>
                  <a:pt x="59701" y="103548"/>
                </a:cubicBezTo>
                <a:cubicBezTo>
                  <a:pt x="61476" y="103614"/>
                  <a:pt x="71503" y="103713"/>
                  <a:pt x="73279" y="103779"/>
                </a:cubicBezTo>
                <a:lnTo>
                  <a:pt x="77355" y="103779"/>
                </a:lnTo>
                <a:cubicBezTo>
                  <a:pt x="77815" y="103779"/>
                  <a:pt x="78308" y="103811"/>
                  <a:pt x="78802" y="103811"/>
                </a:cubicBezTo>
                <a:cubicBezTo>
                  <a:pt x="78999" y="103811"/>
                  <a:pt x="79196" y="103779"/>
                  <a:pt x="79393" y="103746"/>
                </a:cubicBezTo>
                <a:cubicBezTo>
                  <a:pt x="79755" y="103680"/>
                  <a:pt x="79985" y="103384"/>
                  <a:pt x="79985" y="103022"/>
                </a:cubicBezTo>
                <a:cubicBezTo>
                  <a:pt x="80018" y="102299"/>
                  <a:pt x="80051" y="101576"/>
                  <a:pt x="80051" y="100886"/>
                </a:cubicBezTo>
                <a:cubicBezTo>
                  <a:pt x="80051" y="100557"/>
                  <a:pt x="80051" y="100195"/>
                  <a:pt x="80084" y="99866"/>
                </a:cubicBezTo>
                <a:cubicBezTo>
                  <a:pt x="80182" y="98749"/>
                  <a:pt x="80314" y="97598"/>
                  <a:pt x="80412" y="96447"/>
                </a:cubicBezTo>
                <a:cubicBezTo>
                  <a:pt x="80445" y="96217"/>
                  <a:pt x="80445" y="95987"/>
                  <a:pt x="80412" y="95757"/>
                </a:cubicBezTo>
                <a:lnTo>
                  <a:pt x="80412" y="93160"/>
                </a:lnTo>
                <a:cubicBezTo>
                  <a:pt x="80577" y="84974"/>
                  <a:pt x="80741" y="76821"/>
                  <a:pt x="80873" y="68668"/>
                </a:cubicBezTo>
                <a:cubicBezTo>
                  <a:pt x="80906" y="67024"/>
                  <a:pt x="80971" y="65380"/>
                  <a:pt x="81004" y="63737"/>
                </a:cubicBezTo>
                <a:cubicBezTo>
                  <a:pt x="81004" y="63572"/>
                  <a:pt x="80938" y="63375"/>
                  <a:pt x="81136" y="63211"/>
                </a:cubicBezTo>
                <a:cubicBezTo>
                  <a:pt x="81300" y="63309"/>
                  <a:pt x="81497" y="63408"/>
                  <a:pt x="81662" y="63507"/>
                </a:cubicBezTo>
                <a:cubicBezTo>
                  <a:pt x="82484" y="64033"/>
                  <a:pt x="83371" y="64493"/>
                  <a:pt x="84325" y="64854"/>
                </a:cubicBezTo>
                <a:cubicBezTo>
                  <a:pt x="84807" y="65030"/>
                  <a:pt x="85333" y="65117"/>
                  <a:pt x="85864" y="65117"/>
                </a:cubicBezTo>
                <a:cubicBezTo>
                  <a:pt x="86129" y="65117"/>
                  <a:pt x="86396" y="65096"/>
                  <a:pt x="86659" y="65052"/>
                </a:cubicBezTo>
                <a:cubicBezTo>
                  <a:pt x="87020" y="64986"/>
                  <a:pt x="87349" y="64822"/>
                  <a:pt x="87645" y="64624"/>
                </a:cubicBezTo>
                <a:cubicBezTo>
                  <a:pt x="88204" y="64263"/>
                  <a:pt x="88401" y="63539"/>
                  <a:pt x="88138" y="62948"/>
                </a:cubicBezTo>
                <a:cubicBezTo>
                  <a:pt x="87974" y="62586"/>
                  <a:pt x="87744" y="62257"/>
                  <a:pt x="87481" y="61994"/>
                </a:cubicBezTo>
                <a:cubicBezTo>
                  <a:pt x="87119" y="61666"/>
                  <a:pt x="86757" y="61337"/>
                  <a:pt x="86363" y="61074"/>
                </a:cubicBezTo>
                <a:cubicBezTo>
                  <a:pt x="86264" y="60975"/>
                  <a:pt x="86133" y="60942"/>
                  <a:pt x="86166" y="60745"/>
                </a:cubicBezTo>
                <a:cubicBezTo>
                  <a:pt x="86494" y="60712"/>
                  <a:pt x="86823" y="60646"/>
                  <a:pt x="87185" y="60581"/>
                </a:cubicBezTo>
                <a:cubicBezTo>
                  <a:pt x="87776" y="60482"/>
                  <a:pt x="88335" y="60285"/>
                  <a:pt x="88861" y="60022"/>
                </a:cubicBezTo>
                <a:cubicBezTo>
                  <a:pt x="89256" y="59825"/>
                  <a:pt x="89617" y="59529"/>
                  <a:pt x="89913" y="59167"/>
                </a:cubicBezTo>
                <a:cubicBezTo>
                  <a:pt x="90768" y="58115"/>
                  <a:pt x="90604" y="56077"/>
                  <a:pt x="88861" y="55518"/>
                </a:cubicBezTo>
                <a:cubicBezTo>
                  <a:pt x="88467" y="55354"/>
                  <a:pt x="88039" y="55255"/>
                  <a:pt x="87612" y="55222"/>
                </a:cubicBezTo>
                <a:cubicBezTo>
                  <a:pt x="86987" y="55189"/>
                  <a:pt x="86363" y="55189"/>
                  <a:pt x="85771" y="55189"/>
                </a:cubicBezTo>
                <a:cubicBezTo>
                  <a:pt x="85727" y="55189"/>
                  <a:pt x="85683" y="55193"/>
                  <a:pt x="85643" y="55193"/>
                </a:cubicBezTo>
                <a:cubicBezTo>
                  <a:pt x="85563" y="55193"/>
                  <a:pt x="85497" y="55178"/>
                  <a:pt x="85475" y="55091"/>
                </a:cubicBezTo>
                <a:cubicBezTo>
                  <a:pt x="85804" y="54663"/>
                  <a:pt x="86166" y="54302"/>
                  <a:pt x="86461" y="53874"/>
                </a:cubicBezTo>
                <a:cubicBezTo>
                  <a:pt x="86790" y="53381"/>
                  <a:pt x="86955" y="52789"/>
                  <a:pt x="86856" y="52198"/>
                </a:cubicBezTo>
                <a:cubicBezTo>
                  <a:pt x="86823" y="51704"/>
                  <a:pt x="86494" y="51277"/>
                  <a:pt x="86034" y="51080"/>
                </a:cubicBezTo>
                <a:cubicBezTo>
                  <a:pt x="85748" y="50937"/>
                  <a:pt x="85436" y="50857"/>
                  <a:pt x="85122" y="50857"/>
                </a:cubicBezTo>
                <a:cubicBezTo>
                  <a:pt x="84932" y="50857"/>
                  <a:pt x="84741" y="50886"/>
                  <a:pt x="84555" y="50948"/>
                </a:cubicBezTo>
                <a:cubicBezTo>
                  <a:pt x="84259" y="51014"/>
                  <a:pt x="83963" y="51146"/>
                  <a:pt x="83700" y="51310"/>
                </a:cubicBezTo>
                <a:cubicBezTo>
                  <a:pt x="82944" y="51704"/>
                  <a:pt x="82221" y="52230"/>
                  <a:pt x="81596" y="52789"/>
                </a:cubicBezTo>
                <a:cubicBezTo>
                  <a:pt x="81513" y="52872"/>
                  <a:pt x="81430" y="53002"/>
                  <a:pt x="81269" y="53002"/>
                </a:cubicBezTo>
                <a:cubicBezTo>
                  <a:pt x="81238" y="53002"/>
                  <a:pt x="81205" y="52997"/>
                  <a:pt x="81169" y="52987"/>
                </a:cubicBezTo>
                <a:lnTo>
                  <a:pt x="81169" y="52559"/>
                </a:lnTo>
                <a:cubicBezTo>
                  <a:pt x="81234" y="49403"/>
                  <a:pt x="81267" y="46214"/>
                  <a:pt x="81333" y="43058"/>
                </a:cubicBezTo>
                <a:cubicBezTo>
                  <a:pt x="81366" y="38489"/>
                  <a:pt x="81432" y="33952"/>
                  <a:pt x="81464" y="29382"/>
                </a:cubicBezTo>
                <a:cubicBezTo>
                  <a:pt x="81464" y="27311"/>
                  <a:pt x="81432" y="25240"/>
                  <a:pt x="81366" y="23169"/>
                </a:cubicBezTo>
                <a:cubicBezTo>
                  <a:pt x="81300" y="20638"/>
                  <a:pt x="81169" y="18106"/>
                  <a:pt x="81070" y="15575"/>
                </a:cubicBezTo>
                <a:cubicBezTo>
                  <a:pt x="81004" y="14194"/>
                  <a:pt x="81037" y="12813"/>
                  <a:pt x="81169" y="11433"/>
                </a:cubicBezTo>
                <a:cubicBezTo>
                  <a:pt x="81300" y="10808"/>
                  <a:pt x="80840" y="10183"/>
                  <a:pt x="80215" y="10150"/>
                </a:cubicBezTo>
                <a:cubicBezTo>
                  <a:pt x="79788" y="10085"/>
                  <a:pt x="79393" y="10052"/>
                  <a:pt x="78966" y="10052"/>
                </a:cubicBezTo>
                <a:cubicBezTo>
                  <a:pt x="76928" y="10019"/>
                  <a:pt x="74889" y="10019"/>
                  <a:pt x="72818" y="9986"/>
                </a:cubicBezTo>
                <a:cubicBezTo>
                  <a:pt x="71339" y="9953"/>
                  <a:pt x="61608" y="9953"/>
                  <a:pt x="60096" y="9920"/>
                </a:cubicBezTo>
                <a:cubicBezTo>
                  <a:pt x="59701" y="9920"/>
                  <a:pt x="59339" y="9920"/>
                  <a:pt x="58945" y="9887"/>
                </a:cubicBezTo>
                <a:cubicBezTo>
                  <a:pt x="58320" y="9855"/>
                  <a:pt x="57696" y="9789"/>
                  <a:pt x="57005" y="9690"/>
                </a:cubicBezTo>
                <a:cubicBezTo>
                  <a:pt x="57071" y="9460"/>
                  <a:pt x="57137" y="9296"/>
                  <a:pt x="57203" y="9131"/>
                </a:cubicBezTo>
                <a:cubicBezTo>
                  <a:pt x="57696" y="8014"/>
                  <a:pt x="57959" y="6797"/>
                  <a:pt x="57893" y="5548"/>
                </a:cubicBezTo>
                <a:cubicBezTo>
                  <a:pt x="57893" y="5318"/>
                  <a:pt x="57860" y="5088"/>
                  <a:pt x="57794" y="4858"/>
                </a:cubicBezTo>
                <a:cubicBezTo>
                  <a:pt x="57741" y="4404"/>
                  <a:pt x="57341" y="4080"/>
                  <a:pt x="56893" y="4080"/>
                </a:cubicBezTo>
                <a:cubicBezTo>
                  <a:pt x="56789" y="4080"/>
                  <a:pt x="56683" y="4097"/>
                  <a:pt x="56578" y="4134"/>
                </a:cubicBezTo>
                <a:cubicBezTo>
                  <a:pt x="56446" y="4134"/>
                  <a:pt x="56348" y="4167"/>
                  <a:pt x="56216" y="4233"/>
                </a:cubicBezTo>
                <a:cubicBezTo>
                  <a:pt x="55690" y="4463"/>
                  <a:pt x="55164" y="4627"/>
                  <a:pt x="54638" y="4858"/>
                </a:cubicBezTo>
                <a:cubicBezTo>
                  <a:pt x="52929" y="5581"/>
                  <a:pt x="51417" y="6633"/>
                  <a:pt x="50134" y="7981"/>
                </a:cubicBezTo>
                <a:cubicBezTo>
                  <a:pt x="50036" y="8046"/>
                  <a:pt x="49937" y="8112"/>
                  <a:pt x="49839" y="8178"/>
                </a:cubicBezTo>
                <a:cubicBezTo>
                  <a:pt x="50003" y="7225"/>
                  <a:pt x="50036" y="6271"/>
                  <a:pt x="49904" y="5351"/>
                </a:cubicBezTo>
                <a:cubicBezTo>
                  <a:pt x="49773" y="3871"/>
                  <a:pt x="49280" y="2458"/>
                  <a:pt x="48524" y="1176"/>
                </a:cubicBezTo>
                <a:cubicBezTo>
                  <a:pt x="48359" y="913"/>
                  <a:pt x="48195" y="650"/>
                  <a:pt x="47998" y="419"/>
                </a:cubicBezTo>
                <a:cubicBezTo>
                  <a:pt x="47771" y="147"/>
                  <a:pt x="47450" y="0"/>
                  <a:pt x="471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00" name="Google Shape;2800;p61"/>
          <p:cNvGrpSpPr/>
          <p:nvPr/>
        </p:nvGrpSpPr>
        <p:grpSpPr>
          <a:xfrm>
            <a:off x="7192414" y="3274933"/>
            <a:ext cx="1453910" cy="2154367"/>
            <a:chOff x="7459998" y="1753319"/>
            <a:chExt cx="1851171" cy="2743019"/>
          </a:xfrm>
        </p:grpSpPr>
        <p:sp>
          <p:nvSpPr>
            <p:cNvPr id="2801" name="Google Shape;2801;p61"/>
            <p:cNvSpPr/>
            <p:nvPr/>
          </p:nvSpPr>
          <p:spPr>
            <a:xfrm rot="4127227">
              <a:off x="7465523" y="2503264"/>
              <a:ext cx="1840120" cy="1271507"/>
            </a:xfrm>
            <a:custGeom>
              <a:avLst/>
              <a:gdLst/>
              <a:ahLst/>
              <a:cxnLst/>
              <a:rect l="l" t="t" r="r" b="b"/>
              <a:pathLst>
                <a:path w="32258" h="22290" extrusionOk="0">
                  <a:moveTo>
                    <a:pt x="2860" y="1"/>
                  </a:moveTo>
                  <a:lnTo>
                    <a:pt x="0" y="4811"/>
                  </a:lnTo>
                  <a:lnTo>
                    <a:pt x="29398" y="22289"/>
                  </a:lnTo>
                  <a:lnTo>
                    <a:pt x="32257" y="17479"/>
                  </a:lnTo>
                  <a:lnTo>
                    <a:pt x="28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57175" dist="1905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61"/>
            <p:cNvSpPr/>
            <p:nvPr/>
          </p:nvSpPr>
          <p:spPr>
            <a:xfrm rot="4127227">
              <a:off x="7519208" y="2593422"/>
              <a:ext cx="1731851" cy="1093131"/>
            </a:xfrm>
            <a:custGeom>
              <a:avLst/>
              <a:gdLst/>
              <a:ahLst/>
              <a:cxnLst/>
              <a:rect l="l" t="t" r="r" b="b"/>
              <a:pathLst>
                <a:path w="30360" h="19163" extrusionOk="0">
                  <a:moveTo>
                    <a:pt x="989" y="0"/>
                  </a:moveTo>
                  <a:lnTo>
                    <a:pt x="0" y="1684"/>
                  </a:lnTo>
                  <a:lnTo>
                    <a:pt x="29371" y="19162"/>
                  </a:lnTo>
                  <a:lnTo>
                    <a:pt x="30360" y="17479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57175" dist="1905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61"/>
            <p:cNvSpPr/>
            <p:nvPr/>
          </p:nvSpPr>
          <p:spPr>
            <a:xfrm rot="4127227">
              <a:off x="8082265" y="3990295"/>
              <a:ext cx="263828" cy="333935"/>
            </a:xfrm>
            <a:custGeom>
              <a:avLst/>
              <a:gdLst/>
              <a:ahLst/>
              <a:cxnLst/>
              <a:rect l="l" t="t" r="r" b="b"/>
              <a:pathLst>
                <a:path w="4625" h="5854" extrusionOk="0">
                  <a:moveTo>
                    <a:pt x="2860" y="1"/>
                  </a:moveTo>
                  <a:lnTo>
                    <a:pt x="1" y="4811"/>
                  </a:lnTo>
                  <a:lnTo>
                    <a:pt x="1765" y="5854"/>
                  </a:lnTo>
                  <a:lnTo>
                    <a:pt x="4624" y="1043"/>
                  </a:lnTo>
                  <a:lnTo>
                    <a:pt x="28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57175" dist="1905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61"/>
            <p:cNvSpPr/>
            <p:nvPr/>
          </p:nvSpPr>
          <p:spPr>
            <a:xfrm rot="4127227">
              <a:off x="8042116" y="4115167"/>
              <a:ext cx="298853" cy="355212"/>
            </a:xfrm>
            <a:custGeom>
              <a:avLst/>
              <a:gdLst/>
              <a:ahLst/>
              <a:cxnLst/>
              <a:rect l="l" t="t" r="r" b="b"/>
              <a:pathLst>
                <a:path w="5239" h="6227" extrusionOk="0">
                  <a:moveTo>
                    <a:pt x="2860" y="0"/>
                  </a:moveTo>
                  <a:lnTo>
                    <a:pt x="1" y="4811"/>
                  </a:lnTo>
                  <a:lnTo>
                    <a:pt x="2379" y="6227"/>
                  </a:lnTo>
                  <a:lnTo>
                    <a:pt x="5239" y="1417"/>
                  </a:lnTo>
                  <a:lnTo>
                    <a:pt x="2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57175" dist="1905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61"/>
            <p:cNvSpPr/>
            <p:nvPr/>
          </p:nvSpPr>
          <p:spPr>
            <a:xfrm rot="4127227">
              <a:off x="8321224" y="1840437"/>
              <a:ext cx="443687" cy="375120"/>
            </a:xfrm>
            <a:custGeom>
              <a:avLst/>
              <a:gdLst/>
              <a:ahLst/>
              <a:cxnLst/>
              <a:rect l="l" t="t" r="r" b="b"/>
              <a:pathLst>
                <a:path w="7778" h="6576" extrusionOk="0">
                  <a:moveTo>
                    <a:pt x="1" y="1"/>
                  </a:moveTo>
                  <a:lnTo>
                    <a:pt x="4918" y="6575"/>
                  </a:lnTo>
                  <a:lnTo>
                    <a:pt x="7778" y="17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57175" dist="1905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61"/>
            <p:cNvSpPr/>
            <p:nvPr/>
          </p:nvSpPr>
          <p:spPr>
            <a:xfrm rot="4127227">
              <a:off x="8549592" y="1779730"/>
              <a:ext cx="126637" cy="102223"/>
            </a:xfrm>
            <a:custGeom>
              <a:avLst/>
              <a:gdLst/>
              <a:ahLst/>
              <a:cxnLst/>
              <a:rect l="l" t="t" r="r" b="b"/>
              <a:pathLst>
                <a:path w="2220" h="1792" extrusionOk="0">
                  <a:moveTo>
                    <a:pt x="1" y="1"/>
                  </a:moveTo>
                  <a:lnTo>
                    <a:pt x="1337" y="1791"/>
                  </a:lnTo>
                  <a:lnTo>
                    <a:pt x="2219" y="5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57175" dist="1905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820472" y="4731990"/>
            <a:ext cx="323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Monotype Corsiva" pitchFamily="66" charset="0"/>
              </a:rPr>
              <a:t>9</a:t>
            </a:r>
            <a:endParaRPr lang="uk-UA" sz="2000" b="1" dirty="0">
              <a:latin typeface="Monotype Corsiva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685865">
            <a:off x="5673996" y="1981509"/>
            <a:ext cx="1411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Трудове навчання</a:t>
            </a:r>
          </a:p>
          <a:p>
            <a:pPr algn="ctr"/>
            <a:r>
              <a:rPr lang="uk-UA" sz="2000" dirty="0" smtClean="0"/>
              <a:t>7-9 класи</a:t>
            </a:r>
            <a:endParaRPr lang="uk-UA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fe Planning Workshop by Slidesgo">
  <a:themeElements>
    <a:clrScheme name="Simple Light">
      <a:dk1>
        <a:srgbClr val="343A40"/>
      </a:dk1>
      <a:lt1>
        <a:srgbClr val="E1E8EB"/>
      </a:lt1>
      <a:dk2>
        <a:srgbClr val="7952B3"/>
      </a:dk2>
      <a:lt2>
        <a:srgbClr val="FFC107"/>
      </a:lt2>
      <a:accent1>
        <a:srgbClr val="563B7F"/>
      </a:accent1>
      <a:accent2>
        <a:srgbClr val="CC9B06"/>
      </a:accent2>
      <a:accent3>
        <a:srgbClr val="272A2E"/>
      </a:accent3>
      <a:accent4>
        <a:srgbClr val="FFFFFF"/>
      </a:accent4>
      <a:accent5>
        <a:srgbClr val="FFFFFF"/>
      </a:accent5>
      <a:accent6>
        <a:srgbClr val="FFFFFF"/>
      </a:accent6>
      <a:hlink>
        <a:srgbClr val="343A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957</Words>
  <Application>Microsoft Office PowerPoint</Application>
  <PresentationFormat>Экран (16:9)</PresentationFormat>
  <Paragraphs>226</Paragraphs>
  <Slides>34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51" baseType="lpstr">
      <vt:lpstr>Arial</vt:lpstr>
      <vt:lpstr>Commissioner</vt:lpstr>
      <vt:lpstr>Book Antiqua</vt:lpstr>
      <vt:lpstr>Fredoka One</vt:lpstr>
      <vt:lpstr>Calibri</vt:lpstr>
      <vt:lpstr>Grandstander ExtraBold</vt:lpstr>
      <vt:lpstr>Noto Sans SC Regular</vt:lpstr>
      <vt:lpstr>Wingdings 2</vt:lpstr>
      <vt:lpstr>Bookman Old Style</vt:lpstr>
      <vt:lpstr>Batang</vt:lpstr>
      <vt:lpstr>Times New Roman</vt:lpstr>
      <vt:lpstr>Monotype Corsiva</vt:lpstr>
      <vt:lpstr>Josefin Slab SemiBold</vt:lpstr>
      <vt:lpstr>Palanquin Dark</vt:lpstr>
      <vt:lpstr>Arial Black</vt:lpstr>
      <vt:lpstr>Roboto Condensed Light</vt:lpstr>
      <vt:lpstr>Life Planning Workshop by Slidesgo</vt:lpstr>
      <vt:lpstr>ОСОБЛИВОСТІ ВИКЛАДАННЯ «ТЕХНОЛОГІЧНОЇ» ОСВІТНЬОЇ ГАЛУЗІ  В КОНТЕКСТІ  НУШ</vt:lpstr>
      <vt:lpstr>Нормативне забезпечення: </vt:lpstr>
      <vt:lpstr>навчальний предмет «Технології» 5-6 класи</vt:lpstr>
      <vt:lpstr>Мета навчального предмету «Технології»</vt:lpstr>
      <vt:lpstr>01</vt:lpstr>
      <vt:lpstr>03</vt:lpstr>
      <vt:lpstr>Навчальний предмет «Технології» </vt:lpstr>
      <vt:lpstr>Освітнє середовища навчання технологій передбачає: </vt:lpstr>
      <vt:lpstr>— 1 година на тиждень</vt:lpstr>
      <vt:lpstr>навчання здійснюється на основі об’єктів проєктної діяльності</vt:lpstr>
      <vt:lpstr>01</vt:lpstr>
      <vt:lpstr>Алгоритм складання  календарно-тематичного планування</vt:lpstr>
      <vt:lpstr>ФОРМУВАЛЬНЕ ОЦІНЮВАННЯ:</vt:lpstr>
      <vt:lpstr>Інтегрований курс «Технології» 5-6 класи</vt:lpstr>
      <vt:lpstr>Оцінювання навчальних досягнень учнів 5-6 класів, які здобувають освіту відбувається відповідно  до нового Державного стандарту базової середньої освіти</vt:lpstr>
      <vt:lpstr>Презентация PowerPoint</vt:lpstr>
      <vt:lpstr>Особливості організації  освітнього процесу у 7-9 класах  в умовах реалізації концепції «НУШ» </vt:lpstr>
      <vt:lpstr>Презентация PowerPoint</vt:lpstr>
      <vt:lpstr>Модельні освітні програми</vt:lpstr>
      <vt:lpstr>Презентация PowerPoint</vt:lpstr>
      <vt:lpstr>Підвищення кваліфікації педагогічних працівників</vt:lpstr>
      <vt:lpstr>Презентация PowerPoint</vt:lpstr>
      <vt:lpstr>Презентация PowerPoint</vt:lpstr>
      <vt:lpstr>Презентация PowerPoint</vt:lpstr>
      <vt:lpstr>Презентация PowerPoint</vt:lpstr>
      <vt:lpstr>01</vt:lpstr>
      <vt:lpstr>Презентация PowerPoint</vt:lpstr>
      <vt:lpstr>Презентация PowerPoint</vt:lpstr>
      <vt:lpstr>Атестація  педагогічних працівників ЗЗСО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DE PROYECTO DE VIDA</dc:title>
  <dc:creator>ІМЦ4</dc:creator>
  <cp:lastModifiedBy>ІМЦ4</cp:lastModifiedBy>
  <cp:revision>95</cp:revision>
  <dcterms:modified xsi:type="dcterms:W3CDTF">2023-09-01T05:32:42Z</dcterms:modified>
</cp:coreProperties>
</file>