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8"/>
  </p:handoutMasterIdLst>
  <p:sldIdLst>
    <p:sldId id="341" r:id="rId4"/>
    <p:sldId id="262" r:id="rId5"/>
    <p:sldId id="283" r:id="rId6"/>
    <p:sldId id="261" r:id="rId7"/>
    <p:sldId id="296" r:id="rId8"/>
    <p:sldId id="301" r:id="rId9"/>
    <p:sldId id="300" r:id="rId10"/>
    <p:sldId id="342" r:id="rId11"/>
    <p:sldId id="330" r:id="rId12"/>
    <p:sldId id="292" r:id="rId13"/>
    <p:sldId id="339" r:id="rId14"/>
    <p:sldId id="291" r:id="rId15"/>
    <p:sldId id="279" r:id="rId16"/>
    <p:sldId id="334" r:id="rId17"/>
    <p:sldId id="304" r:id="rId18"/>
    <p:sldId id="270" r:id="rId19"/>
    <p:sldId id="333" r:id="rId20"/>
    <p:sldId id="346" r:id="rId21"/>
    <p:sldId id="344" r:id="rId22"/>
    <p:sldId id="348" r:id="rId23"/>
    <p:sldId id="347" r:id="rId24"/>
    <p:sldId id="349" r:id="rId25"/>
    <p:sldId id="350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70" y="-10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8469283386755184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9E-4914-9AFF-B59EE6C477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9E-4914-9AFF-B59EE6C477E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9E-4914-9AFF-B59EE6C477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C9E-4914-9AFF-B59EE6C47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40843904"/>
        <c:axId val="40866176"/>
      </c:barChart>
      <c:catAx>
        <c:axId val="408439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0866176"/>
        <c:crosses val="autoZero"/>
        <c:auto val="1"/>
        <c:lblAlgn val="ctr"/>
        <c:lblOffset val="100"/>
        <c:noMultiLvlLbl val="0"/>
      </c:catAx>
      <c:valAx>
        <c:axId val="408661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084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852181443706951E-3"/>
          <c:y val="0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F4E-44D3-A66C-EE7D1A50B9B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4E-44D3-A66C-EE7D1A50B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4E-44D3-A66C-EE7D1A50B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98400"/>
        <c:axId val="40999936"/>
      </c:barChart>
      <c:catAx>
        <c:axId val="409984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0999936"/>
        <c:crosses val="autoZero"/>
        <c:auto val="1"/>
        <c:lblAlgn val="ctr"/>
        <c:lblOffset val="100"/>
        <c:noMultiLvlLbl val="0"/>
      </c:catAx>
      <c:valAx>
        <c:axId val="409999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099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186-4284-85B9-C97DE73DCDA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86-4284-85B9-C97DE73DCD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86-4284-85B9-C97DE73DC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21344"/>
        <c:axId val="42522880"/>
      </c:barChart>
      <c:catAx>
        <c:axId val="425213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2522880"/>
        <c:crosses val="autoZero"/>
        <c:auto val="1"/>
        <c:lblAlgn val="ctr"/>
        <c:lblOffset val="100"/>
        <c:noMultiLvlLbl val="0"/>
      </c:catAx>
      <c:valAx>
        <c:axId val="425228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52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543209876543208E-3"/>
          <c:y val="3.3767280543207465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FB-4BB4-A53A-2255B688A18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FB-4BB4-A53A-2255B688A1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FB-4BB4-A53A-2255B688A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34240"/>
        <c:axId val="42640128"/>
      </c:barChart>
      <c:catAx>
        <c:axId val="426342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2640128"/>
        <c:crosses val="autoZero"/>
        <c:auto val="1"/>
        <c:lblAlgn val="ctr"/>
        <c:lblOffset val="100"/>
        <c:noMultiLvlLbl val="0"/>
      </c:catAx>
      <c:valAx>
        <c:axId val="426401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63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EC-4BE3-BA38-8CDB93636E9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EC-4BE3-BA38-8CDB93636E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EC-4BE3-BA38-8CDB93636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58048"/>
        <c:axId val="43847680"/>
      </c:barChart>
      <c:catAx>
        <c:axId val="426580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3847680"/>
        <c:crosses val="autoZero"/>
        <c:auto val="1"/>
        <c:lblAlgn val="ctr"/>
        <c:lblOffset val="100"/>
        <c:noMultiLvlLbl val="0"/>
      </c:catAx>
      <c:valAx>
        <c:axId val="438476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65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89143180340965E-3"/>
          <c:y val="6.3509815702226816E-2"/>
          <c:w val="0.9741836455704671"/>
          <c:h val="0.9350337561719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187-4913-BA33-09CCF6838A1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187-4913-BA33-09CCF6838A1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187-4913-BA33-09CCF6838A1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187-4913-BA33-09CCF6838A1E}"/>
              </c:ext>
            </c:extLst>
          </c:dPt>
          <c:cat>
            <c:strRef>
              <c:f>Sheet1!$A$2:$A$7</c:f>
              <c:strCache>
                <c:ptCount val="6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187-4913-BA33-09CCF6838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73449472"/>
        <c:axId val="73451008"/>
      </c:barChart>
      <c:catAx>
        <c:axId val="73449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3451008"/>
        <c:crosses val="autoZero"/>
        <c:auto val="1"/>
        <c:lblAlgn val="ctr"/>
        <c:lblOffset val="100"/>
        <c:noMultiLvlLbl val="0"/>
      </c:catAx>
      <c:valAx>
        <c:axId val="7345100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73449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35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=""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=""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57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8FAEE6-B40A-4653-89FD-EDA230345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776273D-BF9E-4113-8604-E2B03F117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4D665B-F47D-4050-882F-8EC6788F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F5E47-1D3B-43B0-BF88-76BFD63834D0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A99A14-CE77-4D13-9BDB-CC4F6717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CC77A0-08FD-46C5-996A-273735B7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3894B-D84B-4C4A-9C95-DA9E678B2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3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C86C61-430D-42C1-B2EE-700FE9AB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4E32C4-EFE2-4AC8-A524-77734354B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747A07-A968-4098-B03A-ED7D5E9A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DF5E47-1D3B-43B0-BF88-76BFD63834D0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1335E2-BBF8-4D14-8D33-10D0D1F1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C0DD60-3A38-4412-BD82-E6511B03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23894B-D84B-4C4A-9C95-DA9E678B2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5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2" r:id="rId9"/>
    <p:sldLayoutId id="2147483738" r:id="rId10"/>
    <p:sldLayoutId id="2147483744" r:id="rId11"/>
    <p:sldLayoutId id="2147483746" r:id="rId12"/>
    <p:sldLayoutId id="2147483747" r:id="rId13"/>
    <p:sldLayoutId id="2147483748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owareu.com/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550" y="1579406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Про забезпечення ефективності психологічного супроводу освітнього процесу в закладах освіти у 2023/2024 </a:t>
            </a:r>
            <a:r>
              <a:rPr lang="uk-UA" sz="4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н.р</a:t>
            </a:r>
            <a:endParaRPr lang="uk-UA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5" descr="\\Server2\Users\Public\Documents\КУ ЦПРПП\ЛОГОТИП ЦПРП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4" y="297671"/>
            <a:ext cx="1872208" cy="13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1"/>
            <a:ext cx="11573197" cy="1063756"/>
          </a:xfrm>
        </p:spPr>
        <p:txBody>
          <a:bodyPr>
            <a:normAutofit fontScale="40000" lnSpcReduction="20000"/>
          </a:bodyPr>
          <a:lstStyle/>
          <a:p>
            <a:pPr lvl="0"/>
            <a:endParaRPr lang="uk-UA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/>
              <a:ea typeface="Calibri"/>
            </a:endParaRPr>
          </a:p>
          <a:p>
            <a:pPr lvl="0"/>
            <a:r>
              <a:rPr lang="uk-UA" sz="8000" b="1" dirty="0">
                <a:solidFill>
                  <a:srgbClr val="0070C0"/>
                </a:solidFill>
                <a:latin typeface="Times New Roman"/>
                <a:ea typeface="Calibri"/>
              </a:rPr>
              <a:t>Алгоритм надання якісної психосоціальної допомоги в закладі освіти а в умовах сьогодення</a:t>
            </a:r>
            <a:r>
              <a:rPr lang="uk-UA" sz="8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endParaRPr lang="en-US" sz="8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1222DAAB-B804-4742-8A5A-3E3792DF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924512"/>
              </p:ext>
            </p:extLst>
          </p:nvPr>
        </p:nvGraphicFramePr>
        <p:xfrm>
          <a:off x="2651309" y="1876729"/>
          <a:ext cx="6887939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 Same Side Corner Rectangle 8">
            <a:extLst>
              <a:ext uri="{FF2B5EF4-FFF2-40B4-BE49-F238E27FC236}">
                <a16:creationId xmlns="" xmlns:a16="http://schemas.microsoft.com/office/drawing/2014/main" id="{D955E885-D670-4FC1-8DCE-3AADECEC59CA}"/>
              </a:ext>
            </a:extLst>
          </p:cNvPr>
          <p:cNvSpPr/>
          <p:nvPr/>
        </p:nvSpPr>
        <p:spPr>
          <a:xfrm>
            <a:off x="5437017" y="1999608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0">
            <a:extLst>
              <a:ext uri="{FF2B5EF4-FFF2-40B4-BE49-F238E27FC236}">
                <a16:creationId xmlns="" xmlns:a16="http://schemas.microsoft.com/office/drawing/2014/main" id="{7294A236-F4C1-470B-AB2F-25397A8E9F6F}"/>
              </a:ext>
            </a:extLst>
          </p:cNvPr>
          <p:cNvSpPr/>
          <p:nvPr/>
        </p:nvSpPr>
        <p:spPr>
          <a:xfrm rot="10800000">
            <a:off x="6211613" y="1969468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7117F498-2036-49B5-B09C-953DA46BC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437052"/>
              </p:ext>
            </p:extLst>
          </p:nvPr>
        </p:nvGraphicFramePr>
        <p:xfrm>
          <a:off x="1200486" y="4111605"/>
          <a:ext cx="4063387" cy="47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Oval 21">
            <a:extLst>
              <a:ext uri="{FF2B5EF4-FFF2-40B4-BE49-F238E27FC236}">
                <a16:creationId xmlns="" xmlns:a16="http://schemas.microsoft.com/office/drawing/2014/main" id="{0F869084-2191-480C-A05D-20423E3600D6}"/>
              </a:ext>
            </a:extLst>
          </p:cNvPr>
          <p:cNvSpPr/>
          <p:nvPr/>
        </p:nvSpPr>
        <p:spPr>
          <a:xfrm>
            <a:off x="115613" y="4236389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C58DA7C-2B85-43B8-BC9C-9E11477F07E3}"/>
              </a:ext>
            </a:extLst>
          </p:cNvPr>
          <p:cNvSpPr txBox="1"/>
          <p:nvPr/>
        </p:nvSpPr>
        <p:spPr>
          <a:xfrm>
            <a:off x="1020166" y="5575660"/>
            <a:ext cx="5329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6.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зустрічі з батьками. Інформування батьків про виявлені ознаки, що можуть свідчити про можливі проблеми. Отримання поінформованої згоди щодо подальшої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роботи. Вивчення життєвої історії дитини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D5E20AFF-24B0-4834-B210-577B17EBBDD2}"/>
              </a:ext>
            </a:extLst>
          </p:cNvPr>
          <p:cNvSpPr/>
          <p:nvPr/>
        </p:nvSpPr>
        <p:spPr>
          <a:xfrm>
            <a:off x="257706" y="5575660"/>
            <a:ext cx="762460" cy="7624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5" name="Chart 18">
            <a:extLst>
              <a:ext uri="{FF2B5EF4-FFF2-40B4-BE49-F238E27FC236}">
                <a16:creationId xmlns="" xmlns:a16="http://schemas.microsoft.com/office/drawing/2014/main" id="{2EDEA3F4-AF09-4DBA-A1C9-16272D18D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226399"/>
              </p:ext>
            </p:extLst>
          </p:nvPr>
        </p:nvGraphicFramePr>
        <p:xfrm>
          <a:off x="1908968" y="5106572"/>
          <a:ext cx="3888000" cy="46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18">
            <a:extLst>
              <a:ext uri="{FF2B5EF4-FFF2-40B4-BE49-F238E27FC236}">
                <a16:creationId xmlns="" xmlns:a16="http://schemas.microsoft.com/office/drawing/2014/main" id="{23CBDA5B-F90B-4844-9A7F-27DDEA14B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945437"/>
              </p:ext>
            </p:extLst>
          </p:nvPr>
        </p:nvGraphicFramePr>
        <p:xfrm>
          <a:off x="8376772" y="2549622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18">
            <a:extLst>
              <a:ext uri="{FF2B5EF4-FFF2-40B4-BE49-F238E27FC236}">
                <a16:creationId xmlns="" xmlns:a16="http://schemas.microsoft.com/office/drawing/2014/main" id="{9E532183-B6EC-4FA2-80E2-860D259B1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513035"/>
              </p:ext>
            </p:extLst>
          </p:nvPr>
        </p:nvGraphicFramePr>
        <p:xfrm>
          <a:off x="7546177" y="6431221"/>
          <a:ext cx="388800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Rectangle 9">
            <a:extLst>
              <a:ext uri="{FF2B5EF4-FFF2-40B4-BE49-F238E27FC236}">
                <a16:creationId xmlns="" xmlns:a16="http://schemas.microsoft.com/office/drawing/2014/main" id="{533C8950-C64B-4556-B5CF-E2CFE31F7057}"/>
              </a:ext>
            </a:extLst>
          </p:cNvPr>
          <p:cNvSpPr/>
          <p:nvPr/>
        </p:nvSpPr>
        <p:spPr>
          <a:xfrm>
            <a:off x="358638" y="448831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Frame 17">
            <a:extLst>
              <a:ext uri="{FF2B5EF4-FFF2-40B4-BE49-F238E27FC236}">
                <a16:creationId xmlns="" xmlns:a16="http://schemas.microsoft.com/office/drawing/2014/main" id="{FB624DA5-8561-46AE-8E18-5EED6D851726}"/>
              </a:ext>
            </a:extLst>
          </p:cNvPr>
          <p:cNvSpPr/>
          <p:nvPr/>
        </p:nvSpPr>
        <p:spPr>
          <a:xfrm>
            <a:off x="445076" y="583201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613" y="97996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/>
              <a:t>1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психоедукції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 колективу щодо психоемоційних та/або поведінкових проблем у дітей в наслідок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психотравмівних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подій, або при тривалому стресі.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Спостереження разом з вчителем за класним колективом та окремими дітьми під час уроків та позаурочної діяльності за відповідними критеріями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613" y="2549957"/>
            <a:ext cx="498822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1400" dirty="0"/>
              <a:t>3.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з вчителем результатів спостереження, виявлення здобувачів освіти, які мають ознаки психоемоційних та поведінкових проблем.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Проведення психологічної консультації з вчителем (вчителями) з метою обговорення виявлених ним під час спостереження ознак емоційних/поведінкових проблем дитини.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8101" y="43812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/>
              <a:t>5.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 отриманого запиту й прийняття рішення про подальше поглиблене вивчення психологічного стану дитини та соціального середовища.</a:t>
            </a:r>
          </a:p>
        </p:txBody>
      </p:sp>
      <p:sp>
        <p:nvSpPr>
          <p:cNvPr id="7168" name="Прямоугольник 7167"/>
          <p:cNvSpPr/>
          <p:nvPr/>
        </p:nvSpPr>
        <p:spPr>
          <a:xfrm>
            <a:off x="6570138" y="872240"/>
            <a:ext cx="56218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7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Здійснення поглибленої психодіагностики дитини з метою вивчення виявлених поведінкових та психоемоційних порушень за обраними методиками. Діагностика стану соціального середовища дитини в сім’ї, класі, школі.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Аналіз результатів діагностики щодо встановлення зв’язку її результатів з травматичною (стресовою) подією. Заповнення протоколів діагностики.</a:t>
            </a:r>
          </a:p>
        </p:txBody>
      </p:sp>
      <p:sp>
        <p:nvSpPr>
          <p:cNvPr id="7169" name="Прямоугольник 7168"/>
          <p:cNvSpPr/>
          <p:nvPr/>
        </p:nvSpPr>
        <p:spPr>
          <a:xfrm>
            <a:off x="6327601" y="3106023"/>
            <a:ext cx="56323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 9.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заходів з батьками і вчителем щодо супроводу дитини: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обговорення результатів діагностики з вчителем та батьками;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надання рекомендацій вчителю та батькам щодо комплексної психосоціальної підтримки дитини;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проведення психологічної просвіти для вчителя (вчителів) та батьків щодо підвищення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стресостійкості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дитини, створення умов для гармонійного розвитку в класі та вдома;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забезпечення консультаційного супроводу батьків та вчителя з метою визначення динаміки змін у дитини та надання рекомендацій щодо створення підтримувального середовища;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здійснення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супервізійної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підтримки вчителя (вчителів), який здійснює психологічну підтримку дитини в освітньому процесі. 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533C8950-C64B-4556-B5CF-E2CFE31F7057}"/>
              </a:ext>
            </a:extLst>
          </p:cNvPr>
          <p:cNvSpPr/>
          <p:nvPr/>
        </p:nvSpPr>
        <p:spPr>
          <a:xfrm>
            <a:off x="5248302" y="3640974"/>
            <a:ext cx="764174" cy="7319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21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uk-UA" sz="3200" b="1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/>
            <a:endParaRPr lang="uk-UA" sz="3200" b="1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/>
            <a:r>
              <a:rPr lang="uk-UA" sz="3200" b="1" dirty="0">
                <a:solidFill>
                  <a:srgbClr val="0070C0"/>
                </a:solidFill>
                <a:latin typeface="Times New Roman"/>
                <a:ea typeface="Calibri"/>
              </a:rPr>
              <a:t>Алгоритм надання якісної психосоціальної допомоги в закладі освіти а в умовах сьогодення</a:t>
            </a:r>
            <a:r>
              <a:rPr lang="uk-UA" sz="32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  <a:p>
            <a:endParaRPr lang="uk-UA" dirty="0"/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="" xmlns:a16="http://schemas.microsoft.com/office/drawing/2014/main" id="{D955E885-D670-4FC1-8DCE-3AADECEC59CA}"/>
              </a:ext>
            </a:extLst>
          </p:cNvPr>
          <p:cNvSpPr/>
          <p:nvPr/>
        </p:nvSpPr>
        <p:spPr>
          <a:xfrm>
            <a:off x="361852" y="1083606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 Same Side Corner Rectangle 20">
            <a:extLst>
              <a:ext uri="{FF2B5EF4-FFF2-40B4-BE49-F238E27FC236}">
                <a16:creationId xmlns="" xmlns:a16="http://schemas.microsoft.com/office/drawing/2014/main" id="{7294A236-F4C1-470B-AB2F-25397A8E9F6F}"/>
              </a:ext>
            </a:extLst>
          </p:cNvPr>
          <p:cNvSpPr/>
          <p:nvPr/>
        </p:nvSpPr>
        <p:spPr>
          <a:xfrm rot="10800000">
            <a:off x="11193797" y="2142429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그룹 3">
            <a:extLst>
              <a:ext uri="{FF2B5EF4-FFF2-40B4-BE49-F238E27FC236}">
                <a16:creationId xmlns="" xmlns:a16="http://schemas.microsoft.com/office/drawing/2014/main" id="{D3297B33-85D3-4CA8-B1CA-301A6076E9F4}"/>
              </a:ext>
            </a:extLst>
          </p:cNvPr>
          <p:cNvGrpSpPr/>
          <p:nvPr/>
        </p:nvGrpSpPr>
        <p:grpSpPr>
          <a:xfrm>
            <a:off x="649582" y="3088667"/>
            <a:ext cx="10977699" cy="3482558"/>
            <a:chOff x="342361" y="1807616"/>
            <a:chExt cx="11402029" cy="3532923"/>
          </a:xfrm>
        </p:grpSpPr>
        <p:grpSp>
          <p:nvGrpSpPr>
            <p:cNvPr id="8" name="Group 3">
              <a:extLst>
                <a:ext uri="{FF2B5EF4-FFF2-40B4-BE49-F238E27FC236}">
                  <a16:creationId xmlns="" xmlns:a16="http://schemas.microsoft.com/office/drawing/2014/main" id="{3B14B775-12C8-4843-90B9-6AAD78AB06AC}"/>
                </a:ext>
              </a:extLst>
            </p:cNvPr>
            <p:cNvGrpSpPr/>
            <p:nvPr/>
          </p:nvGrpSpPr>
          <p:grpSpPr>
            <a:xfrm>
              <a:off x="977322" y="1968339"/>
              <a:ext cx="4110106" cy="1028614"/>
              <a:chOff x="-546679" y="1968338"/>
              <a:chExt cx="4110106" cy="1028614"/>
            </a:xfrm>
            <a:solidFill>
              <a:schemeClr val="accent1"/>
            </a:solidFill>
          </p:grpSpPr>
          <p:sp>
            <p:nvSpPr>
              <p:cNvPr id="24" name="Block Arc 19">
                <a:extLst>
                  <a:ext uri="{FF2B5EF4-FFF2-40B4-BE49-F238E27FC236}">
                    <a16:creationId xmlns="" xmlns:a16="http://schemas.microsoft.com/office/drawing/2014/main" id="{FB6A1F82-9893-4B36-B5E8-61BF684C5D5E}"/>
                  </a:ext>
                </a:extLst>
              </p:cNvPr>
              <p:cNvSpPr/>
              <p:nvPr/>
            </p:nvSpPr>
            <p:spPr>
              <a:xfrm>
                <a:off x="-546679" y="1968338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="" xmlns:a16="http://schemas.microsoft.com/office/drawing/2014/main" id="{5AC984FD-9299-40E6-BF91-A959FDB38932}"/>
                  </a:ext>
                </a:extLst>
              </p:cNvPr>
              <p:cNvSpPr/>
              <p:nvPr/>
            </p:nvSpPr>
            <p:spPr>
              <a:xfrm>
                <a:off x="-36573" y="2888952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="" xmlns:a16="http://schemas.microsoft.com/office/drawing/2014/main" id="{670E5654-2ECA-4DAB-AEC6-0E0AFA55E22B}"/>
                </a:ext>
              </a:extLst>
            </p:cNvPr>
            <p:cNvGrpSpPr/>
            <p:nvPr/>
          </p:nvGrpSpPr>
          <p:grpSpPr>
            <a:xfrm>
              <a:off x="342361" y="3859553"/>
              <a:ext cx="4745066" cy="1376795"/>
              <a:chOff x="-1181639" y="3843470"/>
              <a:chExt cx="4745066" cy="1376795"/>
            </a:xfrm>
            <a:solidFill>
              <a:schemeClr val="accent3"/>
            </a:solidFill>
          </p:grpSpPr>
          <p:sp>
            <p:nvSpPr>
              <p:cNvPr id="21" name="Block Arc 16">
                <a:extLst>
                  <a:ext uri="{FF2B5EF4-FFF2-40B4-BE49-F238E27FC236}">
                    <a16:creationId xmlns="" xmlns:a16="http://schemas.microsoft.com/office/drawing/2014/main" id="{B574E956-0C16-431E-A6C4-644DCC6F255A}"/>
                  </a:ext>
                </a:extLst>
              </p:cNvPr>
              <p:cNvSpPr/>
              <p:nvPr/>
            </p:nvSpPr>
            <p:spPr>
              <a:xfrm>
                <a:off x="-1181639" y="3843470"/>
                <a:ext cx="1099687" cy="1372986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7">
                <a:extLst>
                  <a:ext uri="{FF2B5EF4-FFF2-40B4-BE49-F238E27FC236}">
                    <a16:creationId xmlns="" xmlns:a16="http://schemas.microsoft.com/office/drawing/2014/main" id="{448BCCC1-6DD8-43BA-BFEF-D2ECEF7E1C59}"/>
                  </a:ext>
                </a:extLst>
              </p:cNvPr>
              <p:cNvSpPr/>
              <p:nvPr/>
            </p:nvSpPr>
            <p:spPr>
              <a:xfrm>
                <a:off x="-631795" y="3843470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ectangle 18">
                <a:extLst>
                  <a:ext uri="{FF2B5EF4-FFF2-40B4-BE49-F238E27FC236}">
                    <a16:creationId xmlns="" xmlns:a16="http://schemas.microsoft.com/office/drawing/2014/main" id="{946322DE-CC0B-4FC6-B875-270E2FEF9655}"/>
                  </a:ext>
                </a:extLst>
              </p:cNvPr>
              <p:cNvSpPr/>
              <p:nvPr/>
            </p:nvSpPr>
            <p:spPr>
              <a:xfrm flipV="1">
                <a:off x="-631795" y="5119885"/>
                <a:ext cx="4195222" cy="1003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0" name="Group 5">
              <a:extLst>
                <a:ext uri="{FF2B5EF4-FFF2-40B4-BE49-F238E27FC236}">
                  <a16:creationId xmlns="" xmlns:a16="http://schemas.microsoft.com/office/drawing/2014/main" id="{1ADC62F5-32FD-4212-A463-A53032D3D14E}"/>
                </a:ext>
              </a:extLst>
            </p:cNvPr>
            <p:cNvGrpSpPr/>
            <p:nvPr/>
          </p:nvGrpSpPr>
          <p:grpSpPr>
            <a:xfrm flipH="1">
              <a:off x="7131448" y="2884650"/>
              <a:ext cx="4104256" cy="1028903"/>
              <a:chOff x="-567704" y="3794692"/>
              <a:chExt cx="4104256" cy="1028903"/>
            </a:xfrm>
            <a:solidFill>
              <a:schemeClr val="accent2"/>
            </a:solidFill>
          </p:grpSpPr>
          <p:sp>
            <p:nvSpPr>
              <p:cNvPr id="18" name="Block Arc 13">
                <a:extLst>
                  <a:ext uri="{FF2B5EF4-FFF2-40B4-BE49-F238E27FC236}">
                    <a16:creationId xmlns="" xmlns:a16="http://schemas.microsoft.com/office/drawing/2014/main" id="{F625AA56-1CB7-4846-939E-C1707354E406}"/>
                  </a:ext>
                </a:extLst>
              </p:cNvPr>
              <p:cNvSpPr/>
              <p:nvPr/>
            </p:nvSpPr>
            <p:spPr>
              <a:xfrm>
                <a:off x="-567704" y="3794692"/>
                <a:ext cx="1026000" cy="1026000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="" xmlns:a16="http://schemas.microsoft.com/office/drawing/2014/main" id="{68396D65-15BB-449D-8BD1-7A13347701E3}"/>
                  </a:ext>
                </a:extLst>
              </p:cNvPr>
              <p:cNvSpPr/>
              <p:nvPr/>
            </p:nvSpPr>
            <p:spPr>
              <a:xfrm>
                <a:off x="-76247" y="3794981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="" xmlns:a16="http://schemas.microsoft.com/office/drawing/2014/main" id="{B549E2B3-DA9C-48C9-89A2-50D8F9EA466E}"/>
                  </a:ext>
                </a:extLst>
              </p:cNvPr>
              <p:cNvSpPr/>
              <p:nvPr/>
            </p:nvSpPr>
            <p:spPr>
              <a:xfrm>
                <a:off x="-63448" y="4715595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" name="Group 6">
              <a:extLst>
                <a:ext uri="{FF2B5EF4-FFF2-40B4-BE49-F238E27FC236}">
                  <a16:creationId xmlns="" xmlns:a16="http://schemas.microsoft.com/office/drawing/2014/main" id="{99ED6585-7607-4FD4-B2B8-9C2C8E7A9DBD}"/>
                </a:ext>
              </a:extLst>
            </p:cNvPr>
            <p:cNvGrpSpPr/>
            <p:nvPr/>
          </p:nvGrpSpPr>
          <p:grpSpPr>
            <a:xfrm flipH="1">
              <a:off x="1518408" y="1978961"/>
              <a:ext cx="10225982" cy="3361578"/>
              <a:chOff x="-1064509" y="1036754"/>
              <a:chExt cx="10225982" cy="3361578"/>
            </a:xfrm>
            <a:solidFill>
              <a:schemeClr val="accent4"/>
            </a:solidFill>
          </p:grpSpPr>
          <p:sp>
            <p:nvSpPr>
              <p:cNvPr id="15" name="Block Arc 10">
                <a:extLst>
                  <a:ext uri="{FF2B5EF4-FFF2-40B4-BE49-F238E27FC236}">
                    <a16:creationId xmlns="" xmlns:a16="http://schemas.microsoft.com/office/drawing/2014/main" id="{DA658C38-97BD-4344-8B69-BDBC3A07397F}"/>
                  </a:ext>
                </a:extLst>
              </p:cNvPr>
              <p:cNvSpPr/>
              <p:nvPr/>
            </p:nvSpPr>
            <p:spPr>
              <a:xfrm>
                <a:off x="-1064509" y="3230355"/>
                <a:ext cx="1534688" cy="1167976"/>
              </a:xfrm>
              <a:prstGeom prst="blockArc">
                <a:avLst>
                  <a:gd name="adj1" fmla="val 5349198"/>
                  <a:gd name="adj2" fmla="val 16233715"/>
                  <a:gd name="adj3" fmla="val 1021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="" xmlns:a16="http://schemas.microsoft.com/office/drawing/2014/main" id="{D8B85779-DB41-4C8C-9054-14905D7B8CD2}"/>
                  </a:ext>
                </a:extLst>
              </p:cNvPr>
              <p:cNvSpPr/>
              <p:nvPr/>
            </p:nvSpPr>
            <p:spPr>
              <a:xfrm>
                <a:off x="5561473" y="1036754"/>
                <a:ext cx="3600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="" xmlns:a16="http://schemas.microsoft.com/office/drawing/2014/main" id="{EBD3A9F0-547A-4E74-AB53-E5DDCE0C792A}"/>
                  </a:ext>
                </a:extLst>
              </p:cNvPr>
              <p:cNvSpPr/>
              <p:nvPr/>
            </p:nvSpPr>
            <p:spPr>
              <a:xfrm>
                <a:off x="-270338" y="4290332"/>
                <a:ext cx="47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2" name="Rectangle 7">
              <a:extLst>
                <a:ext uri="{FF2B5EF4-FFF2-40B4-BE49-F238E27FC236}">
                  <a16:creationId xmlns="" xmlns:a16="http://schemas.microsoft.com/office/drawing/2014/main" id="{B472D5A4-A3AD-4460-85FB-94929E7F3383}"/>
                </a:ext>
              </a:extLst>
            </p:cNvPr>
            <p:cNvSpPr/>
            <p:nvPr/>
          </p:nvSpPr>
          <p:spPr>
            <a:xfrm>
              <a:off x="5218310" y="1807616"/>
              <a:ext cx="4700277" cy="27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="" xmlns:a16="http://schemas.microsoft.com/office/drawing/2014/main" id="{21B4D359-122A-47A7-A70A-B94CC2E1E741}"/>
                </a:ext>
              </a:extLst>
            </p:cNvPr>
            <p:cNvSpPr/>
            <p:nvPr/>
          </p:nvSpPr>
          <p:spPr>
            <a:xfrm>
              <a:off x="4157714" y="3379088"/>
              <a:ext cx="4434506" cy="2215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260913" y="1327805"/>
            <a:ext cx="100466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Розробка та проведення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психокорекційної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з дитиною у індивідуальній та/або груповій формах з урахуванням виявлених поведінкових та психоемоційних порушень. 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Спостереження за дитиною під час уроків та в позаурочний час із зазначенням динаміки змін у поведінці та психоемоційному стані дитини: заповнення журналу картки) спостереження (щоденно протягом місяця, потім за спадною схемою на поступове зменшення в залежності від динаміки змін).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98648" y="2599223"/>
            <a:ext cx="9263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12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повторної діагностики після завершення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психокорекційної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для оцінювання ефективності психологічної інтервенції: </a:t>
            </a:r>
          </a:p>
          <a:p>
            <a:endParaRPr lang="uk-UA" sz="1600" b="1" dirty="0">
              <a:solidFill>
                <a:srgbClr val="00B050"/>
              </a:solidFill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12.1. погіршення результатів – інформування батьків щодо необхідності отримування спеціалізованої психологічної допомоги поза школою (у невролога, дитячого психіатра, психотерапевта). У разі згоди батьків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перенаправити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дитину до відповідального спеціаліста.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31578" y="4335598"/>
            <a:ext cx="8311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12.2. покращення результатів – консультування вчителя та батьків, обговорення шляхів подальшої підтримки дитини.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56751" y="5322302"/>
            <a:ext cx="969904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Перенаправлення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система організації  взаємодії фахівців різного профілю (вчителів, психологів, медиків) у наданні кваліфікованої допомоги учасникам освітнього процесу, які пережили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психотравмуючі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події  Йдеться про психічні проблеми, які не можуть бути вирішені з допомогою практичних психологів, соціальних педагогів навчальних закладів, зокрема, значні симптоми посттравматичних стресових розладів, депресії, тривоги тощо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="" xmlns:a16="http://schemas.microsoft.com/office/drawing/2014/main" id="{D9E57B4E-AB20-411C-A231-03AA30EDAE91}"/>
              </a:ext>
            </a:extLst>
          </p:cNvPr>
          <p:cNvSpPr/>
          <p:nvPr/>
        </p:nvSpPr>
        <p:spPr>
          <a:xfrm>
            <a:off x="3621715" y="2474198"/>
            <a:ext cx="6633754" cy="1318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933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rgbClr val="558ED5"/>
                </a:solidFill>
                <a:latin typeface="Georgia" panose="02040502050405020303" pitchFamily="18" charset="0"/>
                <a:ea typeface="Calibri"/>
              </a:rPr>
              <a:t>Алгоритм успішного </a:t>
            </a:r>
            <a:r>
              <a:rPr lang="uk-UA" b="1" dirty="0" err="1">
                <a:solidFill>
                  <a:srgbClr val="558ED5"/>
                </a:solidFill>
                <a:latin typeface="Georgia" panose="02040502050405020303" pitchFamily="18" charset="0"/>
                <a:ea typeface="Calibri"/>
              </a:rPr>
              <a:t>перенаправлення</a:t>
            </a:r>
            <a:r>
              <a:rPr lang="uk-UA" b="1" dirty="0">
                <a:solidFill>
                  <a:srgbClr val="558ED5"/>
                </a:solidFill>
                <a:latin typeface="Georgia" panose="02040502050405020303" pitchFamily="18" charset="0"/>
                <a:ea typeface="Calibri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623F723C-E488-4479-9962-C9EB8BD74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462025"/>
              </p:ext>
            </p:extLst>
          </p:nvPr>
        </p:nvGraphicFramePr>
        <p:xfrm>
          <a:off x="56144" y="1043641"/>
          <a:ext cx="12135856" cy="573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82A74CB-4AE6-4DED-98E9-79E9FB8B369C}"/>
              </a:ext>
            </a:extLst>
          </p:cNvPr>
          <p:cNvSpPr txBox="1"/>
          <p:nvPr/>
        </p:nvSpPr>
        <p:spPr>
          <a:xfrm>
            <a:off x="5994135" y="1229148"/>
            <a:ext cx="18899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5.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інформацію батькам чи особам, які їх замінюють про можливе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перенаправлення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(надати інформацію про наявні сервіси, послуги та пояснити батькам причини та процес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перенаправлення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3B9EFE3-CEF8-4985-90E9-C96842A04250}"/>
              </a:ext>
            </a:extLst>
          </p:cNvPr>
          <p:cNvGrpSpPr/>
          <p:nvPr/>
        </p:nvGrpSpPr>
        <p:grpSpPr>
          <a:xfrm>
            <a:off x="8120417" y="1043639"/>
            <a:ext cx="1694792" cy="1600437"/>
            <a:chOff x="1578203" y="3647785"/>
            <a:chExt cx="1195142" cy="86742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A6197EC-86D3-4DFA-8241-4159C6972F44}"/>
                </a:ext>
              </a:extLst>
            </p:cNvPr>
            <p:cNvSpPr txBox="1"/>
            <p:nvPr/>
          </p:nvSpPr>
          <p:spPr>
            <a:xfrm>
              <a:off x="1578203" y="3647785"/>
              <a:ext cx="1195142" cy="86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6. </a:t>
              </a:r>
              <a:r>
                <a:rPr lang="ru-RU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Перенаправити</a:t>
              </a:r>
              <a:r>
                <a:rPr lang="ru-RU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надати</a:t>
              </a:r>
              <a:r>
                <a:rPr lang="ru-RU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контактну</a:t>
              </a:r>
              <a:r>
                <a:rPr lang="ru-RU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інформацію</a:t>
              </a:r>
              <a:r>
                <a:rPr lang="ru-RU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приймаючої</a:t>
              </a:r>
              <a:r>
                <a:rPr lang="ru-RU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особи </a:t>
              </a:r>
              <a:r>
                <a:rPr lang="ru-RU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установи батькам </a:t>
              </a:r>
              <a:r>
                <a:rPr lang="ru-RU" altLang="ko-KR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дитини</a:t>
              </a:r>
              <a:r>
                <a:rPr lang="ru-RU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9EB2270-54EC-4FFA-AD87-12C6052B75EF}"/>
                </a:ext>
              </a:extLst>
            </p:cNvPr>
            <p:cNvSpPr txBox="1"/>
            <p:nvPr/>
          </p:nvSpPr>
          <p:spPr>
            <a:xfrm>
              <a:off x="1578203" y="4126533"/>
              <a:ext cx="11951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="" xmlns:a16="http://schemas.microsoft.com/office/drawing/2014/main" id="{DAA0FF27-4399-4FD4-A235-76F6A24BE3CA}"/>
              </a:ext>
            </a:extLst>
          </p:cNvPr>
          <p:cNvSpPr/>
          <p:nvPr/>
        </p:nvSpPr>
        <p:spPr>
          <a:xfrm>
            <a:off x="7090931" y="471698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="" xmlns:a16="http://schemas.microsoft.com/office/drawing/2014/main" id="{3D4AAE4F-D969-42EB-8DFD-9137AAEAC4D4}"/>
              </a:ext>
            </a:extLst>
          </p:cNvPr>
          <p:cNvSpPr/>
          <p:nvPr/>
        </p:nvSpPr>
        <p:spPr>
          <a:xfrm rot="2700000">
            <a:off x="8834853" y="442362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="" xmlns:a16="http://schemas.microsoft.com/office/drawing/2014/main" id="{9C4E279F-8395-49CA-8C47-E74F6B6BD375}"/>
              </a:ext>
            </a:extLst>
          </p:cNvPr>
          <p:cNvSpPr/>
          <p:nvPr/>
        </p:nvSpPr>
        <p:spPr>
          <a:xfrm>
            <a:off x="3711151" y="526211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="" xmlns:a16="http://schemas.microsoft.com/office/drawing/2014/main" id="{87A73348-1313-4BC7-9696-1671F8FD2717}"/>
              </a:ext>
            </a:extLst>
          </p:cNvPr>
          <p:cNvSpPr/>
          <p:nvPr/>
        </p:nvSpPr>
        <p:spPr>
          <a:xfrm>
            <a:off x="2016557" y="549254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774B7380-EC48-41B0-BD3A-F500F5F36C4E}"/>
              </a:ext>
            </a:extLst>
          </p:cNvPr>
          <p:cNvSpPr/>
          <p:nvPr/>
        </p:nvSpPr>
        <p:spPr>
          <a:xfrm flipH="1">
            <a:off x="5306246" y="4961641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자유형 151">
            <a:extLst>
              <a:ext uri="{FF2B5EF4-FFF2-40B4-BE49-F238E27FC236}">
                <a16:creationId xmlns="" xmlns:a16="http://schemas.microsoft.com/office/drawing/2014/main" id="{825365CA-79C1-4A02-8612-92930B5D4F5D}"/>
              </a:ext>
            </a:extLst>
          </p:cNvPr>
          <p:cNvSpPr/>
          <p:nvPr/>
        </p:nvSpPr>
        <p:spPr>
          <a:xfrm>
            <a:off x="10480569" y="4153276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2CC3F7A-A482-4F5F-87D7-5D2AF77D1017}"/>
              </a:ext>
            </a:extLst>
          </p:cNvPr>
          <p:cNvSpPr/>
          <p:nvPr/>
        </p:nvSpPr>
        <p:spPr>
          <a:xfrm>
            <a:off x="928602" y="6094103"/>
            <a:ext cx="994787" cy="506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1</a:t>
            </a:r>
            <a:endParaRPr lang="en-US" sz="2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8FEFEF7-AA04-49BE-A1E6-F0F657AEE2FE}"/>
              </a:ext>
            </a:extLst>
          </p:cNvPr>
          <p:cNvSpPr/>
          <p:nvPr/>
        </p:nvSpPr>
        <p:spPr>
          <a:xfrm>
            <a:off x="2831577" y="6232113"/>
            <a:ext cx="994787" cy="506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11CB459-EE95-401A-9EDD-ADE5EBE9AFE7}"/>
              </a:ext>
            </a:extLst>
          </p:cNvPr>
          <p:cNvSpPr/>
          <p:nvPr/>
        </p:nvSpPr>
        <p:spPr>
          <a:xfrm>
            <a:off x="4808852" y="6172543"/>
            <a:ext cx="994787" cy="506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230F301-1CFC-49D3-AF39-B398D97E45F1}"/>
              </a:ext>
            </a:extLst>
          </p:cNvPr>
          <p:cNvSpPr/>
          <p:nvPr/>
        </p:nvSpPr>
        <p:spPr>
          <a:xfrm>
            <a:off x="6889262" y="6127370"/>
            <a:ext cx="994787" cy="5068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89CB6D0-250C-4ABD-BC99-000BE8F45B11}"/>
              </a:ext>
            </a:extLst>
          </p:cNvPr>
          <p:cNvSpPr/>
          <p:nvPr/>
        </p:nvSpPr>
        <p:spPr>
          <a:xfrm>
            <a:off x="9069631" y="6146772"/>
            <a:ext cx="994787" cy="5068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6AEB1F1-3AA4-460B-A92F-C9C11EA19829}"/>
              </a:ext>
            </a:extLst>
          </p:cNvPr>
          <p:cNvSpPr/>
          <p:nvPr/>
        </p:nvSpPr>
        <p:spPr>
          <a:xfrm>
            <a:off x="11025258" y="6172543"/>
            <a:ext cx="994787" cy="506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CA87E3F-15AE-4D32-80A0-D08428326CCA}"/>
              </a:ext>
            </a:extLst>
          </p:cNvPr>
          <p:cNvSpPr txBox="1"/>
          <p:nvPr/>
        </p:nvSpPr>
        <p:spPr>
          <a:xfrm>
            <a:off x="2831577" y="6195128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400" b="1" dirty="0">
                <a:solidFill>
                  <a:schemeClr val="bg1"/>
                </a:solidFill>
                <a:cs typeface="Arial" pitchFamily="34" charset="0"/>
              </a:rPr>
              <a:t>2-3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35565B6-BDDE-401F-A294-F0B4C527A656}"/>
              </a:ext>
            </a:extLst>
          </p:cNvPr>
          <p:cNvSpPr txBox="1"/>
          <p:nvPr/>
        </p:nvSpPr>
        <p:spPr>
          <a:xfrm>
            <a:off x="4909334" y="6172543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F3C9A2D-94AE-456F-A281-5668FA76B261}"/>
              </a:ext>
            </a:extLst>
          </p:cNvPr>
          <p:cNvSpPr txBox="1"/>
          <p:nvPr/>
        </p:nvSpPr>
        <p:spPr>
          <a:xfrm>
            <a:off x="6966415" y="6146772"/>
            <a:ext cx="108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735DA5C-04E5-47ED-BC31-3BFA06554AB3}"/>
              </a:ext>
            </a:extLst>
          </p:cNvPr>
          <p:cNvSpPr txBox="1"/>
          <p:nvPr/>
        </p:nvSpPr>
        <p:spPr>
          <a:xfrm>
            <a:off x="8850497" y="6146771"/>
            <a:ext cx="134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400" b="1" dirty="0">
                <a:solidFill>
                  <a:schemeClr val="bg1"/>
                </a:solidFill>
                <a:cs typeface="Arial" pitchFamily="34" charset="0"/>
              </a:rPr>
              <a:t>    6-7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1EB017C-1A1C-4C54-B697-1110B6D4EEF4}"/>
              </a:ext>
            </a:extLst>
          </p:cNvPr>
          <p:cNvSpPr txBox="1"/>
          <p:nvPr/>
        </p:nvSpPr>
        <p:spPr>
          <a:xfrm>
            <a:off x="11025258" y="6195128"/>
            <a:ext cx="894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400" b="1" dirty="0">
                <a:solidFill>
                  <a:schemeClr val="bg1"/>
                </a:solidFill>
                <a:cs typeface="Arial" pitchFamily="34" charset="0"/>
              </a:rPr>
              <a:t>  8</a:t>
            </a:r>
            <a:endParaRPr lang="en-US" altLang="ko-KR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8B3F719-8CD8-48EF-A4F9-190B9DEA5E5E}"/>
              </a:ext>
            </a:extLst>
          </p:cNvPr>
          <p:cNvSpPr txBox="1"/>
          <p:nvPr/>
        </p:nvSpPr>
        <p:spPr>
          <a:xfrm>
            <a:off x="2016557" y="1328425"/>
            <a:ext cx="1694594" cy="4616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uk-UA" sz="1400" dirty="0"/>
          </a:p>
          <a:p>
            <a:r>
              <a:rPr lang="uk-UA" sz="1400" dirty="0" smtClean="0"/>
              <a:t>2.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 дитину (або батьків), створити комфортний простір для розмови, встановити контакт та чітко окреслити прояви у поведінці людини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Визначити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установа, організація чи спеціаліст може надати фахову допомогу (якщо психолог, тоді сам може окреслити свої можливості).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655" y="2989634"/>
            <a:ext cx="12958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1.Розпізнати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стресового стану в учасників освітнього процесу.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7145" y="1250560"/>
            <a:ext cx="20369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4.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Зв’язатись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фахівцем чи установою для визначення специфіки надання ними допомоги, особливостей роботи і (якщо психолог сам буде здійснювати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(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соціальнопсихологічну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допомогу) бажано перед початком проконсультуватися з своїм супервізором, або наставником).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064418" y="978118"/>
            <a:ext cx="20513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  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Зберігати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 та 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конфіденційність 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Уся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з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перенаправлення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протоколи індивідуальних консультацій з учасниками освітнього процесу повинні зберігатись в документації практичного психолога/соціального педагога до завершення навчання учня в школі, задля забезпечення безпечного та етичного збору даних та зберігання інформації)</a:t>
            </a:r>
            <a:r>
              <a:rPr lang="uk-UA" sz="1400" dirty="0"/>
              <a:t>.</a:t>
            </a:r>
          </a:p>
          <a:p>
            <a:endParaRPr lang="uk-UA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963016" y="2989634"/>
            <a:ext cx="2009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7.Моніторити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(чи отримала дитина/сім’я заплановані послуги; яким був результат; чи були задоволені процесом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перенаправлення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визначити які наступні дії необхідні)</a:t>
            </a:r>
          </a:p>
        </p:txBody>
      </p:sp>
    </p:spTree>
    <p:extLst>
      <p:ext uri="{BB962C8B-B14F-4D97-AF65-F5344CB8AC3E}">
        <p14:creationId xmlns:p14="http://schemas.microsoft.com/office/powerpoint/2010/main" val="33188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/>
                <a:ea typeface="Calibri"/>
              </a:rPr>
              <a:t>Нормативні стандарти психологічної та соціальної роботи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FE4A4B79-BCDD-4F53-B429-4E0015AFB7D2}"/>
              </a:ext>
            </a:extLst>
          </p:cNvPr>
          <p:cNvGrpSpPr/>
          <p:nvPr/>
        </p:nvGrpSpPr>
        <p:grpSpPr>
          <a:xfrm>
            <a:off x="1906340" y="4033971"/>
            <a:ext cx="1278139" cy="1100338"/>
            <a:chOff x="7521194" y="5284915"/>
            <a:chExt cx="1137987" cy="979683"/>
          </a:xfrm>
        </p:grpSpPr>
        <p:grpSp>
          <p:nvGrpSpPr>
            <p:cNvPr id="4" name="Group 7">
              <a:extLst>
                <a:ext uri="{FF2B5EF4-FFF2-40B4-BE49-F238E27FC236}">
                  <a16:creationId xmlns="" xmlns:a16="http://schemas.microsoft.com/office/drawing/2014/main" id="{E1F9039D-7255-497C-AD4F-8B3BB69C8A41}"/>
                </a:ext>
              </a:extLst>
            </p:cNvPr>
            <p:cNvGrpSpPr/>
            <p:nvPr/>
          </p:nvGrpSpPr>
          <p:grpSpPr>
            <a:xfrm>
              <a:off x="7521194" y="5284915"/>
              <a:ext cx="1137987" cy="979683"/>
              <a:chOff x="5580112" y="4160675"/>
              <a:chExt cx="2016224" cy="1735751"/>
            </a:xfrm>
          </p:grpSpPr>
          <p:sp>
            <p:nvSpPr>
              <p:cNvPr id="6" name="Trapezoid 1">
                <a:extLst>
                  <a:ext uri="{FF2B5EF4-FFF2-40B4-BE49-F238E27FC236}">
                    <a16:creationId xmlns="" xmlns:a16="http://schemas.microsoft.com/office/drawing/2014/main" id="{20271309-28F5-4604-A4CB-1C304E58DF44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="" xmlns:a16="http://schemas.microsoft.com/office/drawing/2014/main" id="{9A16C6B1-4094-4AA7-A5A8-0ECBCB5B007D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5">
                <a:extLst>
                  <a:ext uri="{FF2B5EF4-FFF2-40B4-BE49-F238E27FC236}">
                    <a16:creationId xmlns="" xmlns:a16="http://schemas.microsoft.com/office/drawing/2014/main" id="{7AB55BC5-3DF4-48F6-9EA3-4BE8ADFC5974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" name="Chord 23">
              <a:extLst>
                <a:ext uri="{FF2B5EF4-FFF2-40B4-BE49-F238E27FC236}">
                  <a16:creationId xmlns="" xmlns:a16="http://schemas.microsoft.com/office/drawing/2014/main" id="{B06F7D46-E8A5-4453-B8F2-D58BC8DF8F2E}"/>
                </a:ext>
              </a:extLst>
            </p:cNvPr>
            <p:cNvSpPr/>
            <p:nvPr/>
          </p:nvSpPr>
          <p:spPr>
            <a:xfrm>
              <a:off x="7788585" y="5306768"/>
              <a:ext cx="578589" cy="141955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8" name="Rounded Rectangle 13">
            <a:extLst>
              <a:ext uri="{FF2B5EF4-FFF2-40B4-BE49-F238E27FC236}">
                <a16:creationId xmlns="" xmlns:a16="http://schemas.microsoft.com/office/drawing/2014/main" id="{6DF5C207-4E9F-4443-A6C8-630E86FF12AB}"/>
              </a:ext>
            </a:extLst>
          </p:cNvPr>
          <p:cNvSpPr/>
          <p:nvPr/>
        </p:nvSpPr>
        <p:spPr>
          <a:xfrm>
            <a:off x="3340680" y="2590473"/>
            <a:ext cx="5288970" cy="3457676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ed Rectangle 14">
            <a:extLst>
              <a:ext uri="{FF2B5EF4-FFF2-40B4-BE49-F238E27FC236}">
                <a16:creationId xmlns="" xmlns:a16="http://schemas.microsoft.com/office/drawing/2014/main" id="{1D8E4C5A-BA54-46B2-8370-A8BBDFAE9D0E}"/>
              </a:ext>
            </a:extLst>
          </p:cNvPr>
          <p:cNvSpPr/>
          <p:nvPr/>
        </p:nvSpPr>
        <p:spPr>
          <a:xfrm>
            <a:off x="582352" y="5511200"/>
            <a:ext cx="4592249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102D27A-6F9A-4B8E-AAAD-2CC810B89371}"/>
              </a:ext>
            </a:extLst>
          </p:cNvPr>
          <p:cNvSpPr txBox="1"/>
          <p:nvPr/>
        </p:nvSpPr>
        <p:spPr>
          <a:xfrm>
            <a:off x="3537271" y="2850215"/>
            <a:ext cx="46607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Мінімальна кількість зустрічей/годин при якій можна сподіватися на результативність консультаційної, </a:t>
            </a:r>
            <a:r>
              <a:rPr lang="uk-UA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корекційної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соціопсиходопоміжної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роботи фахівців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8-12 занять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дитиною/групою з інтервалом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рази в тиждень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(інтервал зустрічей через тиждень і більше немає доведеної ефективності). </a:t>
            </a:r>
            <a:endParaRPr lang="uk-UA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ознаки психічних розладів – то підтримуючий чи </a:t>
            </a:r>
            <a:r>
              <a:rPr lang="uk-UA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корекційний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супровід має тривати не менше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20-30 занять.</a:t>
            </a:r>
          </a:p>
          <a:p>
            <a:endParaRPr lang="uk-UA" altLang="ko-KR" sz="1600" u="sng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ko-KR" sz="1400" u="sng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Arial" pitchFamily="34" charset="0"/>
            </a:endParaRPr>
          </a:p>
          <a:p>
            <a:endParaRPr lang="ko-KR" altLang="en-US" sz="14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6ECDB95-F155-4258-A69E-DCBAC232DBFC}"/>
              </a:ext>
            </a:extLst>
          </p:cNvPr>
          <p:cNvSpPr txBox="1"/>
          <p:nvPr/>
        </p:nvSpPr>
        <p:spPr>
          <a:xfrm>
            <a:off x="917761" y="5841374"/>
            <a:ext cx="425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ЗДО- </a:t>
            </a:r>
            <a:r>
              <a:rPr lang="uk-UA" altLang="ko-KR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казкотерапія</a:t>
            </a:r>
            <a:r>
              <a:rPr lang="uk-UA" altLang="ko-KR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altLang="ko-KR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Підлітки-</a:t>
            </a:r>
            <a:r>
              <a:rPr lang="uk-UA" altLang="ko-KR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історії, притчі, художні твор</a:t>
            </a:r>
            <a:r>
              <a:rPr lang="uk-UA" dirty="0">
                <a:latin typeface="Times New Roman"/>
                <a:ea typeface="Calibri"/>
              </a:rPr>
              <a:t>и</a:t>
            </a:r>
            <a:endParaRPr lang="ko-KR" altLang="en-US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98B76D7-B9A9-48E1-8F4F-FB3154775BB0}"/>
              </a:ext>
            </a:extLst>
          </p:cNvPr>
          <p:cNvSpPr txBox="1"/>
          <p:nvPr/>
        </p:nvSpPr>
        <p:spPr>
          <a:xfrm>
            <a:off x="1820635" y="1268056"/>
            <a:ext cx="7586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00B0F0"/>
                </a:solidFill>
              </a:rPr>
              <a:t>Психологічна допомога та емоційна підтримка у закладі освіти в умовах воєнного часу має проводитись систематично і поетапно, починаючи із закладу дошкільної освіти</a:t>
            </a:r>
            <a:r>
              <a:rPr lang="uk-UA" sz="2000" b="1" dirty="0">
                <a:solidFill>
                  <a:srgbClr val="00B0F0"/>
                </a:solidFill>
              </a:rPr>
              <a:t> </a:t>
            </a:r>
            <a:endParaRPr lang="en-US" altLang="ko-KR" sz="2000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53" name="그룹 12">
            <a:extLst>
              <a:ext uri="{FF2B5EF4-FFF2-40B4-BE49-F238E27FC236}">
                <a16:creationId xmlns="" xmlns:a16="http://schemas.microsoft.com/office/drawing/2014/main" id="{0D503159-BC57-441F-A1D3-12B3515C2A14}"/>
              </a:ext>
            </a:extLst>
          </p:cNvPr>
          <p:cNvGrpSpPr/>
          <p:nvPr/>
        </p:nvGrpSpPr>
        <p:grpSpPr>
          <a:xfrm rot="914251">
            <a:off x="-335378" y="2151777"/>
            <a:ext cx="3392473" cy="1975550"/>
            <a:chOff x="4094747" y="2381166"/>
            <a:chExt cx="4510139" cy="2626405"/>
          </a:xfrm>
        </p:grpSpPr>
        <p:grpSp>
          <p:nvGrpSpPr>
            <p:cNvPr id="54" name="그룹 13">
              <a:extLst>
                <a:ext uri="{FF2B5EF4-FFF2-40B4-BE49-F238E27FC236}">
                  <a16:creationId xmlns="" xmlns:a16="http://schemas.microsoft.com/office/drawing/2014/main" id="{9459020B-35DA-4077-8736-2016B48624BD}"/>
                </a:ext>
              </a:extLst>
            </p:cNvPr>
            <p:cNvGrpSpPr/>
            <p:nvPr/>
          </p:nvGrpSpPr>
          <p:grpSpPr>
            <a:xfrm rot="712870">
              <a:off x="4094747" y="2381166"/>
              <a:ext cx="3101505" cy="1698788"/>
              <a:chOff x="2380909" y="2446766"/>
              <a:chExt cx="2745256" cy="1503659"/>
            </a:xfrm>
          </p:grpSpPr>
          <p:sp>
            <p:nvSpPr>
              <p:cNvPr id="60" name="자유형: 도형 19">
                <a:extLst>
                  <a:ext uri="{FF2B5EF4-FFF2-40B4-BE49-F238E27FC236}">
                    <a16:creationId xmlns="" xmlns:a16="http://schemas.microsoft.com/office/drawing/2014/main" id="{E2F22429-5CDB-4DAB-87F2-7846908A3E47}"/>
                  </a:ext>
                </a:extLst>
              </p:cNvPr>
              <p:cNvSpPr/>
              <p:nvPr/>
            </p:nvSpPr>
            <p:spPr>
              <a:xfrm rot="1231697">
                <a:off x="3121386" y="2561927"/>
                <a:ext cx="2004779" cy="1388498"/>
              </a:xfrm>
              <a:custGeom>
                <a:avLst/>
                <a:gdLst>
                  <a:gd name="connsiteX0" fmla="*/ 679840 w 2951501"/>
                  <a:gd name="connsiteY0" fmla="*/ 1516490 h 1616735"/>
                  <a:gd name="connsiteX1" fmla="*/ 1817700 w 2951501"/>
                  <a:gd name="connsiteY1" fmla="*/ 1516490 h 1616735"/>
                  <a:gd name="connsiteX2" fmla="*/ 1817700 w 2951501"/>
                  <a:gd name="connsiteY2" fmla="*/ 1567623 h 1616735"/>
                  <a:gd name="connsiteX3" fmla="*/ 1774636 w 2951501"/>
                  <a:gd name="connsiteY3" fmla="*/ 1616735 h 1616735"/>
                  <a:gd name="connsiteX4" fmla="*/ 722905 w 2951501"/>
                  <a:gd name="connsiteY4" fmla="*/ 1616735 h 1616735"/>
                  <a:gd name="connsiteX5" fmla="*/ 679840 w 2951501"/>
                  <a:gd name="connsiteY5" fmla="*/ 1567623 h 1616735"/>
                  <a:gd name="connsiteX6" fmla="*/ 679840 w 2951501"/>
                  <a:gd name="connsiteY6" fmla="*/ 1407500 h 1616735"/>
                  <a:gd name="connsiteX7" fmla="*/ 1817700 w 2951501"/>
                  <a:gd name="connsiteY7" fmla="*/ 1407500 h 1616735"/>
                  <a:gd name="connsiteX8" fmla="*/ 1817700 w 2951501"/>
                  <a:gd name="connsiteY8" fmla="*/ 1472848 h 1616735"/>
                  <a:gd name="connsiteX9" fmla="*/ 679840 w 2951501"/>
                  <a:gd name="connsiteY9" fmla="*/ 1472848 h 1616735"/>
                  <a:gd name="connsiteX10" fmla="*/ 1817700 w 2951501"/>
                  <a:gd name="connsiteY10" fmla="*/ 611112 h 1616735"/>
                  <a:gd name="connsiteX11" fmla="*/ 1817700 w 2951501"/>
                  <a:gd name="connsiteY11" fmla="*/ 973623 h 1616735"/>
                  <a:gd name="connsiteX12" fmla="*/ 2224001 w 2951501"/>
                  <a:gd name="connsiteY12" fmla="*/ 611112 h 1616735"/>
                  <a:gd name="connsiteX13" fmla="*/ 449189 w 2951501"/>
                  <a:gd name="connsiteY13" fmla="*/ 386587 h 1616735"/>
                  <a:gd name="connsiteX14" fmla="*/ 239392 w 2951501"/>
                  <a:gd name="connsiteY14" fmla="*/ 437793 h 1616735"/>
                  <a:gd name="connsiteX15" fmla="*/ 127717 w 2951501"/>
                  <a:gd name="connsiteY15" fmla="*/ 563345 h 1616735"/>
                  <a:gd name="connsiteX16" fmla="*/ 119224 w 2951501"/>
                  <a:gd name="connsiteY16" fmla="*/ 813828 h 1616735"/>
                  <a:gd name="connsiteX17" fmla="*/ 118041 w 2951501"/>
                  <a:gd name="connsiteY17" fmla="*/ 814226 h 1616735"/>
                  <a:gd name="connsiteX18" fmla="*/ 156579 w 2951501"/>
                  <a:gd name="connsiteY18" fmla="*/ 873845 h 1616735"/>
                  <a:gd name="connsiteX19" fmla="*/ 319223 w 2951501"/>
                  <a:gd name="connsiteY19" fmla="*/ 1023753 h 1616735"/>
                  <a:gd name="connsiteX20" fmla="*/ 318718 w 2951501"/>
                  <a:gd name="connsiteY20" fmla="*/ 1024809 h 1616735"/>
                  <a:gd name="connsiteX21" fmla="*/ 679840 w 2951501"/>
                  <a:gd name="connsiteY21" fmla="*/ 1198510 h 1616735"/>
                  <a:gd name="connsiteX22" fmla="*/ 679840 w 2951501"/>
                  <a:gd name="connsiteY22" fmla="*/ 494818 h 1616735"/>
                  <a:gd name="connsiteX23" fmla="*/ 613050 w 2951501"/>
                  <a:gd name="connsiteY23" fmla="*/ 439426 h 1616735"/>
                  <a:gd name="connsiteX24" fmla="*/ 522606 w 2951501"/>
                  <a:gd name="connsiteY24" fmla="*/ 399416 h 1616735"/>
                  <a:gd name="connsiteX25" fmla="*/ 449189 w 2951501"/>
                  <a:gd name="connsiteY25" fmla="*/ 386587 h 1616735"/>
                  <a:gd name="connsiteX26" fmla="*/ 2556092 w 2951501"/>
                  <a:gd name="connsiteY26" fmla="*/ 0 h 1616735"/>
                  <a:gd name="connsiteX27" fmla="*/ 2951501 w 2951501"/>
                  <a:gd name="connsiteY27" fmla="*/ 404658 h 1616735"/>
                  <a:gd name="connsiteX28" fmla="*/ 2608538 w 2951501"/>
                  <a:gd name="connsiteY28" fmla="*/ 418986 h 1616735"/>
                  <a:gd name="connsiteX29" fmla="*/ 2606605 w 2951501"/>
                  <a:gd name="connsiteY29" fmla="*/ 417008 h 1616735"/>
                  <a:gd name="connsiteX30" fmla="*/ 1820087 w 2951501"/>
                  <a:gd name="connsiteY30" fmla="*/ 1344294 h 1616735"/>
                  <a:gd name="connsiteX31" fmla="*/ 1817700 w 2951501"/>
                  <a:gd name="connsiteY31" fmla="*/ 1341966 h 1616735"/>
                  <a:gd name="connsiteX32" fmla="*/ 1817700 w 2951501"/>
                  <a:gd name="connsiteY32" fmla="*/ 1363858 h 1616735"/>
                  <a:gd name="connsiteX33" fmla="*/ 679840 w 2951501"/>
                  <a:gd name="connsiteY33" fmla="*/ 1363858 h 1616735"/>
                  <a:gd name="connsiteX34" fmla="*/ 679840 w 2951501"/>
                  <a:gd name="connsiteY34" fmla="*/ 1307744 h 1616735"/>
                  <a:gd name="connsiteX35" fmla="*/ 268830 w 2951501"/>
                  <a:gd name="connsiteY35" fmla="*/ 1110047 h 1616735"/>
                  <a:gd name="connsiteX36" fmla="*/ 270209 w 2951501"/>
                  <a:gd name="connsiteY36" fmla="*/ 1107180 h 1616735"/>
                  <a:gd name="connsiteX37" fmla="*/ 198248 w 2951501"/>
                  <a:gd name="connsiteY37" fmla="*/ 1056644 h 1616735"/>
                  <a:gd name="connsiteX38" fmla="*/ 55623 w 2951501"/>
                  <a:gd name="connsiteY38" fmla="*/ 898485 h 1616735"/>
                  <a:gd name="connsiteX39" fmla="*/ 1591 w 2951501"/>
                  <a:gd name="connsiteY39" fmla="*/ 738051 h 1616735"/>
                  <a:gd name="connsiteX40" fmla="*/ 88988 w 2951501"/>
                  <a:gd name="connsiteY40" fmla="*/ 428893 h 1616735"/>
                  <a:gd name="connsiteX41" fmla="*/ 91156 w 2951501"/>
                  <a:gd name="connsiteY41" fmla="*/ 430488 h 1616735"/>
                  <a:gd name="connsiteX42" fmla="*/ 424588 w 2951501"/>
                  <a:gd name="connsiteY42" fmla="*/ 285218 h 1616735"/>
                  <a:gd name="connsiteX43" fmla="*/ 550151 w 2951501"/>
                  <a:gd name="connsiteY43" fmla="*/ 302724 h 1616735"/>
                  <a:gd name="connsiteX44" fmla="*/ 666090 w 2951501"/>
                  <a:gd name="connsiteY44" fmla="*/ 354013 h 1616735"/>
                  <a:gd name="connsiteX45" fmla="*/ 690060 w 2951501"/>
                  <a:gd name="connsiteY45" fmla="*/ 373892 h 1616735"/>
                  <a:gd name="connsiteX46" fmla="*/ 692454 w 2951501"/>
                  <a:gd name="connsiteY46" fmla="*/ 367302 h 1616735"/>
                  <a:gd name="connsiteX47" fmla="*/ 722905 w 2951501"/>
                  <a:gd name="connsiteY47" fmla="*/ 352917 h 1616735"/>
                  <a:gd name="connsiteX48" fmla="*/ 1774636 w 2951501"/>
                  <a:gd name="connsiteY48" fmla="*/ 352917 h 1616735"/>
                  <a:gd name="connsiteX49" fmla="*/ 1817700 w 2951501"/>
                  <a:gd name="connsiteY49" fmla="*/ 402029 h 1616735"/>
                  <a:gd name="connsiteX50" fmla="*/ 1817700 w 2951501"/>
                  <a:gd name="connsiteY50" fmla="*/ 525619 h 1616735"/>
                  <a:gd name="connsiteX51" fmla="*/ 2319822 w 2951501"/>
                  <a:gd name="connsiteY51" fmla="*/ 525619 h 1616735"/>
                  <a:gd name="connsiteX52" fmla="*/ 2530110 w 2951501"/>
                  <a:gd name="connsiteY52" fmla="*/ 337995 h 1616735"/>
                  <a:gd name="connsiteX53" fmla="*/ 2533895 w 2951501"/>
                  <a:gd name="connsiteY53" fmla="*/ 341686 h 161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951501" h="1616735">
                    <a:moveTo>
                      <a:pt x="679840" y="1516490"/>
                    </a:moveTo>
                    <a:lnTo>
                      <a:pt x="1817700" y="1516490"/>
                    </a:lnTo>
                    <a:lnTo>
                      <a:pt x="1817700" y="1567623"/>
                    </a:lnTo>
                    <a:cubicBezTo>
                      <a:pt x="1817700" y="1594747"/>
                      <a:pt x="1798420" y="1616735"/>
                      <a:pt x="1774636" y="1616735"/>
                    </a:cubicBezTo>
                    <a:lnTo>
                      <a:pt x="722905" y="1616735"/>
                    </a:lnTo>
                    <a:cubicBezTo>
                      <a:pt x="699121" y="1616735"/>
                      <a:pt x="679840" y="1594747"/>
                      <a:pt x="679840" y="1567623"/>
                    </a:cubicBezTo>
                    <a:close/>
                    <a:moveTo>
                      <a:pt x="679840" y="1407500"/>
                    </a:moveTo>
                    <a:lnTo>
                      <a:pt x="1817700" y="1407500"/>
                    </a:lnTo>
                    <a:lnTo>
                      <a:pt x="1817700" y="1472848"/>
                    </a:lnTo>
                    <a:lnTo>
                      <a:pt x="679840" y="1472848"/>
                    </a:lnTo>
                    <a:close/>
                    <a:moveTo>
                      <a:pt x="1817700" y="611112"/>
                    </a:moveTo>
                    <a:lnTo>
                      <a:pt x="1817700" y="973623"/>
                    </a:lnTo>
                    <a:lnTo>
                      <a:pt x="2224001" y="611112"/>
                    </a:lnTo>
                    <a:close/>
                    <a:moveTo>
                      <a:pt x="449189" y="386587"/>
                    </a:moveTo>
                    <a:cubicBezTo>
                      <a:pt x="375505" y="381552"/>
                      <a:pt x="302157" y="399580"/>
                      <a:pt x="239392" y="437793"/>
                    </a:cubicBezTo>
                    <a:cubicBezTo>
                      <a:pt x="191686" y="474403"/>
                      <a:pt x="154461" y="503154"/>
                      <a:pt x="127717" y="563345"/>
                    </a:cubicBezTo>
                    <a:cubicBezTo>
                      <a:pt x="95043" y="642185"/>
                      <a:pt x="91358" y="731154"/>
                      <a:pt x="119224" y="813828"/>
                    </a:cubicBezTo>
                    <a:lnTo>
                      <a:pt x="118041" y="814226"/>
                    </a:lnTo>
                    <a:lnTo>
                      <a:pt x="156579" y="873845"/>
                    </a:lnTo>
                    <a:cubicBezTo>
                      <a:pt x="200043" y="932336"/>
                      <a:pt x="255879" y="983997"/>
                      <a:pt x="319223" y="1023753"/>
                    </a:cubicBezTo>
                    <a:lnTo>
                      <a:pt x="318718" y="1024809"/>
                    </a:lnTo>
                    <a:lnTo>
                      <a:pt x="679840" y="1198510"/>
                    </a:lnTo>
                    <a:lnTo>
                      <a:pt x="679840" y="494818"/>
                    </a:lnTo>
                    <a:lnTo>
                      <a:pt x="613050" y="439426"/>
                    </a:lnTo>
                    <a:cubicBezTo>
                      <a:pt x="585307" y="422195"/>
                      <a:pt x="554948" y="408629"/>
                      <a:pt x="522606" y="399416"/>
                    </a:cubicBezTo>
                    <a:cubicBezTo>
                      <a:pt x="498349" y="392506"/>
                      <a:pt x="473751" y="388265"/>
                      <a:pt x="449189" y="386587"/>
                    </a:cubicBezTo>
                    <a:close/>
                    <a:moveTo>
                      <a:pt x="2556092" y="0"/>
                    </a:moveTo>
                    <a:lnTo>
                      <a:pt x="2951501" y="404658"/>
                    </a:lnTo>
                    <a:lnTo>
                      <a:pt x="2608538" y="418986"/>
                    </a:lnTo>
                    <a:lnTo>
                      <a:pt x="2606605" y="417008"/>
                    </a:lnTo>
                    <a:lnTo>
                      <a:pt x="1820087" y="1344294"/>
                    </a:lnTo>
                    <a:lnTo>
                      <a:pt x="1817700" y="1341966"/>
                    </a:lnTo>
                    <a:lnTo>
                      <a:pt x="1817700" y="1363858"/>
                    </a:lnTo>
                    <a:lnTo>
                      <a:pt x="679840" y="1363858"/>
                    </a:lnTo>
                    <a:lnTo>
                      <a:pt x="679840" y="1307744"/>
                    </a:lnTo>
                    <a:lnTo>
                      <a:pt x="268830" y="1110047"/>
                    </a:lnTo>
                    <a:lnTo>
                      <a:pt x="270209" y="1107180"/>
                    </a:lnTo>
                    <a:lnTo>
                      <a:pt x="198248" y="1056644"/>
                    </a:lnTo>
                    <a:cubicBezTo>
                      <a:pt x="142291" y="1011239"/>
                      <a:pt x="93777" y="957478"/>
                      <a:pt x="55623" y="898485"/>
                    </a:cubicBezTo>
                    <a:cubicBezTo>
                      <a:pt x="27132" y="847625"/>
                      <a:pt x="9121" y="802009"/>
                      <a:pt x="1591" y="738051"/>
                    </a:cubicBezTo>
                    <a:cubicBezTo>
                      <a:pt x="-7531" y="629033"/>
                      <a:pt x="22695" y="518961"/>
                      <a:pt x="88988" y="428893"/>
                    </a:cubicBezTo>
                    <a:lnTo>
                      <a:pt x="91156" y="430488"/>
                    </a:lnTo>
                    <a:cubicBezTo>
                      <a:pt x="162999" y="345385"/>
                      <a:pt x="305583" y="286481"/>
                      <a:pt x="424588" y="285218"/>
                    </a:cubicBezTo>
                    <a:cubicBezTo>
                      <a:pt x="466453" y="285186"/>
                      <a:pt x="508692" y="290914"/>
                      <a:pt x="550151" y="302724"/>
                    </a:cubicBezTo>
                    <a:cubicBezTo>
                      <a:pt x="591610" y="314534"/>
                      <a:pt x="630526" y="331925"/>
                      <a:pt x="666090" y="354013"/>
                    </a:cubicBezTo>
                    <a:lnTo>
                      <a:pt x="690060" y="373892"/>
                    </a:lnTo>
                    <a:lnTo>
                      <a:pt x="692454" y="367302"/>
                    </a:lnTo>
                    <a:cubicBezTo>
                      <a:pt x="700247" y="358414"/>
                      <a:pt x="711013" y="352917"/>
                      <a:pt x="722905" y="352917"/>
                    </a:cubicBezTo>
                    <a:lnTo>
                      <a:pt x="1774636" y="352917"/>
                    </a:lnTo>
                    <a:cubicBezTo>
                      <a:pt x="1798420" y="352917"/>
                      <a:pt x="1817700" y="374905"/>
                      <a:pt x="1817700" y="402029"/>
                    </a:cubicBezTo>
                    <a:lnTo>
                      <a:pt x="1817700" y="525619"/>
                    </a:lnTo>
                    <a:lnTo>
                      <a:pt x="2319822" y="525619"/>
                    </a:lnTo>
                    <a:lnTo>
                      <a:pt x="2530110" y="337995"/>
                    </a:lnTo>
                    <a:lnTo>
                      <a:pt x="2533895" y="3416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자유형: 도형 20">
                <a:extLst>
                  <a:ext uri="{FF2B5EF4-FFF2-40B4-BE49-F238E27FC236}">
                    <a16:creationId xmlns="" xmlns:a16="http://schemas.microsoft.com/office/drawing/2014/main" id="{13E7836E-EB04-4C06-83D6-72D51036C588}"/>
                  </a:ext>
                </a:extLst>
              </p:cNvPr>
              <p:cNvSpPr/>
              <p:nvPr/>
            </p:nvSpPr>
            <p:spPr>
              <a:xfrm rot="6382074">
                <a:off x="2673354" y="2332594"/>
                <a:ext cx="683006" cy="911350"/>
              </a:xfrm>
              <a:custGeom>
                <a:avLst/>
                <a:gdLst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45990 w 852117"/>
                  <a:gd name="connsiteY6" fmla="*/ 68978 h 913021"/>
                  <a:gd name="connsiteX7" fmla="*/ 454992 w 852117"/>
                  <a:gd name="connsiteY7" fmla="*/ 231624 h 913021"/>
                  <a:gd name="connsiteX8" fmla="*/ 452843 w 852117"/>
                  <a:gd name="connsiteY8" fmla="*/ 13725 h 913021"/>
                  <a:gd name="connsiteX9" fmla="*/ 562280 w 852117"/>
                  <a:gd name="connsiteY9" fmla="*/ 38587 h 913021"/>
                  <a:gd name="connsiteX10" fmla="*/ 591089 w 852117"/>
                  <a:gd name="connsiteY10" fmla="*/ 223958 h 913021"/>
                  <a:gd name="connsiteX11" fmla="*/ 574101 w 852117"/>
                  <a:gd name="connsiteY11" fmla="*/ 39172 h 913021"/>
                  <a:gd name="connsiteX12" fmla="*/ 703090 w 852117"/>
                  <a:gd name="connsiteY12" fmla="*/ 62958 h 913021"/>
                  <a:gd name="connsiteX13" fmla="*/ 709880 w 852117"/>
                  <a:gd name="connsiteY13" fmla="*/ 237369 h 913021"/>
                  <a:gd name="connsiteX14" fmla="*/ 714239 w 852117"/>
                  <a:gd name="connsiteY14" fmla="*/ 69553 h 913021"/>
                  <a:gd name="connsiteX15" fmla="*/ 822235 w 852117"/>
                  <a:gd name="connsiteY15" fmla="*/ 87329 h 913021"/>
                  <a:gd name="connsiteX16" fmla="*/ 851404 w 852117"/>
                  <a:gd name="connsiteY16" fmla="*/ 326326 h 913021"/>
                  <a:gd name="connsiteX17" fmla="*/ 762365 w 852117"/>
                  <a:gd name="connsiteY17" fmla="*/ 809335 h 913021"/>
                  <a:gd name="connsiteX18" fmla="*/ 751654 w 852117"/>
                  <a:gd name="connsiteY18" fmla="*/ 912259 h 913021"/>
                  <a:gd name="connsiteX19" fmla="*/ 380634 w 852117"/>
                  <a:gd name="connsiteY19" fmla="*/ 913021 h 913021"/>
                  <a:gd name="connsiteX20" fmla="*/ 361777 w 852117"/>
                  <a:gd name="connsiteY20" fmla="*/ 780857 h 913021"/>
                  <a:gd name="connsiteX21" fmla="*/ 259790 w 852117"/>
                  <a:gd name="connsiteY21" fmla="*/ 654805 h 913021"/>
                  <a:gd name="connsiteX22" fmla="*/ 127442 w 852117"/>
                  <a:gd name="connsiteY22" fmla="*/ 467151 h 913021"/>
                  <a:gd name="connsiteX23" fmla="*/ 0 w 852117"/>
                  <a:gd name="connsiteY23" fmla="*/ 226050 h 913021"/>
                  <a:gd name="connsiteX0" fmla="*/ 0 w 852117"/>
                  <a:gd name="connsiteY0" fmla="*/ 226050 h 913021"/>
                  <a:gd name="connsiteX1" fmla="*/ 235595 w 852117"/>
                  <a:gd name="connsiteY1" fmla="*/ 373156 h 913021"/>
                  <a:gd name="connsiteX2" fmla="*/ 311282 w 852117"/>
                  <a:gd name="connsiteY2" fmla="*/ 397996 h 913021"/>
                  <a:gd name="connsiteX3" fmla="*/ 331029 w 852117"/>
                  <a:gd name="connsiteY3" fmla="*/ 139667 h 913021"/>
                  <a:gd name="connsiteX4" fmla="*/ 328134 w 852117"/>
                  <a:gd name="connsiteY4" fmla="*/ 7546 h 913021"/>
                  <a:gd name="connsiteX5" fmla="*/ 443295 w 852117"/>
                  <a:gd name="connsiteY5" fmla="*/ 0 h 913021"/>
                  <a:gd name="connsiteX6" fmla="*/ 454992 w 852117"/>
                  <a:gd name="connsiteY6" fmla="*/ 231624 h 913021"/>
                  <a:gd name="connsiteX7" fmla="*/ 452843 w 852117"/>
                  <a:gd name="connsiteY7" fmla="*/ 13725 h 913021"/>
                  <a:gd name="connsiteX8" fmla="*/ 562280 w 852117"/>
                  <a:gd name="connsiteY8" fmla="*/ 38587 h 913021"/>
                  <a:gd name="connsiteX9" fmla="*/ 591089 w 852117"/>
                  <a:gd name="connsiteY9" fmla="*/ 223958 h 913021"/>
                  <a:gd name="connsiteX10" fmla="*/ 574101 w 852117"/>
                  <a:gd name="connsiteY10" fmla="*/ 39172 h 913021"/>
                  <a:gd name="connsiteX11" fmla="*/ 703090 w 852117"/>
                  <a:gd name="connsiteY11" fmla="*/ 62958 h 913021"/>
                  <a:gd name="connsiteX12" fmla="*/ 709880 w 852117"/>
                  <a:gd name="connsiteY12" fmla="*/ 237369 h 913021"/>
                  <a:gd name="connsiteX13" fmla="*/ 714239 w 852117"/>
                  <a:gd name="connsiteY13" fmla="*/ 69553 h 913021"/>
                  <a:gd name="connsiteX14" fmla="*/ 822235 w 852117"/>
                  <a:gd name="connsiteY14" fmla="*/ 87329 h 913021"/>
                  <a:gd name="connsiteX15" fmla="*/ 851404 w 852117"/>
                  <a:gd name="connsiteY15" fmla="*/ 326326 h 913021"/>
                  <a:gd name="connsiteX16" fmla="*/ 762365 w 852117"/>
                  <a:gd name="connsiteY16" fmla="*/ 809335 h 913021"/>
                  <a:gd name="connsiteX17" fmla="*/ 751654 w 852117"/>
                  <a:gd name="connsiteY17" fmla="*/ 912259 h 913021"/>
                  <a:gd name="connsiteX18" fmla="*/ 380634 w 852117"/>
                  <a:gd name="connsiteY18" fmla="*/ 913021 h 913021"/>
                  <a:gd name="connsiteX19" fmla="*/ 361777 w 852117"/>
                  <a:gd name="connsiteY19" fmla="*/ 780857 h 913021"/>
                  <a:gd name="connsiteX20" fmla="*/ 259790 w 852117"/>
                  <a:gd name="connsiteY20" fmla="*/ 654805 h 913021"/>
                  <a:gd name="connsiteX21" fmla="*/ 127442 w 852117"/>
                  <a:gd name="connsiteY21" fmla="*/ 467151 h 913021"/>
                  <a:gd name="connsiteX22" fmla="*/ 0 w 852117"/>
                  <a:gd name="connsiteY22" fmla="*/ 226050 h 913021"/>
                  <a:gd name="connsiteX0" fmla="*/ 0 w 852117"/>
                  <a:gd name="connsiteY0" fmla="*/ 218504 h 905475"/>
                  <a:gd name="connsiteX1" fmla="*/ 235595 w 852117"/>
                  <a:gd name="connsiteY1" fmla="*/ 365610 h 905475"/>
                  <a:gd name="connsiteX2" fmla="*/ 311282 w 852117"/>
                  <a:gd name="connsiteY2" fmla="*/ 390450 h 905475"/>
                  <a:gd name="connsiteX3" fmla="*/ 331029 w 852117"/>
                  <a:gd name="connsiteY3" fmla="*/ 132121 h 905475"/>
                  <a:gd name="connsiteX4" fmla="*/ 328134 w 852117"/>
                  <a:gd name="connsiteY4" fmla="*/ 0 h 905475"/>
                  <a:gd name="connsiteX5" fmla="*/ 446516 w 852117"/>
                  <a:gd name="connsiteY5" fmla="*/ 3421 h 905475"/>
                  <a:gd name="connsiteX6" fmla="*/ 454992 w 852117"/>
                  <a:gd name="connsiteY6" fmla="*/ 224078 h 905475"/>
                  <a:gd name="connsiteX7" fmla="*/ 452843 w 852117"/>
                  <a:gd name="connsiteY7" fmla="*/ 6179 h 905475"/>
                  <a:gd name="connsiteX8" fmla="*/ 562280 w 852117"/>
                  <a:gd name="connsiteY8" fmla="*/ 31041 h 905475"/>
                  <a:gd name="connsiteX9" fmla="*/ 591089 w 852117"/>
                  <a:gd name="connsiteY9" fmla="*/ 216412 h 905475"/>
                  <a:gd name="connsiteX10" fmla="*/ 574101 w 852117"/>
                  <a:gd name="connsiteY10" fmla="*/ 31626 h 905475"/>
                  <a:gd name="connsiteX11" fmla="*/ 703090 w 852117"/>
                  <a:gd name="connsiteY11" fmla="*/ 55412 h 905475"/>
                  <a:gd name="connsiteX12" fmla="*/ 709880 w 852117"/>
                  <a:gd name="connsiteY12" fmla="*/ 229823 h 905475"/>
                  <a:gd name="connsiteX13" fmla="*/ 714239 w 852117"/>
                  <a:gd name="connsiteY13" fmla="*/ 62007 h 905475"/>
                  <a:gd name="connsiteX14" fmla="*/ 822235 w 852117"/>
                  <a:gd name="connsiteY14" fmla="*/ 79783 h 905475"/>
                  <a:gd name="connsiteX15" fmla="*/ 851404 w 852117"/>
                  <a:gd name="connsiteY15" fmla="*/ 318780 h 905475"/>
                  <a:gd name="connsiteX16" fmla="*/ 762365 w 852117"/>
                  <a:gd name="connsiteY16" fmla="*/ 801789 h 905475"/>
                  <a:gd name="connsiteX17" fmla="*/ 751654 w 852117"/>
                  <a:gd name="connsiteY17" fmla="*/ 904713 h 905475"/>
                  <a:gd name="connsiteX18" fmla="*/ 380634 w 852117"/>
                  <a:gd name="connsiteY18" fmla="*/ 905475 h 905475"/>
                  <a:gd name="connsiteX19" fmla="*/ 361777 w 852117"/>
                  <a:gd name="connsiteY19" fmla="*/ 773311 h 905475"/>
                  <a:gd name="connsiteX20" fmla="*/ 259790 w 852117"/>
                  <a:gd name="connsiteY20" fmla="*/ 647259 h 905475"/>
                  <a:gd name="connsiteX21" fmla="*/ 127442 w 852117"/>
                  <a:gd name="connsiteY21" fmla="*/ 459605 h 905475"/>
                  <a:gd name="connsiteX22" fmla="*/ 0 w 852117"/>
                  <a:gd name="connsiteY22" fmla="*/ 218504 h 905475"/>
                  <a:gd name="connsiteX0" fmla="*/ 0 w 852117"/>
                  <a:gd name="connsiteY0" fmla="*/ 222954 h 909925"/>
                  <a:gd name="connsiteX1" fmla="*/ 235595 w 852117"/>
                  <a:gd name="connsiteY1" fmla="*/ 370060 h 909925"/>
                  <a:gd name="connsiteX2" fmla="*/ 311282 w 852117"/>
                  <a:gd name="connsiteY2" fmla="*/ 394900 h 909925"/>
                  <a:gd name="connsiteX3" fmla="*/ 331029 w 852117"/>
                  <a:gd name="connsiteY3" fmla="*/ 136571 h 909925"/>
                  <a:gd name="connsiteX4" fmla="*/ 328134 w 852117"/>
                  <a:gd name="connsiteY4" fmla="*/ 4450 h 909925"/>
                  <a:gd name="connsiteX5" fmla="*/ 446516 w 852117"/>
                  <a:gd name="connsiteY5" fmla="*/ 7871 h 909925"/>
                  <a:gd name="connsiteX6" fmla="*/ 454992 w 852117"/>
                  <a:gd name="connsiteY6" fmla="*/ 228528 h 909925"/>
                  <a:gd name="connsiteX7" fmla="*/ 452843 w 852117"/>
                  <a:gd name="connsiteY7" fmla="*/ 10629 h 909925"/>
                  <a:gd name="connsiteX8" fmla="*/ 562280 w 852117"/>
                  <a:gd name="connsiteY8" fmla="*/ 35491 h 909925"/>
                  <a:gd name="connsiteX9" fmla="*/ 591089 w 852117"/>
                  <a:gd name="connsiteY9" fmla="*/ 220862 h 909925"/>
                  <a:gd name="connsiteX10" fmla="*/ 574101 w 852117"/>
                  <a:gd name="connsiteY10" fmla="*/ 36076 h 909925"/>
                  <a:gd name="connsiteX11" fmla="*/ 703090 w 852117"/>
                  <a:gd name="connsiteY11" fmla="*/ 59862 h 909925"/>
                  <a:gd name="connsiteX12" fmla="*/ 709880 w 852117"/>
                  <a:gd name="connsiteY12" fmla="*/ 234273 h 909925"/>
                  <a:gd name="connsiteX13" fmla="*/ 714239 w 852117"/>
                  <a:gd name="connsiteY13" fmla="*/ 66457 h 909925"/>
                  <a:gd name="connsiteX14" fmla="*/ 822235 w 852117"/>
                  <a:gd name="connsiteY14" fmla="*/ 84233 h 909925"/>
                  <a:gd name="connsiteX15" fmla="*/ 851404 w 852117"/>
                  <a:gd name="connsiteY15" fmla="*/ 323230 h 909925"/>
                  <a:gd name="connsiteX16" fmla="*/ 762365 w 852117"/>
                  <a:gd name="connsiteY16" fmla="*/ 806239 h 909925"/>
                  <a:gd name="connsiteX17" fmla="*/ 751654 w 852117"/>
                  <a:gd name="connsiteY17" fmla="*/ 909163 h 909925"/>
                  <a:gd name="connsiteX18" fmla="*/ 380634 w 852117"/>
                  <a:gd name="connsiteY18" fmla="*/ 909925 h 909925"/>
                  <a:gd name="connsiteX19" fmla="*/ 361777 w 852117"/>
                  <a:gd name="connsiteY19" fmla="*/ 777761 h 909925"/>
                  <a:gd name="connsiteX20" fmla="*/ 259790 w 852117"/>
                  <a:gd name="connsiteY20" fmla="*/ 651709 h 909925"/>
                  <a:gd name="connsiteX21" fmla="*/ 127442 w 852117"/>
                  <a:gd name="connsiteY21" fmla="*/ 464055 h 909925"/>
                  <a:gd name="connsiteX22" fmla="*/ 0 w 852117"/>
                  <a:gd name="connsiteY22" fmla="*/ 222954 h 909925"/>
                  <a:gd name="connsiteX0" fmla="*/ 0 w 852117"/>
                  <a:gd name="connsiteY0" fmla="*/ 220271 h 907242"/>
                  <a:gd name="connsiteX1" fmla="*/ 235595 w 852117"/>
                  <a:gd name="connsiteY1" fmla="*/ 367377 h 907242"/>
                  <a:gd name="connsiteX2" fmla="*/ 311282 w 852117"/>
                  <a:gd name="connsiteY2" fmla="*/ 392217 h 907242"/>
                  <a:gd name="connsiteX3" fmla="*/ 331029 w 852117"/>
                  <a:gd name="connsiteY3" fmla="*/ 133888 h 907242"/>
                  <a:gd name="connsiteX4" fmla="*/ 334903 w 852117"/>
                  <a:gd name="connsiteY4" fmla="*/ 14671 h 907242"/>
                  <a:gd name="connsiteX5" fmla="*/ 446516 w 852117"/>
                  <a:gd name="connsiteY5" fmla="*/ 5188 h 907242"/>
                  <a:gd name="connsiteX6" fmla="*/ 454992 w 852117"/>
                  <a:gd name="connsiteY6" fmla="*/ 225845 h 907242"/>
                  <a:gd name="connsiteX7" fmla="*/ 452843 w 852117"/>
                  <a:gd name="connsiteY7" fmla="*/ 7946 h 907242"/>
                  <a:gd name="connsiteX8" fmla="*/ 562280 w 852117"/>
                  <a:gd name="connsiteY8" fmla="*/ 32808 h 907242"/>
                  <a:gd name="connsiteX9" fmla="*/ 591089 w 852117"/>
                  <a:gd name="connsiteY9" fmla="*/ 218179 h 907242"/>
                  <a:gd name="connsiteX10" fmla="*/ 574101 w 852117"/>
                  <a:gd name="connsiteY10" fmla="*/ 33393 h 907242"/>
                  <a:gd name="connsiteX11" fmla="*/ 703090 w 852117"/>
                  <a:gd name="connsiteY11" fmla="*/ 57179 h 907242"/>
                  <a:gd name="connsiteX12" fmla="*/ 709880 w 852117"/>
                  <a:gd name="connsiteY12" fmla="*/ 231590 h 907242"/>
                  <a:gd name="connsiteX13" fmla="*/ 714239 w 852117"/>
                  <a:gd name="connsiteY13" fmla="*/ 63774 h 907242"/>
                  <a:gd name="connsiteX14" fmla="*/ 822235 w 852117"/>
                  <a:gd name="connsiteY14" fmla="*/ 81550 h 907242"/>
                  <a:gd name="connsiteX15" fmla="*/ 851404 w 852117"/>
                  <a:gd name="connsiteY15" fmla="*/ 320547 h 907242"/>
                  <a:gd name="connsiteX16" fmla="*/ 762365 w 852117"/>
                  <a:gd name="connsiteY16" fmla="*/ 803556 h 907242"/>
                  <a:gd name="connsiteX17" fmla="*/ 751654 w 852117"/>
                  <a:gd name="connsiteY17" fmla="*/ 906480 h 907242"/>
                  <a:gd name="connsiteX18" fmla="*/ 380634 w 852117"/>
                  <a:gd name="connsiteY18" fmla="*/ 907242 h 907242"/>
                  <a:gd name="connsiteX19" fmla="*/ 361777 w 852117"/>
                  <a:gd name="connsiteY19" fmla="*/ 775078 h 907242"/>
                  <a:gd name="connsiteX20" fmla="*/ 259790 w 852117"/>
                  <a:gd name="connsiteY20" fmla="*/ 649026 h 907242"/>
                  <a:gd name="connsiteX21" fmla="*/ 127442 w 852117"/>
                  <a:gd name="connsiteY21" fmla="*/ 461372 h 907242"/>
                  <a:gd name="connsiteX22" fmla="*/ 0 w 852117"/>
                  <a:gd name="connsiteY22" fmla="*/ 220271 h 907242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27442 w 852117"/>
                  <a:gd name="connsiteY21" fmla="*/ 465479 h 911349"/>
                  <a:gd name="connsiteX22" fmla="*/ 0 w 852117"/>
                  <a:gd name="connsiteY22" fmla="*/ 224378 h 911349"/>
                  <a:gd name="connsiteX0" fmla="*/ 0 w 852117"/>
                  <a:gd name="connsiteY0" fmla="*/ 224378 h 911349"/>
                  <a:gd name="connsiteX1" fmla="*/ 235595 w 852117"/>
                  <a:gd name="connsiteY1" fmla="*/ 371484 h 911349"/>
                  <a:gd name="connsiteX2" fmla="*/ 311282 w 852117"/>
                  <a:gd name="connsiteY2" fmla="*/ 396324 h 911349"/>
                  <a:gd name="connsiteX3" fmla="*/ 331029 w 852117"/>
                  <a:gd name="connsiteY3" fmla="*/ 137995 h 911349"/>
                  <a:gd name="connsiteX4" fmla="*/ 334903 w 852117"/>
                  <a:gd name="connsiteY4" fmla="*/ 18778 h 911349"/>
                  <a:gd name="connsiteX5" fmla="*/ 446516 w 852117"/>
                  <a:gd name="connsiteY5" fmla="*/ 9295 h 911349"/>
                  <a:gd name="connsiteX6" fmla="*/ 454992 w 852117"/>
                  <a:gd name="connsiteY6" fmla="*/ 229952 h 911349"/>
                  <a:gd name="connsiteX7" fmla="*/ 452843 w 852117"/>
                  <a:gd name="connsiteY7" fmla="*/ 12053 h 911349"/>
                  <a:gd name="connsiteX8" fmla="*/ 562280 w 852117"/>
                  <a:gd name="connsiteY8" fmla="*/ 36915 h 911349"/>
                  <a:gd name="connsiteX9" fmla="*/ 591089 w 852117"/>
                  <a:gd name="connsiteY9" fmla="*/ 222286 h 911349"/>
                  <a:gd name="connsiteX10" fmla="*/ 574101 w 852117"/>
                  <a:gd name="connsiteY10" fmla="*/ 37500 h 911349"/>
                  <a:gd name="connsiteX11" fmla="*/ 703090 w 852117"/>
                  <a:gd name="connsiteY11" fmla="*/ 61286 h 911349"/>
                  <a:gd name="connsiteX12" fmla="*/ 709880 w 852117"/>
                  <a:gd name="connsiteY12" fmla="*/ 235697 h 911349"/>
                  <a:gd name="connsiteX13" fmla="*/ 714239 w 852117"/>
                  <a:gd name="connsiteY13" fmla="*/ 67881 h 911349"/>
                  <a:gd name="connsiteX14" fmla="*/ 822235 w 852117"/>
                  <a:gd name="connsiteY14" fmla="*/ 85657 h 911349"/>
                  <a:gd name="connsiteX15" fmla="*/ 851404 w 852117"/>
                  <a:gd name="connsiteY15" fmla="*/ 324654 h 911349"/>
                  <a:gd name="connsiteX16" fmla="*/ 762365 w 852117"/>
                  <a:gd name="connsiteY16" fmla="*/ 807663 h 911349"/>
                  <a:gd name="connsiteX17" fmla="*/ 751654 w 852117"/>
                  <a:gd name="connsiteY17" fmla="*/ 910587 h 911349"/>
                  <a:gd name="connsiteX18" fmla="*/ 380634 w 852117"/>
                  <a:gd name="connsiteY18" fmla="*/ 911349 h 911349"/>
                  <a:gd name="connsiteX19" fmla="*/ 361777 w 852117"/>
                  <a:gd name="connsiteY19" fmla="*/ 779185 h 911349"/>
                  <a:gd name="connsiteX20" fmla="*/ 259790 w 852117"/>
                  <a:gd name="connsiteY20" fmla="*/ 653133 h 911349"/>
                  <a:gd name="connsiteX21" fmla="*/ 172766 w 852117"/>
                  <a:gd name="connsiteY21" fmla="*/ 437275 h 911349"/>
                  <a:gd name="connsiteX22" fmla="*/ 0 w 852117"/>
                  <a:gd name="connsiteY22" fmla="*/ 224378 h 911349"/>
                  <a:gd name="connsiteX0" fmla="*/ 22647 w 683324"/>
                  <a:gd name="connsiteY0" fmla="*/ 156238 h 911349"/>
                  <a:gd name="connsiteX1" fmla="*/ 66802 w 683324"/>
                  <a:gd name="connsiteY1" fmla="*/ 371484 h 911349"/>
                  <a:gd name="connsiteX2" fmla="*/ 142489 w 683324"/>
                  <a:gd name="connsiteY2" fmla="*/ 396324 h 911349"/>
                  <a:gd name="connsiteX3" fmla="*/ 162236 w 683324"/>
                  <a:gd name="connsiteY3" fmla="*/ 137995 h 911349"/>
                  <a:gd name="connsiteX4" fmla="*/ 166110 w 683324"/>
                  <a:gd name="connsiteY4" fmla="*/ 18778 h 911349"/>
                  <a:gd name="connsiteX5" fmla="*/ 277723 w 683324"/>
                  <a:gd name="connsiteY5" fmla="*/ 9295 h 911349"/>
                  <a:gd name="connsiteX6" fmla="*/ 286199 w 683324"/>
                  <a:gd name="connsiteY6" fmla="*/ 229952 h 911349"/>
                  <a:gd name="connsiteX7" fmla="*/ 284050 w 683324"/>
                  <a:gd name="connsiteY7" fmla="*/ 12053 h 911349"/>
                  <a:gd name="connsiteX8" fmla="*/ 393487 w 683324"/>
                  <a:gd name="connsiteY8" fmla="*/ 36915 h 911349"/>
                  <a:gd name="connsiteX9" fmla="*/ 422296 w 683324"/>
                  <a:gd name="connsiteY9" fmla="*/ 222286 h 911349"/>
                  <a:gd name="connsiteX10" fmla="*/ 405308 w 683324"/>
                  <a:gd name="connsiteY10" fmla="*/ 37500 h 911349"/>
                  <a:gd name="connsiteX11" fmla="*/ 534297 w 683324"/>
                  <a:gd name="connsiteY11" fmla="*/ 61286 h 911349"/>
                  <a:gd name="connsiteX12" fmla="*/ 541087 w 683324"/>
                  <a:gd name="connsiteY12" fmla="*/ 235697 h 911349"/>
                  <a:gd name="connsiteX13" fmla="*/ 545446 w 683324"/>
                  <a:gd name="connsiteY13" fmla="*/ 67881 h 911349"/>
                  <a:gd name="connsiteX14" fmla="*/ 653442 w 683324"/>
                  <a:gd name="connsiteY14" fmla="*/ 85657 h 911349"/>
                  <a:gd name="connsiteX15" fmla="*/ 682611 w 683324"/>
                  <a:gd name="connsiteY15" fmla="*/ 324654 h 911349"/>
                  <a:gd name="connsiteX16" fmla="*/ 593572 w 683324"/>
                  <a:gd name="connsiteY16" fmla="*/ 807663 h 911349"/>
                  <a:gd name="connsiteX17" fmla="*/ 582861 w 683324"/>
                  <a:gd name="connsiteY17" fmla="*/ 910587 h 911349"/>
                  <a:gd name="connsiteX18" fmla="*/ 211841 w 683324"/>
                  <a:gd name="connsiteY18" fmla="*/ 911349 h 911349"/>
                  <a:gd name="connsiteX19" fmla="*/ 192984 w 683324"/>
                  <a:gd name="connsiteY19" fmla="*/ 779185 h 911349"/>
                  <a:gd name="connsiteX20" fmla="*/ 90997 w 683324"/>
                  <a:gd name="connsiteY20" fmla="*/ 653133 h 911349"/>
                  <a:gd name="connsiteX21" fmla="*/ 3973 w 683324"/>
                  <a:gd name="connsiteY21" fmla="*/ 437275 h 911349"/>
                  <a:gd name="connsiteX22" fmla="*/ 22647 w 683324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28763 w 689440"/>
                  <a:gd name="connsiteY0" fmla="*/ 156238 h 911349"/>
                  <a:gd name="connsiteX1" fmla="*/ 72918 w 689440"/>
                  <a:gd name="connsiteY1" fmla="*/ 371484 h 911349"/>
                  <a:gd name="connsiteX2" fmla="*/ 148605 w 689440"/>
                  <a:gd name="connsiteY2" fmla="*/ 396324 h 911349"/>
                  <a:gd name="connsiteX3" fmla="*/ 168352 w 689440"/>
                  <a:gd name="connsiteY3" fmla="*/ 137995 h 911349"/>
                  <a:gd name="connsiteX4" fmla="*/ 172226 w 689440"/>
                  <a:gd name="connsiteY4" fmla="*/ 18778 h 911349"/>
                  <a:gd name="connsiteX5" fmla="*/ 283839 w 689440"/>
                  <a:gd name="connsiteY5" fmla="*/ 9295 h 911349"/>
                  <a:gd name="connsiteX6" fmla="*/ 292315 w 689440"/>
                  <a:gd name="connsiteY6" fmla="*/ 229952 h 911349"/>
                  <a:gd name="connsiteX7" fmla="*/ 290166 w 689440"/>
                  <a:gd name="connsiteY7" fmla="*/ 12053 h 911349"/>
                  <a:gd name="connsiteX8" fmla="*/ 399603 w 689440"/>
                  <a:gd name="connsiteY8" fmla="*/ 36915 h 911349"/>
                  <a:gd name="connsiteX9" fmla="*/ 428412 w 689440"/>
                  <a:gd name="connsiteY9" fmla="*/ 222286 h 911349"/>
                  <a:gd name="connsiteX10" fmla="*/ 411424 w 689440"/>
                  <a:gd name="connsiteY10" fmla="*/ 37500 h 911349"/>
                  <a:gd name="connsiteX11" fmla="*/ 540413 w 689440"/>
                  <a:gd name="connsiteY11" fmla="*/ 61286 h 911349"/>
                  <a:gd name="connsiteX12" fmla="*/ 547203 w 689440"/>
                  <a:gd name="connsiteY12" fmla="*/ 235697 h 911349"/>
                  <a:gd name="connsiteX13" fmla="*/ 551562 w 689440"/>
                  <a:gd name="connsiteY13" fmla="*/ 67881 h 911349"/>
                  <a:gd name="connsiteX14" fmla="*/ 659558 w 689440"/>
                  <a:gd name="connsiteY14" fmla="*/ 85657 h 911349"/>
                  <a:gd name="connsiteX15" fmla="*/ 688727 w 689440"/>
                  <a:gd name="connsiteY15" fmla="*/ 324654 h 911349"/>
                  <a:gd name="connsiteX16" fmla="*/ 599688 w 689440"/>
                  <a:gd name="connsiteY16" fmla="*/ 807663 h 911349"/>
                  <a:gd name="connsiteX17" fmla="*/ 588977 w 689440"/>
                  <a:gd name="connsiteY17" fmla="*/ 910587 h 911349"/>
                  <a:gd name="connsiteX18" fmla="*/ 217957 w 689440"/>
                  <a:gd name="connsiteY18" fmla="*/ 911349 h 911349"/>
                  <a:gd name="connsiteX19" fmla="*/ 199100 w 689440"/>
                  <a:gd name="connsiteY19" fmla="*/ 779185 h 911349"/>
                  <a:gd name="connsiteX20" fmla="*/ 97113 w 689440"/>
                  <a:gd name="connsiteY20" fmla="*/ 653133 h 911349"/>
                  <a:gd name="connsiteX21" fmla="*/ 10089 w 689440"/>
                  <a:gd name="connsiteY21" fmla="*/ 437275 h 911349"/>
                  <a:gd name="connsiteX22" fmla="*/ 28763 w 689440"/>
                  <a:gd name="connsiteY22" fmla="*/ 156238 h 911349"/>
                  <a:gd name="connsiteX0" fmla="*/ 56291 w 685678"/>
                  <a:gd name="connsiteY0" fmla="*/ 141091 h 911349"/>
                  <a:gd name="connsiteX1" fmla="*/ 69156 w 685678"/>
                  <a:gd name="connsiteY1" fmla="*/ 371484 h 911349"/>
                  <a:gd name="connsiteX2" fmla="*/ 144843 w 685678"/>
                  <a:gd name="connsiteY2" fmla="*/ 396324 h 911349"/>
                  <a:gd name="connsiteX3" fmla="*/ 164590 w 685678"/>
                  <a:gd name="connsiteY3" fmla="*/ 137995 h 911349"/>
                  <a:gd name="connsiteX4" fmla="*/ 168464 w 685678"/>
                  <a:gd name="connsiteY4" fmla="*/ 18778 h 911349"/>
                  <a:gd name="connsiteX5" fmla="*/ 280077 w 685678"/>
                  <a:gd name="connsiteY5" fmla="*/ 9295 h 911349"/>
                  <a:gd name="connsiteX6" fmla="*/ 288553 w 685678"/>
                  <a:gd name="connsiteY6" fmla="*/ 229952 h 911349"/>
                  <a:gd name="connsiteX7" fmla="*/ 286404 w 685678"/>
                  <a:gd name="connsiteY7" fmla="*/ 12053 h 911349"/>
                  <a:gd name="connsiteX8" fmla="*/ 395841 w 685678"/>
                  <a:gd name="connsiteY8" fmla="*/ 36915 h 911349"/>
                  <a:gd name="connsiteX9" fmla="*/ 424650 w 685678"/>
                  <a:gd name="connsiteY9" fmla="*/ 222286 h 911349"/>
                  <a:gd name="connsiteX10" fmla="*/ 407662 w 685678"/>
                  <a:gd name="connsiteY10" fmla="*/ 37500 h 911349"/>
                  <a:gd name="connsiteX11" fmla="*/ 536651 w 685678"/>
                  <a:gd name="connsiteY11" fmla="*/ 61286 h 911349"/>
                  <a:gd name="connsiteX12" fmla="*/ 543441 w 685678"/>
                  <a:gd name="connsiteY12" fmla="*/ 235697 h 911349"/>
                  <a:gd name="connsiteX13" fmla="*/ 547800 w 685678"/>
                  <a:gd name="connsiteY13" fmla="*/ 67881 h 911349"/>
                  <a:gd name="connsiteX14" fmla="*/ 655796 w 685678"/>
                  <a:gd name="connsiteY14" fmla="*/ 85657 h 911349"/>
                  <a:gd name="connsiteX15" fmla="*/ 684965 w 685678"/>
                  <a:gd name="connsiteY15" fmla="*/ 324654 h 911349"/>
                  <a:gd name="connsiteX16" fmla="*/ 595926 w 685678"/>
                  <a:gd name="connsiteY16" fmla="*/ 807663 h 911349"/>
                  <a:gd name="connsiteX17" fmla="*/ 585215 w 685678"/>
                  <a:gd name="connsiteY17" fmla="*/ 910587 h 911349"/>
                  <a:gd name="connsiteX18" fmla="*/ 214195 w 685678"/>
                  <a:gd name="connsiteY18" fmla="*/ 911349 h 911349"/>
                  <a:gd name="connsiteX19" fmla="*/ 195338 w 685678"/>
                  <a:gd name="connsiteY19" fmla="*/ 779185 h 911349"/>
                  <a:gd name="connsiteX20" fmla="*/ 93351 w 685678"/>
                  <a:gd name="connsiteY20" fmla="*/ 653133 h 911349"/>
                  <a:gd name="connsiteX21" fmla="*/ 6327 w 685678"/>
                  <a:gd name="connsiteY21" fmla="*/ 437275 h 911349"/>
                  <a:gd name="connsiteX22" fmla="*/ 56291 w 685678"/>
                  <a:gd name="connsiteY22" fmla="*/ 141091 h 911349"/>
                  <a:gd name="connsiteX0" fmla="*/ 58398 w 687785"/>
                  <a:gd name="connsiteY0" fmla="*/ 141091 h 911349"/>
                  <a:gd name="connsiteX1" fmla="*/ 71263 w 687785"/>
                  <a:gd name="connsiteY1" fmla="*/ 371484 h 911349"/>
                  <a:gd name="connsiteX2" fmla="*/ 146950 w 687785"/>
                  <a:gd name="connsiteY2" fmla="*/ 396324 h 911349"/>
                  <a:gd name="connsiteX3" fmla="*/ 166697 w 687785"/>
                  <a:gd name="connsiteY3" fmla="*/ 137995 h 911349"/>
                  <a:gd name="connsiteX4" fmla="*/ 170571 w 687785"/>
                  <a:gd name="connsiteY4" fmla="*/ 18778 h 911349"/>
                  <a:gd name="connsiteX5" fmla="*/ 282184 w 687785"/>
                  <a:gd name="connsiteY5" fmla="*/ 9295 h 911349"/>
                  <a:gd name="connsiteX6" fmla="*/ 290660 w 687785"/>
                  <a:gd name="connsiteY6" fmla="*/ 229952 h 911349"/>
                  <a:gd name="connsiteX7" fmla="*/ 288511 w 687785"/>
                  <a:gd name="connsiteY7" fmla="*/ 12053 h 911349"/>
                  <a:gd name="connsiteX8" fmla="*/ 397948 w 687785"/>
                  <a:gd name="connsiteY8" fmla="*/ 36915 h 911349"/>
                  <a:gd name="connsiteX9" fmla="*/ 426757 w 687785"/>
                  <a:gd name="connsiteY9" fmla="*/ 222286 h 911349"/>
                  <a:gd name="connsiteX10" fmla="*/ 409769 w 687785"/>
                  <a:gd name="connsiteY10" fmla="*/ 37500 h 911349"/>
                  <a:gd name="connsiteX11" fmla="*/ 538758 w 687785"/>
                  <a:gd name="connsiteY11" fmla="*/ 61286 h 911349"/>
                  <a:gd name="connsiteX12" fmla="*/ 545548 w 687785"/>
                  <a:gd name="connsiteY12" fmla="*/ 235697 h 911349"/>
                  <a:gd name="connsiteX13" fmla="*/ 549907 w 687785"/>
                  <a:gd name="connsiteY13" fmla="*/ 67881 h 911349"/>
                  <a:gd name="connsiteX14" fmla="*/ 657903 w 687785"/>
                  <a:gd name="connsiteY14" fmla="*/ 85657 h 911349"/>
                  <a:gd name="connsiteX15" fmla="*/ 687072 w 687785"/>
                  <a:gd name="connsiteY15" fmla="*/ 324654 h 911349"/>
                  <a:gd name="connsiteX16" fmla="*/ 598033 w 687785"/>
                  <a:gd name="connsiteY16" fmla="*/ 807663 h 911349"/>
                  <a:gd name="connsiteX17" fmla="*/ 587322 w 687785"/>
                  <a:gd name="connsiteY17" fmla="*/ 910587 h 911349"/>
                  <a:gd name="connsiteX18" fmla="*/ 216302 w 687785"/>
                  <a:gd name="connsiteY18" fmla="*/ 911349 h 911349"/>
                  <a:gd name="connsiteX19" fmla="*/ 197445 w 687785"/>
                  <a:gd name="connsiteY19" fmla="*/ 779185 h 911349"/>
                  <a:gd name="connsiteX20" fmla="*/ 95458 w 687785"/>
                  <a:gd name="connsiteY20" fmla="*/ 653133 h 911349"/>
                  <a:gd name="connsiteX21" fmla="*/ 8434 w 687785"/>
                  <a:gd name="connsiteY21" fmla="*/ 437275 h 911349"/>
                  <a:gd name="connsiteX22" fmla="*/ 58398 w 687785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52893 w 682280"/>
                  <a:gd name="connsiteY0" fmla="*/ 141091 h 911349"/>
                  <a:gd name="connsiteX1" fmla="*/ 65758 w 682280"/>
                  <a:gd name="connsiteY1" fmla="*/ 371484 h 911349"/>
                  <a:gd name="connsiteX2" fmla="*/ 141445 w 682280"/>
                  <a:gd name="connsiteY2" fmla="*/ 396324 h 911349"/>
                  <a:gd name="connsiteX3" fmla="*/ 161192 w 682280"/>
                  <a:gd name="connsiteY3" fmla="*/ 137995 h 911349"/>
                  <a:gd name="connsiteX4" fmla="*/ 165066 w 682280"/>
                  <a:gd name="connsiteY4" fmla="*/ 18778 h 911349"/>
                  <a:gd name="connsiteX5" fmla="*/ 276679 w 682280"/>
                  <a:gd name="connsiteY5" fmla="*/ 9295 h 911349"/>
                  <a:gd name="connsiteX6" fmla="*/ 285155 w 682280"/>
                  <a:gd name="connsiteY6" fmla="*/ 229952 h 911349"/>
                  <a:gd name="connsiteX7" fmla="*/ 283006 w 682280"/>
                  <a:gd name="connsiteY7" fmla="*/ 12053 h 911349"/>
                  <a:gd name="connsiteX8" fmla="*/ 392443 w 682280"/>
                  <a:gd name="connsiteY8" fmla="*/ 36915 h 911349"/>
                  <a:gd name="connsiteX9" fmla="*/ 421252 w 682280"/>
                  <a:gd name="connsiteY9" fmla="*/ 222286 h 911349"/>
                  <a:gd name="connsiteX10" fmla="*/ 404264 w 682280"/>
                  <a:gd name="connsiteY10" fmla="*/ 37500 h 911349"/>
                  <a:gd name="connsiteX11" fmla="*/ 533253 w 682280"/>
                  <a:gd name="connsiteY11" fmla="*/ 61286 h 911349"/>
                  <a:gd name="connsiteX12" fmla="*/ 540043 w 682280"/>
                  <a:gd name="connsiteY12" fmla="*/ 235697 h 911349"/>
                  <a:gd name="connsiteX13" fmla="*/ 544402 w 682280"/>
                  <a:gd name="connsiteY13" fmla="*/ 67881 h 911349"/>
                  <a:gd name="connsiteX14" fmla="*/ 652398 w 682280"/>
                  <a:gd name="connsiteY14" fmla="*/ 85657 h 911349"/>
                  <a:gd name="connsiteX15" fmla="*/ 681567 w 682280"/>
                  <a:gd name="connsiteY15" fmla="*/ 324654 h 911349"/>
                  <a:gd name="connsiteX16" fmla="*/ 592528 w 682280"/>
                  <a:gd name="connsiteY16" fmla="*/ 807663 h 911349"/>
                  <a:gd name="connsiteX17" fmla="*/ 581817 w 682280"/>
                  <a:gd name="connsiteY17" fmla="*/ 910587 h 911349"/>
                  <a:gd name="connsiteX18" fmla="*/ 210797 w 682280"/>
                  <a:gd name="connsiteY18" fmla="*/ 911349 h 911349"/>
                  <a:gd name="connsiteX19" fmla="*/ 191940 w 682280"/>
                  <a:gd name="connsiteY19" fmla="*/ 779185 h 911349"/>
                  <a:gd name="connsiteX20" fmla="*/ 89953 w 682280"/>
                  <a:gd name="connsiteY20" fmla="*/ 653133 h 911349"/>
                  <a:gd name="connsiteX21" fmla="*/ 2929 w 682280"/>
                  <a:gd name="connsiteY21" fmla="*/ 437275 h 911349"/>
                  <a:gd name="connsiteX22" fmla="*/ 52893 w 682280"/>
                  <a:gd name="connsiteY22" fmla="*/ 141091 h 911349"/>
                  <a:gd name="connsiteX0" fmla="*/ 60601 w 681763"/>
                  <a:gd name="connsiteY0" fmla="*/ 138676 h 911349"/>
                  <a:gd name="connsiteX1" fmla="*/ 65241 w 681763"/>
                  <a:gd name="connsiteY1" fmla="*/ 371484 h 911349"/>
                  <a:gd name="connsiteX2" fmla="*/ 140928 w 681763"/>
                  <a:gd name="connsiteY2" fmla="*/ 396324 h 911349"/>
                  <a:gd name="connsiteX3" fmla="*/ 160675 w 681763"/>
                  <a:gd name="connsiteY3" fmla="*/ 137995 h 911349"/>
                  <a:gd name="connsiteX4" fmla="*/ 164549 w 681763"/>
                  <a:gd name="connsiteY4" fmla="*/ 18778 h 911349"/>
                  <a:gd name="connsiteX5" fmla="*/ 276162 w 681763"/>
                  <a:gd name="connsiteY5" fmla="*/ 9295 h 911349"/>
                  <a:gd name="connsiteX6" fmla="*/ 284638 w 681763"/>
                  <a:gd name="connsiteY6" fmla="*/ 229952 h 911349"/>
                  <a:gd name="connsiteX7" fmla="*/ 282489 w 681763"/>
                  <a:gd name="connsiteY7" fmla="*/ 12053 h 911349"/>
                  <a:gd name="connsiteX8" fmla="*/ 391926 w 681763"/>
                  <a:gd name="connsiteY8" fmla="*/ 36915 h 911349"/>
                  <a:gd name="connsiteX9" fmla="*/ 420735 w 681763"/>
                  <a:gd name="connsiteY9" fmla="*/ 222286 h 911349"/>
                  <a:gd name="connsiteX10" fmla="*/ 403747 w 681763"/>
                  <a:gd name="connsiteY10" fmla="*/ 37500 h 911349"/>
                  <a:gd name="connsiteX11" fmla="*/ 532736 w 681763"/>
                  <a:gd name="connsiteY11" fmla="*/ 61286 h 911349"/>
                  <a:gd name="connsiteX12" fmla="*/ 539526 w 681763"/>
                  <a:gd name="connsiteY12" fmla="*/ 235697 h 911349"/>
                  <a:gd name="connsiteX13" fmla="*/ 543885 w 681763"/>
                  <a:gd name="connsiteY13" fmla="*/ 67881 h 911349"/>
                  <a:gd name="connsiteX14" fmla="*/ 651881 w 681763"/>
                  <a:gd name="connsiteY14" fmla="*/ 85657 h 911349"/>
                  <a:gd name="connsiteX15" fmla="*/ 681050 w 681763"/>
                  <a:gd name="connsiteY15" fmla="*/ 324654 h 911349"/>
                  <a:gd name="connsiteX16" fmla="*/ 592011 w 681763"/>
                  <a:gd name="connsiteY16" fmla="*/ 807663 h 911349"/>
                  <a:gd name="connsiteX17" fmla="*/ 581300 w 681763"/>
                  <a:gd name="connsiteY17" fmla="*/ 910587 h 911349"/>
                  <a:gd name="connsiteX18" fmla="*/ 210280 w 681763"/>
                  <a:gd name="connsiteY18" fmla="*/ 911349 h 911349"/>
                  <a:gd name="connsiteX19" fmla="*/ 191423 w 681763"/>
                  <a:gd name="connsiteY19" fmla="*/ 779185 h 911349"/>
                  <a:gd name="connsiteX20" fmla="*/ 89436 w 681763"/>
                  <a:gd name="connsiteY20" fmla="*/ 653133 h 911349"/>
                  <a:gd name="connsiteX21" fmla="*/ 2412 w 681763"/>
                  <a:gd name="connsiteY21" fmla="*/ 437275 h 911349"/>
                  <a:gd name="connsiteX22" fmla="*/ 60601 w 681763"/>
                  <a:gd name="connsiteY22" fmla="*/ 1386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66484 w 683006"/>
                  <a:gd name="connsiteY1" fmla="*/ 371484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83259 w 683006"/>
                  <a:gd name="connsiteY1" fmla="*/ 357622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  <a:gd name="connsiteX0" fmla="*/ 45719 w 683006"/>
                  <a:gd name="connsiteY0" fmla="*/ 134476 h 911349"/>
                  <a:gd name="connsiteX1" fmla="*/ 104061 w 683006"/>
                  <a:gd name="connsiteY1" fmla="*/ 357469 h 911349"/>
                  <a:gd name="connsiteX2" fmla="*/ 142171 w 683006"/>
                  <a:gd name="connsiteY2" fmla="*/ 396324 h 911349"/>
                  <a:gd name="connsiteX3" fmla="*/ 161918 w 683006"/>
                  <a:gd name="connsiteY3" fmla="*/ 137995 h 911349"/>
                  <a:gd name="connsiteX4" fmla="*/ 165792 w 683006"/>
                  <a:gd name="connsiteY4" fmla="*/ 18778 h 911349"/>
                  <a:gd name="connsiteX5" fmla="*/ 277405 w 683006"/>
                  <a:gd name="connsiteY5" fmla="*/ 9295 h 911349"/>
                  <a:gd name="connsiteX6" fmla="*/ 285881 w 683006"/>
                  <a:gd name="connsiteY6" fmla="*/ 229952 h 911349"/>
                  <a:gd name="connsiteX7" fmla="*/ 283732 w 683006"/>
                  <a:gd name="connsiteY7" fmla="*/ 12053 h 911349"/>
                  <a:gd name="connsiteX8" fmla="*/ 393169 w 683006"/>
                  <a:gd name="connsiteY8" fmla="*/ 36915 h 911349"/>
                  <a:gd name="connsiteX9" fmla="*/ 421978 w 683006"/>
                  <a:gd name="connsiteY9" fmla="*/ 222286 h 911349"/>
                  <a:gd name="connsiteX10" fmla="*/ 404990 w 683006"/>
                  <a:gd name="connsiteY10" fmla="*/ 37500 h 911349"/>
                  <a:gd name="connsiteX11" fmla="*/ 533979 w 683006"/>
                  <a:gd name="connsiteY11" fmla="*/ 61286 h 911349"/>
                  <a:gd name="connsiteX12" fmla="*/ 540769 w 683006"/>
                  <a:gd name="connsiteY12" fmla="*/ 235697 h 911349"/>
                  <a:gd name="connsiteX13" fmla="*/ 545128 w 683006"/>
                  <a:gd name="connsiteY13" fmla="*/ 67881 h 911349"/>
                  <a:gd name="connsiteX14" fmla="*/ 653124 w 683006"/>
                  <a:gd name="connsiteY14" fmla="*/ 85657 h 911349"/>
                  <a:gd name="connsiteX15" fmla="*/ 682293 w 683006"/>
                  <a:gd name="connsiteY15" fmla="*/ 324654 h 911349"/>
                  <a:gd name="connsiteX16" fmla="*/ 593254 w 683006"/>
                  <a:gd name="connsiteY16" fmla="*/ 807663 h 911349"/>
                  <a:gd name="connsiteX17" fmla="*/ 582543 w 683006"/>
                  <a:gd name="connsiteY17" fmla="*/ 910587 h 911349"/>
                  <a:gd name="connsiteX18" fmla="*/ 211523 w 683006"/>
                  <a:gd name="connsiteY18" fmla="*/ 911349 h 911349"/>
                  <a:gd name="connsiteX19" fmla="*/ 192666 w 683006"/>
                  <a:gd name="connsiteY19" fmla="*/ 779185 h 911349"/>
                  <a:gd name="connsiteX20" fmla="*/ 90679 w 683006"/>
                  <a:gd name="connsiteY20" fmla="*/ 653133 h 911349"/>
                  <a:gd name="connsiteX21" fmla="*/ 3655 w 683006"/>
                  <a:gd name="connsiteY21" fmla="*/ 437275 h 911349"/>
                  <a:gd name="connsiteX22" fmla="*/ 45719 w 683006"/>
                  <a:gd name="connsiteY22" fmla="*/ 134476 h 91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3006" h="911349">
                    <a:moveTo>
                      <a:pt x="45719" y="134476"/>
                    </a:moveTo>
                    <a:cubicBezTo>
                      <a:pt x="186906" y="178031"/>
                      <a:pt x="77411" y="293724"/>
                      <a:pt x="104061" y="357469"/>
                    </a:cubicBezTo>
                    <a:cubicBezTo>
                      <a:pt x="111327" y="384451"/>
                      <a:pt x="134405" y="424827"/>
                      <a:pt x="142171" y="396324"/>
                    </a:cubicBezTo>
                    <a:cubicBezTo>
                      <a:pt x="161497" y="378147"/>
                      <a:pt x="163714" y="263470"/>
                      <a:pt x="161918" y="137995"/>
                    </a:cubicBezTo>
                    <a:lnTo>
                      <a:pt x="165792" y="18778"/>
                    </a:lnTo>
                    <a:cubicBezTo>
                      <a:pt x="205100" y="-883"/>
                      <a:pt x="248431" y="-6838"/>
                      <a:pt x="277405" y="9295"/>
                    </a:cubicBezTo>
                    <a:lnTo>
                      <a:pt x="285881" y="229952"/>
                    </a:lnTo>
                    <a:cubicBezTo>
                      <a:pt x="292743" y="135104"/>
                      <a:pt x="288936" y="90619"/>
                      <a:pt x="283732" y="12053"/>
                    </a:cubicBezTo>
                    <a:cubicBezTo>
                      <a:pt x="344488" y="7410"/>
                      <a:pt x="362005" y="7292"/>
                      <a:pt x="393169" y="36915"/>
                    </a:cubicBezTo>
                    <a:cubicBezTo>
                      <a:pt x="432458" y="90909"/>
                      <a:pt x="415495" y="219932"/>
                      <a:pt x="421978" y="222286"/>
                    </a:cubicBezTo>
                    <a:cubicBezTo>
                      <a:pt x="425215" y="169590"/>
                      <a:pt x="440910" y="99095"/>
                      <a:pt x="404990" y="37500"/>
                    </a:cubicBezTo>
                    <a:cubicBezTo>
                      <a:pt x="452541" y="9313"/>
                      <a:pt x="505933" y="28253"/>
                      <a:pt x="533979" y="61286"/>
                    </a:cubicBezTo>
                    <a:cubicBezTo>
                      <a:pt x="556608" y="94319"/>
                      <a:pt x="532593" y="233695"/>
                      <a:pt x="540769" y="235697"/>
                    </a:cubicBezTo>
                    <a:cubicBezTo>
                      <a:pt x="546608" y="189844"/>
                      <a:pt x="564054" y="120930"/>
                      <a:pt x="545128" y="67881"/>
                    </a:cubicBezTo>
                    <a:cubicBezTo>
                      <a:pt x="600410" y="49193"/>
                      <a:pt x="614468" y="45569"/>
                      <a:pt x="653124" y="85657"/>
                    </a:cubicBezTo>
                    <a:cubicBezTo>
                      <a:pt x="678241" y="128452"/>
                      <a:pt x="685502" y="205222"/>
                      <a:pt x="682293" y="324654"/>
                    </a:cubicBezTo>
                    <a:cubicBezTo>
                      <a:pt x="682293" y="386243"/>
                      <a:pt x="685168" y="641728"/>
                      <a:pt x="593254" y="807663"/>
                    </a:cubicBezTo>
                    <a:cubicBezTo>
                      <a:pt x="562434" y="865879"/>
                      <a:pt x="574223" y="873371"/>
                      <a:pt x="582543" y="910587"/>
                    </a:cubicBezTo>
                    <a:lnTo>
                      <a:pt x="211523" y="911349"/>
                    </a:lnTo>
                    <a:cubicBezTo>
                      <a:pt x="212499" y="851582"/>
                      <a:pt x="236044" y="827966"/>
                      <a:pt x="192666" y="779185"/>
                    </a:cubicBezTo>
                    <a:cubicBezTo>
                      <a:pt x="170208" y="755505"/>
                      <a:pt x="148074" y="710617"/>
                      <a:pt x="90679" y="653133"/>
                    </a:cubicBezTo>
                    <a:cubicBezTo>
                      <a:pt x="33254" y="569821"/>
                      <a:pt x="26583" y="515785"/>
                      <a:pt x="3655" y="437275"/>
                    </a:cubicBezTo>
                    <a:cubicBezTo>
                      <a:pt x="-8217" y="341138"/>
                      <a:pt x="9615" y="253260"/>
                      <a:pt x="45719" y="1344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1">
                <a:extLst>
                  <a:ext uri="{FF2B5EF4-FFF2-40B4-BE49-F238E27FC236}">
                    <a16:creationId xmlns="" xmlns:a16="http://schemas.microsoft.com/office/drawing/2014/main" id="{382ACEE8-16B5-47E4-837C-411B95113EAF}"/>
                  </a:ext>
                </a:extLst>
              </p:cNvPr>
              <p:cNvSpPr/>
              <p:nvPr/>
            </p:nvSpPr>
            <p:spPr>
              <a:xfrm rot="982074">
                <a:off x="2380909" y="2452410"/>
                <a:ext cx="298755" cy="501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그룹 14">
              <a:extLst>
                <a:ext uri="{FF2B5EF4-FFF2-40B4-BE49-F238E27FC236}">
                  <a16:creationId xmlns="" xmlns:a16="http://schemas.microsoft.com/office/drawing/2014/main" id="{F11281C1-AC8E-469A-8A3A-773DEDAFDDB0}"/>
                </a:ext>
              </a:extLst>
            </p:cNvPr>
            <p:cNvGrpSpPr/>
            <p:nvPr/>
          </p:nvGrpSpPr>
          <p:grpSpPr>
            <a:xfrm>
              <a:off x="6636699" y="3039384"/>
              <a:ext cx="1968187" cy="1968187"/>
              <a:chOff x="6384003" y="3061995"/>
              <a:chExt cx="1968187" cy="1968187"/>
            </a:xfrm>
          </p:grpSpPr>
          <p:sp>
            <p:nvSpPr>
              <p:cNvPr id="56" name="원호 15">
                <a:extLst>
                  <a:ext uri="{FF2B5EF4-FFF2-40B4-BE49-F238E27FC236}">
                    <a16:creationId xmlns="" xmlns:a16="http://schemas.microsoft.com/office/drawing/2014/main" id="{3E8E26FA-9DFA-4A14-B655-09BC922ED6CC}"/>
                  </a:ext>
                </a:extLst>
              </p:cNvPr>
              <p:cNvSpPr/>
              <p:nvPr/>
            </p:nvSpPr>
            <p:spPr>
              <a:xfrm>
                <a:off x="6384003" y="3061995"/>
                <a:ext cx="1968187" cy="1968187"/>
              </a:xfrm>
              <a:prstGeom prst="arc">
                <a:avLst>
                  <a:gd name="adj1" fmla="val 14786098"/>
                  <a:gd name="adj2" fmla="val 471423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원호 16">
                <a:extLst>
                  <a:ext uri="{FF2B5EF4-FFF2-40B4-BE49-F238E27FC236}">
                    <a16:creationId xmlns="" xmlns:a16="http://schemas.microsoft.com/office/drawing/2014/main" id="{0BCD3A29-67CF-433C-A485-D828D9292458}"/>
                  </a:ext>
                </a:extLst>
              </p:cNvPr>
              <p:cNvSpPr/>
              <p:nvPr/>
            </p:nvSpPr>
            <p:spPr>
              <a:xfrm>
                <a:off x="6503401" y="3202080"/>
                <a:ext cx="1612841" cy="1612841"/>
              </a:xfrm>
              <a:prstGeom prst="arc">
                <a:avLst>
                  <a:gd name="adj1" fmla="val 14786098"/>
                  <a:gd name="adj2" fmla="val 350082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원호 17">
                <a:extLst>
                  <a:ext uri="{FF2B5EF4-FFF2-40B4-BE49-F238E27FC236}">
                    <a16:creationId xmlns="" xmlns:a16="http://schemas.microsoft.com/office/drawing/2014/main" id="{AB4E1BC8-D77B-4B9A-B101-76A9B7D693E2}"/>
                  </a:ext>
                </a:extLst>
              </p:cNvPr>
              <p:cNvSpPr/>
              <p:nvPr/>
            </p:nvSpPr>
            <p:spPr>
              <a:xfrm>
                <a:off x="6679890" y="3375378"/>
                <a:ext cx="1111135" cy="1111135"/>
              </a:xfrm>
              <a:prstGeom prst="arc">
                <a:avLst>
                  <a:gd name="adj1" fmla="val 14786098"/>
                  <a:gd name="adj2" fmla="val 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원호 18">
                <a:extLst>
                  <a:ext uri="{FF2B5EF4-FFF2-40B4-BE49-F238E27FC236}">
                    <a16:creationId xmlns="" xmlns:a16="http://schemas.microsoft.com/office/drawing/2014/main" id="{70336293-9708-488B-A3FE-DE77CE67A47C}"/>
                  </a:ext>
                </a:extLst>
              </p:cNvPr>
              <p:cNvSpPr/>
              <p:nvPr/>
            </p:nvSpPr>
            <p:spPr>
              <a:xfrm>
                <a:off x="6804540" y="3545256"/>
                <a:ext cx="819951" cy="819951"/>
              </a:xfrm>
              <a:prstGeom prst="arc">
                <a:avLst>
                  <a:gd name="adj1" fmla="val 14786098"/>
                  <a:gd name="adj2" fmla="val 20780800"/>
                </a:avLst>
              </a:prstGeom>
              <a:ln w="1270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" name="그룹 48">
            <a:extLst>
              <a:ext uri="{FF2B5EF4-FFF2-40B4-BE49-F238E27FC236}">
                <a16:creationId xmlns="" xmlns:a16="http://schemas.microsoft.com/office/drawing/2014/main" id="{CDF00607-62C3-4893-8288-627F1EF954DD}"/>
              </a:ext>
            </a:extLst>
          </p:cNvPr>
          <p:cNvGrpSpPr/>
          <p:nvPr/>
        </p:nvGrpSpPr>
        <p:grpSpPr>
          <a:xfrm>
            <a:off x="8806864" y="1668164"/>
            <a:ext cx="2250102" cy="3927083"/>
            <a:chOff x="6900650" y="1819712"/>
            <a:chExt cx="1858036" cy="3242814"/>
          </a:xfrm>
        </p:grpSpPr>
        <p:grpSp>
          <p:nvGrpSpPr>
            <p:cNvPr id="13" name="그룹 22">
              <a:extLst>
                <a:ext uri="{FF2B5EF4-FFF2-40B4-BE49-F238E27FC236}">
                  <a16:creationId xmlns="" xmlns:a16="http://schemas.microsoft.com/office/drawing/2014/main" id="{A1E3FAE4-5DDE-45FB-9AD7-1450B3DE1DFE}"/>
                </a:ext>
              </a:extLst>
            </p:cNvPr>
            <p:cNvGrpSpPr/>
            <p:nvPr/>
          </p:nvGrpSpPr>
          <p:grpSpPr>
            <a:xfrm>
              <a:off x="7215127" y="3101758"/>
              <a:ext cx="1271173" cy="1960768"/>
              <a:chOff x="7311137" y="4298740"/>
              <a:chExt cx="1360941" cy="1965858"/>
            </a:xfrm>
          </p:grpSpPr>
          <p:grpSp>
            <p:nvGrpSpPr>
              <p:cNvPr id="22" name="그룹 23">
                <a:extLst>
                  <a:ext uri="{FF2B5EF4-FFF2-40B4-BE49-F238E27FC236}">
                    <a16:creationId xmlns="" xmlns:a16="http://schemas.microsoft.com/office/drawing/2014/main" id="{32511D6D-1CBA-4AC5-9254-E6FE5B6E39FA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7521194" y="5284915"/>
                <a:chExt cx="1137987" cy="979683"/>
              </a:xfrm>
            </p:grpSpPr>
            <p:grpSp>
              <p:nvGrpSpPr>
                <p:cNvPr id="28" name="Group 7">
                  <a:extLst>
                    <a:ext uri="{FF2B5EF4-FFF2-40B4-BE49-F238E27FC236}">
                      <a16:creationId xmlns="" xmlns:a16="http://schemas.microsoft.com/office/drawing/2014/main" id="{C9AE7B08-C86A-4CCC-9D32-E7DFAA868553}"/>
                    </a:ext>
                  </a:extLst>
                </p:cNvPr>
                <p:cNvGrpSpPr/>
                <p:nvPr/>
              </p:nvGrpSpPr>
              <p:grpSpPr>
                <a:xfrm>
                  <a:off x="7521194" y="5284915"/>
                  <a:ext cx="1137987" cy="979683"/>
                  <a:chOff x="5580112" y="4160675"/>
                  <a:chExt cx="2016224" cy="1735751"/>
                </a:xfrm>
              </p:grpSpPr>
              <p:sp>
                <p:nvSpPr>
                  <p:cNvPr id="30" name="Trapezoid 1">
                    <a:extLst>
                      <a:ext uri="{FF2B5EF4-FFF2-40B4-BE49-F238E27FC236}">
                        <a16:creationId xmlns="" xmlns:a16="http://schemas.microsoft.com/office/drawing/2014/main" id="{A96C5488-7B06-47DC-BC5F-8BFAE9952D1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6136" y="4653136"/>
                    <a:ext cx="1584176" cy="1243290"/>
                  </a:xfrm>
                  <a:custGeom>
                    <a:avLst/>
                    <a:gdLst>
                      <a:gd name="connsiteX0" fmla="*/ 0 w 1584176"/>
                      <a:gd name="connsiteY0" fmla="*/ 1216152 h 1216152"/>
                      <a:gd name="connsiteX1" fmla="*/ 304038 w 1584176"/>
                      <a:gd name="connsiteY1" fmla="*/ 0 h 1216152"/>
                      <a:gd name="connsiteX2" fmla="*/ 1280138 w 1584176"/>
                      <a:gd name="connsiteY2" fmla="*/ 0 h 1216152"/>
                      <a:gd name="connsiteX3" fmla="*/ 1584176 w 1584176"/>
                      <a:gd name="connsiteY3" fmla="*/ 1216152 h 1216152"/>
                      <a:gd name="connsiteX4" fmla="*/ 0 w 1584176"/>
                      <a:gd name="connsiteY4" fmla="*/ 1216152 h 1216152"/>
                      <a:gd name="connsiteX0" fmla="*/ 0 w 1584176"/>
                      <a:gd name="connsiteY0" fmla="*/ 1235792 h 1235792"/>
                      <a:gd name="connsiteX1" fmla="*/ 304038 w 1584176"/>
                      <a:gd name="connsiteY1" fmla="*/ 19640 h 1235792"/>
                      <a:gd name="connsiteX2" fmla="*/ 1280138 w 1584176"/>
                      <a:gd name="connsiteY2" fmla="*/ 19640 h 1235792"/>
                      <a:gd name="connsiteX3" fmla="*/ 1584176 w 1584176"/>
                      <a:gd name="connsiteY3" fmla="*/ 1235792 h 1235792"/>
                      <a:gd name="connsiteX4" fmla="*/ 0 w 1584176"/>
                      <a:gd name="connsiteY4" fmla="*/ 1235792 h 1235792"/>
                      <a:gd name="connsiteX0" fmla="*/ 0 w 1584176"/>
                      <a:gd name="connsiteY0" fmla="*/ 1243290 h 1243290"/>
                      <a:gd name="connsiteX1" fmla="*/ 304038 w 1584176"/>
                      <a:gd name="connsiteY1" fmla="*/ 27138 h 1243290"/>
                      <a:gd name="connsiteX2" fmla="*/ 1280138 w 1584176"/>
                      <a:gd name="connsiteY2" fmla="*/ 27138 h 1243290"/>
                      <a:gd name="connsiteX3" fmla="*/ 1584176 w 1584176"/>
                      <a:gd name="connsiteY3" fmla="*/ 1243290 h 1243290"/>
                      <a:gd name="connsiteX4" fmla="*/ 0 w 1584176"/>
                      <a:gd name="connsiteY4" fmla="*/ 1243290 h 1243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4176" h="1243290">
                        <a:moveTo>
                          <a:pt x="0" y="1243290"/>
                        </a:moveTo>
                        <a:lnTo>
                          <a:pt x="304038" y="27138"/>
                        </a:lnTo>
                        <a:cubicBezTo>
                          <a:pt x="629405" y="-57"/>
                          <a:pt x="941174" y="-17053"/>
                          <a:pt x="1280138" y="27138"/>
                        </a:cubicBezTo>
                        <a:lnTo>
                          <a:pt x="1584176" y="1243290"/>
                        </a:lnTo>
                        <a:lnTo>
                          <a:pt x="0" y="1243290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Trapezoid 6">
                    <a:extLst>
                      <a:ext uri="{FF2B5EF4-FFF2-40B4-BE49-F238E27FC236}">
                        <a16:creationId xmlns="" xmlns:a16="http://schemas.microsoft.com/office/drawing/2014/main" id="{22CA7F47-5A2D-4E9F-B3AD-7F22353AFAA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580112" y="4312147"/>
                    <a:ext cx="2016224" cy="471979"/>
                  </a:xfrm>
                  <a:custGeom>
                    <a:avLst/>
                    <a:gdLst>
                      <a:gd name="connsiteX0" fmla="*/ 0 w 2016224"/>
                      <a:gd name="connsiteY0" fmla="*/ 360040 h 360040"/>
                      <a:gd name="connsiteX1" fmla="*/ 128109 w 2016224"/>
                      <a:gd name="connsiteY1" fmla="*/ 0 h 360040"/>
                      <a:gd name="connsiteX2" fmla="*/ 1888115 w 2016224"/>
                      <a:gd name="connsiteY2" fmla="*/ 0 h 360040"/>
                      <a:gd name="connsiteX3" fmla="*/ 2016224 w 2016224"/>
                      <a:gd name="connsiteY3" fmla="*/ 360040 h 360040"/>
                      <a:gd name="connsiteX4" fmla="*/ 0 w 2016224"/>
                      <a:gd name="connsiteY4" fmla="*/ 360040 h 360040"/>
                      <a:gd name="connsiteX0" fmla="*/ 0 w 2016224"/>
                      <a:gd name="connsiteY0" fmla="*/ 431046 h 431046"/>
                      <a:gd name="connsiteX1" fmla="*/ 128109 w 2016224"/>
                      <a:gd name="connsiteY1" fmla="*/ 71006 h 431046"/>
                      <a:gd name="connsiteX2" fmla="*/ 1888115 w 2016224"/>
                      <a:gd name="connsiteY2" fmla="*/ 71006 h 431046"/>
                      <a:gd name="connsiteX3" fmla="*/ 2016224 w 2016224"/>
                      <a:gd name="connsiteY3" fmla="*/ 431046 h 431046"/>
                      <a:gd name="connsiteX4" fmla="*/ 0 w 2016224"/>
                      <a:gd name="connsiteY4" fmla="*/ 431046 h 431046"/>
                      <a:gd name="connsiteX0" fmla="*/ 0 w 2016224"/>
                      <a:gd name="connsiteY0" fmla="*/ 458241 h 458241"/>
                      <a:gd name="connsiteX1" fmla="*/ 128109 w 2016224"/>
                      <a:gd name="connsiteY1" fmla="*/ 98201 h 458241"/>
                      <a:gd name="connsiteX2" fmla="*/ 1888115 w 2016224"/>
                      <a:gd name="connsiteY2" fmla="*/ 98201 h 458241"/>
                      <a:gd name="connsiteX3" fmla="*/ 2016224 w 2016224"/>
                      <a:gd name="connsiteY3" fmla="*/ 458241 h 458241"/>
                      <a:gd name="connsiteX4" fmla="*/ 0 w 2016224"/>
                      <a:gd name="connsiteY4" fmla="*/ 458241 h 458241"/>
                      <a:gd name="connsiteX0" fmla="*/ 0 w 2016224"/>
                      <a:gd name="connsiteY0" fmla="*/ 465296 h 465296"/>
                      <a:gd name="connsiteX1" fmla="*/ 128109 w 2016224"/>
                      <a:gd name="connsiteY1" fmla="*/ 105256 h 465296"/>
                      <a:gd name="connsiteX2" fmla="*/ 1888115 w 2016224"/>
                      <a:gd name="connsiteY2" fmla="*/ 105256 h 465296"/>
                      <a:gd name="connsiteX3" fmla="*/ 2016224 w 2016224"/>
                      <a:gd name="connsiteY3" fmla="*/ 465296 h 465296"/>
                      <a:gd name="connsiteX4" fmla="*/ 0 w 2016224"/>
                      <a:gd name="connsiteY4" fmla="*/ 465296 h 465296"/>
                      <a:gd name="connsiteX0" fmla="*/ 0 w 2016224"/>
                      <a:gd name="connsiteY0" fmla="*/ 471979 h 471979"/>
                      <a:gd name="connsiteX1" fmla="*/ 128109 w 2016224"/>
                      <a:gd name="connsiteY1" fmla="*/ 111939 h 471979"/>
                      <a:gd name="connsiteX2" fmla="*/ 1888115 w 2016224"/>
                      <a:gd name="connsiteY2" fmla="*/ 111939 h 471979"/>
                      <a:gd name="connsiteX3" fmla="*/ 2016224 w 2016224"/>
                      <a:gd name="connsiteY3" fmla="*/ 471979 h 471979"/>
                      <a:gd name="connsiteX4" fmla="*/ 0 w 2016224"/>
                      <a:gd name="connsiteY4" fmla="*/ 471979 h 471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6224" h="471979">
                        <a:moveTo>
                          <a:pt x="0" y="471979"/>
                        </a:moveTo>
                        <a:lnTo>
                          <a:pt x="128109" y="111939"/>
                        </a:lnTo>
                        <a:cubicBezTo>
                          <a:pt x="572010" y="-7034"/>
                          <a:pt x="1260655" y="-64822"/>
                          <a:pt x="1888115" y="111939"/>
                        </a:cubicBezTo>
                        <a:lnTo>
                          <a:pt x="2016224" y="471979"/>
                        </a:lnTo>
                        <a:lnTo>
                          <a:pt x="0" y="471979"/>
                        </a:lnTo>
                        <a:close/>
                      </a:path>
                    </a:pathLst>
                  </a:custGeom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Oval 5">
                    <a:extLst>
                      <a:ext uri="{FF2B5EF4-FFF2-40B4-BE49-F238E27FC236}">
                        <a16:creationId xmlns="" xmlns:a16="http://schemas.microsoft.com/office/drawing/2014/main" id="{FA2B7740-0123-4A3C-ABC7-D40162AC58BC}"/>
                      </a:ext>
                    </a:extLst>
                  </p:cNvPr>
                  <p:cNvSpPr/>
                  <p:nvPr/>
                </p:nvSpPr>
                <p:spPr>
                  <a:xfrm>
                    <a:off x="5580223" y="4160675"/>
                    <a:ext cx="2016000" cy="302944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9" name="Chord 23">
                  <a:extLst>
                    <a:ext uri="{FF2B5EF4-FFF2-40B4-BE49-F238E27FC236}">
                      <a16:creationId xmlns="" xmlns:a16="http://schemas.microsoft.com/office/drawing/2014/main" id="{85FFA26F-C039-484E-B6E0-3E40EBA9D7C9}"/>
                    </a:ext>
                  </a:extLst>
                </p:cNvPr>
                <p:cNvSpPr/>
                <p:nvPr/>
              </p:nvSpPr>
              <p:spPr>
                <a:xfrm>
                  <a:off x="7788585" y="5306768"/>
                  <a:ext cx="578589" cy="141955"/>
                </a:xfrm>
                <a:custGeom>
                  <a:avLst/>
                  <a:gdLst>
                    <a:gd name="connsiteX0" fmla="*/ 115433 w 914400"/>
                    <a:gd name="connsiteY0" fmla="*/ 153510 h 914400"/>
                    <a:gd name="connsiteX1" fmla="*/ 462323 w 914400"/>
                    <a:gd name="connsiteY1" fmla="*/ 28 h 914400"/>
                    <a:gd name="connsiteX2" fmla="*/ 805686 w 914400"/>
                    <a:gd name="connsiteY2" fmla="*/ 161244 h 914400"/>
                    <a:gd name="connsiteX3" fmla="*/ 115433 w 914400"/>
                    <a:gd name="connsiteY3" fmla="*/ 153510 h 914400"/>
                    <a:gd name="connsiteX0" fmla="*/ 0 w 723591"/>
                    <a:gd name="connsiteY0" fmla="*/ 177315 h 177532"/>
                    <a:gd name="connsiteX1" fmla="*/ 380228 w 723591"/>
                    <a:gd name="connsiteY1" fmla="*/ 21 h 177532"/>
                    <a:gd name="connsiteX2" fmla="*/ 723591 w 723591"/>
                    <a:gd name="connsiteY2" fmla="*/ 161237 h 177532"/>
                    <a:gd name="connsiteX3" fmla="*/ 0 w 723591"/>
                    <a:gd name="connsiteY3" fmla="*/ 177315 h 177532"/>
                    <a:gd name="connsiteX0" fmla="*/ 0 w 759310"/>
                    <a:gd name="connsiteY0" fmla="*/ 177315 h 185049"/>
                    <a:gd name="connsiteX1" fmla="*/ 380228 w 759310"/>
                    <a:gd name="connsiteY1" fmla="*/ 21 h 185049"/>
                    <a:gd name="connsiteX2" fmla="*/ 759310 w 759310"/>
                    <a:gd name="connsiteY2" fmla="*/ 185049 h 185049"/>
                    <a:gd name="connsiteX3" fmla="*/ 0 w 759310"/>
                    <a:gd name="connsiteY3" fmla="*/ 177315 h 185049"/>
                    <a:gd name="connsiteX0" fmla="*/ 0 w 759310"/>
                    <a:gd name="connsiteY0" fmla="*/ 177315 h 188144"/>
                    <a:gd name="connsiteX1" fmla="*/ 380228 w 759310"/>
                    <a:gd name="connsiteY1" fmla="*/ 21 h 188144"/>
                    <a:gd name="connsiteX2" fmla="*/ 759310 w 759310"/>
                    <a:gd name="connsiteY2" fmla="*/ 185049 h 188144"/>
                    <a:gd name="connsiteX3" fmla="*/ 0 w 759310"/>
                    <a:gd name="connsiteY3" fmla="*/ 177315 h 188144"/>
                    <a:gd name="connsiteX0" fmla="*/ 0 w 759310"/>
                    <a:gd name="connsiteY0" fmla="*/ 177315 h 191233"/>
                    <a:gd name="connsiteX1" fmla="*/ 380228 w 759310"/>
                    <a:gd name="connsiteY1" fmla="*/ 21 h 191233"/>
                    <a:gd name="connsiteX2" fmla="*/ 759310 w 759310"/>
                    <a:gd name="connsiteY2" fmla="*/ 185049 h 191233"/>
                    <a:gd name="connsiteX3" fmla="*/ 0 w 759310"/>
                    <a:gd name="connsiteY3" fmla="*/ 177315 h 191233"/>
                    <a:gd name="connsiteX0" fmla="*/ 0 w 759310"/>
                    <a:gd name="connsiteY0" fmla="*/ 177315 h 187572"/>
                    <a:gd name="connsiteX1" fmla="*/ 380228 w 759310"/>
                    <a:gd name="connsiteY1" fmla="*/ 21 h 187572"/>
                    <a:gd name="connsiteX2" fmla="*/ 759310 w 759310"/>
                    <a:gd name="connsiteY2" fmla="*/ 177905 h 187572"/>
                    <a:gd name="connsiteX3" fmla="*/ 0 w 759310"/>
                    <a:gd name="connsiteY3" fmla="*/ 177315 h 187572"/>
                    <a:gd name="connsiteX0" fmla="*/ 0 w 768835"/>
                    <a:gd name="connsiteY0" fmla="*/ 177315 h 188632"/>
                    <a:gd name="connsiteX1" fmla="*/ 380228 w 768835"/>
                    <a:gd name="connsiteY1" fmla="*/ 21 h 188632"/>
                    <a:gd name="connsiteX2" fmla="*/ 768835 w 768835"/>
                    <a:gd name="connsiteY2" fmla="*/ 180287 h 188632"/>
                    <a:gd name="connsiteX3" fmla="*/ 0 w 768835"/>
                    <a:gd name="connsiteY3" fmla="*/ 177315 h 1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835" h="188632">
                      <a:moveTo>
                        <a:pt x="0" y="177315"/>
                      </a:moveTo>
                      <a:cubicBezTo>
                        <a:pt x="87950" y="78338"/>
                        <a:pt x="247828" y="-1462"/>
                        <a:pt x="380228" y="21"/>
                      </a:cubicBezTo>
                      <a:cubicBezTo>
                        <a:pt x="512627" y="1505"/>
                        <a:pt x="683125" y="79364"/>
                        <a:pt x="768835" y="180287"/>
                      </a:cubicBezTo>
                      <a:cubicBezTo>
                        <a:pt x="513351" y="189616"/>
                        <a:pt x="257866" y="194180"/>
                        <a:pt x="0" y="17731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그룹 24">
                <a:extLst>
                  <a:ext uri="{FF2B5EF4-FFF2-40B4-BE49-F238E27FC236}">
                    <a16:creationId xmlns="" xmlns:a16="http://schemas.microsoft.com/office/drawing/2014/main" id="{389A4DF1-EFA6-49F4-B495-9E3AF21D9F3D}"/>
                  </a:ext>
                </a:extLst>
              </p:cNvPr>
              <p:cNvGrpSpPr/>
              <p:nvPr/>
            </p:nvGrpSpPr>
            <p:grpSpPr>
              <a:xfrm>
                <a:off x="7311137" y="4298740"/>
                <a:ext cx="1360941" cy="1039848"/>
                <a:chOff x="7311137" y="4298740"/>
                <a:chExt cx="1360941" cy="1039848"/>
              </a:xfrm>
            </p:grpSpPr>
            <p:sp>
              <p:nvSpPr>
                <p:cNvPr id="24" name="Freeform 9">
                  <a:extLst>
                    <a:ext uri="{FF2B5EF4-FFF2-40B4-BE49-F238E27FC236}">
                      <a16:creationId xmlns="" xmlns:a16="http://schemas.microsoft.com/office/drawing/2014/main" id="{9153544B-8166-445D-9AE4-69CCF772513F}"/>
                    </a:ext>
                  </a:extLst>
                </p:cNvPr>
                <p:cNvSpPr/>
                <p:nvPr/>
              </p:nvSpPr>
              <p:spPr>
                <a:xfrm>
                  <a:off x="7967244" y="4298740"/>
                  <a:ext cx="165150" cy="1039848"/>
                </a:xfrm>
                <a:custGeom>
                  <a:avLst/>
                  <a:gdLst>
                    <a:gd name="connsiteX0" fmla="*/ 171450 w 323850"/>
                    <a:gd name="connsiteY0" fmla="*/ 28575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71450 w 323850"/>
                    <a:gd name="connsiteY9" fmla="*/ 28575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85750 w 323850"/>
                    <a:gd name="connsiteY7" fmla="*/ 542925 h 2152650"/>
                    <a:gd name="connsiteX8" fmla="*/ 276225 w 323850"/>
                    <a:gd name="connsiteY8" fmla="*/ 0 h 2152650"/>
                    <a:gd name="connsiteX9" fmla="*/ 167117 w 323850"/>
                    <a:gd name="connsiteY9" fmla="*/ 2573 h 2152650"/>
                    <a:gd name="connsiteX0" fmla="*/ 167117 w 323850"/>
                    <a:gd name="connsiteY0" fmla="*/ 2573 h 2152650"/>
                    <a:gd name="connsiteX1" fmla="*/ 152400 w 323850"/>
                    <a:gd name="connsiteY1" fmla="*/ 647700 h 2152650"/>
                    <a:gd name="connsiteX2" fmla="*/ 0 w 323850"/>
                    <a:gd name="connsiteY2" fmla="*/ 1457325 h 2152650"/>
                    <a:gd name="connsiteX3" fmla="*/ 180975 w 323850"/>
                    <a:gd name="connsiteY3" fmla="*/ 2152650 h 2152650"/>
                    <a:gd name="connsiteX4" fmla="*/ 323850 w 323850"/>
                    <a:gd name="connsiteY4" fmla="*/ 2066925 h 2152650"/>
                    <a:gd name="connsiteX5" fmla="*/ 161925 w 323850"/>
                    <a:gd name="connsiteY5" fmla="*/ 1419225 h 2152650"/>
                    <a:gd name="connsiteX6" fmla="*/ 295275 w 323850"/>
                    <a:gd name="connsiteY6" fmla="*/ 628650 h 2152650"/>
                    <a:gd name="connsiteX7" fmla="*/ 276225 w 323850"/>
                    <a:gd name="connsiteY7" fmla="*/ 0 h 2152650"/>
                    <a:gd name="connsiteX8" fmla="*/ 167117 w 323850"/>
                    <a:gd name="connsiteY8" fmla="*/ 2573 h 2152650"/>
                    <a:gd name="connsiteX0" fmla="*/ 167117 w 327783"/>
                    <a:gd name="connsiteY0" fmla="*/ 2573 h 2152650"/>
                    <a:gd name="connsiteX1" fmla="*/ 152400 w 327783"/>
                    <a:gd name="connsiteY1" fmla="*/ 647700 h 2152650"/>
                    <a:gd name="connsiteX2" fmla="*/ 0 w 327783"/>
                    <a:gd name="connsiteY2" fmla="*/ 1457325 h 2152650"/>
                    <a:gd name="connsiteX3" fmla="*/ 180975 w 327783"/>
                    <a:gd name="connsiteY3" fmla="*/ 2152650 h 2152650"/>
                    <a:gd name="connsiteX4" fmla="*/ 323850 w 327783"/>
                    <a:gd name="connsiteY4" fmla="*/ 2066925 h 2152650"/>
                    <a:gd name="connsiteX5" fmla="*/ 161925 w 327783"/>
                    <a:gd name="connsiteY5" fmla="*/ 1419225 h 2152650"/>
                    <a:gd name="connsiteX6" fmla="*/ 295275 w 327783"/>
                    <a:gd name="connsiteY6" fmla="*/ 628650 h 2152650"/>
                    <a:gd name="connsiteX7" fmla="*/ 276225 w 327783"/>
                    <a:gd name="connsiteY7" fmla="*/ 0 h 2152650"/>
                    <a:gd name="connsiteX8" fmla="*/ 167117 w 327783"/>
                    <a:gd name="connsiteY8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517"/>
                    <a:gd name="connsiteY0" fmla="*/ 2573 h 2152650"/>
                    <a:gd name="connsiteX1" fmla="*/ 152400 w 349517"/>
                    <a:gd name="connsiteY1" fmla="*/ 647700 h 2152650"/>
                    <a:gd name="connsiteX2" fmla="*/ 0 w 349517"/>
                    <a:gd name="connsiteY2" fmla="*/ 1457325 h 2152650"/>
                    <a:gd name="connsiteX3" fmla="*/ 180975 w 349517"/>
                    <a:gd name="connsiteY3" fmla="*/ 2152650 h 2152650"/>
                    <a:gd name="connsiteX4" fmla="*/ 323850 w 349517"/>
                    <a:gd name="connsiteY4" fmla="*/ 2066925 h 2152650"/>
                    <a:gd name="connsiteX5" fmla="*/ 161925 w 349517"/>
                    <a:gd name="connsiteY5" fmla="*/ 1419225 h 2152650"/>
                    <a:gd name="connsiteX6" fmla="*/ 295275 w 349517"/>
                    <a:gd name="connsiteY6" fmla="*/ 628650 h 2152650"/>
                    <a:gd name="connsiteX7" fmla="*/ 349310 w 349517"/>
                    <a:gd name="connsiteY7" fmla="*/ 216050 h 2152650"/>
                    <a:gd name="connsiteX8" fmla="*/ 276225 w 349517"/>
                    <a:gd name="connsiteY8" fmla="*/ 0 h 2152650"/>
                    <a:gd name="connsiteX9" fmla="*/ 167117 w 349517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67117 w 349782"/>
                    <a:gd name="connsiteY0" fmla="*/ 2573 h 2152650"/>
                    <a:gd name="connsiteX1" fmla="*/ 152400 w 349782"/>
                    <a:gd name="connsiteY1" fmla="*/ 647700 h 2152650"/>
                    <a:gd name="connsiteX2" fmla="*/ 0 w 349782"/>
                    <a:gd name="connsiteY2" fmla="*/ 1457325 h 2152650"/>
                    <a:gd name="connsiteX3" fmla="*/ 180975 w 349782"/>
                    <a:gd name="connsiteY3" fmla="*/ 2152650 h 2152650"/>
                    <a:gd name="connsiteX4" fmla="*/ 323850 w 349782"/>
                    <a:gd name="connsiteY4" fmla="*/ 2066925 h 2152650"/>
                    <a:gd name="connsiteX5" fmla="*/ 161925 w 349782"/>
                    <a:gd name="connsiteY5" fmla="*/ 1419225 h 2152650"/>
                    <a:gd name="connsiteX6" fmla="*/ 295275 w 349782"/>
                    <a:gd name="connsiteY6" fmla="*/ 628650 h 2152650"/>
                    <a:gd name="connsiteX7" fmla="*/ 349310 w 349782"/>
                    <a:gd name="connsiteY7" fmla="*/ 216050 h 2152650"/>
                    <a:gd name="connsiteX8" fmla="*/ 276225 w 349782"/>
                    <a:gd name="connsiteY8" fmla="*/ 0 h 2152650"/>
                    <a:gd name="connsiteX9" fmla="*/ 167117 w 349782"/>
                    <a:gd name="connsiteY9" fmla="*/ 2573 h 2152650"/>
                    <a:gd name="connsiteX0" fmla="*/ 178793 w 361458"/>
                    <a:gd name="connsiteY0" fmla="*/ 2573 h 2152650"/>
                    <a:gd name="connsiteX1" fmla="*/ 164076 w 361458"/>
                    <a:gd name="connsiteY1" fmla="*/ 647700 h 2152650"/>
                    <a:gd name="connsiteX2" fmla="*/ 11676 w 361458"/>
                    <a:gd name="connsiteY2" fmla="*/ 1457325 h 2152650"/>
                    <a:gd name="connsiteX3" fmla="*/ 192651 w 361458"/>
                    <a:gd name="connsiteY3" fmla="*/ 2152650 h 2152650"/>
                    <a:gd name="connsiteX4" fmla="*/ 335526 w 361458"/>
                    <a:gd name="connsiteY4" fmla="*/ 2066925 h 2152650"/>
                    <a:gd name="connsiteX5" fmla="*/ 173601 w 361458"/>
                    <a:gd name="connsiteY5" fmla="*/ 1419225 h 2152650"/>
                    <a:gd name="connsiteX6" fmla="*/ 306951 w 361458"/>
                    <a:gd name="connsiteY6" fmla="*/ 628650 h 2152650"/>
                    <a:gd name="connsiteX7" fmla="*/ 360986 w 361458"/>
                    <a:gd name="connsiteY7" fmla="*/ 216050 h 2152650"/>
                    <a:gd name="connsiteX8" fmla="*/ 287901 w 361458"/>
                    <a:gd name="connsiteY8" fmla="*/ 0 h 2152650"/>
                    <a:gd name="connsiteX9" fmla="*/ 178793 w 361458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35526 w 361849"/>
                    <a:gd name="connsiteY4" fmla="*/ 2066925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849"/>
                    <a:gd name="connsiteY0" fmla="*/ 2573 h 2152650"/>
                    <a:gd name="connsiteX1" fmla="*/ 164076 w 361849"/>
                    <a:gd name="connsiteY1" fmla="*/ 647700 h 2152650"/>
                    <a:gd name="connsiteX2" fmla="*/ 11676 w 361849"/>
                    <a:gd name="connsiteY2" fmla="*/ 1457325 h 2152650"/>
                    <a:gd name="connsiteX3" fmla="*/ 192651 w 361849"/>
                    <a:gd name="connsiteY3" fmla="*/ 2152650 h 2152650"/>
                    <a:gd name="connsiteX4" fmla="*/ 361528 w 361849"/>
                    <a:gd name="connsiteY4" fmla="*/ 2131929 h 2152650"/>
                    <a:gd name="connsiteX5" fmla="*/ 173601 w 361849"/>
                    <a:gd name="connsiteY5" fmla="*/ 1419225 h 2152650"/>
                    <a:gd name="connsiteX6" fmla="*/ 315618 w 361849"/>
                    <a:gd name="connsiteY6" fmla="*/ 654652 h 2152650"/>
                    <a:gd name="connsiteX7" fmla="*/ 360986 w 361849"/>
                    <a:gd name="connsiteY7" fmla="*/ 216050 h 2152650"/>
                    <a:gd name="connsiteX8" fmla="*/ 287901 w 361849"/>
                    <a:gd name="connsiteY8" fmla="*/ 0 h 2152650"/>
                    <a:gd name="connsiteX9" fmla="*/ 178793 w 361849"/>
                    <a:gd name="connsiteY9" fmla="*/ 2573 h 2152650"/>
                    <a:gd name="connsiteX0" fmla="*/ 178793 w 361528"/>
                    <a:gd name="connsiteY0" fmla="*/ 2573 h 2152650"/>
                    <a:gd name="connsiteX1" fmla="*/ 164076 w 361528"/>
                    <a:gd name="connsiteY1" fmla="*/ 647700 h 2152650"/>
                    <a:gd name="connsiteX2" fmla="*/ 11676 w 361528"/>
                    <a:gd name="connsiteY2" fmla="*/ 1457325 h 2152650"/>
                    <a:gd name="connsiteX3" fmla="*/ 192651 w 361528"/>
                    <a:gd name="connsiteY3" fmla="*/ 2152650 h 2152650"/>
                    <a:gd name="connsiteX4" fmla="*/ 361528 w 361528"/>
                    <a:gd name="connsiteY4" fmla="*/ 2131929 h 2152650"/>
                    <a:gd name="connsiteX5" fmla="*/ 173601 w 361528"/>
                    <a:gd name="connsiteY5" fmla="*/ 1419225 h 2152650"/>
                    <a:gd name="connsiteX6" fmla="*/ 315618 w 361528"/>
                    <a:gd name="connsiteY6" fmla="*/ 654652 h 2152650"/>
                    <a:gd name="connsiteX7" fmla="*/ 287901 w 361528"/>
                    <a:gd name="connsiteY7" fmla="*/ 0 h 2152650"/>
                    <a:gd name="connsiteX8" fmla="*/ 178793 w 361528"/>
                    <a:gd name="connsiteY8" fmla="*/ 2573 h 2152650"/>
                    <a:gd name="connsiteX0" fmla="*/ 178793 w 374776"/>
                    <a:gd name="connsiteY0" fmla="*/ 2573 h 2152650"/>
                    <a:gd name="connsiteX1" fmla="*/ 164076 w 374776"/>
                    <a:gd name="connsiteY1" fmla="*/ 647700 h 2152650"/>
                    <a:gd name="connsiteX2" fmla="*/ 11676 w 374776"/>
                    <a:gd name="connsiteY2" fmla="*/ 1457325 h 2152650"/>
                    <a:gd name="connsiteX3" fmla="*/ 192651 w 374776"/>
                    <a:gd name="connsiteY3" fmla="*/ 2152650 h 2152650"/>
                    <a:gd name="connsiteX4" fmla="*/ 361528 w 374776"/>
                    <a:gd name="connsiteY4" fmla="*/ 2131929 h 2152650"/>
                    <a:gd name="connsiteX5" fmla="*/ 173601 w 374776"/>
                    <a:gd name="connsiteY5" fmla="*/ 1419225 h 2152650"/>
                    <a:gd name="connsiteX6" fmla="*/ 315618 w 374776"/>
                    <a:gd name="connsiteY6" fmla="*/ 654652 h 2152650"/>
                    <a:gd name="connsiteX7" fmla="*/ 287901 w 374776"/>
                    <a:gd name="connsiteY7" fmla="*/ 0 h 2152650"/>
                    <a:gd name="connsiteX8" fmla="*/ 178793 w 374776"/>
                    <a:gd name="connsiteY8" fmla="*/ 2573 h 2152650"/>
                    <a:gd name="connsiteX0" fmla="*/ 178793 w 391181"/>
                    <a:gd name="connsiteY0" fmla="*/ 2573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78793 w 391181"/>
                    <a:gd name="connsiteY8" fmla="*/ 2573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48458 w 391181"/>
                    <a:gd name="connsiteY0" fmla="*/ 15574 h 2152650"/>
                    <a:gd name="connsiteX1" fmla="*/ 164076 w 391181"/>
                    <a:gd name="connsiteY1" fmla="*/ 647700 h 2152650"/>
                    <a:gd name="connsiteX2" fmla="*/ 11676 w 391181"/>
                    <a:gd name="connsiteY2" fmla="*/ 1457325 h 2152650"/>
                    <a:gd name="connsiteX3" fmla="*/ 192651 w 391181"/>
                    <a:gd name="connsiteY3" fmla="*/ 2152650 h 2152650"/>
                    <a:gd name="connsiteX4" fmla="*/ 361528 w 391181"/>
                    <a:gd name="connsiteY4" fmla="*/ 2131929 h 2152650"/>
                    <a:gd name="connsiteX5" fmla="*/ 173601 w 391181"/>
                    <a:gd name="connsiteY5" fmla="*/ 1419225 h 2152650"/>
                    <a:gd name="connsiteX6" fmla="*/ 315618 w 391181"/>
                    <a:gd name="connsiteY6" fmla="*/ 654652 h 2152650"/>
                    <a:gd name="connsiteX7" fmla="*/ 287901 w 391181"/>
                    <a:gd name="connsiteY7" fmla="*/ 0 h 2152650"/>
                    <a:gd name="connsiteX8" fmla="*/ 148458 w 391181"/>
                    <a:gd name="connsiteY8" fmla="*/ 15574 h 2152650"/>
                    <a:gd name="connsiteX0" fmla="*/ 150132 w 392855"/>
                    <a:gd name="connsiteY0" fmla="*/ 15574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50132 w 392855"/>
                    <a:gd name="connsiteY8" fmla="*/ 15574 h 2152650"/>
                    <a:gd name="connsiteX0" fmla="*/ 132798 w 392855"/>
                    <a:gd name="connsiteY0" fmla="*/ 11240 h 2152650"/>
                    <a:gd name="connsiteX1" fmla="*/ 148416 w 392855"/>
                    <a:gd name="connsiteY1" fmla="*/ 647700 h 2152650"/>
                    <a:gd name="connsiteX2" fmla="*/ 13350 w 392855"/>
                    <a:gd name="connsiteY2" fmla="*/ 1457325 h 2152650"/>
                    <a:gd name="connsiteX3" fmla="*/ 194325 w 392855"/>
                    <a:gd name="connsiteY3" fmla="*/ 2152650 h 2152650"/>
                    <a:gd name="connsiteX4" fmla="*/ 363202 w 392855"/>
                    <a:gd name="connsiteY4" fmla="*/ 2131929 h 2152650"/>
                    <a:gd name="connsiteX5" fmla="*/ 175275 w 392855"/>
                    <a:gd name="connsiteY5" fmla="*/ 1419225 h 2152650"/>
                    <a:gd name="connsiteX6" fmla="*/ 317292 w 392855"/>
                    <a:gd name="connsiteY6" fmla="*/ 654652 h 2152650"/>
                    <a:gd name="connsiteX7" fmla="*/ 289575 w 392855"/>
                    <a:gd name="connsiteY7" fmla="*/ 0 h 2152650"/>
                    <a:gd name="connsiteX8" fmla="*/ 132798 w 392855"/>
                    <a:gd name="connsiteY8" fmla="*/ 11240 h 2152650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92855"/>
                    <a:gd name="connsiteY0" fmla="*/ 0 h 2158745"/>
                    <a:gd name="connsiteX1" fmla="*/ 148416 w 392855"/>
                    <a:gd name="connsiteY1" fmla="*/ 653795 h 2158745"/>
                    <a:gd name="connsiteX2" fmla="*/ 13350 w 392855"/>
                    <a:gd name="connsiteY2" fmla="*/ 1463420 h 2158745"/>
                    <a:gd name="connsiteX3" fmla="*/ 194325 w 392855"/>
                    <a:gd name="connsiteY3" fmla="*/ 2158745 h 2158745"/>
                    <a:gd name="connsiteX4" fmla="*/ 363202 w 392855"/>
                    <a:gd name="connsiteY4" fmla="*/ 2138024 h 2158745"/>
                    <a:gd name="connsiteX5" fmla="*/ 175275 w 392855"/>
                    <a:gd name="connsiteY5" fmla="*/ 1425320 h 2158745"/>
                    <a:gd name="connsiteX6" fmla="*/ 317292 w 392855"/>
                    <a:gd name="connsiteY6" fmla="*/ 660747 h 2158745"/>
                    <a:gd name="connsiteX7" fmla="*/ 289575 w 392855"/>
                    <a:gd name="connsiteY7" fmla="*/ 6095 h 2158745"/>
                    <a:gd name="connsiteX8" fmla="*/ 115464 w 392855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15464 w 387669"/>
                    <a:gd name="connsiteY0" fmla="*/ 0 h 2158745"/>
                    <a:gd name="connsiteX1" fmla="*/ 148416 w 387669"/>
                    <a:gd name="connsiteY1" fmla="*/ 653795 h 2158745"/>
                    <a:gd name="connsiteX2" fmla="*/ 13350 w 387669"/>
                    <a:gd name="connsiteY2" fmla="*/ 1463420 h 2158745"/>
                    <a:gd name="connsiteX3" fmla="*/ 194325 w 387669"/>
                    <a:gd name="connsiteY3" fmla="*/ 2158745 h 2158745"/>
                    <a:gd name="connsiteX4" fmla="*/ 363202 w 387669"/>
                    <a:gd name="connsiteY4" fmla="*/ 2138024 h 2158745"/>
                    <a:gd name="connsiteX5" fmla="*/ 175275 w 387669"/>
                    <a:gd name="connsiteY5" fmla="*/ 1425320 h 2158745"/>
                    <a:gd name="connsiteX6" fmla="*/ 317292 w 387669"/>
                    <a:gd name="connsiteY6" fmla="*/ 660747 h 2158745"/>
                    <a:gd name="connsiteX7" fmla="*/ 289575 w 387669"/>
                    <a:gd name="connsiteY7" fmla="*/ 6095 h 2158745"/>
                    <a:gd name="connsiteX8" fmla="*/ 115464 w 387669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27719 w 399924"/>
                    <a:gd name="connsiteY0" fmla="*/ 0 h 2158745"/>
                    <a:gd name="connsiteX1" fmla="*/ 160671 w 399924"/>
                    <a:gd name="connsiteY1" fmla="*/ 653795 h 2158745"/>
                    <a:gd name="connsiteX2" fmla="*/ 25605 w 399924"/>
                    <a:gd name="connsiteY2" fmla="*/ 1463420 h 2158745"/>
                    <a:gd name="connsiteX3" fmla="*/ 206580 w 399924"/>
                    <a:gd name="connsiteY3" fmla="*/ 2158745 h 2158745"/>
                    <a:gd name="connsiteX4" fmla="*/ 375457 w 399924"/>
                    <a:gd name="connsiteY4" fmla="*/ 2138024 h 2158745"/>
                    <a:gd name="connsiteX5" fmla="*/ 187530 w 399924"/>
                    <a:gd name="connsiteY5" fmla="*/ 1425320 h 2158745"/>
                    <a:gd name="connsiteX6" fmla="*/ 329547 w 399924"/>
                    <a:gd name="connsiteY6" fmla="*/ 660747 h 2158745"/>
                    <a:gd name="connsiteX7" fmla="*/ 301830 w 399924"/>
                    <a:gd name="connsiteY7" fmla="*/ 6095 h 2158745"/>
                    <a:gd name="connsiteX8" fmla="*/ 127719 w 399924"/>
                    <a:gd name="connsiteY8" fmla="*/ 0 h 2158745"/>
                    <a:gd name="connsiteX0" fmla="*/ 146589 w 418794"/>
                    <a:gd name="connsiteY0" fmla="*/ 0 h 2158745"/>
                    <a:gd name="connsiteX1" fmla="*/ 179541 w 418794"/>
                    <a:gd name="connsiteY1" fmla="*/ 653795 h 2158745"/>
                    <a:gd name="connsiteX2" fmla="*/ 22807 w 418794"/>
                    <a:gd name="connsiteY2" fmla="*/ 1463420 h 2158745"/>
                    <a:gd name="connsiteX3" fmla="*/ 225450 w 418794"/>
                    <a:gd name="connsiteY3" fmla="*/ 2158745 h 2158745"/>
                    <a:gd name="connsiteX4" fmla="*/ 394327 w 418794"/>
                    <a:gd name="connsiteY4" fmla="*/ 2138024 h 2158745"/>
                    <a:gd name="connsiteX5" fmla="*/ 206400 w 418794"/>
                    <a:gd name="connsiteY5" fmla="*/ 1425320 h 2158745"/>
                    <a:gd name="connsiteX6" fmla="*/ 348417 w 418794"/>
                    <a:gd name="connsiteY6" fmla="*/ 660747 h 2158745"/>
                    <a:gd name="connsiteX7" fmla="*/ 320700 w 418794"/>
                    <a:gd name="connsiteY7" fmla="*/ 6095 h 2158745"/>
                    <a:gd name="connsiteX8" fmla="*/ 146589 w 418794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6473 w 408867"/>
                    <a:gd name="connsiteY5" fmla="*/ 1425320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92139 w 408867"/>
                    <a:gd name="connsiteY5" fmla="*/ 1442655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408867"/>
                    <a:gd name="connsiteY0" fmla="*/ 0 h 2158745"/>
                    <a:gd name="connsiteX1" fmla="*/ 169614 w 408867"/>
                    <a:gd name="connsiteY1" fmla="*/ 653795 h 2158745"/>
                    <a:gd name="connsiteX2" fmla="*/ 12880 w 408867"/>
                    <a:gd name="connsiteY2" fmla="*/ 1463420 h 2158745"/>
                    <a:gd name="connsiteX3" fmla="*/ 215523 w 408867"/>
                    <a:gd name="connsiteY3" fmla="*/ 2158745 h 2158745"/>
                    <a:gd name="connsiteX4" fmla="*/ 384400 w 408867"/>
                    <a:gd name="connsiteY4" fmla="*/ 2138024 h 2158745"/>
                    <a:gd name="connsiteX5" fmla="*/ 183472 w 408867"/>
                    <a:gd name="connsiteY5" fmla="*/ 1464323 h 2158745"/>
                    <a:gd name="connsiteX6" fmla="*/ 338490 w 408867"/>
                    <a:gd name="connsiteY6" fmla="*/ 660747 h 2158745"/>
                    <a:gd name="connsiteX7" fmla="*/ 310773 w 408867"/>
                    <a:gd name="connsiteY7" fmla="*/ 6095 h 2158745"/>
                    <a:gd name="connsiteX8" fmla="*/ 136662 w 408867"/>
                    <a:gd name="connsiteY8" fmla="*/ 0 h 2158745"/>
                    <a:gd name="connsiteX0" fmla="*/ 136662 w 388246"/>
                    <a:gd name="connsiteY0" fmla="*/ 0 h 2158745"/>
                    <a:gd name="connsiteX1" fmla="*/ 169614 w 388246"/>
                    <a:gd name="connsiteY1" fmla="*/ 653795 h 2158745"/>
                    <a:gd name="connsiteX2" fmla="*/ 12880 w 388246"/>
                    <a:gd name="connsiteY2" fmla="*/ 1463420 h 2158745"/>
                    <a:gd name="connsiteX3" fmla="*/ 215523 w 388246"/>
                    <a:gd name="connsiteY3" fmla="*/ 2158745 h 2158745"/>
                    <a:gd name="connsiteX4" fmla="*/ 384400 w 388246"/>
                    <a:gd name="connsiteY4" fmla="*/ 2138024 h 2158745"/>
                    <a:gd name="connsiteX5" fmla="*/ 183472 w 388246"/>
                    <a:gd name="connsiteY5" fmla="*/ 1464323 h 2158745"/>
                    <a:gd name="connsiteX6" fmla="*/ 338490 w 388246"/>
                    <a:gd name="connsiteY6" fmla="*/ 660747 h 2158745"/>
                    <a:gd name="connsiteX7" fmla="*/ 266867 w 388246"/>
                    <a:gd name="connsiteY7" fmla="*/ 6095 h 2158745"/>
                    <a:gd name="connsiteX8" fmla="*/ 136662 w 388246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83472 w 384400"/>
                    <a:gd name="connsiteY5" fmla="*/ 1464323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136662 w 384400"/>
                    <a:gd name="connsiteY0" fmla="*/ 0 h 2158745"/>
                    <a:gd name="connsiteX1" fmla="*/ 169614 w 384400"/>
                    <a:gd name="connsiteY1" fmla="*/ 653795 h 2158745"/>
                    <a:gd name="connsiteX2" fmla="*/ 12880 w 384400"/>
                    <a:gd name="connsiteY2" fmla="*/ 1463420 h 2158745"/>
                    <a:gd name="connsiteX3" fmla="*/ 215523 w 384400"/>
                    <a:gd name="connsiteY3" fmla="*/ 2158745 h 2158745"/>
                    <a:gd name="connsiteX4" fmla="*/ 384400 w 384400"/>
                    <a:gd name="connsiteY4" fmla="*/ 2138024 h 2158745"/>
                    <a:gd name="connsiteX5" fmla="*/ 139567 w 384400"/>
                    <a:gd name="connsiteY5" fmla="*/ 1464322 h 2158745"/>
                    <a:gd name="connsiteX6" fmla="*/ 309219 w 384400"/>
                    <a:gd name="connsiteY6" fmla="*/ 631477 h 2158745"/>
                    <a:gd name="connsiteX7" fmla="*/ 266867 w 384400"/>
                    <a:gd name="connsiteY7" fmla="*/ 6095 h 2158745"/>
                    <a:gd name="connsiteX8" fmla="*/ 136662 w 384400"/>
                    <a:gd name="connsiteY8" fmla="*/ 0 h 2158745"/>
                    <a:gd name="connsiteX0" fmla="*/ 56941 w 384400"/>
                    <a:gd name="connsiteY0" fmla="*/ 0 h 2407594"/>
                    <a:gd name="connsiteX1" fmla="*/ 169614 w 384400"/>
                    <a:gd name="connsiteY1" fmla="*/ 902644 h 2407594"/>
                    <a:gd name="connsiteX2" fmla="*/ 12880 w 384400"/>
                    <a:gd name="connsiteY2" fmla="*/ 1712269 h 2407594"/>
                    <a:gd name="connsiteX3" fmla="*/ 215523 w 384400"/>
                    <a:gd name="connsiteY3" fmla="*/ 2407594 h 2407594"/>
                    <a:gd name="connsiteX4" fmla="*/ 384400 w 384400"/>
                    <a:gd name="connsiteY4" fmla="*/ 2386873 h 2407594"/>
                    <a:gd name="connsiteX5" fmla="*/ 139567 w 384400"/>
                    <a:gd name="connsiteY5" fmla="*/ 1713171 h 2407594"/>
                    <a:gd name="connsiteX6" fmla="*/ 309219 w 384400"/>
                    <a:gd name="connsiteY6" fmla="*/ 880326 h 2407594"/>
                    <a:gd name="connsiteX7" fmla="*/ 266867 w 384400"/>
                    <a:gd name="connsiteY7" fmla="*/ 254944 h 2407594"/>
                    <a:gd name="connsiteX8" fmla="*/ 56941 w 384400"/>
                    <a:gd name="connsiteY8" fmla="*/ 0 h 2407594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  <a:gd name="connsiteX0" fmla="*/ 56941 w 384400"/>
                    <a:gd name="connsiteY0" fmla="*/ 12742 h 2420336"/>
                    <a:gd name="connsiteX1" fmla="*/ 169614 w 384400"/>
                    <a:gd name="connsiteY1" fmla="*/ 915386 h 2420336"/>
                    <a:gd name="connsiteX2" fmla="*/ 12880 w 384400"/>
                    <a:gd name="connsiteY2" fmla="*/ 1725011 h 2420336"/>
                    <a:gd name="connsiteX3" fmla="*/ 215523 w 384400"/>
                    <a:gd name="connsiteY3" fmla="*/ 2420336 h 2420336"/>
                    <a:gd name="connsiteX4" fmla="*/ 384400 w 384400"/>
                    <a:gd name="connsiteY4" fmla="*/ 2399615 h 2420336"/>
                    <a:gd name="connsiteX5" fmla="*/ 139567 w 384400"/>
                    <a:gd name="connsiteY5" fmla="*/ 1725913 h 2420336"/>
                    <a:gd name="connsiteX6" fmla="*/ 309219 w 384400"/>
                    <a:gd name="connsiteY6" fmla="*/ 893068 h 2420336"/>
                    <a:gd name="connsiteX7" fmla="*/ 173863 w 384400"/>
                    <a:gd name="connsiteY7" fmla="*/ 173 h 2420336"/>
                    <a:gd name="connsiteX8" fmla="*/ 56941 w 384400"/>
                    <a:gd name="connsiteY8" fmla="*/ 12742 h 24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4400" h="2420336">
                      <a:moveTo>
                        <a:pt x="56941" y="12742"/>
                      </a:moveTo>
                      <a:cubicBezTo>
                        <a:pt x="357106" y="479348"/>
                        <a:pt x="226524" y="709011"/>
                        <a:pt x="169614" y="915386"/>
                      </a:cubicBezTo>
                      <a:cubicBezTo>
                        <a:pt x="62476" y="1189595"/>
                        <a:pt x="-35995" y="1489805"/>
                        <a:pt x="12880" y="1725011"/>
                      </a:cubicBezTo>
                      <a:cubicBezTo>
                        <a:pt x="90539" y="1956786"/>
                        <a:pt x="124862" y="2171226"/>
                        <a:pt x="215523" y="2420336"/>
                      </a:cubicBezTo>
                      <a:lnTo>
                        <a:pt x="384400" y="2399615"/>
                      </a:lnTo>
                      <a:cubicBezTo>
                        <a:pt x="291422" y="2153379"/>
                        <a:pt x="202209" y="1963481"/>
                        <a:pt x="139567" y="1725913"/>
                      </a:cubicBezTo>
                      <a:cubicBezTo>
                        <a:pt x="80011" y="1462388"/>
                        <a:pt x="191096" y="1160926"/>
                        <a:pt x="309219" y="893068"/>
                      </a:cubicBezTo>
                      <a:cubicBezTo>
                        <a:pt x="380273" y="691199"/>
                        <a:pt x="432968" y="342313"/>
                        <a:pt x="173863" y="173"/>
                      </a:cubicBezTo>
                      <a:cubicBezTo>
                        <a:pt x="115826" y="-1859"/>
                        <a:pt x="114978" y="14774"/>
                        <a:pt x="56941" y="127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="" xmlns:a16="http://schemas.microsoft.com/office/drawing/2014/main" id="{51EFD8F1-CC84-4EEF-BF8D-B80C4F648CCF}"/>
                    </a:ext>
                  </a:extLst>
                </p:cNvPr>
                <p:cNvSpPr/>
                <p:nvPr/>
              </p:nvSpPr>
              <p:spPr>
                <a:xfrm rot="5400000">
                  <a:off x="8262210" y="4321359"/>
                  <a:ext cx="202973" cy="57163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6" name="Freeform 19">
                  <a:extLst>
                    <a:ext uri="{FF2B5EF4-FFF2-40B4-BE49-F238E27FC236}">
                      <a16:creationId xmlns="" xmlns:a16="http://schemas.microsoft.com/office/drawing/2014/main" id="{4BB86B63-79D4-40FF-91D8-435CFC7D75A5}"/>
                    </a:ext>
                  </a:extLst>
                </p:cNvPr>
                <p:cNvSpPr/>
                <p:nvPr/>
              </p:nvSpPr>
              <p:spPr>
                <a:xfrm rot="3762166">
                  <a:off x="8242421" y="4782780"/>
                  <a:ext cx="225169" cy="63414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Freeform 20">
                  <a:extLst>
                    <a:ext uri="{FF2B5EF4-FFF2-40B4-BE49-F238E27FC236}">
                      <a16:creationId xmlns="" xmlns:a16="http://schemas.microsoft.com/office/drawing/2014/main" id="{D0D2BF42-B5D8-4946-BFF6-52F787156B12}"/>
                    </a:ext>
                  </a:extLst>
                </p:cNvPr>
                <p:cNvSpPr/>
                <p:nvPr/>
              </p:nvSpPr>
              <p:spPr>
                <a:xfrm rot="6040617" flipV="1">
                  <a:off x="7530207" y="4416473"/>
                  <a:ext cx="241225" cy="679365"/>
                </a:xfrm>
                <a:custGeom>
                  <a:avLst/>
                  <a:gdLst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52234 w 552481"/>
                    <a:gd name="connsiteY21" fmla="*/ 1420947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52201 w 552481"/>
                    <a:gd name="connsiteY19" fmla="*/ 1398749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51942 w 552481"/>
                    <a:gd name="connsiteY18" fmla="*/ 1226335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51910 w 552481"/>
                    <a:gd name="connsiteY16" fmla="*/ 1205103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51646 w 552481"/>
                    <a:gd name="connsiteY15" fmla="*/ 1029766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51613 w 552481"/>
                    <a:gd name="connsiteY13" fmla="*/ 1007603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51364 w 552481"/>
                    <a:gd name="connsiteY12" fmla="*/ 841805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51331 w 552481"/>
                    <a:gd name="connsiteY10" fmla="*/ 81978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51056 w 552481"/>
                    <a:gd name="connsiteY9" fmla="*/ 637056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51026 w 552481"/>
                    <a:gd name="connsiteY7" fmla="*/ 616991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50756 w 552481"/>
                    <a:gd name="connsiteY6" fmla="*/ 437477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50735 w 552481"/>
                    <a:gd name="connsiteY4" fmla="*/ 423083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50466 w 552481"/>
                    <a:gd name="connsiteY3" fmla="*/ 244157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52481"/>
                    <a:gd name="connsiteY0" fmla="*/ 0 h 1585520"/>
                    <a:gd name="connsiteX1" fmla="*/ 550454 w 552481"/>
                    <a:gd name="connsiteY1" fmla="*/ 236086 h 1585520"/>
                    <a:gd name="connsiteX2" fmla="*/ 488816 w 552481"/>
                    <a:gd name="connsiteY2" fmla="*/ 193543 h 1585520"/>
                    <a:gd name="connsiteX3" fmla="*/ 532877 w 552481"/>
                    <a:gd name="connsiteY3" fmla="*/ 241409 h 1585520"/>
                    <a:gd name="connsiteX4" fmla="*/ 528440 w 552481"/>
                    <a:gd name="connsiteY4" fmla="*/ 395095 h 1585520"/>
                    <a:gd name="connsiteX5" fmla="*/ 440807 w 552481"/>
                    <a:gd name="connsiteY5" fmla="*/ 347209 h 1585520"/>
                    <a:gd name="connsiteX6" fmla="*/ 530748 w 552481"/>
                    <a:gd name="connsiteY6" fmla="*/ 427144 h 1585520"/>
                    <a:gd name="connsiteX7" fmla="*/ 523630 w 552481"/>
                    <a:gd name="connsiteY7" fmla="*/ 593972 h 1585520"/>
                    <a:gd name="connsiteX8" fmla="*/ 372197 w 552481"/>
                    <a:gd name="connsiteY8" fmla="*/ 491984 h 1585520"/>
                    <a:gd name="connsiteX9" fmla="*/ 521176 w 552481"/>
                    <a:gd name="connsiteY9" fmla="*/ 611487 h 1585520"/>
                    <a:gd name="connsiteX10" fmla="*/ 508896 w 552481"/>
                    <a:gd name="connsiteY10" fmla="*/ 791532 h 1585520"/>
                    <a:gd name="connsiteX11" fmla="*/ 270832 w 552481"/>
                    <a:gd name="connsiteY11" fmla="*/ 619203 h 1585520"/>
                    <a:gd name="connsiteX12" fmla="*/ 501344 w 552481"/>
                    <a:gd name="connsiteY12" fmla="*/ 815973 h 1585520"/>
                    <a:gd name="connsiteX13" fmla="*/ 534221 w 552481"/>
                    <a:gd name="connsiteY13" fmla="*/ 989751 h 1585520"/>
                    <a:gd name="connsiteX14" fmla="*/ 184579 w 552481"/>
                    <a:gd name="connsiteY14" fmla="*/ 741931 h 1585520"/>
                    <a:gd name="connsiteX15" fmla="*/ 521700 w 552481"/>
                    <a:gd name="connsiteY15" fmla="*/ 1009232 h 1585520"/>
                    <a:gd name="connsiteX16" fmla="*/ 507056 w 552481"/>
                    <a:gd name="connsiteY16" fmla="*/ 1169267 h 1585520"/>
                    <a:gd name="connsiteX17" fmla="*/ 119129 w 552481"/>
                    <a:gd name="connsiteY17" fmla="*/ 889458 h 1585520"/>
                    <a:gd name="connsiteX18" fmla="*/ 504472 w 552481"/>
                    <a:gd name="connsiteY18" fmla="*/ 1198018 h 1585520"/>
                    <a:gd name="connsiteX19" fmla="*/ 519836 w 552481"/>
                    <a:gd name="connsiteY19" fmla="*/ 1370630 h 1585520"/>
                    <a:gd name="connsiteX20" fmla="*/ 184579 w 552481"/>
                    <a:gd name="connsiteY20" fmla="*/ 1132651 h 1585520"/>
                    <a:gd name="connsiteX21" fmla="*/ 509865 w 552481"/>
                    <a:gd name="connsiteY21" fmla="*/ 1387661 h 1585520"/>
                    <a:gd name="connsiteX22" fmla="*/ 552481 w 552481"/>
                    <a:gd name="connsiteY22" fmla="*/ 1585328 h 1585520"/>
                    <a:gd name="connsiteX23" fmla="*/ 103908 w 552481"/>
                    <a:gd name="connsiteY23" fmla="*/ 1357263 h 1585520"/>
                    <a:gd name="connsiteX24" fmla="*/ 550099 w 552481"/>
                    <a:gd name="connsiteY24" fmla="*/ 0 h 1585520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534221 w 580141"/>
                    <a:gd name="connsiteY14" fmla="*/ 1044490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521700 w 580141"/>
                    <a:gd name="connsiteY16" fmla="*/ 1063971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507056 w 580141"/>
                    <a:gd name="connsiteY17" fmla="*/ 1224006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504472 w 580141"/>
                    <a:gd name="connsiteY19" fmla="*/ 125275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509865 w 580141"/>
                    <a:gd name="connsiteY22" fmla="*/ 1442400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519836 w 580141"/>
                    <a:gd name="connsiteY20" fmla="*/ 1425369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7405 w 580141"/>
                    <a:gd name="connsiteY20" fmla="*/ 1402284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521176 w 580141"/>
                    <a:gd name="connsiteY10" fmla="*/ 666226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523630 w 580141"/>
                    <a:gd name="connsiteY8" fmla="*/ 648711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30748 w 580141"/>
                    <a:gd name="connsiteY7" fmla="*/ 481883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508896 w 580141"/>
                    <a:gd name="connsiteY11" fmla="*/ 846271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501344 w 580141"/>
                    <a:gd name="connsiteY13" fmla="*/ 870712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74625 w 580141"/>
                    <a:gd name="connsiteY17" fmla="*/ 1200922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79002 w 580141"/>
                    <a:gd name="connsiteY16" fmla="*/ 1055860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84201 w 580141"/>
                    <a:gd name="connsiteY14" fmla="*/ 1018658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28440 w 580141"/>
                    <a:gd name="connsiteY5" fmla="*/ 449834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0141"/>
                    <a:gd name="connsiteY0" fmla="*/ 54739 h 1640259"/>
                    <a:gd name="connsiteX1" fmla="*/ 536842 w 580141"/>
                    <a:gd name="connsiteY1" fmla="*/ 262901 h 1640259"/>
                    <a:gd name="connsiteX2" fmla="*/ 550454 w 580141"/>
                    <a:gd name="connsiteY2" fmla="*/ 290825 h 1640259"/>
                    <a:gd name="connsiteX3" fmla="*/ 488816 w 580141"/>
                    <a:gd name="connsiteY3" fmla="*/ 248282 h 1640259"/>
                    <a:gd name="connsiteX4" fmla="*/ 532877 w 580141"/>
                    <a:gd name="connsiteY4" fmla="*/ 296148 h 1640259"/>
                    <a:gd name="connsiteX5" fmla="*/ 511048 w 580141"/>
                    <a:gd name="connsiteY5" fmla="*/ 431982 h 1640259"/>
                    <a:gd name="connsiteX6" fmla="*/ 440807 w 580141"/>
                    <a:gd name="connsiteY6" fmla="*/ 401948 h 1640259"/>
                    <a:gd name="connsiteX7" fmla="*/ 518260 w 580141"/>
                    <a:gd name="connsiteY7" fmla="*/ 474167 h 1640259"/>
                    <a:gd name="connsiteX8" fmla="*/ 498587 w 580141"/>
                    <a:gd name="connsiteY8" fmla="*/ 638313 h 1640259"/>
                    <a:gd name="connsiteX9" fmla="*/ 372197 w 580141"/>
                    <a:gd name="connsiteY9" fmla="*/ 546723 h 1640259"/>
                    <a:gd name="connsiteX10" fmla="*/ 498617 w 580141"/>
                    <a:gd name="connsiteY10" fmla="*/ 658378 h 1640259"/>
                    <a:gd name="connsiteX11" fmla="*/ 484050 w 580141"/>
                    <a:gd name="connsiteY11" fmla="*/ 820768 h 1640259"/>
                    <a:gd name="connsiteX12" fmla="*/ 270832 w 580141"/>
                    <a:gd name="connsiteY12" fmla="*/ 673942 h 1640259"/>
                    <a:gd name="connsiteX13" fmla="*/ 478917 w 580141"/>
                    <a:gd name="connsiteY13" fmla="*/ 852794 h 1640259"/>
                    <a:gd name="connsiteX14" fmla="*/ 469294 w 580141"/>
                    <a:gd name="connsiteY14" fmla="*/ 1003356 h 1640259"/>
                    <a:gd name="connsiteX15" fmla="*/ 184579 w 580141"/>
                    <a:gd name="connsiteY15" fmla="*/ 796670 h 1640259"/>
                    <a:gd name="connsiteX16" fmla="*/ 466579 w 580141"/>
                    <a:gd name="connsiteY16" fmla="*/ 1043108 h 1640259"/>
                    <a:gd name="connsiteX17" fmla="*/ 459783 w 580141"/>
                    <a:gd name="connsiteY17" fmla="*/ 1180585 h 1640259"/>
                    <a:gd name="connsiteX18" fmla="*/ 119129 w 580141"/>
                    <a:gd name="connsiteY18" fmla="*/ 944197 h 1640259"/>
                    <a:gd name="connsiteX19" fmla="*/ 467006 w 580141"/>
                    <a:gd name="connsiteY19" fmla="*/ 1229607 h 1640259"/>
                    <a:gd name="connsiteX20" fmla="*/ 480083 w 580141"/>
                    <a:gd name="connsiteY20" fmla="*/ 1384563 h 1640259"/>
                    <a:gd name="connsiteX21" fmla="*/ 184579 w 580141"/>
                    <a:gd name="connsiteY21" fmla="*/ 1187390 h 1640259"/>
                    <a:gd name="connsiteX22" fmla="*/ 480050 w 580141"/>
                    <a:gd name="connsiteY22" fmla="*/ 1411796 h 1640259"/>
                    <a:gd name="connsiteX23" fmla="*/ 552481 w 580141"/>
                    <a:gd name="connsiteY23" fmla="*/ 1640067 h 1640259"/>
                    <a:gd name="connsiteX24" fmla="*/ 103908 w 580141"/>
                    <a:gd name="connsiteY24" fmla="*/ 1412002 h 1640259"/>
                    <a:gd name="connsiteX25" fmla="*/ 550099 w 580141"/>
                    <a:gd name="connsiteY25" fmla="*/ 54739 h 1640259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11048 w 582162"/>
                    <a:gd name="connsiteY4" fmla="*/ 431271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  <a:gd name="connsiteX0" fmla="*/ 550099 w 582162"/>
                    <a:gd name="connsiteY0" fmla="*/ 54028 h 1639548"/>
                    <a:gd name="connsiteX1" fmla="*/ 536842 w 582162"/>
                    <a:gd name="connsiteY1" fmla="*/ 262190 h 1639548"/>
                    <a:gd name="connsiteX2" fmla="*/ 488816 w 582162"/>
                    <a:gd name="connsiteY2" fmla="*/ 247571 h 1639548"/>
                    <a:gd name="connsiteX3" fmla="*/ 532877 w 582162"/>
                    <a:gd name="connsiteY3" fmla="*/ 295437 h 1639548"/>
                    <a:gd name="connsiteX4" fmla="*/ 526021 w 582162"/>
                    <a:gd name="connsiteY4" fmla="*/ 441538 h 1639548"/>
                    <a:gd name="connsiteX5" fmla="*/ 440807 w 582162"/>
                    <a:gd name="connsiteY5" fmla="*/ 401237 h 1639548"/>
                    <a:gd name="connsiteX6" fmla="*/ 518260 w 582162"/>
                    <a:gd name="connsiteY6" fmla="*/ 473456 h 1639548"/>
                    <a:gd name="connsiteX7" fmla="*/ 498587 w 582162"/>
                    <a:gd name="connsiteY7" fmla="*/ 637602 h 1639548"/>
                    <a:gd name="connsiteX8" fmla="*/ 372197 w 582162"/>
                    <a:gd name="connsiteY8" fmla="*/ 546012 h 1639548"/>
                    <a:gd name="connsiteX9" fmla="*/ 498617 w 582162"/>
                    <a:gd name="connsiteY9" fmla="*/ 657667 h 1639548"/>
                    <a:gd name="connsiteX10" fmla="*/ 484050 w 582162"/>
                    <a:gd name="connsiteY10" fmla="*/ 820057 h 1639548"/>
                    <a:gd name="connsiteX11" fmla="*/ 270832 w 582162"/>
                    <a:gd name="connsiteY11" fmla="*/ 673231 h 1639548"/>
                    <a:gd name="connsiteX12" fmla="*/ 478917 w 582162"/>
                    <a:gd name="connsiteY12" fmla="*/ 852083 h 1639548"/>
                    <a:gd name="connsiteX13" fmla="*/ 469294 w 582162"/>
                    <a:gd name="connsiteY13" fmla="*/ 1002645 h 1639548"/>
                    <a:gd name="connsiteX14" fmla="*/ 184579 w 582162"/>
                    <a:gd name="connsiteY14" fmla="*/ 795959 h 1639548"/>
                    <a:gd name="connsiteX15" fmla="*/ 466579 w 582162"/>
                    <a:gd name="connsiteY15" fmla="*/ 1042397 h 1639548"/>
                    <a:gd name="connsiteX16" fmla="*/ 459783 w 582162"/>
                    <a:gd name="connsiteY16" fmla="*/ 1179874 h 1639548"/>
                    <a:gd name="connsiteX17" fmla="*/ 119129 w 582162"/>
                    <a:gd name="connsiteY17" fmla="*/ 943486 h 1639548"/>
                    <a:gd name="connsiteX18" fmla="*/ 467006 w 582162"/>
                    <a:gd name="connsiteY18" fmla="*/ 1228896 h 1639548"/>
                    <a:gd name="connsiteX19" fmla="*/ 480083 w 582162"/>
                    <a:gd name="connsiteY19" fmla="*/ 1383852 h 1639548"/>
                    <a:gd name="connsiteX20" fmla="*/ 184579 w 582162"/>
                    <a:gd name="connsiteY20" fmla="*/ 1186679 h 1639548"/>
                    <a:gd name="connsiteX21" fmla="*/ 480050 w 582162"/>
                    <a:gd name="connsiteY21" fmla="*/ 1411085 h 1639548"/>
                    <a:gd name="connsiteX22" fmla="*/ 552481 w 582162"/>
                    <a:gd name="connsiteY22" fmla="*/ 1639356 h 1639548"/>
                    <a:gd name="connsiteX23" fmla="*/ 103908 w 582162"/>
                    <a:gd name="connsiteY23" fmla="*/ 1411291 h 1639548"/>
                    <a:gd name="connsiteX24" fmla="*/ 550099 w 582162"/>
                    <a:gd name="connsiteY24" fmla="*/ 54028 h 1639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2162" h="1639548">
                      <a:moveTo>
                        <a:pt x="550099" y="54028"/>
                      </a:moveTo>
                      <a:cubicBezTo>
                        <a:pt x="624739" y="-134938"/>
                        <a:pt x="547056" y="229933"/>
                        <a:pt x="536842" y="262190"/>
                      </a:cubicBezTo>
                      <a:cubicBezTo>
                        <a:pt x="526628" y="294447"/>
                        <a:pt x="489477" y="242030"/>
                        <a:pt x="488816" y="247571"/>
                      </a:cubicBezTo>
                      <a:lnTo>
                        <a:pt x="532877" y="295437"/>
                      </a:lnTo>
                      <a:cubicBezTo>
                        <a:pt x="532967" y="355079"/>
                        <a:pt x="525931" y="381896"/>
                        <a:pt x="526021" y="441538"/>
                      </a:cubicBezTo>
                      <a:lnTo>
                        <a:pt x="440807" y="401237"/>
                      </a:lnTo>
                      <a:lnTo>
                        <a:pt x="518260" y="473456"/>
                      </a:lnTo>
                      <a:lnTo>
                        <a:pt x="498587" y="637602"/>
                      </a:lnTo>
                      <a:lnTo>
                        <a:pt x="372197" y="546012"/>
                      </a:lnTo>
                      <a:lnTo>
                        <a:pt x="498617" y="657667"/>
                      </a:lnTo>
                      <a:cubicBezTo>
                        <a:pt x="498709" y="718576"/>
                        <a:pt x="483958" y="759148"/>
                        <a:pt x="484050" y="820057"/>
                      </a:cubicBezTo>
                      <a:lnTo>
                        <a:pt x="270832" y="673231"/>
                      </a:lnTo>
                      <a:lnTo>
                        <a:pt x="478917" y="852083"/>
                      </a:lnTo>
                      <a:lnTo>
                        <a:pt x="469294" y="1002645"/>
                      </a:lnTo>
                      <a:lnTo>
                        <a:pt x="184579" y="795959"/>
                      </a:lnTo>
                      <a:lnTo>
                        <a:pt x="466579" y="1042397"/>
                      </a:lnTo>
                      <a:lnTo>
                        <a:pt x="459783" y="1179874"/>
                      </a:lnTo>
                      <a:lnTo>
                        <a:pt x="119129" y="943486"/>
                      </a:lnTo>
                      <a:lnTo>
                        <a:pt x="467006" y="1228896"/>
                      </a:lnTo>
                      <a:cubicBezTo>
                        <a:pt x="467092" y="1286367"/>
                        <a:pt x="479997" y="1326381"/>
                        <a:pt x="480083" y="1383852"/>
                      </a:cubicBezTo>
                      <a:lnTo>
                        <a:pt x="184579" y="1186679"/>
                      </a:lnTo>
                      <a:lnTo>
                        <a:pt x="480050" y="1411085"/>
                      </a:lnTo>
                      <a:cubicBezTo>
                        <a:pt x="480132" y="1465879"/>
                        <a:pt x="497607" y="1538525"/>
                        <a:pt x="552481" y="1639356"/>
                      </a:cubicBezTo>
                      <a:cubicBezTo>
                        <a:pt x="331520" y="1644295"/>
                        <a:pt x="189138" y="1553987"/>
                        <a:pt x="103908" y="1411291"/>
                      </a:cubicBezTo>
                      <a:cubicBezTo>
                        <a:pt x="-144138" y="987527"/>
                        <a:pt x="70524" y="647047"/>
                        <a:pt x="550099" y="540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0" name="타원 4">
              <a:extLst>
                <a:ext uri="{FF2B5EF4-FFF2-40B4-BE49-F238E27FC236}">
                  <a16:creationId xmlns="" xmlns:a16="http://schemas.microsoft.com/office/drawing/2014/main" id="{077B7899-3735-4629-9126-CCA27BB393ED}"/>
                </a:ext>
              </a:extLst>
            </p:cNvPr>
            <p:cNvSpPr/>
            <p:nvPr/>
          </p:nvSpPr>
          <p:spPr>
            <a:xfrm>
              <a:off x="7557781" y="2499960"/>
              <a:ext cx="617392" cy="6173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21">
              <a:extLst>
                <a:ext uri="{FF2B5EF4-FFF2-40B4-BE49-F238E27FC236}">
                  <a16:creationId xmlns="" xmlns:a16="http://schemas.microsoft.com/office/drawing/2014/main" id="{3B47C26A-D7A8-47E0-9E4A-49AE97D6790A}"/>
                </a:ext>
              </a:extLst>
            </p:cNvPr>
            <p:cNvSpPr/>
            <p:nvPr/>
          </p:nvSpPr>
          <p:spPr>
            <a:xfrm rot="15759340">
              <a:off x="7438742" y="195543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1">
              <a:extLst>
                <a:ext uri="{FF2B5EF4-FFF2-40B4-BE49-F238E27FC236}">
                  <a16:creationId xmlns="" xmlns:a16="http://schemas.microsoft.com/office/drawing/2014/main" id="{75C7BF6C-CA3B-4394-9695-83FFAC360A7E}"/>
                </a:ext>
              </a:extLst>
            </p:cNvPr>
            <p:cNvSpPr/>
            <p:nvPr/>
          </p:nvSpPr>
          <p:spPr>
            <a:xfrm rot="11980498">
              <a:off x="6900650" y="240254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ectangle 21">
              <a:extLst>
                <a:ext uri="{FF2B5EF4-FFF2-40B4-BE49-F238E27FC236}">
                  <a16:creationId xmlns="" xmlns:a16="http://schemas.microsoft.com/office/drawing/2014/main" id="{F6A1864C-032F-4A24-A514-79B68EBD985E}"/>
                </a:ext>
              </a:extLst>
            </p:cNvPr>
            <p:cNvSpPr/>
            <p:nvPr/>
          </p:nvSpPr>
          <p:spPr>
            <a:xfrm rot="19265083">
              <a:off x="7027522" y="3061057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ectangle 21">
              <a:extLst>
                <a:ext uri="{FF2B5EF4-FFF2-40B4-BE49-F238E27FC236}">
                  <a16:creationId xmlns="" xmlns:a16="http://schemas.microsoft.com/office/drawing/2014/main" id="{E39D2C66-5BE6-41B3-A08A-AD666AF0510C}"/>
                </a:ext>
              </a:extLst>
            </p:cNvPr>
            <p:cNvSpPr/>
            <p:nvPr/>
          </p:nvSpPr>
          <p:spPr>
            <a:xfrm rot="9071228" flipH="1">
              <a:off x="8136495" y="2287450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="" xmlns:a16="http://schemas.microsoft.com/office/drawing/2014/main" id="{9695BB98-99AF-47A2-99E9-3DC90AFF6BFB}"/>
                </a:ext>
              </a:extLst>
            </p:cNvPr>
            <p:cNvSpPr/>
            <p:nvPr/>
          </p:nvSpPr>
          <p:spPr>
            <a:xfrm rot="2334917" flipH="1">
              <a:off x="8141497" y="2988765"/>
              <a:ext cx="617189" cy="345743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3" name="그룹 49">
            <a:extLst>
              <a:ext uri="{FF2B5EF4-FFF2-40B4-BE49-F238E27FC236}">
                <a16:creationId xmlns="" xmlns:a16="http://schemas.microsoft.com/office/drawing/2014/main" id="{C19C9BD7-DC01-407C-A359-889D06BDFEC4}"/>
              </a:ext>
            </a:extLst>
          </p:cNvPr>
          <p:cNvGrpSpPr/>
          <p:nvPr/>
        </p:nvGrpSpPr>
        <p:grpSpPr>
          <a:xfrm rot="10800000" flipV="1">
            <a:off x="8999254" y="5171446"/>
            <a:ext cx="2523434" cy="1065203"/>
            <a:chOff x="1682410" y="2217893"/>
            <a:chExt cx="2019261" cy="852379"/>
          </a:xfrm>
        </p:grpSpPr>
        <p:grpSp>
          <p:nvGrpSpPr>
            <p:cNvPr id="34" name="그룹 50">
              <a:extLst>
                <a:ext uri="{FF2B5EF4-FFF2-40B4-BE49-F238E27FC236}">
                  <a16:creationId xmlns="" xmlns:a16="http://schemas.microsoft.com/office/drawing/2014/main" id="{87539F9C-B74F-4DF2-9688-3808CABC79B4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79"/>
              <a:chOff x="1774163" y="2217893"/>
              <a:chExt cx="1927508" cy="852379"/>
            </a:xfrm>
            <a:solidFill>
              <a:schemeClr val="bg1"/>
            </a:solidFill>
          </p:grpSpPr>
          <p:sp>
            <p:nvSpPr>
              <p:cNvPr id="36" name="Freeform 18">
                <a:extLst>
                  <a:ext uri="{FF2B5EF4-FFF2-40B4-BE49-F238E27FC236}">
                    <a16:creationId xmlns="" xmlns:a16="http://schemas.microsoft.com/office/drawing/2014/main" id="{5A67393A-885C-41FF-8221-A59800112F61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="" xmlns:a16="http://schemas.microsoft.com/office/drawing/2014/main" id="{B4BD080F-0FCA-40DF-AB6F-C02E3B5B2696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직사각형 51">
              <a:extLst>
                <a:ext uri="{FF2B5EF4-FFF2-40B4-BE49-F238E27FC236}">
                  <a16:creationId xmlns="" xmlns:a16="http://schemas.microsoft.com/office/drawing/2014/main" id="{01CA68AA-C9A6-42B9-98BB-83BFC22A0EF0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5" name="Trapezoid 13">
            <a:extLst>
              <a:ext uri="{FF2B5EF4-FFF2-40B4-BE49-F238E27FC236}">
                <a16:creationId xmlns="" xmlns:a16="http://schemas.microsoft.com/office/drawing/2014/main" id="{AFC9F445-F5C7-453E-8BD3-E22CEC48B08D}"/>
              </a:ext>
            </a:extLst>
          </p:cNvPr>
          <p:cNvSpPr/>
          <p:nvPr/>
        </p:nvSpPr>
        <p:spPr>
          <a:xfrm>
            <a:off x="11527348" y="4736954"/>
            <a:ext cx="436405" cy="369007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ounded Rectangle 6">
            <a:extLst>
              <a:ext uri="{FF2B5EF4-FFF2-40B4-BE49-F238E27FC236}">
                <a16:creationId xmlns="" xmlns:a16="http://schemas.microsoft.com/office/drawing/2014/main" id="{D019F87B-C184-4527-8F7B-C6A545DA36A4}"/>
              </a:ext>
            </a:extLst>
          </p:cNvPr>
          <p:cNvSpPr/>
          <p:nvPr/>
        </p:nvSpPr>
        <p:spPr>
          <a:xfrm>
            <a:off x="5844820" y="6413824"/>
            <a:ext cx="418539" cy="42552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11" y="5359741"/>
            <a:ext cx="4621212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80859" y="5605999"/>
            <a:ext cx="3190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/>
                <a:ea typeface="Calibri"/>
              </a:rPr>
              <a:t>«</a:t>
            </a:r>
            <a:r>
              <a:rPr lang="uk-UA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Картки сил»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uk-UA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Ройз</a:t>
            </a:r>
            <a:r>
              <a:rPr lang="uk-UA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ГО «</a:t>
            </a:r>
            <a:r>
              <a:rPr lang="uk-UA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Смарт</a:t>
            </a:r>
            <a:r>
              <a:rPr lang="uk-UA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освіта» за підтримки UNICEF </a:t>
            </a:r>
            <a:r>
              <a:rPr lang="uk-UA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Ukraine</a:t>
            </a:r>
            <a:r>
              <a:rPr lang="uk-UA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68B966-F92C-47F5-A5D6-D97E6E65870C}"/>
              </a:ext>
            </a:extLst>
          </p:cNvPr>
          <p:cNvSpPr/>
          <p:nvPr/>
        </p:nvSpPr>
        <p:spPr>
          <a:xfrm>
            <a:off x="5646676" y="1278698"/>
            <a:ext cx="6461241" cy="1512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07C1CA-7CFA-45DA-9A0A-74C813195FC2}"/>
              </a:ext>
            </a:extLst>
          </p:cNvPr>
          <p:cNvSpPr/>
          <p:nvPr/>
        </p:nvSpPr>
        <p:spPr>
          <a:xfrm>
            <a:off x="6178339" y="2887405"/>
            <a:ext cx="5929578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/>
                <a:ea typeface="Calibri"/>
              </a:rPr>
              <a:t>Крок другий</a:t>
            </a:r>
            <a:r>
              <a:rPr lang="uk-UA" dirty="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r>
              <a:rPr lang="uk-UA" dirty="0">
                <a:latin typeface="Times New Roman"/>
                <a:ea typeface="Calibri"/>
              </a:rPr>
              <a:t>Створення особистої моделі </a:t>
            </a:r>
            <a:r>
              <a:rPr lang="uk-UA" dirty="0" err="1">
                <a:latin typeface="Times New Roman"/>
                <a:ea typeface="Calibri"/>
              </a:rPr>
              <a:t>резилієнтності</a:t>
            </a:r>
            <a:r>
              <a:rPr lang="uk-UA" dirty="0">
                <a:latin typeface="Times New Roman"/>
                <a:ea typeface="Calibri"/>
              </a:rPr>
              <a:t> (1-3 зустрічі)</a:t>
            </a:r>
            <a:r>
              <a:rPr lang="uk-UA" dirty="0"/>
              <a:t> Створення особистої моделі </a:t>
            </a:r>
            <a:r>
              <a:rPr lang="uk-UA" dirty="0" err="1"/>
              <a:t>резилієнтності</a:t>
            </a:r>
            <a:r>
              <a:rPr lang="uk-UA" dirty="0"/>
              <a:t> (ОМР).</a:t>
            </a:r>
            <a:endParaRPr lang="ko-KR" altLang="en-US" dirty="0">
              <a:ea typeface="+mj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3B0790B-28CC-4115-B539-929450D752EF}"/>
              </a:ext>
            </a:extLst>
          </p:cNvPr>
          <p:cNvSpPr/>
          <p:nvPr/>
        </p:nvSpPr>
        <p:spPr>
          <a:xfrm>
            <a:off x="6102677" y="3863898"/>
            <a:ext cx="6005240" cy="10943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583B87-4735-4B11-885C-D62B1226EEED}"/>
              </a:ext>
            </a:extLst>
          </p:cNvPr>
          <p:cNvSpPr/>
          <p:nvPr/>
        </p:nvSpPr>
        <p:spPr>
          <a:xfrm>
            <a:off x="6216111" y="5003555"/>
            <a:ext cx="5891806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/>
                <a:ea typeface="Calibri"/>
              </a:rPr>
              <a:t>Крок четвертий</a:t>
            </a:r>
            <a:r>
              <a:rPr lang="uk-UA" b="1" dirty="0">
                <a:latin typeface="Times New Roman"/>
                <a:ea typeface="Calibri"/>
              </a:rPr>
              <a:t>: </a:t>
            </a:r>
            <a:r>
              <a:rPr lang="uk-UA" dirty="0">
                <a:latin typeface="Times New Roman"/>
                <a:ea typeface="Calibri"/>
              </a:rPr>
              <a:t>Практика </a:t>
            </a:r>
            <a:r>
              <a:rPr lang="uk-UA" dirty="0" err="1">
                <a:latin typeface="Times New Roman"/>
                <a:ea typeface="Calibri"/>
              </a:rPr>
              <a:t>резилієнтності</a:t>
            </a:r>
            <a:endParaRPr lang="uk-UA" dirty="0">
              <a:latin typeface="Times New Roman"/>
              <a:ea typeface="Calibri"/>
            </a:endParaRPr>
          </a:p>
          <a:p>
            <a:pPr algn="ctr"/>
            <a:r>
              <a:rPr lang="uk-UA" dirty="0">
                <a:latin typeface="Times New Roman"/>
                <a:ea typeface="Calibri"/>
              </a:rPr>
              <a:t> (3 і більше зустрічей). </a:t>
            </a:r>
            <a:endParaRPr lang="ko-KR" altLang="en-US" dirty="0">
              <a:ea typeface="+mj-ea"/>
            </a:endParaRPr>
          </a:p>
        </p:txBody>
      </p:sp>
      <p:sp>
        <p:nvSpPr>
          <p:cNvPr id="5" name="Isosceles Triangle 26">
            <a:extLst>
              <a:ext uri="{FF2B5EF4-FFF2-40B4-BE49-F238E27FC236}">
                <a16:creationId xmlns="" xmlns:a16="http://schemas.microsoft.com/office/drawing/2014/main" id="{26EDB45A-15BC-450E-B5F6-B4FC3589B883}"/>
              </a:ext>
            </a:extLst>
          </p:cNvPr>
          <p:cNvSpPr/>
          <p:nvPr/>
        </p:nvSpPr>
        <p:spPr>
          <a:xfrm rot="16200000">
            <a:off x="3767602" y="1922513"/>
            <a:ext cx="2036677" cy="177819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Isosceles Triangle 48">
            <a:extLst>
              <a:ext uri="{FF2B5EF4-FFF2-40B4-BE49-F238E27FC236}">
                <a16:creationId xmlns="" xmlns:a16="http://schemas.microsoft.com/office/drawing/2014/main" id="{0808ACED-3B71-4EFE-9C34-0FE4D2191F8A}"/>
              </a:ext>
            </a:extLst>
          </p:cNvPr>
          <p:cNvSpPr/>
          <p:nvPr/>
        </p:nvSpPr>
        <p:spPr>
          <a:xfrm rot="16200000">
            <a:off x="4706882" y="2520159"/>
            <a:ext cx="1003975" cy="1791356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9" name="Isosceles Triangle 49">
            <a:extLst>
              <a:ext uri="{FF2B5EF4-FFF2-40B4-BE49-F238E27FC236}">
                <a16:creationId xmlns="" xmlns:a16="http://schemas.microsoft.com/office/drawing/2014/main" id="{153C4927-A421-4B14-AF54-874BA05359DC}"/>
              </a:ext>
            </a:extLst>
          </p:cNvPr>
          <p:cNvSpPr/>
          <p:nvPr/>
        </p:nvSpPr>
        <p:spPr>
          <a:xfrm rot="16200000">
            <a:off x="4610560" y="3556817"/>
            <a:ext cx="998749" cy="179087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11" name="Isosceles Triangle 50">
            <a:extLst>
              <a:ext uri="{FF2B5EF4-FFF2-40B4-BE49-F238E27FC236}">
                <a16:creationId xmlns="" xmlns:a16="http://schemas.microsoft.com/office/drawing/2014/main" id="{12CB1035-B884-44FE-ABD1-8D2894FA0508}"/>
              </a:ext>
            </a:extLst>
          </p:cNvPr>
          <p:cNvSpPr/>
          <p:nvPr/>
        </p:nvSpPr>
        <p:spPr>
          <a:xfrm rot="16200000">
            <a:off x="3927187" y="4324062"/>
            <a:ext cx="2025426" cy="177412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EBD5963-82EA-45CF-83B3-A5183192B3B6}"/>
              </a:ext>
            </a:extLst>
          </p:cNvPr>
          <p:cNvSpPr txBox="1"/>
          <p:nvPr/>
        </p:nvSpPr>
        <p:spPr>
          <a:xfrm>
            <a:off x="7334857" y="2159786"/>
            <a:ext cx="3670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.      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BD4D5D6-D3B8-4BC5-9BB3-40ADC8914172}"/>
              </a:ext>
            </a:extLst>
          </p:cNvPr>
          <p:cNvSpPr txBox="1"/>
          <p:nvPr/>
        </p:nvSpPr>
        <p:spPr>
          <a:xfrm>
            <a:off x="7334856" y="4036757"/>
            <a:ext cx="446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b="1" dirty="0">
                <a:solidFill>
                  <a:srgbClr val="FF0000"/>
                </a:solidFill>
                <a:latin typeface="Times New Roman"/>
                <a:ea typeface="Calibri"/>
              </a:rPr>
              <a:t>Крок третій</a:t>
            </a:r>
            <a:r>
              <a:rPr lang="uk-UA" sz="1600" dirty="0">
                <a:latin typeface="Times New Roman"/>
                <a:ea typeface="Calibri"/>
              </a:rPr>
              <a:t>: Втілення в життя ОМР (кількість зустрічей індивідуальна – але не менше 3, треба опрацювати не менше 3 ситуацій). </a:t>
            </a:r>
            <a:endParaRPr lang="ko-KR" altLang="en-US" sz="16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4" name="Rounded Rectangle 1">
            <a:extLst>
              <a:ext uri="{FF2B5EF4-FFF2-40B4-BE49-F238E27FC236}">
                <a16:creationId xmlns="" xmlns:a16="http://schemas.microsoft.com/office/drawing/2014/main" id="{031C7F85-ADEE-429E-AB19-B2A9D94B578E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Freeform 43">
            <a:extLst>
              <a:ext uri="{FF2B5EF4-FFF2-40B4-BE49-F238E27FC236}">
                <a16:creationId xmlns="" xmlns:a16="http://schemas.microsoft.com/office/drawing/2014/main" id="{37ABF823-BDF6-4402-B1E6-AFDD0B039D2E}"/>
              </a:ext>
            </a:extLst>
          </p:cNvPr>
          <p:cNvSpPr>
            <a:spLocks noChangeAspect="1"/>
          </p:cNvSpPr>
          <p:nvPr/>
        </p:nvSpPr>
        <p:spPr>
          <a:xfrm>
            <a:off x="5500784" y="3251898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ounded Rectangle 1">
            <a:extLst>
              <a:ext uri="{FF2B5EF4-FFF2-40B4-BE49-F238E27FC236}">
                <a16:creationId xmlns="" xmlns:a16="http://schemas.microsoft.com/office/drawing/2014/main" id="{F7297B30-F236-4813-8846-93A0527256CA}"/>
              </a:ext>
            </a:extLst>
          </p:cNvPr>
          <p:cNvSpPr>
            <a:spLocks noChangeAspect="1"/>
          </p:cNvSpPr>
          <p:nvPr/>
        </p:nvSpPr>
        <p:spPr>
          <a:xfrm rot="2648398">
            <a:off x="5231799" y="2607739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7" name="Rectangle 1">
            <a:extLst>
              <a:ext uri="{FF2B5EF4-FFF2-40B4-BE49-F238E27FC236}">
                <a16:creationId xmlns="" xmlns:a16="http://schemas.microsoft.com/office/drawing/2014/main" id="{A4EAFCDC-3CB5-4489-AD2C-44643AA558FE}"/>
              </a:ext>
            </a:extLst>
          </p:cNvPr>
          <p:cNvSpPr>
            <a:spLocks noChangeAspect="1"/>
          </p:cNvSpPr>
          <p:nvPr/>
        </p:nvSpPr>
        <p:spPr>
          <a:xfrm>
            <a:off x="5478500" y="5026458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4AB299D-12B9-46D3-A5FF-DA39C6242B4B}"/>
              </a:ext>
            </a:extLst>
          </p:cNvPr>
          <p:cNvGrpSpPr/>
          <p:nvPr/>
        </p:nvGrpSpPr>
        <p:grpSpPr>
          <a:xfrm>
            <a:off x="1045733" y="3262848"/>
            <a:ext cx="2775264" cy="3626866"/>
            <a:chOff x="1126074" y="2670966"/>
            <a:chExt cx="2734161" cy="3573152"/>
          </a:xfrm>
        </p:grpSpPr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CA7407F4-C03D-4AF6-A332-92AC9B19029B}"/>
                </a:ext>
              </a:extLst>
            </p:cNvPr>
            <p:cNvSpPr/>
            <p:nvPr/>
          </p:nvSpPr>
          <p:spPr>
            <a:xfrm rot="1258431">
              <a:off x="3177475" y="3781009"/>
              <a:ext cx="682760" cy="881775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="" xmlns:a16="http://schemas.microsoft.com/office/drawing/2014/main" id="{36C19356-2709-4D4D-B922-7AA6298EEBA4}"/>
                </a:ext>
              </a:extLst>
            </p:cNvPr>
            <p:cNvSpPr>
              <a:spLocks/>
            </p:cNvSpPr>
            <p:nvPr/>
          </p:nvSpPr>
          <p:spPr bwMode="auto">
            <a:xfrm rot="20940928" flipH="1">
              <a:off x="1126074" y="2670966"/>
              <a:ext cx="1656184" cy="1909514"/>
            </a:xfrm>
            <a:custGeom>
              <a:avLst/>
              <a:gdLst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697686 w 1656184"/>
                <a:gd name="connsiteY95" fmla="*/ 1708838 h 1909514"/>
                <a:gd name="connsiteX96" fmla="*/ 1413007 w 1656184"/>
                <a:gd name="connsiteY96" fmla="*/ 1487444 h 1909514"/>
                <a:gd name="connsiteX97" fmla="*/ 1412429 w 1656184"/>
                <a:gd name="connsiteY97" fmla="*/ 1485195 h 1909514"/>
                <a:gd name="connsiteX98" fmla="*/ 1405111 w 1656184"/>
                <a:gd name="connsiteY98" fmla="*/ 1455538 h 1909514"/>
                <a:gd name="connsiteX99" fmla="*/ 1398918 w 1656184"/>
                <a:gd name="connsiteY99" fmla="*/ 1425881 h 1909514"/>
                <a:gd name="connsiteX100" fmla="*/ 1394978 w 1656184"/>
                <a:gd name="connsiteY100" fmla="*/ 1398549 h 1909514"/>
                <a:gd name="connsiteX101" fmla="*/ 1392163 w 1656184"/>
                <a:gd name="connsiteY101" fmla="*/ 1372381 h 1909514"/>
                <a:gd name="connsiteX102" fmla="*/ 1391037 w 1656184"/>
                <a:gd name="connsiteY102" fmla="*/ 1350865 h 1909514"/>
                <a:gd name="connsiteX103" fmla="*/ 1392163 w 1656184"/>
                <a:gd name="connsiteY103" fmla="*/ 1332837 h 1909514"/>
                <a:gd name="connsiteX104" fmla="*/ 1401171 w 1656184"/>
                <a:gd name="connsiteY104" fmla="*/ 1295039 h 1909514"/>
                <a:gd name="connsiteX105" fmla="*/ 1412429 w 1656184"/>
                <a:gd name="connsiteY105" fmla="*/ 1260148 h 1909514"/>
                <a:gd name="connsiteX106" fmla="*/ 1426503 w 1656184"/>
                <a:gd name="connsiteY106" fmla="*/ 1227001 h 1909514"/>
                <a:gd name="connsiteX107" fmla="*/ 1443954 w 1656184"/>
                <a:gd name="connsiteY107" fmla="*/ 1197926 h 1909514"/>
                <a:gd name="connsiteX108" fmla="*/ 1469849 w 1656184"/>
                <a:gd name="connsiteY108" fmla="*/ 1161872 h 1909514"/>
                <a:gd name="connsiteX109" fmla="*/ 1496308 w 1656184"/>
                <a:gd name="connsiteY109" fmla="*/ 1125818 h 1909514"/>
                <a:gd name="connsiteX110" fmla="*/ 1522767 w 1656184"/>
                <a:gd name="connsiteY110" fmla="*/ 1090926 h 1909514"/>
                <a:gd name="connsiteX111" fmla="*/ 1549788 w 1656184"/>
                <a:gd name="connsiteY111" fmla="*/ 1053710 h 1909514"/>
                <a:gd name="connsiteX112" fmla="*/ 1573995 w 1656184"/>
                <a:gd name="connsiteY112" fmla="*/ 1015911 h 1909514"/>
                <a:gd name="connsiteX113" fmla="*/ 1597637 w 1656184"/>
                <a:gd name="connsiteY113" fmla="*/ 976949 h 1909514"/>
                <a:gd name="connsiteX114" fmla="*/ 1617341 w 1656184"/>
                <a:gd name="connsiteY114" fmla="*/ 934499 h 1909514"/>
                <a:gd name="connsiteX115" fmla="*/ 1633666 w 1656184"/>
                <a:gd name="connsiteY115" fmla="*/ 889140 h 1909514"/>
                <a:gd name="connsiteX116" fmla="*/ 1646051 w 1656184"/>
                <a:gd name="connsiteY116" fmla="*/ 836222 h 1909514"/>
                <a:gd name="connsiteX117" fmla="*/ 1652807 w 1656184"/>
                <a:gd name="connsiteY117" fmla="*/ 782141 h 1909514"/>
                <a:gd name="connsiteX118" fmla="*/ 1656184 w 1656184"/>
                <a:gd name="connsiteY118" fmla="*/ 726897 h 1909514"/>
                <a:gd name="connsiteX119" fmla="*/ 1655059 w 1656184"/>
                <a:gd name="connsiteY119" fmla="*/ 671072 h 1909514"/>
                <a:gd name="connsiteX120" fmla="*/ 1651118 w 1656184"/>
                <a:gd name="connsiteY120" fmla="*/ 616409 h 1909514"/>
                <a:gd name="connsiteX121" fmla="*/ 1642674 w 1656184"/>
                <a:gd name="connsiteY121" fmla="*/ 563490 h 1909514"/>
                <a:gd name="connsiteX122" fmla="*/ 1631415 w 1656184"/>
                <a:gd name="connsiteY122" fmla="*/ 511736 h 1909514"/>
                <a:gd name="connsiteX123" fmla="*/ 1617341 w 1656184"/>
                <a:gd name="connsiteY123" fmla="*/ 464051 h 1909514"/>
                <a:gd name="connsiteX124" fmla="*/ 1601579 w 1656184"/>
                <a:gd name="connsiteY124" fmla="*/ 420438 h 1909514"/>
                <a:gd name="connsiteX125" fmla="*/ 1583565 w 1656184"/>
                <a:gd name="connsiteY125" fmla="*/ 381475 h 1909514"/>
                <a:gd name="connsiteX126" fmla="*/ 1556543 w 1656184"/>
                <a:gd name="connsiteY126" fmla="*/ 334954 h 1909514"/>
                <a:gd name="connsiteX127" fmla="*/ 1527270 w 1656184"/>
                <a:gd name="connsiteY127" fmla="*/ 290759 h 1909514"/>
                <a:gd name="connsiteX128" fmla="*/ 1494056 w 1656184"/>
                <a:gd name="connsiteY128" fmla="*/ 249471 h 1909514"/>
                <a:gd name="connsiteX129" fmla="*/ 1458590 w 1656184"/>
                <a:gd name="connsiteY129" fmla="*/ 209928 h 1909514"/>
                <a:gd name="connsiteX130" fmla="*/ 1419747 w 1656184"/>
                <a:gd name="connsiteY130" fmla="*/ 174455 h 1909514"/>
                <a:gd name="connsiteX131" fmla="*/ 1376400 w 1656184"/>
                <a:gd name="connsiteY131" fmla="*/ 141309 h 1909514"/>
                <a:gd name="connsiteX132" fmla="*/ 1331365 w 1656184"/>
                <a:gd name="connsiteY132" fmla="*/ 111652 h 1909514"/>
                <a:gd name="connsiteX133" fmla="*/ 1283515 w 1656184"/>
                <a:gd name="connsiteY133" fmla="*/ 85483 h 1909514"/>
                <a:gd name="connsiteX134" fmla="*/ 1231161 w 1656184"/>
                <a:gd name="connsiteY134" fmla="*/ 63386 h 1909514"/>
                <a:gd name="connsiteX135" fmla="*/ 1177119 w 1656184"/>
                <a:gd name="connsiteY135" fmla="*/ 43033 h 1909514"/>
                <a:gd name="connsiteX136" fmla="*/ 1118572 w 1656184"/>
                <a:gd name="connsiteY136" fmla="*/ 27332 h 1909514"/>
                <a:gd name="connsiteX137" fmla="*/ 1057210 w 1656184"/>
                <a:gd name="connsiteY137" fmla="*/ 14538 h 1909514"/>
                <a:gd name="connsiteX138" fmla="*/ 993036 w 1656184"/>
                <a:gd name="connsiteY138" fmla="*/ 5815 h 1909514"/>
                <a:gd name="connsiteX139" fmla="*/ 925482 w 1656184"/>
                <a:gd name="connsiteY139" fmla="*/ 582 h 1909514"/>
                <a:gd name="connsiteX140" fmla="*/ 853425 w 1656184"/>
                <a:gd name="connsiteY140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699234 w 1656184"/>
                <a:gd name="connsiteY94" fmla="*/ 1702328 h 1909514"/>
                <a:gd name="connsiteX95" fmla="*/ 1413007 w 1656184"/>
                <a:gd name="connsiteY95" fmla="*/ 1487444 h 1909514"/>
                <a:gd name="connsiteX96" fmla="*/ 1412429 w 1656184"/>
                <a:gd name="connsiteY96" fmla="*/ 1485195 h 1909514"/>
                <a:gd name="connsiteX97" fmla="*/ 1405111 w 1656184"/>
                <a:gd name="connsiteY97" fmla="*/ 1455538 h 1909514"/>
                <a:gd name="connsiteX98" fmla="*/ 1398918 w 1656184"/>
                <a:gd name="connsiteY98" fmla="*/ 1425881 h 1909514"/>
                <a:gd name="connsiteX99" fmla="*/ 1394978 w 1656184"/>
                <a:gd name="connsiteY99" fmla="*/ 1398549 h 1909514"/>
                <a:gd name="connsiteX100" fmla="*/ 1392163 w 1656184"/>
                <a:gd name="connsiteY100" fmla="*/ 1372381 h 1909514"/>
                <a:gd name="connsiteX101" fmla="*/ 1391037 w 1656184"/>
                <a:gd name="connsiteY101" fmla="*/ 1350865 h 1909514"/>
                <a:gd name="connsiteX102" fmla="*/ 1392163 w 1656184"/>
                <a:gd name="connsiteY102" fmla="*/ 1332837 h 1909514"/>
                <a:gd name="connsiteX103" fmla="*/ 1401171 w 1656184"/>
                <a:gd name="connsiteY103" fmla="*/ 1295039 h 1909514"/>
                <a:gd name="connsiteX104" fmla="*/ 1412429 w 1656184"/>
                <a:gd name="connsiteY104" fmla="*/ 1260148 h 1909514"/>
                <a:gd name="connsiteX105" fmla="*/ 1426503 w 1656184"/>
                <a:gd name="connsiteY105" fmla="*/ 1227001 h 1909514"/>
                <a:gd name="connsiteX106" fmla="*/ 1443954 w 1656184"/>
                <a:gd name="connsiteY106" fmla="*/ 1197926 h 1909514"/>
                <a:gd name="connsiteX107" fmla="*/ 1469849 w 1656184"/>
                <a:gd name="connsiteY107" fmla="*/ 1161872 h 1909514"/>
                <a:gd name="connsiteX108" fmla="*/ 1496308 w 1656184"/>
                <a:gd name="connsiteY108" fmla="*/ 1125818 h 1909514"/>
                <a:gd name="connsiteX109" fmla="*/ 1522767 w 1656184"/>
                <a:gd name="connsiteY109" fmla="*/ 1090926 h 1909514"/>
                <a:gd name="connsiteX110" fmla="*/ 1549788 w 1656184"/>
                <a:gd name="connsiteY110" fmla="*/ 1053710 h 1909514"/>
                <a:gd name="connsiteX111" fmla="*/ 1573995 w 1656184"/>
                <a:gd name="connsiteY111" fmla="*/ 1015911 h 1909514"/>
                <a:gd name="connsiteX112" fmla="*/ 1597637 w 1656184"/>
                <a:gd name="connsiteY112" fmla="*/ 976949 h 1909514"/>
                <a:gd name="connsiteX113" fmla="*/ 1617341 w 1656184"/>
                <a:gd name="connsiteY113" fmla="*/ 934499 h 1909514"/>
                <a:gd name="connsiteX114" fmla="*/ 1633666 w 1656184"/>
                <a:gd name="connsiteY114" fmla="*/ 889140 h 1909514"/>
                <a:gd name="connsiteX115" fmla="*/ 1646051 w 1656184"/>
                <a:gd name="connsiteY115" fmla="*/ 836222 h 1909514"/>
                <a:gd name="connsiteX116" fmla="*/ 1652807 w 1656184"/>
                <a:gd name="connsiteY116" fmla="*/ 782141 h 1909514"/>
                <a:gd name="connsiteX117" fmla="*/ 1656184 w 1656184"/>
                <a:gd name="connsiteY117" fmla="*/ 726897 h 1909514"/>
                <a:gd name="connsiteX118" fmla="*/ 1655059 w 1656184"/>
                <a:gd name="connsiteY118" fmla="*/ 671072 h 1909514"/>
                <a:gd name="connsiteX119" fmla="*/ 1651118 w 1656184"/>
                <a:gd name="connsiteY119" fmla="*/ 616409 h 1909514"/>
                <a:gd name="connsiteX120" fmla="*/ 1642674 w 1656184"/>
                <a:gd name="connsiteY120" fmla="*/ 563490 h 1909514"/>
                <a:gd name="connsiteX121" fmla="*/ 1631415 w 1656184"/>
                <a:gd name="connsiteY121" fmla="*/ 511736 h 1909514"/>
                <a:gd name="connsiteX122" fmla="*/ 1617341 w 1656184"/>
                <a:gd name="connsiteY122" fmla="*/ 464051 h 1909514"/>
                <a:gd name="connsiteX123" fmla="*/ 1601579 w 1656184"/>
                <a:gd name="connsiteY123" fmla="*/ 420438 h 1909514"/>
                <a:gd name="connsiteX124" fmla="*/ 1583565 w 1656184"/>
                <a:gd name="connsiteY124" fmla="*/ 381475 h 1909514"/>
                <a:gd name="connsiteX125" fmla="*/ 1556543 w 1656184"/>
                <a:gd name="connsiteY125" fmla="*/ 334954 h 1909514"/>
                <a:gd name="connsiteX126" fmla="*/ 1527270 w 1656184"/>
                <a:gd name="connsiteY126" fmla="*/ 290759 h 1909514"/>
                <a:gd name="connsiteX127" fmla="*/ 1494056 w 1656184"/>
                <a:gd name="connsiteY127" fmla="*/ 249471 h 1909514"/>
                <a:gd name="connsiteX128" fmla="*/ 1458590 w 1656184"/>
                <a:gd name="connsiteY128" fmla="*/ 209928 h 1909514"/>
                <a:gd name="connsiteX129" fmla="*/ 1419747 w 1656184"/>
                <a:gd name="connsiteY129" fmla="*/ 174455 h 1909514"/>
                <a:gd name="connsiteX130" fmla="*/ 1376400 w 1656184"/>
                <a:gd name="connsiteY130" fmla="*/ 141309 h 1909514"/>
                <a:gd name="connsiteX131" fmla="*/ 1331365 w 1656184"/>
                <a:gd name="connsiteY131" fmla="*/ 111652 h 1909514"/>
                <a:gd name="connsiteX132" fmla="*/ 1283515 w 1656184"/>
                <a:gd name="connsiteY132" fmla="*/ 85483 h 1909514"/>
                <a:gd name="connsiteX133" fmla="*/ 1231161 w 1656184"/>
                <a:gd name="connsiteY133" fmla="*/ 63386 h 1909514"/>
                <a:gd name="connsiteX134" fmla="*/ 1177119 w 1656184"/>
                <a:gd name="connsiteY134" fmla="*/ 43033 h 1909514"/>
                <a:gd name="connsiteX135" fmla="*/ 1118572 w 1656184"/>
                <a:gd name="connsiteY135" fmla="*/ 27332 h 1909514"/>
                <a:gd name="connsiteX136" fmla="*/ 1057210 w 1656184"/>
                <a:gd name="connsiteY136" fmla="*/ 14538 h 1909514"/>
                <a:gd name="connsiteX137" fmla="*/ 993036 w 1656184"/>
                <a:gd name="connsiteY137" fmla="*/ 5815 h 1909514"/>
                <a:gd name="connsiteX138" fmla="*/ 925482 w 1656184"/>
                <a:gd name="connsiteY138" fmla="*/ 582 h 1909514"/>
                <a:gd name="connsiteX139" fmla="*/ 853425 w 1656184"/>
                <a:gd name="connsiteY139" fmla="*/ 0 h 1909514"/>
                <a:gd name="connsiteX0" fmla="*/ 853425 w 1656184"/>
                <a:gd name="connsiteY0" fmla="*/ 0 h 1909514"/>
                <a:gd name="connsiteX1" fmla="*/ 789249 w 1656184"/>
                <a:gd name="connsiteY1" fmla="*/ 5234 h 1909514"/>
                <a:gd name="connsiteX2" fmla="*/ 628247 w 1656184"/>
                <a:gd name="connsiteY2" fmla="*/ 41869 h 1909514"/>
                <a:gd name="connsiteX3" fmla="*/ 580396 w 1656184"/>
                <a:gd name="connsiteY3" fmla="*/ 59896 h 1909514"/>
                <a:gd name="connsiteX4" fmla="*/ 533110 w 1656184"/>
                <a:gd name="connsiteY4" fmla="*/ 80250 h 1909514"/>
                <a:gd name="connsiteX5" fmla="*/ 486948 w 1656184"/>
                <a:gd name="connsiteY5" fmla="*/ 104673 h 1909514"/>
                <a:gd name="connsiteX6" fmla="*/ 444164 w 1656184"/>
                <a:gd name="connsiteY6" fmla="*/ 132005 h 1909514"/>
                <a:gd name="connsiteX7" fmla="*/ 403069 w 1656184"/>
                <a:gd name="connsiteY7" fmla="*/ 162825 h 1909514"/>
                <a:gd name="connsiteX8" fmla="*/ 365352 w 1656184"/>
                <a:gd name="connsiteY8" fmla="*/ 196553 h 1909514"/>
                <a:gd name="connsiteX9" fmla="*/ 330449 w 1656184"/>
                <a:gd name="connsiteY9" fmla="*/ 233188 h 1909514"/>
                <a:gd name="connsiteX10" fmla="*/ 298924 w 1656184"/>
                <a:gd name="connsiteY10" fmla="*/ 273313 h 1909514"/>
                <a:gd name="connsiteX11" fmla="*/ 271340 w 1656184"/>
                <a:gd name="connsiteY11" fmla="*/ 315764 h 1909514"/>
                <a:gd name="connsiteX12" fmla="*/ 247696 w 1656184"/>
                <a:gd name="connsiteY12" fmla="*/ 361123 h 1909514"/>
                <a:gd name="connsiteX13" fmla="*/ 227993 w 1656184"/>
                <a:gd name="connsiteY13" fmla="*/ 409970 h 1909514"/>
                <a:gd name="connsiteX14" fmla="*/ 196468 w 1656184"/>
                <a:gd name="connsiteY14" fmla="*/ 544301 h 1909514"/>
                <a:gd name="connsiteX15" fmla="*/ 193653 w 1656184"/>
                <a:gd name="connsiteY15" fmla="*/ 576865 h 1909514"/>
                <a:gd name="connsiteX16" fmla="*/ 192528 w 1656184"/>
                <a:gd name="connsiteY16" fmla="*/ 607686 h 1909514"/>
                <a:gd name="connsiteX17" fmla="*/ 193653 w 1656184"/>
                <a:gd name="connsiteY17" fmla="*/ 636180 h 1909514"/>
                <a:gd name="connsiteX18" fmla="*/ 194216 w 1656184"/>
                <a:gd name="connsiteY18" fmla="*/ 664674 h 1909514"/>
                <a:gd name="connsiteX19" fmla="*/ 194216 w 1656184"/>
                <a:gd name="connsiteY19" fmla="*/ 691424 h 1909514"/>
                <a:gd name="connsiteX20" fmla="*/ 191402 w 1656184"/>
                <a:gd name="connsiteY20" fmla="*/ 716430 h 1909514"/>
                <a:gd name="connsiteX21" fmla="*/ 182958 w 1656184"/>
                <a:gd name="connsiteY21" fmla="*/ 742016 h 1909514"/>
                <a:gd name="connsiteX22" fmla="*/ 167758 w 1656184"/>
                <a:gd name="connsiteY22" fmla="*/ 772837 h 1909514"/>
                <a:gd name="connsiteX23" fmla="*/ 149181 w 1656184"/>
                <a:gd name="connsiteY23" fmla="*/ 801331 h 1909514"/>
                <a:gd name="connsiteX24" fmla="*/ 128915 w 1656184"/>
                <a:gd name="connsiteY24" fmla="*/ 826336 h 1909514"/>
                <a:gd name="connsiteX25" fmla="*/ 107523 w 1656184"/>
                <a:gd name="connsiteY25" fmla="*/ 851923 h 1909514"/>
                <a:gd name="connsiteX26" fmla="*/ 85005 w 1656184"/>
                <a:gd name="connsiteY26" fmla="*/ 875184 h 1909514"/>
                <a:gd name="connsiteX27" fmla="*/ 62487 w 1656184"/>
                <a:gd name="connsiteY27" fmla="*/ 898445 h 1909514"/>
                <a:gd name="connsiteX28" fmla="*/ 41095 w 1656184"/>
                <a:gd name="connsiteY28" fmla="*/ 924031 h 1909514"/>
                <a:gd name="connsiteX29" fmla="*/ 33777 w 1656184"/>
                <a:gd name="connsiteY29" fmla="*/ 931009 h 1909514"/>
                <a:gd name="connsiteX30" fmla="*/ 24769 w 1656184"/>
                <a:gd name="connsiteY30" fmla="*/ 939732 h 1909514"/>
                <a:gd name="connsiteX31" fmla="*/ 15200 w 1656184"/>
                <a:gd name="connsiteY31" fmla="*/ 950199 h 1909514"/>
                <a:gd name="connsiteX32" fmla="*/ 7319 w 1656184"/>
                <a:gd name="connsiteY32" fmla="*/ 960666 h 1909514"/>
                <a:gd name="connsiteX33" fmla="*/ 2252 w 1656184"/>
                <a:gd name="connsiteY33" fmla="*/ 973460 h 1909514"/>
                <a:gd name="connsiteX34" fmla="*/ 0 w 1656184"/>
                <a:gd name="connsiteY34" fmla="*/ 987416 h 1909514"/>
                <a:gd name="connsiteX35" fmla="*/ 2815 w 1656184"/>
                <a:gd name="connsiteY35" fmla="*/ 1001955 h 1909514"/>
                <a:gd name="connsiteX36" fmla="*/ 10133 w 1656184"/>
                <a:gd name="connsiteY36" fmla="*/ 1015911 h 1909514"/>
                <a:gd name="connsiteX37" fmla="*/ 22518 w 1656184"/>
                <a:gd name="connsiteY37" fmla="*/ 1027541 h 1909514"/>
                <a:gd name="connsiteX38" fmla="*/ 36592 w 1656184"/>
                <a:gd name="connsiteY38" fmla="*/ 1035682 h 1909514"/>
                <a:gd name="connsiteX39" fmla="*/ 54043 w 1656184"/>
                <a:gd name="connsiteY39" fmla="*/ 1043243 h 1909514"/>
                <a:gd name="connsiteX40" fmla="*/ 72621 w 1656184"/>
                <a:gd name="connsiteY40" fmla="*/ 1049639 h 1909514"/>
                <a:gd name="connsiteX41" fmla="*/ 91197 w 1656184"/>
                <a:gd name="connsiteY41" fmla="*/ 1056035 h 1909514"/>
                <a:gd name="connsiteX42" fmla="*/ 109212 w 1656184"/>
                <a:gd name="connsiteY42" fmla="*/ 1062432 h 1909514"/>
                <a:gd name="connsiteX43" fmla="*/ 126663 w 1656184"/>
                <a:gd name="connsiteY43" fmla="*/ 1069992 h 1909514"/>
                <a:gd name="connsiteX44" fmla="*/ 142425 w 1656184"/>
                <a:gd name="connsiteY44" fmla="*/ 1078133 h 1909514"/>
                <a:gd name="connsiteX45" fmla="*/ 153685 w 1656184"/>
                <a:gd name="connsiteY45" fmla="*/ 1088601 h 1909514"/>
                <a:gd name="connsiteX46" fmla="*/ 150306 w 1656184"/>
                <a:gd name="connsiteY46" fmla="*/ 1102557 h 1909514"/>
                <a:gd name="connsiteX47" fmla="*/ 144114 w 1656184"/>
                <a:gd name="connsiteY47" fmla="*/ 1115351 h 1909514"/>
                <a:gd name="connsiteX48" fmla="*/ 137921 w 1656184"/>
                <a:gd name="connsiteY48" fmla="*/ 1128725 h 1909514"/>
                <a:gd name="connsiteX49" fmla="*/ 131166 w 1656184"/>
                <a:gd name="connsiteY49" fmla="*/ 1141518 h 1909514"/>
                <a:gd name="connsiteX50" fmla="*/ 124974 w 1656184"/>
                <a:gd name="connsiteY50" fmla="*/ 1154312 h 1909514"/>
                <a:gd name="connsiteX51" fmla="*/ 120471 w 1656184"/>
                <a:gd name="connsiteY51" fmla="*/ 1167105 h 1909514"/>
                <a:gd name="connsiteX52" fmla="*/ 118781 w 1656184"/>
                <a:gd name="connsiteY52" fmla="*/ 1178735 h 1909514"/>
                <a:gd name="connsiteX53" fmla="*/ 119907 w 1656184"/>
                <a:gd name="connsiteY53" fmla="*/ 1191529 h 1909514"/>
                <a:gd name="connsiteX54" fmla="*/ 126100 w 1656184"/>
                <a:gd name="connsiteY54" fmla="*/ 1203159 h 1909514"/>
                <a:gd name="connsiteX55" fmla="*/ 137359 w 1656184"/>
                <a:gd name="connsiteY55" fmla="*/ 1214790 h 1909514"/>
                <a:gd name="connsiteX56" fmla="*/ 153685 w 1656184"/>
                <a:gd name="connsiteY56" fmla="*/ 1226420 h 1909514"/>
                <a:gd name="connsiteX57" fmla="*/ 150306 w 1656184"/>
                <a:gd name="connsiteY57" fmla="*/ 1235725 h 1909514"/>
                <a:gd name="connsiteX58" fmla="*/ 145240 w 1656184"/>
                <a:gd name="connsiteY58" fmla="*/ 1245029 h 1909514"/>
                <a:gd name="connsiteX59" fmla="*/ 141300 w 1656184"/>
                <a:gd name="connsiteY59" fmla="*/ 1256077 h 1909514"/>
                <a:gd name="connsiteX60" fmla="*/ 140174 w 1656184"/>
                <a:gd name="connsiteY60" fmla="*/ 1267708 h 1909514"/>
                <a:gd name="connsiteX61" fmla="*/ 142425 w 1656184"/>
                <a:gd name="connsiteY61" fmla="*/ 1279339 h 1909514"/>
                <a:gd name="connsiteX62" fmla="*/ 148618 w 1656184"/>
                <a:gd name="connsiteY62" fmla="*/ 1289806 h 1909514"/>
                <a:gd name="connsiteX63" fmla="*/ 156499 w 1656184"/>
                <a:gd name="connsiteY63" fmla="*/ 1297947 h 1909514"/>
                <a:gd name="connsiteX64" fmla="*/ 166632 w 1656184"/>
                <a:gd name="connsiteY64" fmla="*/ 1305506 h 1909514"/>
                <a:gd name="connsiteX65" fmla="*/ 176765 w 1656184"/>
                <a:gd name="connsiteY65" fmla="*/ 1310740 h 1909514"/>
                <a:gd name="connsiteX66" fmla="*/ 186335 w 1656184"/>
                <a:gd name="connsiteY66" fmla="*/ 1317137 h 1909514"/>
                <a:gd name="connsiteX67" fmla="*/ 195343 w 1656184"/>
                <a:gd name="connsiteY67" fmla="*/ 1325860 h 1909514"/>
                <a:gd name="connsiteX68" fmla="*/ 200408 w 1656184"/>
                <a:gd name="connsiteY68" fmla="*/ 1335164 h 1909514"/>
                <a:gd name="connsiteX69" fmla="*/ 205475 w 1656184"/>
                <a:gd name="connsiteY69" fmla="*/ 1352028 h 1909514"/>
                <a:gd name="connsiteX70" fmla="*/ 205475 w 1656184"/>
                <a:gd name="connsiteY70" fmla="*/ 1371218 h 1909514"/>
                <a:gd name="connsiteX71" fmla="*/ 203787 w 1656184"/>
                <a:gd name="connsiteY71" fmla="*/ 1389245 h 1909514"/>
                <a:gd name="connsiteX72" fmla="*/ 199283 w 1656184"/>
                <a:gd name="connsiteY72" fmla="*/ 1407854 h 1909514"/>
                <a:gd name="connsiteX73" fmla="*/ 195343 w 1656184"/>
                <a:gd name="connsiteY73" fmla="*/ 1425881 h 1909514"/>
                <a:gd name="connsiteX74" fmla="*/ 192528 w 1656184"/>
                <a:gd name="connsiteY74" fmla="*/ 1442163 h 1909514"/>
                <a:gd name="connsiteX75" fmla="*/ 190276 w 1656184"/>
                <a:gd name="connsiteY75" fmla="*/ 1465424 h 1909514"/>
                <a:gd name="connsiteX76" fmla="*/ 192528 w 1656184"/>
                <a:gd name="connsiteY76" fmla="*/ 1486358 h 1909514"/>
                <a:gd name="connsiteX77" fmla="*/ 198719 w 1656184"/>
                <a:gd name="connsiteY77" fmla="*/ 1505548 h 1909514"/>
                <a:gd name="connsiteX78" fmla="*/ 206601 w 1656184"/>
                <a:gd name="connsiteY78" fmla="*/ 1522413 h 1909514"/>
                <a:gd name="connsiteX79" fmla="*/ 217860 w 1656184"/>
                <a:gd name="connsiteY79" fmla="*/ 1535787 h 1909514"/>
                <a:gd name="connsiteX80" fmla="*/ 232497 w 1656184"/>
                <a:gd name="connsiteY80" fmla="*/ 1548581 h 1909514"/>
                <a:gd name="connsiteX81" fmla="*/ 246570 w 1656184"/>
                <a:gd name="connsiteY81" fmla="*/ 1559048 h 1909514"/>
                <a:gd name="connsiteX82" fmla="*/ 262896 w 1656184"/>
                <a:gd name="connsiteY82" fmla="*/ 1567771 h 1909514"/>
                <a:gd name="connsiteX83" fmla="*/ 279221 w 1656184"/>
                <a:gd name="connsiteY83" fmla="*/ 1575331 h 1909514"/>
                <a:gd name="connsiteX84" fmla="*/ 295546 w 1656184"/>
                <a:gd name="connsiteY84" fmla="*/ 1579401 h 1909514"/>
                <a:gd name="connsiteX85" fmla="*/ 325383 w 1656184"/>
                <a:gd name="connsiteY85" fmla="*/ 1584635 h 1909514"/>
                <a:gd name="connsiteX86" fmla="*/ 356908 w 1656184"/>
                <a:gd name="connsiteY86" fmla="*/ 1586961 h 1909514"/>
                <a:gd name="connsiteX87" fmla="*/ 390121 w 1656184"/>
                <a:gd name="connsiteY87" fmla="*/ 1585798 h 1909514"/>
                <a:gd name="connsiteX88" fmla="*/ 422772 w 1656184"/>
                <a:gd name="connsiteY88" fmla="*/ 1582309 h 1909514"/>
                <a:gd name="connsiteX89" fmla="*/ 455423 w 1656184"/>
                <a:gd name="connsiteY89" fmla="*/ 1578238 h 1909514"/>
                <a:gd name="connsiteX90" fmla="*/ 486385 w 1656184"/>
                <a:gd name="connsiteY90" fmla="*/ 1571841 h 1909514"/>
                <a:gd name="connsiteX91" fmla="*/ 513969 w 1656184"/>
                <a:gd name="connsiteY91" fmla="*/ 1564281 h 1909514"/>
                <a:gd name="connsiteX92" fmla="*/ 529900 w 1656184"/>
                <a:gd name="connsiteY92" fmla="*/ 1558923 h 1909514"/>
                <a:gd name="connsiteX93" fmla="*/ 627355 w 1656184"/>
                <a:gd name="connsiteY93" fmla="*/ 1909514 h 1909514"/>
                <a:gd name="connsiteX94" fmla="*/ 1413007 w 1656184"/>
                <a:gd name="connsiteY94" fmla="*/ 1487444 h 1909514"/>
                <a:gd name="connsiteX95" fmla="*/ 1412429 w 1656184"/>
                <a:gd name="connsiteY95" fmla="*/ 1485195 h 1909514"/>
                <a:gd name="connsiteX96" fmla="*/ 1405111 w 1656184"/>
                <a:gd name="connsiteY96" fmla="*/ 1455538 h 1909514"/>
                <a:gd name="connsiteX97" fmla="*/ 1398918 w 1656184"/>
                <a:gd name="connsiteY97" fmla="*/ 1425881 h 1909514"/>
                <a:gd name="connsiteX98" fmla="*/ 1394978 w 1656184"/>
                <a:gd name="connsiteY98" fmla="*/ 1398549 h 1909514"/>
                <a:gd name="connsiteX99" fmla="*/ 1392163 w 1656184"/>
                <a:gd name="connsiteY99" fmla="*/ 1372381 h 1909514"/>
                <a:gd name="connsiteX100" fmla="*/ 1391037 w 1656184"/>
                <a:gd name="connsiteY100" fmla="*/ 1350865 h 1909514"/>
                <a:gd name="connsiteX101" fmla="*/ 1392163 w 1656184"/>
                <a:gd name="connsiteY101" fmla="*/ 1332837 h 1909514"/>
                <a:gd name="connsiteX102" fmla="*/ 1401171 w 1656184"/>
                <a:gd name="connsiteY102" fmla="*/ 1295039 h 1909514"/>
                <a:gd name="connsiteX103" fmla="*/ 1412429 w 1656184"/>
                <a:gd name="connsiteY103" fmla="*/ 1260148 h 1909514"/>
                <a:gd name="connsiteX104" fmla="*/ 1426503 w 1656184"/>
                <a:gd name="connsiteY104" fmla="*/ 1227001 h 1909514"/>
                <a:gd name="connsiteX105" fmla="*/ 1443954 w 1656184"/>
                <a:gd name="connsiteY105" fmla="*/ 1197926 h 1909514"/>
                <a:gd name="connsiteX106" fmla="*/ 1469849 w 1656184"/>
                <a:gd name="connsiteY106" fmla="*/ 1161872 h 1909514"/>
                <a:gd name="connsiteX107" fmla="*/ 1496308 w 1656184"/>
                <a:gd name="connsiteY107" fmla="*/ 1125818 h 1909514"/>
                <a:gd name="connsiteX108" fmla="*/ 1522767 w 1656184"/>
                <a:gd name="connsiteY108" fmla="*/ 1090926 h 1909514"/>
                <a:gd name="connsiteX109" fmla="*/ 1549788 w 1656184"/>
                <a:gd name="connsiteY109" fmla="*/ 1053710 h 1909514"/>
                <a:gd name="connsiteX110" fmla="*/ 1573995 w 1656184"/>
                <a:gd name="connsiteY110" fmla="*/ 1015911 h 1909514"/>
                <a:gd name="connsiteX111" fmla="*/ 1597637 w 1656184"/>
                <a:gd name="connsiteY111" fmla="*/ 976949 h 1909514"/>
                <a:gd name="connsiteX112" fmla="*/ 1617341 w 1656184"/>
                <a:gd name="connsiteY112" fmla="*/ 934499 h 1909514"/>
                <a:gd name="connsiteX113" fmla="*/ 1633666 w 1656184"/>
                <a:gd name="connsiteY113" fmla="*/ 889140 h 1909514"/>
                <a:gd name="connsiteX114" fmla="*/ 1646051 w 1656184"/>
                <a:gd name="connsiteY114" fmla="*/ 836222 h 1909514"/>
                <a:gd name="connsiteX115" fmla="*/ 1652807 w 1656184"/>
                <a:gd name="connsiteY115" fmla="*/ 782141 h 1909514"/>
                <a:gd name="connsiteX116" fmla="*/ 1656184 w 1656184"/>
                <a:gd name="connsiteY116" fmla="*/ 726897 h 1909514"/>
                <a:gd name="connsiteX117" fmla="*/ 1655059 w 1656184"/>
                <a:gd name="connsiteY117" fmla="*/ 671072 h 1909514"/>
                <a:gd name="connsiteX118" fmla="*/ 1651118 w 1656184"/>
                <a:gd name="connsiteY118" fmla="*/ 616409 h 1909514"/>
                <a:gd name="connsiteX119" fmla="*/ 1642674 w 1656184"/>
                <a:gd name="connsiteY119" fmla="*/ 563490 h 1909514"/>
                <a:gd name="connsiteX120" fmla="*/ 1631415 w 1656184"/>
                <a:gd name="connsiteY120" fmla="*/ 511736 h 1909514"/>
                <a:gd name="connsiteX121" fmla="*/ 1617341 w 1656184"/>
                <a:gd name="connsiteY121" fmla="*/ 464051 h 1909514"/>
                <a:gd name="connsiteX122" fmla="*/ 1601579 w 1656184"/>
                <a:gd name="connsiteY122" fmla="*/ 420438 h 1909514"/>
                <a:gd name="connsiteX123" fmla="*/ 1583565 w 1656184"/>
                <a:gd name="connsiteY123" fmla="*/ 381475 h 1909514"/>
                <a:gd name="connsiteX124" fmla="*/ 1556543 w 1656184"/>
                <a:gd name="connsiteY124" fmla="*/ 334954 h 1909514"/>
                <a:gd name="connsiteX125" fmla="*/ 1527270 w 1656184"/>
                <a:gd name="connsiteY125" fmla="*/ 290759 h 1909514"/>
                <a:gd name="connsiteX126" fmla="*/ 1494056 w 1656184"/>
                <a:gd name="connsiteY126" fmla="*/ 249471 h 1909514"/>
                <a:gd name="connsiteX127" fmla="*/ 1458590 w 1656184"/>
                <a:gd name="connsiteY127" fmla="*/ 209928 h 1909514"/>
                <a:gd name="connsiteX128" fmla="*/ 1419747 w 1656184"/>
                <a:gd name="connsiteY128" fmla="*/ 174455 h 1909514"/>
                <a:gd name="connsiteX129" fmla="*/ 1376400 w 1656184"/>
                <a:gd name="connsiteY129" fmla="*/ 141309 h 1909514"/>
                <a:gd name="connsiteX130" fmla="*/ 1331365 w 1656184"/>
                <a:gd name="connsiteY130" fmla="*/ 111652 h 1909514"/>
                <a:gd name="connsiteX131" fmla="*/ 1283515 w 1656184"/>
                <a:gd name="connsiteY131" fmla="*/ 85483 h 1909514"/>
                <a:gd name="connsiteX132" fmla="*/ 1231161 w 1656184"/>
                <a:gd name="connsiteY132" fmla="*/ 63386 h 1909514"/>
                <a:gd name="connsiteX133" fmla="*/ 1177119 w 1656184"/>
                <a:gd name="connsiteY133" fmla="*/ 43033 h 1909514"/>
                <a:gd name="connsiteX134" fmla="*/ 1118572 w 1656184"/>
                <a:gd name="connsiteY134" fmla="*/ 27332 h 1909514"/>
                <a:gd name="connsiteX135" fmla="*/ 1057210 w 1656184"/>
                <a:gd name="connsiteY135" fmla="*/ 14538 h 1909514"/>
                <a:gd name="connsiteX136" fmla="*/ 993036 w 1656184"/>
                <a:gd name="connsiteY136" fmla="*/ 5815 h 1909514"/>
                <a:gd name="connsiteX137" fmla="*/ 925482 w 1656184"/>
                <a:gd name="connsiteY137" fmla="*/ 582 h 1909514"/>
                <a:gd name="connsiteX138" fmla="*/ 853425 w 1656184"/>
                <a:gd name="connsiteY138" fmla="*/ 0 h 190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656184" h="1909514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lnTo>
                    <a:pt x="192528" y="607686"/>
                  </a:lnTo>
                  <a:lnTo>
                    <a:pt x="193653" y="636180"/>
                  </a:ln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cubicBezTo>
                    <a:pt x="119156" y="1183000"/>
                    <a:pt x="119532" y="1187264"/>
                    <a:pt x="119907" y="1191529"/>
                  </a:cubicBez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27355" y="1909514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cubicBezTo>
                    <a:pt x="1391788" y="1365209"/>
                    <a:pt x="1391412" y="1358037"/>
                    <a:pt x="1391037" y="1350865"/>
                  </a:cubicBezTo>
                  <a:cubicBezTo>
                    <a:pt x="1391412" y="1344856"/>
                    <a:pt x="1391788" y="1338846"/>
                    <a:pt x="1392163" y="1332837"/>
                  </a:cubicBez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lnTo>
                    <a:pt x="1655059" y="671072"/>
                  </a:ln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lnTo>
                    <a:pt x="8534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12882230-09B0-4081-ACDC-764E05CA7BDC}"/>
                </a:ext>
              </a:extLst>
            </p:cNvPr>
            <p:cNvSpPr/>
            <p:nvPr/>
          </p:nvSpPr>
          <p:spPr>
            <a:xfrm>
              <a:off x="1358088" y="4198964"/>
              <a:ext cx="1089158" cy="611109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10547 w 1094108"/>
                <a:gd name="connsiteY2" fmla="*/ 293729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30550 h 611110"/>
                <a:gd name="connsiteX1" fmla="*/ 119888 w 1094108"/>
                <a:gd name="connsiteY1" fmla="*/ 0 h 611110"/>
                <a:gd name="connsiteX2" fmla="*/ 1010547 w 1094108"/>
                <a:gd name="connsiteY2" fmla="*/ 323428 h 611110"/>
                <a:gd name="connsiteX3" fmla="*/ 1094108 w 1094108"/>
                <a:gd name="connsiteY3" fmla="*/ 441972 h 611110"/>
                <a:gd name="connsiteX4" fmla="*/ 1078252 w 1094108"/>
                <a:gd name="connsiteY4" fmla="*/ 547683 h 611110"/>
                <a:gd name="connsiteX5" fmla="*/ 1014825 w 1094108"/>
                <a:gd name="connsiteY5" fmla="*/ 510684 h 611110"/>
                <a:gd name="connsiteX6" fmla="*/ 998968 w 1094108"/>
                <a:gd name="connsiteY6" fmla="*/ 611110 h 611110"/>
                <a:gd name="connsiteX7" fmla="*/ 0 w 1094108"/>
                <a:gd name="connsiteY7" fmla="*/ 230550 h 611110"/>
                <a:gd name="connsiteX0" fmla="*/ 0 w 1089158"/>
                <a:gd name="connsiteY0" fmla="*/ 210751 h 611110"/>
                <a:gd name="connsiteX1" fmla="*/ 114938 w 1089158"/>
                <a:gd name="connsiteY1" fmla="*/ 0 h 611110"/>
                <a:gd name="connsiteX2" fmla="*/ 1005597 w 1089158"/>
                <a:gd name="connsiteY2" fmla="*/ 323428 h 611110"/>
                <a:gd name="connsiteX3" fmla="*/ 1089158 w 1089158"/>
                <a:gd name="connsiteY3" fmla="*/ 441972 h 611110"/>
                <a:gd name="connsiteX4" fmla="*/ 1073302 w 1089158"/>
                <a:gd name="connsiteY4" fmla="*/ 547683 h 611110"/>
                <a:gd name="connsiteX5" fmla="*/ 1009875 w 1089158"/>
                <a:gd name="connsiteY5" fmla="*/ 510684 h 611110"/>
                <a:gd name="connsiteX6" fmla="*/ 994018 w 1089158"/>
                <a:gd name="connsiteY6" fmla="*/ 611110 h 611110"/>
                <a:gd name="connsiteX7" fmla="*/ 0 w 1089158"/>
                <a:gd name="connsiteY7" fmla="*/ 210751 h 61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158" h="611110">
                  <a:moveTo>
                    <a:pt x="0" y="210751"/>
                  </a:moveTo>
                  <a:lnTo>
                    <a:pt x="114938" y="0"/>
                  </a:lnTo>
                  <a:lnTo>
                    <a:pt x="1005597" y="323428"/>
                  </a:lnTo>
                  <a:lnTo>
                    <a:pt x="1089158" y="441972"/>
                  </a:lnTo>
                  <a:lnTo>
                    <a:pt x="1073302" y="547683"/>
                  </a:lnTo>
                  <a:lnTo>
                    <a:pt x="1009875" y="510684"/>
                  </a:lnTo>
                  <a:lnTo>
                    <a:pt x="994018" y="611110"/>
                  </a:lnTo>
                  <a:cubicBezTo>
                    <a:pt x="629604" y="505207"/>
                    <a:pt x="332989" y="337604"/>
                    <a:pt x="0" y="2107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908C5288-C1B2-4B4E-84F2-259C8FE515DD}"/>
                </a:ext>
              </a:extLst>
            </p:cNvPr>
            <p:cNvSpPr/>
            <p:nvPr/>
          </p:nvSpPr>
          <p:spPr>
            <a:xfrm>
              <a:off x="3145709" y="4476837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6BB015EF-DA86-423C-8231-A3A162BBB486}"/>
                </a:ext>
              </a:extLst>
            </p:cNvPr>
            <p:cNvSpPr/>
            <p:nvPr/>
          </p:nvSpPr>
          <p:spPr>
            <a:xfrm>
              <a:off x="1130675" y="4343401"/>
              <a:ext cx="2709784" cy="1900717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60753"/>
                <a:gd name="connsiteY0" fmla="*/ 183976 h 2077670"/>
                <a:gd name="connsiteX1" fmla="*/ 128952 w 2760753"/>
                <a:gd name="connsiteY1" fmla="*/ 2064983 h 2077670"/>
                <a:gd name="connsiteX2" fmla="*/ 1861333 w 2760753"/>
                <a:gd name="connsiteY2" fmla="*/ 2077670 h 2077670"/>
                <a:gd name="connsiteX3" fmla="*/ 1841497 w 2760753"/>
                <a:gd name="connsiteY3" fmla="*/ 1807346 h 2077670"/>
                <a:gd name="connsiteX4" fmla="*/ 2664150 w 2760753"/>
                <a:gd name="connsiteY4" fmla="*/ 130334 h 2077670"/>
                <a:gd name="connsiteX5" fmla="*/ 2054394 w 2760753"/>
                <a:gd name="connsiteY5" fmla="*/ 98409 h 2077670"/>
                <a:gd name="connsiteX6" fmla="*/ 2030082 w 2760753"/>
                <a:gd name="connsiteY6" fmla="*/ 303 h 2077670"/>
                <a:gd name="connsiteX7" fmla="*/ 1898273 w 2760753"/>
                <a:gd name="connsiteY7" fmla="*/ 22051 h 2077670"/>
                <a:gd name="connsiteX8" fmla="*/ 1900421 w 2760753"/>
                <a:gd name="connsiteY8" fmla="*/ 783060 h 2077670"/>
                <a:gd name="connsiteX9" fmla="*/ 1226678 w 2760753"/>
                <a:gd name="connsiteY9" fmla="*/ 497145 h 2077670"/>
                <a:gd name="connsiteX10" fmla="*/ 1130871 w 2760753"/>
                <a:gd name="connsiteY10" fmla="*/ 572491 h 2077670"/>
                <a:gd name="connsiteX11" fmla="*/ 221873 w 2760753"/>
                <a:gd name="connsiteY11" fmla="*/ 183976 h 2077670"/>
                <a:gd name="connsiteX0" fmla="*/ 221873 w 2756874"/>
                <a:gd name="connsiteY0" fmla="*/ 183976 h 2077670"/>
                <a:gd name="connsiteX1" fmla="*/ 128952 w 2756874"/>
                <a:gd name="connsiteY1" fmla="*/ 2064983 h 2077670"/>
                <a:gd name="connsiteX2" fmla="*/ 1861333 w 2756874"/>
                <a:gd name="connsiteY2" fmla="*/ 2077670 h 2077670"/>
                <a:gd name="connsiteX3" fmla="*/ 1811798 w 2756874"/>
                <a:gd name="connsiteY3" fmla="*/ 1807346 h 2077670"/>
                <a:gd name="connsiteX4" fmla="*/ 2664150 w 2756874"/>
                <a:gd name="connsiteY4" fmla="*/ 130334 h 2077670"/>
                <a:gd name="connsiteX5" fmla="*/ 2054394 w 2756874"/>
                <a:gd name="connsiteY5" fmla="*/ 98409 h 2077670"/>
                <a:gd name="connsiteX6" fmla="*/ 2030082 w 2756874"/>
                <a:gd name="connsiteY6" fmla="*/ 303 h 2077670"/>
                <a:gd name="connsiteX7" fmla="*/ 1898273 w 2756874"/>
                <a:gd name="connsiteY7" fmla="*/ 22051 h 2077670"/>
                <a:gd name="connsiteX8" fmla="*/ 1900421 w 2756874"/>
                <a:gd name="connsiteY8" fmla="*/ 783060 h 2077670"/>
                <a:gd name="connsiteX9" fmla="*/ 1226678 w 2756874"/>
                <a:gd name="connsiteY9" fmla="*/ 497145 h 2077670"/>
                <a:gd name="connsiteX10" fmla="*/ 1130871 w 2756874"/>
                <a:gd name="connsiteY10" fmla="*/ 572491 h 2077670"/>
                <a:gd name="connsiteX11" fmla="*/ 221873 w 2756874"/>
                <a:gd name="connsiteY11" fmla="*/ 183976 h 2077670"/>
                <a:gd name="connsiteX0" fmla="*/ 221873 w 2764111"/>
                <a:gd name="connsiteY0" fmla="*/ 183976 h 2077670"/>
                <a:gd name="connsiteX1" fmla="*/ 128952 w 2764111"/>
                <a:gd name="connsiteY1" fmla="*/ 2064983 h 2077670"/>
                <a:gd name="connsiteX2" fmla="*/ 1861333 w 2764111"/>
                <a:gd name="connsiteY2" fmla="*/ 2077670 h 2077670"/>
                <a:gd name="connsiteX3" fmla="*/ 1811798 w 2764111"/>
                <a:gd name="connsiteY3" fmla="*/ 1807346 h 2077670"/>
                <a:gd name="connsiteX4" fmla="*/ 2664150 w 2764111"/>
                <a:gd name="connsiteY4" fmla="*/ 130334 h 2077670"/>
                <a:gd name="connsiteX5" fmla="*/ 2054394 w 2764111"/>
                <a:gd name="connsiteY5" fmla="*/ 98409 h 2077670"/>
                <a:gd name="connsiteX6" fmla="*/ 2030082 w 2764111"/>
                <a:gd name="connsiteY6" fmla="*/ 303 h 2077670"/>
                <a:gd name="connsiteX7" fmla="*/ 1898273 w 2764111"/>
                <a:gd name="connsiteY7" fmla="*/ 22051 h 2077670"/>
                <a:gd name="connsiteX8" fmla="*/ 1900421 w 2764111"/>
                <a:gd name="connsiteY8" fmla="*/ 783060 h 2077670"/>
                <a:gd name="connsiteX9" fmla="*/ 1226678 w 2764111"/>
                <a:gd name="connsiteY9" fmla="*/ 497145 h 2077670"/>
                <a:gd name="connsiteX10" fmla="*/ 1130871 w 2764111"/>
                <a:gd name="connsiteY10" fmla="*/ 572491 h 2077670"/>
                <a:gd name="connsiteX11" fmla="*/ 221873 w 2764111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54394 w 2749398"/>
                <a:gd name="connsiteY5" fmla="*/ 98409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49398"/>
                <a:gd name="connsiteY0" fmla="*/ 183976 h 2077670"/>
                <a:gd name="connsiteX1" fmla="*/ 128952 w 2749398"/>
                <a:gd name="connsiteY1" fmla="*/ 2064983 h 2077670"/>
                <a:gd name="connsiteX2" fmla="*/ 1861333 w 2749398"/>
                <a:gd name="connsiteY2" fmla="*/ 2077670 h 2077670"/>
                <a:gd name="connsiteX3" fmla="*/ 1811798 w 2749398"/>
                <a:gd name="connsiteY3" fmla="*/ 1807346 h 2077670"/>
                <a:gd name="connsiteX4" fmla="*/ 2664150 w 2749398"/>
                <a:gd name="connsiteY4" fmla="*/ 130334 h 2077670"/>
                <a:gd name="connsiteX5" fmla="*/ 2074193 w 2749398"/>
                <a:gd name="connsiteY5" fmla="*/ 375596 h 2077670"/>
                <a:gd name="connsiteX6" fmla="*/ 2030082 w 2749398"/>
                <a:gd name="connsiteY6" fmla="*/ 303 h 2077670"/>
                <a:gd name="connsiteX7" fmla="*/ 1898273 w 2749398"/>
                <a:gd name="connsiteY7" fmla="*/ 22051 h 2077670"/>
                <a:gd name="connsiteX8" fmla="*/ 1900421 w 2749398"/>
                <a:gd name="connsiteY8" fmla="*/ 783060 h 2077670"/>
                <a:gd name="connsiteX9" fmla="*/ 1226678 w 2749398"/>
                <a:gd name="connsiteY9" fmla="*/ 497145 h 2077670"/>
                <a:gd name="connsiteX10" fmla="*/ 1130871 w 2749398"/>
                <a:gd name="connsiteY10" fmla="*/ 572491 h 2077670"/>
                <a:gd name="connsiteX11" fmla="*/ 221873 w 2749398"/>
                <a:gd name="connsiteY11" fmla="*/ 183976 h 2077670"/>
                <a:gd name="connsiteX0" fmla="*/ 221873 w 2758225"/>
                <a:gd name="connsiteY0" fmla="*/ 183976 h 2109781"/>
                <a:gd name="connsiteX1" fmla="*/ 128952 w 2758225"/>
                <a:gd name="connsiteY1" fmla="*/ 2064983 h 2109781"/>
                <a:gd name="connsiteX2" fmla="*/ 1861333 w 2758225"/>
                <a:gd name="connsiteY2" fmla="*/ 2077670 h 2109781"/>
                <a:gd name="connsiteX3" fmla="*/ 1811798 w 2758225"/>
                <a:gd name="connsiteY3" fmla="*/ 1807346 h 2109781"/>
                <a:gd name="connsiteX4" fmla="*/ 2674050 w 2758225"/>
                <a:gd name="connsiteY4" fmla="*/ 407521 h 2109781"/>
                <a:gd name="connsiteX5" fmla="*/ 2074193 w 2758225"/>
                <a:gd name="connsiteY5" fmla="*/ 375596 h 2109781"/>
                <a:gd name="connsiteX6" fmla="*/ 2030082 w 2758225"/>
                <a:gd name="connsiteY6" fmla="*/ 303 h 2109781"/>
                <a:gd name="connsiteX7" fmla="*/ 1898273 w 2758225"/>
                <a:gd name="connsiteY7" fmla="*/ 22051 h 2109781"/>
                <a:gd name="connsiteX8" fmla="*/ 1900421 w 2758225"/>
                <a:gd name="connsiteY8" fmla="*/ 783060 h 2109781"/>
                <a:gd name="connsiteX9" fmla="*/ 1226678 w 2758225"/>
                <a:gd name="connsiteY9" fmla="*/ 497145 h 2109781"/>
                <a:gd name="connsiteX10" fmla="*/ 1130871 w 2758225"/>
                <a:gd name="connsiteY10" fmla="*/ 572491 h 2109781"/>
                <a:gd name="connsiteX11" fmla="*/ 221873 w 2758225"/>
                <a:gd name="connsiteY11" fmla="*/ 183976 h 2109781"/>
                <a:gd name="connsiteX0" fmla="*/ 221873 w 2758225"/>
                <a:gd name="connsiteY0" fmla="*/ 162543 h 2088348"/>
                <a:gd name="connsiteX1" fmla="*/ 128952 w 2758225"/>
                <a:gd name="connsiteY1" fmla="*/ 2043550 h 2088348"/>
                <a:gd name="connsiteX2" fmla="*/ 1861333 w 2758225"/>
                <a:gd name="connsiteY2" fmla="*/ 2056237 h 2088348"/>
                <a:gd name="connsiteX3" fmla="*/ 1811798 w 2758225"/>
                <a:gd name="connsiteY3" fmla="*/ 1785913 h 2088348"/>
                <a:gd name="connsiteX4" fmla="*/ 2674050 w 2758225"/>
                <a:gd name="connsiteY4" fmla="*/ 386088 h 2088348"/>
                <a:gd name="connsiteX5" fmla="*/ 2074193 w 2758225"/>
                <a:gd name="connsiteY5" fmla="*/ 354163 h 2088348"/>
                <a:gd name="connsiteX6" fmla="*/ 2059780 w 2758225"/>
                <a:gd name="connsiteY6" fmla="*/ 513445 h 2088348"/>
                <a:gd name="connsiteX7" fmla="*/ 1898273 w 2758225"/>
                <a:gd name="connsiteY7" fmla="*/ 618 h 2088348"/>
                <a:gd name="connsiteX8" fmla="*/ 1900421 w 2758225"/>
                <a:gd name="connsiteY8" fmla="*/ 761627 h 2088348"/>
                <a:gd name="connsiteX9" fmla="*/ 1226678 w 2758225"/>
                <a:gd name="connsiteY9" fmla="*/ 475712 h 2088348"/>
                <a:gd name="connsiteX10" fmla="*/ 1130871 w 2758225"/>
                <a:gd name="connsiteY10" fmla="*/ 551058 h 2088348"/>
                <a:gd name="connsiteX11" fmla="*/ 221873 w 2758225"/>
                <a:gd name="connsiteY11" fmla="*/ 162543 h 2088348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47770 w 2758225"/>
                <a:gd name="connsiteY7" fmla="*/ 3231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00421 w 2758225"/>
                <a:gd name="connsiteY8" fmla="*/ 599084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18072 w 2758225"/>
                <a:gd name="connsiteY7" fmla="*/ 333052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59780 w 2758225"/>
                <a:gd name="connsiteY6" fmla="*/ 350902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4193 w 2758225"/>
                <a:gd name="connsiteY5" fmla="*/ 191620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8225"/>
                <a:gd name="connsiteY0" fmla="*/ 0 h 1925805"/>
                <a:gd name="connsiteX1" fmla="*/ 128952 w 2758225"/>
                <a:gd name="connsiteY1" fmla="*/ 1881007 h 1925805"/>
                <a:gd name="connsiteX2" fmla="*/ 1861333 w 2758225"/>
                <a:gd name="connsiteY2" fmla="*/ 1893694 h 1925805"/>
                <a:gd name="connsiteX3" fmla="*/ 1811798 w 2758225"/>
                <a:gd name="connsiteY3" fmla="*/ 1623370 h 1925805"/>
                <a:gd name="connsiteX4" fmla="*/ 2674050 w 2758225"/>
                <a:gd name="connsiteY4" fmla="*/ 223545 h 1925805"/>
                <a:gd name="connsiteX5" fmla="*/ 2079142 w 2758225"/>
                <a:gd name="connsiteY5" fmla="*/ 335163 h 1925805"/>
                <a:gd name="connsiteX6" fmla="*/ 2074630 w 2758225"/>
                <a:gd name="connsiteY6" fmla="*/ 425149 h 1925805"/>
                <a:gd name="connsiteX7" fmla="*/ 1932922 w 2758225"/>
                <a:gd name="connsiteY7" fmla="*/ 441947 h 1925805"/>
                <a:gd name="connsiteX8" fmla="*/ 1940020 w 2758225"/>
                <a:gd name="connsiteY8" fmla="*/ 698080 h 1925805"/>
                <a:gd name="connsiteX9" fmla="*/ 1226678 w 2758225"/>
                <a:gd name="connsiteY9" fmla="*/ 313169 h 1925805"/>
                <a:gd name="connsiteX10" fmla="*/ 1130871 w 2758225"/>
                <a:gd name="connsiteY10" fmla="*/ 388515 h 1925805"/>
                <a:gd name="connsiteX11" fmla="*/ 221873 w 2758225"/>
                <a:gd name="connsiteY11" fmla="*/ 0 h 1925805"/>
                <a:gd name="connsiteX0" fmla="*/ 221873 w 2753809"/>
                <a:gd name="connsiteY0" fmla="*/ 0 h 1962926"/>
                <a:gd name="connsiteX1" fmla="*/ 128952 w 2753809"/>
                <a:gd name="connsiteY1" fmla="*/ 1881007 h 1962926"/>
                <a:gd name="connsiteX2" fmla="*/ 1861333 w 2753809"/>
                <a:gd name="connsiteY2" fmla="*/ 1893694 h 1962926"/>
                <a:gd name="connsiteX3" fmla="*/ 1811798 w 2753809"/>
                <a:gd name="connsiteY3" fmla="*/ 1623370 h 1962926"/>
                <a:gd name="connsiteX4" fmla="*/ 2669101 w 2753809"/>
                <a:gd name="connsiteY4" fmla="*/ 357189 h 1962926"/>
                <a:gd name="connsiteX5" fmla="*/ 2079142 w 2753809"/>
                <a:gd name="connsiteY5" fmla="*/ 335163 h 1962926"/>
                <a:gd name="connsiteX6" fmla="*/ 2074630 w 2753809"/>
                <a:gd name="connsiteY6" fmla="*/ 425149 h 1962926"/>
                <a:gd name="connsiteX7" fmla="*/ 1932922 w 2753809"/>
                <a:gd name="connsiteY7" fmla="*/ 441947 h 1962926"/>
                <a:gd name="connsiteX8" fmla="*/ 1940020 w 2753809"/>
                <a:gd name="connsiteY8" fmla="*/ 698080 h 1962926"/>
                <a:gd name="connsiteX9" fmla="*/ 1226678 w 2753809"/>
                <a:gd name="connsiteY9" fmla="*/ 313169 h 1962926"/>
                <a:gd name="connsiteX10" fmla="*/ 1130871 w 2753809"/>
                <a:gd name="connsiteY10" fmla="*/ 388515 h 1962926"/>
                <a:gd name="connsiteX11" fmla="*/ 221873 w 2753809"/>
                <a:gd name="connsiteY11" fmla="*/ 0 h 1962926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53809"/>
                <a:gd name="connsiteY0" fmla="*/ 0 h 1952784"/>
                <a:gd name="connsiteX1" fmla="*/ 128952 w 2753809"/>
                <a:gd name="connsiteY1" fmla="*/ 1881007 h 1952784"/>
                <a:gd name="connsiteX2" fmla="*/ 1861333 w 2753809"/>
                <a:gd name="connsiteY2" fmla="*/ 1893694 h 1952784"/>
                <a:gd name="connsiteX3" fmla="*/ 1811798 w 2753809"/>
                <a:gd name="connsiteY3" fmla="*/ 1623370 h 1952784"/>
                <a:gd name="connsiteX4" fmla="*/ 2669101 w 2753809"/>
                <a:gd name="connsiteY4" fmla="*/ 322540 h 1952784"/>
                <a:gd name="connsiteX5" fmla="*/ 2079142 w 2753809"/>
                <a:gd name="connsiteY5" fmla="*/ 335163 h 1952784"/>
                <a:gd name="connsiteX6" fmla="*/ 2074630 w 2753809"/>
                <a:gd name="connsiteY6" fmla="*/ 425149 h 1952784"/>
                <a:gd name="connsiteX7" fmla="*/ 1932922 w 2753809"/>
                <a:gd name="connsiteY7" fmla="*/ 441947 h 1952784"/>
                <a:gd name="connsiteX8" fmla="*/ 1940020 w 2753809"/>
                <a:gd name="connsiteY8" fmla="*/ 698080 h 1952784"/>
                <a:gd name="connsiteX9" fmla="*/ 1226678 w 2753809"/>
                <a:gd name="connsiteY9" fmla="*/ 313169 h 1952784"/>
                <a:gd name="connsiteX10" fmla="*/ 1130871 w 2753809"/>
                <a:gd name="connsiteY10" fmla="*/ 388515 h 1952784"/>
                <a:gd name="connsiteX11" fmla="*/ 221873 w 2753809"/>
                <a:gd name="connsiteY11" fmla="*/ 0 h 1952784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79142 w 2709782"/>
                <a:gd name="connsiteY5" fmla="*/ 33516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074630 w 2709782"/>
                <a:gd name="connsiteY6" fmla="*/ 425149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32922 w 2709782"/>
                <a:gd name="connsiteY7" fmla="*/ 441947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1940020 w 2709782"/>
                <a:gd name="connsiteY8" fmla="*/ 698080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09316 w 2709782"/>
                <a:gd name="connsiteY8" fmla="*/ 717879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226678 w 2709782"/>
                <a:gd name="connsiteY9" fmla="*/ 313169 h 1900716"/>
                <a:gd name="connsiteX10" fmla="*/ 1130871 w 2709782"/>
                <a:gd name="connsiteY10" fmla="*/ 388515 h 1900716"/>
                <a:gd name="connsiteX11" fmla="*/ 221873 w 2709782"/>
                <a:gd name="connsiteY11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665772 w 2709782"/>
                <a:gd name="connsiteY9" fmla="*/ 522224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  <a:gd name="connsiteX0" fmla="*/ 221873 w 2709782"/>
                <a:gd name="connsiteY0" fmla="*/ 0 h 1900716"/>
                <a:gd name="connsiteX1" fmla="*/ 128952 w 2709782"/>
                <a:gd name="connsiteY1" fmla="*/ 1881007 h 1900716"/>
                <a:gd name="connsiteX2" fmla="*/ 1861333 w 2709782"/>
                <a:gd name="connsiteY2" fmla="*/ 1893694 h 1900716"/>
                <a:gd name="connsiteX3" fmla="*/ 1811798 w 2709782"/>
                <a:gd name="connsiteY3" fmla="*/ 1623370 h 1900716"/>
                <a:gd name="connsiteX4" fmla="*/ 2669101 w 2709782"/>
                <a:gd name="connsiteY4" fmla="*/ 322540 h 1900716"/>
                <a:gd name="connsiteX5" fmla="*/ 2098940 w 2709782"/>
                <a:gd name="connsiteY5" fmla="*/ 340113 h 1900716"/>
                <a:gd name="connsiteX6" fmla="*/ 2104328 w 2709782"/>
                <a:gd name="connsiteY6" fmla="*/ 266756 h 1900716"/>
                <a:gd name="connsiteX7" fmla="*/ 1987370 w 2709782"/>
                <a:gd name="connsiteY7" fmla="*/ 283554 h 1900716"/>
                <a:gd name="connsiteX8" fmla="*/ 2029115 w 2709782"/>
                <a:gd name="connsiteY8" fmla="*/ 861422 h 1900716"/>
                <a:gd name="connsiteX9" fmla="*/ 1546978 w 2709782"/>
                <a:gd name="connsiteY9" fmla="*/ 447977 h 1900716"/>
                <a:gd name="connsiteX10" fmla="*/ 1226678 w 2709782"/>
                <a:gd name="connsiteY10" fmla="*/ 313169 h 1900716"/>
                <a:gd name="connsiteX11" fmla="*/ 1130871 w 2709782"/>
                <a:gd name="connsiteY11" fmla="*/ 388515 h 1900716"/>
                <a:gd name="connsiteX12" fmla="*/ 221873 w 2709782"/>
                <a:gd name="connsiteY12" fmla="*/ 0 h 190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9782" h="1900716">
                  <a:moveTo>
                    <a:pt x="221873" y="0"/>
                  </a:moveTo>
                  <a:cubicBezTo>
                    <a:pt x="-257552" y="739775"/>
                    <a:pt x="200156" y="1655049"/>
                    <a:pt x="128952" y="1881007"/>
                  </a:cubicBezTo>
                  <a:lnTo>
                    <a:pt x="1861333" y="1893694"/>
                  </a:lnTo>
                  <a:cubicBezTo>
                    <a:pt x="1851421" y="1767288"/>
                    <a:pt x="1821710" y="1749776"/>
                    <a:pt x="1811798" y="1623370"/>
                  </a:cubicBezTo>
                  <a:cubicBezTo>
                    <a:pt x="2488388" y="2190050"/>
                    <a:pt x="2833837" y="1950617"/>
                    <a:pt x="2669101" y="322540"/>
                  </a:cubicBezTo>
                  <a:cubicBezTo>
                    <a:pt x="2260425" y="300724"/>
                    <a:pt x="2236145" y="330814"/>
                    <a:pt x="2098940" y="340113"/>
                  </a:cubicBezTo>
                  <a:cubicBezTo>
                    <a:pt x="2090924" y="281495"/>
                    <a:pt x="2127627" y="315574"/>
                    <a:pt x="2104328" y="266756"/>
                  </a:cubicBezTo>
                  <a:cubicBezTo>
                    <a:pt x="2038744" y="265508"/>
                    <a:pt x="2090026" y="262329"/>
                    <a:pt x="1987370" y="283554"/>
                  </a:cubicBezTo>
                  <a:cubicBezTo>
                    <a:pt x="1973922" y="463120"/>
                    <a:pt x="2019590" y="604247"/>
                    <a:pt x="2029115" y="861422"/>
                  </a:cubicBezTo>
                  <a:cubicBezTo>
                    <a:pt x="1974690" y="912750"/>
                    <a:pt x="1680717" y="539352"/>
                    <a:pt x="1546978" y="447977"/>
                  </a:cubicBezTo>
                  <a:cubicBezTo>
                    <a:pt x="1413239" y="356602"/>
                    <a:pt x="1315003" y="347003"/>
                    <a:pt x="1226678" y="313169"/>
                  </a:cubicBezTo>
                  <a:cubicBezTo>
                    <a:pt x="1226550" y="434700"/>
                    <a:pt x="1264864" y="504137"/>
                    <a:pt x="1130871" y="388515"/>
                  </a:cubicBezTo>
                  <a:cubicBezTo>
                    <a:pt x="766733" y="297358"/>
                    <a:pt x="654943" y="201789"/>
                    <a:pt x="2218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604634" y="1210426"/>
            <a:ext cx="6545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FF0000"/>
                </a:solidFill>
                <a:latin typeface="Times New Roman"/>
                <a:ea typeface="Calibri"/>
              </a:rPr>
              <a:t>Крок перший: </a:t>
            </a:r>
            <a:r>
              <a:rPr lang="uk-UA" sz="1600" dirty="0">
                <a:solidFill>
                  <a:schemeClr val="bg1"/>
                </a:solidFill>
                <a:latin typeface="Times New Roman"/>
                <a:ea typeface="Calibri"/>
              </a:rPr>
              <a:t>Пошук сильних сторін (1-3 зустрічі). Сильні сторони ‒ це усі внутрішні засоби: переконання, стратегії, особисті характеристики (реалістичний оптимізм, відчуття власної цінності, почуття гумору, відчуття сенсу і мети життя) якими людина доволі легко може скористатися для побудови позитивних якостей, в цьому випадку </a:t>
            </a:r>
            <a:r>
              <a:rPr lang="uk-UA" sz="1600" dirty="0" err="1">
                <a:solidFill>
                  <a:schemeClr val="bg1"/>
                </a:solidFill>
                <a:latin typeface="Times New Roman"/>
                <a:ea typeface="Calibri"/>
              </a:rPr>
              <a:t>резилієнтності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7378" y="1366117"/>
            <a:ext cx="525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23">
              <a:lnSpc>
                <a:spcPct val="90000"/>
              </a:lnSpc>
              <a:spcBef>
                <a:spcPts val="1000"/>
              </a:spcBef>
            </a:pP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КПТ:  алгоритм розвитку </a:t>
            </a:r>
            <a:r>
              <a:rPr lang="uk-UA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резилієнтності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0"/>
            <a:ext cx="11573197" cy="724247"/>
          </a:xfrm>
        </p:spPr>
        <p:txBody>
          <a:bodyPr>
            <a:normAutofit fontScale="62500" lnSpcReduction="20000"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Турбота про психічне здоров’я в умовах війни</a:t>
            </a:r>
            <a:endParaRPr lang="uk-UA" sz="4400" dirty="0">
              <a:solidFill>
                <a:srgbClr val="0070C0"/>
              </a:solidFill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87EA618-73AA-49AC-B2A5-4A0B20D2F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66295"/>
              </p:ext>
            </p:extLst>
          </p:nvPr>
        </p:nvGraphicFramePr>
        <p:xfrm>
          <a:off x="133444" y="798817"/>
          <a:ext cx="11808373" cy="5893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43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0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908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http://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howareu.com</a:t>
                      </a:r>
                      <a:r>
                        <a:rPr lang="uk-UA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howareu_progr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am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 контакти, посилання, поради, продукти, техніки та методики, які допоможуть піклуватися про ментальне здоров’я – своє та людей, які поруч. Всеукраїнської програми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ментального</a:t>
                      </a:r>
                      <a:r>
                        <a:rPr lang="uk-UA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здоров’я 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ініціативою Олени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Зеленської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— без бар’єрів (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bf.in.ua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):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– базові навички турботи про себе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</a:rPr>
                        <a:t>та інших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Важливі навички у періоди стресу.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uk-UA" sz="1400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Ілюстроване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керівництво ВООЗ із техніками самодопомоги у часи переживання стресових подій.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Додаток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BetterMe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Mental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Health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де доступний курс «Важливі навички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періоди стресу», розроблений за експертної підтримки ВООЗ. У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легкій</a:t>
                      </a:r>
                      <a:r>
                        <a:rPr lang="uk-UA" sz="14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інтерактивній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формі надає поради, як убезпечити себе від розвитку стресового кризового стану.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Вебінари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від ізраїльських фахівців.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Серія </a:t>
                      </a:r>
                      <a:r>
                        <a:rPr lang="uk-UA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онлайн-лекцій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 практичних занять, під час яких експерти дають відповіді на такі питання: як відновитися після пережитих травматичних подій; як надати першу емоційну допомогу в екстрених ситуаціях; як працювати з ПТСР; яким чином допомогти постраждалим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через сексуальне насильство під час війни; які особливості в роботі з людьми з ампутованими кінцівками тощо.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– Підтримка ПОРУЧ – групові та індивідуальні психологічні консультації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uk-UA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l" defTabSz="9144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Мультижанровий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спецпроєкт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«Жити далі» – надихаючі відеоролики про історії сили і стійкості українців у воєнний час.</a:t>
                      </a:r>
                    </a:p>
                    <a:p>
                      <a:pPr marL="457200" marR="0" indent="0" algn="l" defTabSz="91442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Поради психологів у прямому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етері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ГО «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безбар’єрність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на своїй сторінці у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Facebook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влаштовує прямі трансляції живого спілкування з фахівцями у сфері психічного здоров’я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18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25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7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="" xmlns:a16="http://schemas.microsoft.com/office/drawing/2014/main" id="{58A78548-D138-413A-9193-A1E8A472FF00}"/>
              </a:ext>
            </a:extLst>
          </p:cNvPr>
          <p:cNvSpPr/>
          <p:nvPr/>
        </p:nvSpPr>
        <p:spPr>
          <a:xfrm>
            <a:off x="4435054" y="2510709"/>
            <a:ext cx="1802618" cy="17996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2F62A57A-D2E2-4712-ABD5-7B719B0113D8}"/>
              </a:ext>
            </a:extLst>
          </p:cNvPr>
          <p:cNvSpPr txBox="1">
            <a:spLocks/>
          </p:cNvSpPr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2387D3-4DE7-40C7-84D2-0F1AF6F125A9}"/>
              </a:ext>
            </a:extLst>
          </p:cNvPr>
          <p:cNvSpPr/>
          <p:nvPr/>
        </p:nvSpPr>
        <p:spPr>
          <a:xfrm>
            <a:off x="8376000" y="0"/>
            <a:ext cx="37161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Допоможуть широкому загалу дізнатися про цінність ментального здоров’я та піклування про нього</a:t>
            </a:r>
            <a:r>
              <a:rPr lang="uk-UA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uk-UA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 Спеціальна сторінка офіційного сайту «Ти як?» – http://howareu.com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uk-UA" sz="12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Facebook</a:t>
            </a: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https://www.facebook.com/howareu.program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uk-UA" sz="12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Instagram</a:t>
            </a: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https://www.instagram.com/howareu_program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uk-UA" sz="12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YouTube</a:t>
            </a: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https://www.youtube.com/@howareu_program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uk-UA" sz="12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Twitter</a:t>
            </a: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https://twitter.com/howareuprogram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uk-UA" sz="12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Telegram</a:t>
            </a: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https://t.me/howareu_program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uk-UA" sz="12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TikTok</a:t>
            </a: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–https://www.tiktok.com/@howareu_program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uk-UA" sz="12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Viber</a:t>
            </a: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http://surl.li/gdlzm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 розрізі даної тематики також доцільно звернутись до листа Міністерства освіти і науки України від 10.08.2022</a:t>
            </a:r>
            <a:endParaRPr lang="uk-UA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№1/9105-22 «Щодо організації виховного процесу в закладах освіти у 2022/2023 </a:t>
            </a:r>
            <a:r>
              <a:rPr lang="uk-UA" sz="12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н.р</a:t>
            </a:r>
            <a:r>
              <a:rPr lang="uk-UA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.», зокрема його Додатку 2, де міститься кейс корисних посилань для надання ефективної психологічної підтримки учасникам освітнього процесу під час війни.</a:t>
            </a:r>
            <a:endParaRPr lang="uk-UA" sz="12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2063817-860E-4682-B91E-815215B9C8E1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D684AAC-BF84-4A5A-BE47-08B78A11AFC1}"/>
              </a:ext>
            </a:extLst>
          </p:cNvPr>
          <p:cNvGrpSpPr/>
          <p:nvPr/>
        </p:nvGrpSpPr>
        <p:grpSpPr>
          <a:xfrm flipH="1">
            <a:off x="7345197" y="5777869"/>
            <a:ext cx="2061606" cy="753164"/>
            <a:chOff x="2181528" y="3397417"/>
            <a:chExt cx="2100224" cy="767272"/>
          </a:xfrm>
        </p:grpSpPr>
        <p:sp>
          <p:nvSpPr>
            <p:cNvPr id="11" name="Freeform 20">
              <a:extLst>
                <a:ext uri="{FF2B5EF4-FFF2-40B4-BE49-F238E27FC236}">
                  <a16:creationId xmlns="" xmlns:a16="http://schemas.microsoft.com/office/drawing/2014/main" id="{DB1D86DD-0872-4FB1-A8B7-F92B8A80F67A}"/>
                </a:ext>
              </a:extLst>
            </p:cNvPr>
            <p:cNvSpPr/>
            <p:nvPr/>
          </p:nvSpPr>
          <p:spPr>
            <a:xfrm>
              <a:off x="3500604" y="3397417"/>
              <a:ext cx="781148" cy="767272"/>
            </a:xfrm>
            <a:custGeom>
              <a:avLst/>
              <a:gdLst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980502"/>
                <a:gd name="connsiteX1" fmla="*/ 0 w 1086928"/>
                <a:gd name="connsiteY1" fmla="*/ 267418 h 980502"/>
                <a:gd name="connsiteX2" fmla="*/ 0 w 1086928"/>
                <a:gd name="connsiteY2" fmla="*/ 854014 h 980502"/>
                <a:gd name="connsiteX3" fmla="*/ 362309 w 1086928"/>
                <a:gd name="connsiteY3" fmla="*/ 966157 h 980502"/>
                <a:gd name="connsiteX4" fmla="*/ 934932 w 1086928"/>
                <a:gd name="connsiteY4" fmla="*/ 946794 h 980502"/>
                <a:gd name="connsiteX5" fmla="*/ 974785 w 1086928"/>
                <a:gd name="connsiteY5" fmla="*/ 785003 h 980502"/>
                <a:gd name="connsiteX6" fmla="*/ 1017917 w 1086928"/>
                <a:gd name="connsiteY6" fmla="*/ 612474 h 980502"/>
                <a:gd name="connsiteX7" fmla="*/ 1086928 w 1086928"/>
                <a:gd name="connsiteY7" fmla="*/ 431320 h 980502"/>
                <a:gd name="connsiteX8" fmla="*/ 1069675 w 1086928"/>
                <a:gd name="connsiteY8" fmla="*/ 215659 h 980502"/>
                <a:gd name="connsiteX9" fmla="*/ 974785 w 1086928"/>
                <a:gd name="connsiteY9" fmla="*/ 172527 h 980502"/>
                <a:gd name="connsiteX10" fmla="*/ 491706 w 1086928"/>
                <a:gd name="connsiteY10" fmla="*/ 181154 h 980502"/>
                <a:gd name="connsiteX11" fmla="*/ 595223 w 1086928"/>
                <a:gd name="connsiteY11" fmla="*/ 0 h 980502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81929 w 1086928"/>
                <a:gd name="connsiteY5" fmla="*/ 820721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11" fmla="*/ 925407 w 1086928"/>
                <a:gd name="connsiteY11" fmla="*/ 996801 h 996801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05589"/>
                <a:gd name="connsiteX1" fmla="*/ 981929 w 1086928"/>
                <a:gd name="connsiteY1" fmla="*/ 820721 h 1005589"/>
                <a:gd name="connsiteX2" fmla="*/ 1017917 w 1086928"/>
                <a:gd name="connsiteY2" fmla="*/ 612474 h 1005589"/>
                <a:gd name="connsiteX3" fmla="*/ 1086928 w 1086928"/>
                <a:gd name="connsiteY3" fmla="*/ 431320 h 1005589"/>
                <a:gd name="connsiteX4" fmla="*/ 1069675 w 1086928"/>
                <a:gd name="connsiteY4" fmla="*/ 215659 h 1005589"/>
                <a:gd name="connsiteX5" fmla="*/ 974785 w 1086928"/>
                <a:gd name="connsiteY5" fmla="*/ 172527 h 1005589"/>
                <a:gd name="connsiteX6" fmla="*/ 491706 w 1086928"/>
                <a:gd name="connsiteY6" fmla="*/ 181154 h 1005589"/>
                <a:gd name="connsiteX7" fmla="*/ 595223 w 1086928"/>
                <a:gd name="connsiteY7" fmla="*/ 0 h 1005589"/>
                <a:gd name="connsiteX8" fmla="*/ 0 w 1086928"/>
                <a:gd name="connsiteY8" fmla="*/ 267418 h 1005589"/>
                <a:gd name="connsiteX9" fmla="*/ 0 w 1086928"/>
                <a:gd name="connsiteY9" fmla="*/ 854014 h 1005589"/>
                <a:gd name="connsiteX10" fmla="*/ 362309 w 1086928"/>
                <a:gd name="connsiteY10" fmla="*/ 966157 h 1005589"/>
                <a:gd name="connsiteX11" fmla="*/ 925407 w 1086928"/>
                <a:gd name="connsiteY11" fmla="*/ 996801 h 1005589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69675"/>
                <a:gd name="connsiteY0" fmla="*/ 825484 h 1013821"/>
                <a:gd name="connsiteX1" fmla="*/ 1027442 w 1069675"/>
                <a:gd name="connsiteY1" fmla="*/ 638668 h 1013821"/>
                <a:gd name="connsiteX2" fmla="*/ 1051209 w 1069675"/>
                <a:gd name="connsiteY2" fmla="*/ 447988 h 1013821"/>
                <a:gd name="connsiteX3" fmla="*/ 1069675 w 1069675"/>
                <a:gd name="connsiteY3" fmla="*/ 215659 h 1013821"/>
                <a:gd name="connsiteX4" fmla="*/ 974785 w 1069675"/>
                <a:gd name="connsiteY4" fmla="*/ 172527 h 1013821"/>
                <a:gd name="connsiteX5" fmla="*/ 491706 w 1069675"/>
                <a:gd name="connsiteY5" fmla="*/ 181154 h 1013821"/>
                <a:gd name="connsiteX6" fmla="*/ 595223 w 1069675"/>
                <a:gd name="connsiteY6" fmla="*/ 0 h 1013821"/>
                <a:gd name="connsiteX7" fmla="*/ 0 w 1069675"/>
                <a:gd name="connsiteY7" fmla="*/ 267418 h 1013821"/>
                <a:gd name="connsiteX8" fmla="*/ 0 w 1069675"/>
                <a:gd name="connsiteY8" fmla="*/ 854014 h 1013821"/>
                <a:gd name="connsiteX9" fmla="*/ 362309 w 1069675"/>
                <a:gd name="connsiteY9" fmla="*/ 966157 h 1013821"/>
                <a:gd name="connsiteX10" fmla="*/ 925407 w 1069675"/>
                <a:gd name="connsiteY10" fmla="*/ 996801 h 1013821"/>
                <a:gd name="connsiteX11" fmla="*/ 977167 w 1069675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53006 w 1083772"/>
                <a:gd name="connsiteY3" fmla="*/ 182321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107851"/>
                <a:gd name="connsiteY0" fmla="*/ 825484 h 1013821"/>
                <a:gd name="connsiteX1" fmla="*/ 1027442 w 1107851"/>
                <a:gd name="connsiteY1" fmla="*/ 638668 h 1013821"/>
                <a:gd name="connsiteX2" fmla="*/ 1051209 w 1107851"/>
                <a:gd name="connsiteY2" fmla="*/ 447988 h 1013821"/>
                <a:gd name="connsiteX3" fmla="*/ 1053006 w 1107851"/>
                <a:gd name="connsiteY3" fmla="*/ 182321 h 1013821"/>
                <a:gd name="connsiteX4" fmla="*/ 974785 w 1107851"/>
                <a:gd name="connsiteY4" fmla="*/ 172527 h 1013821"/>
                <a:gd name="connsiteX5" fmla="*/ 491706 w 1107851"/>
                <a:gd name="connsiteY5" fmla="*/ 181154 h 1013821"/>
                <a:gd name="connsiteX6" fmla="*/ 595223 w 1107851"/>
                <a:gd name="connsiteY6" fmla="*/ 0 h 1013821"/>
                <a:gd name="connsiteX7" fmla="*/ 0 w 1107851"/>
                <a:gd name="connsiteY7" fmla="*/ 267418 h 1013821"/>
                <a:gd name="connsiteX8" fmla="*/ 0 w 1107851"/>
                <a:gd name="connsiteY8" fmla="*/ 854014 h 1013821"/>
                <a:gd name="connsiteX9" fmla="*/ 362309 w 1107851"/>
                <a:gd name="connsiteY9" fmla="*/ 966157 h 1013821"/>
                <a:gd name="connsiteX10" fmla="*/ 925407 w 1107851"/>
                <a:gd name="connsiteY10" fmla="*/ 996801 h 1013821"/>
                <a:gd name="connsiteX11" fmla="*/ 977167 w 1107851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491706 w 1109996"/>
                <a:gd name="connsiteY5" fmla="*/ 137941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996" h="942755">
                  <a:moveTo>
                    <a:pt x="986692" y="779541"/>
                  </a:moveTo>
                  <a:cubicBezTo>
                    <a:pt x="1020437" y="749688"/>
                    <a:pt x="1117840" y="705004"/>
                    <a:pt x="1027442" y="592725"/>
                  </a:cubicBezTo>
                  <a:cubicBezTo>
                    <a:pt x="1094896" y="559327"/>
                    <a:pt x="1129012" y="425918"/>
                    <a:pt x="1055972" y="361564"/>
                  </a:cubicBezTo>
                  <a:cubicBezTo>
                    <a:pt x="1119277" y="300790"/>
                    <a:pt x="1137338" y="211439"/>
                    <a:pt x="1053006" y="136378"/>
                  </a:cubicBezTo>
                  <a:cubicBezTo>
                    <a:pt x="1003120" y="125969"/>
                    <a:pt x="1000859" y="129849"/>
                    <a:pt x="974785" y="126584"/>
                  </a:cubicBezTo>
                  <a:cubicBezTo>
                    <a:pt x="855720" y="122614"/>
                    <a:pt x="705087" y="124105"/>
                    <a:pt x="570238" y="122865"/>
                  </a:cubicBezTo>
                  <a:cubicBezTo>
                    <a:pt x="566862" y="73399"/>
                    <a:pt x="578688" y="74034"/>
                    <a:pt x="540584" y="0"/>
                  </a:cubicBezTo>
                  <a:cubicBezTo>
                    <a:pt x="221406" y="48883"/>
                    <a:pt x="181155" y="129460"/>
                    <a:pt x="0" y="221475"/>
                  </a:cubicBezTo>
                  <a:lnTo>
                    <a:pt x="0" y="808071"/>
                  </a:lnTo>
                  <a:cubicBezTo>
                    <a:pt x="69011" y="810946"/>
                    <a:pt x="189780" y="900086"/>
                    <a:pt x="362309" y="920214"/>
                  </a:cubicBezTo>
                  <a:cubicBezTo>
                    <a:pt x="516544" y="944012"/>
                    <a:pt x="753082" y="946522"/>
                    <a:pt x="884927" y="938952"/>
                  </a:cubicBezTo>
                  <a:cubicBezTo>
                    <a:pt x="1065985" y="934556"/>
                    <a:pt x="1049459" y="820975"/>
                    <a:pt x="986692" y="7795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70D3EB5-6D19-4AA7-97B2-CE2D0301C757}"/>
                </a:ext>
              </a:extLst>
            </p:cNvPr>
            <p:cNvSpPr/>
            <p:nvPr/>
          </p:nvSpPr>
          <p:spPr>
            <a:xfrm>
              <a:off x="2181528" y="3533421"/>
              <a:ext cx="1072717" cy="631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692E80B-8CB0-4CD9-9CC3-EBCCCCD5C82D}"/>
                </a:ext>
              </a:extLst>
            </p:cNvPr>
            <p:cNvSpPr/>
            <p:nvPr/>
          </p:nvSpPr>
          <p:spPr>
            <a:xfrm>
              <a:off x="3254243" y="3562478"/>
              <a:ext cx="246361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A90165A2-C510-433E-A97B-5EC3499981D7}"/>
                </a:ext>
              </a:extLst>
            </p:cNvPr>
            <p:cNvSpPr/>
            <p:nvPr/>
          </p:nvSpPr>
          <p:spPr>
            <a:xfrm>
              <a:off x="3314041" y="392816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79E2A07-6F9C-4917-BBC9-ECBA8FBE5B87}"/>
              </a:ext>
            </a:extLst>
          </p:cNvPr>
          <p:cNvGrpSpPr/>
          <p:nvPr/>
        </p:nvGrpSpPr>
        <p:grpSpPr>
          <a:xfrm>
            <a:off x="3215054" y="4089970"/>
            <a:ext cx="2928145" cy="735499"/>
            <a:chOff x="2499805" y="4719592"/>
            <a:chExt cx="2694742" cy="677103"/>
          </a:xfrm>
        </p:grpSpPr>
        <p:sp>
          <p:nvSpPr>
            <p:cNvPr id="16" name="Freeform 3">
              <a:extLst>
                <a:ext uri="{FF2B5EF4-FFF2-40B4-BE49-F238E27FC236}">
                  <a16:creationId xmlns="" xmlns:a16="http://schemas.microsoft.com/office/drawing/2014/main" id="{B0980BFE-9FD4-40DC-9CE1-0A5B6EF9D046}"/>
                </a:ext>
              </a:extLst>
            </p:cNvPr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63B33D0F-FB47-4C9A-8BF9-9EAC8CB17DCC}"/>
                </a:ext>
              </a:extLst>
            </p:cNvPr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5459061F-5EAB-490A-96D7-943B4AA0D02C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E0E897D6-AD18-4FDD-8A3A-90C792FBB09E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FAC8701B-6199-4637-9C10-0294C8E9FB26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FD909FE-937B-45CD-A006-F34B8AE295E2}"/>
              </a:ext>
            </a:extLst>
          </p:cNvPr>
          <p:cNvSpPr/>
          <p:nvPr/>
        </p:nvSpPr>
        <p:spPr>
          <a:xfrm>
            <a:off x="60933" y="112887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Oval 21">
            <a:extLst>
              <a:ext uri="{FF2B5EF4-FFF2-40B4-BE49-F238E27FC236}">
                <a16:creationId xmlns="" xmlns:a16="http://schemas.microsoft.com/office/drawing/2014/main" id="{5EB6E333-D192-484D-A02C-8ABE8B4BB669}"/>
              </a:ext>
            </a:extLst>
          </p:cNvPr>
          <p:cNvSpPr/>
          <p:nvPr/>
        </p:nvSpPr>
        <p:spPr>
          <a:xfrm rot="20700000">
            <a:off x="199818" y="247723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Donut 15">
            <a:extLst>
              <a:ext uri="{FF2B5EF4-FFF2-40B4-BE49-F238E27FC236}">
                <a16:creationId xmlns="" xmlns:a16="http://schemas.microsoft.com/office/drawing/2014/main" id="{96E8124C-151B-49E3-B88D-2D91A65394FF}"/>
              </a:ext>
            </a:extLst>
          </p:cNvPr>
          <p:cNvSpPr/>
          <p:nvPr/>
        </p:nvSpPr>
        <p:spPr>
          <a:xfrm>
            <a:off x="8253027" y="89239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E54669D-57FE-4C85-9770-F0A46ADF3B99}"/>
              </a:ext>
            </a:extLst>
          </p:cNvPr>
          <p:cNvSpPr txBox="1"/>
          <p:nvPr/>
        </p:nvSpPr>
        <p:spPr>
          <a:xfrm>
            <a:off x="8976512" y="2959283"/>
            <a:ext cx="261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E4C5D03-9123-4B45-B751-0AD439AC6E8D}"/>
              </a:ext>
            </a:extLst>
          </p:cNvPr>
          <p:cNvSpPr txBox="1"/>
          <p:nvPr/>
        </p:nvSpPr>
        <p:spPr>
          <a:xfrm>
            <a:off x="1" y="684536"/>
            <a:ext cx="3509988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uk-UA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Лінія Національної психологічної асоціації 0 800 100 102 (з 10:00 до 20:00 щодня, дзвінки безкоштовні).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 Урядова «гаряча лінія» 1545, з питань протидії торгівлі людьми та домашньому насиллю – 1547 (цілодобово,дзвінки безкоштовні)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 Лінія міжнародної гуманітарної організації «Людина в біді» 0 800 210 160 (цілодобово, дзвінки безкоштовні)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 Лінія емоційної підтримки МОМ – 0 800 211 444 (з 10:00 до 20:00 щодня, дзвінки безкоштовні)</a:t>
            </a:r>
            <a:endParaRPr lang="uk-UA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A8ED03-E015-431C-9578-6AB48DA845F3}"/>
              </a:ext>
            </a:extLst>
          </p:cNvPr>
          <p:cNvSpPr txBox="1"/>
          <p:nvPr/>
        </p:nvSpPr>
        <p:spPr>
          <a:xfrm>
            <a:off x="3271843" y="60657"/>
            <a:ext cx="5099223" cy="82445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40626" y="1128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</a:rPr>
              <a:t>Гарячі лінії психологічної</a:t>
            </a:r>
          </a:p>
          <a:p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</a:rPr>
              <a:t>                                       допомоги: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109365" y="889844"/>
            <a:ext cx="37103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запобігання самогубствам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Lifeline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7333 (цілодобово)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Лінія кризової допомоги та підтримки Українського ветеранського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фонду при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Мінветеранів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0 800 33 20 29 (цілодобово, дзвінки безкоштовні)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Національна гаряча лінія з попередження домашнього насильства,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 людьми та гендерної дискримінації ГО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Страда-Україна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0 800 500 335 (з мобільного або стаціонарного)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116 123 (з мобільного) (цілодобово, дзвінки безкоштовні)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Національна гаряча лінія для дітей та молоді ГО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Страда-Україна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0 800 500 225 (з мобільного або стаціонарного) або 116111 (з мобільного)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(цілодобово, дзвінки безкоштовні)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60899">
            <a:off x="7293289" y="5330324"/>
            <a:ext cx="521439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5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raphic 11">
            <a:extLst>
              <a:ext uri="{FF2B5EF4-FFF2-40B4-BE49-F238E27FC236}">
                <a16:creationId xmlns="" xmlns:a16="http://schemas.microsoft.com/office/drawing/2014/main" id="{03CCF36E-D6A1-49C3-AF4D-17AD7C746CBB}"/>
              </a:ext>
            </a:extLst>
          </p:cNvPr>
          <p:cNvSpPr/>
          <p:nvPr/>
        </p:nvSpPr>
        <p:spPr>
          <a:xfrm>
            <a:off x="4894700" y="3136512"/>
            <a:ext cx="1097032" cy="2829504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3">
            <a:extLst>
              <a:ext uri="{FF2B5EF4-FFF2-40B4-BE49-F238E27FC236}">
                <a16:creationId xmlns="" xmlns:a16="http://schemas.microsoft.com/office/drawing/2014/main" id="{5FE5C471-86EF-4BDA-A279-588BB8713865}"/>
              </a:ext>
            </a:extLst>
          </p:cNvPr>
          <p:cNvSpPr/>
          <p:nvPr/>
        </p:nvSpPr>
        <p:spPr>
          <a:xfrm flipH="1">
            <a:off x="3492999" y="3976494"/>
            <a:ext cx="1528712" cy="2104599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F3BB551A-C5EC-49C4-933B-343C199F0412}"/>
              </a:ext>
            </a:extLst>
          </p:cNvPr>
          <p:cNvSpPr/>
          <p:nvPr/>
        </p:nvSpPr>
        <p:spPr>
          <a:xfrm flipH="1">
            <a:off x="5817760" y="3749537"/>
            <a:ext cx="1386924" cy="2303641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Freeform 6">
            <a:extLst>
              <a:ext uri="{FF2B5EF4-FFF2-40B4-BE49-F238E27FC236}">
                <a16:creationId xmlns="" xmlns:a16="http://schemas.microsoft.com/office/drawing/2014/main" id="{5938B821-0D7E-4E38-A5CD-AF520603F9EE}"/>
              </a:ext>
            </a:extLst>
          </p:cNvPr>
          <p:cNvSpPr/>
          <p:nvPr/>
        </p:nvSpPr>
        <p:spPr>
          <a:xfrm flipH="1">
            <a:off x="6931529" y="3375079"/>
            <a:ext cx="1744199" cy="2217283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B642D8E-37B0-44E8-95E5-6583F4760622}"/>
              </a:ext>
            </a:extLst>
          </p:cNvPr>
          <p:cNvGrpSpPr/>
          <p:nvPr/>
        </p:nvGrpSpPr>
        <p:grpSpPr>
          <a:xfrm>
            <a:off x="4611928" y="4617259"/>
            <a:ext cx="2808123" cy="1367790"/>
            <a:chOff x="4611928" y="4617259"/>
            <a:chExt cx="2808123" cy="1367790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0EF3567-8B11-4DA8-8361-6CC5B72BCBE6}"/>
              </a:ext>
            </a:extLst>
          </p:cNvPr>
          <p:cNvGrpSpPr/>
          <p:nvPr/>
        </p:nvGrpSpPr>
        <p:grpSpPr>
          <a:xfrm>
            <a:off x="8102280" y="2545306"/>
            <a:ext cx="2507579" cy="581339"/>
            <a:chOff x="1343487" y="1612564"/>
            <a:chExt cx="2589832" cy="581339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1C51592-C39F-46CE-BB25-8E4BCBBD5DE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A4DDC65E-879E-4674-85FE-0C2E97FD25A7}"/>
                </a:ext>
              </a:extLst>
            </p:cNvPr>
            <p:cNvSpPr txBox="1"/>
            <p:nvPr/>
          </p:nvSpPr>
          <p:spPr>
            <a:xfrm>
              <a:off x="1571444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8">
            <a:extLst>
              <a:ext uri="{FF2B5EF4-FFF2-40B4-BE49-F238E27FC236}">
                <a16:creationId xmlns="" xmlns:a16="http://schemas.microsoft.com/office/drawing/2014/main" id="{A471E336-1063-4675-A289-FDB88074E2FE}"/>
              </a:ext>
            </a:extLst>
          </p:cNvPr>
          <p:cNvGrpSpPr/>
          <p:nvPr/>
        </p:nvGrpSpPr>
        <p:grpSpPr>
          <a:xfrm>
            <a:off x="4184761" y="1501888"/>
            <a:ext cx="3838897" cy="2021700"/>
            <a:chOff x="4150351" y="1422827"/>
            <a:chExt cx="3920087" cy="2064457"/>
          </a:xfrm>
        </p:grpSpPr>
        <p:sp>
          <p:nvSpPr>
            <p:cNvPr id="34" name="Oval 21">
              <a:extLst>
                <a:ext uri="{FF2B5EF4-FFF2-40B4-BE49-F238E27FC236}">
                  <a16:creationId xmlns="" xmlns:a16="http://schemas.microsoft.com/office/drawing/2014/main" id="{E925341E-93EB-4942-8F3B-3B297C4E3111}"/>
                </a:ext>
              </a:extLst>
            </p:cNvPr>
            <p:cNvSpPr/>
            <p:nvPr/>
          </p:nvSpPr>
          <p:spPr>
            <a:xfrm rot="19890270" flipV="1">
              <a:off x="6946782" y="1604416"/>
              <a:ext cx="1123656" cy="113978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21">
              <a:extLst>
                <a:ext uri="{FF2B5EF4-FFF2-40B4-BE49-F238E27FC236}">
                  <a16:creationId xmlns="" xmlns:a16="http://schemas.microsoft.com/office/drawing/2014/main" id="{5407C3E4-9AC6-4329-8971-88F6044E575D}"/>
                </a:ext>
              </a:extLst>
            </p:cNvPr>
            <p:cNvSpPr/>
            <p:nvPr/>
          </p:nvSpPr>
          <p:spPr>
            <a:xfrm rot="18850474" flipV="1">
              <a:off x="5702728" y="1977997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21">
              <a:extLst>
                <a:ext uri="{FF2B5EF4-FFF2-40B4-BE49-F238E27FC236}">
                  <a16:creationId xmlns="" xmlns:a16="http://schemas.microsoft.com/office/drawing/2014/main" id="{30C5BFDF-9714-4FEB-BA86-5991A572B0AB}"/>
                </a:ext>
              </a:extLst>
            </p:cNvPr>
            <p:cNvSpPr/>
            <p:nvPr/>
          </p:nvSpPr>
          <p:spPr>
            <a:xfrm rot="17537713" flipV="1">
              <a:off x="4703331" y="1414998"/>
              <a:ext cx="1090840" cy="11064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21">
              <a:extLst>
                <a:ext uri="{FF2B5EF4-FFF2-40B4-BE49-F238E27FC236}">
                  <a16:creationId xmlns="" xmlns:a16="http://schemas.microsoft.com/office/drawing/2014/main" id="{C1AB126C-8878-4936-BC48-171380B11911}"/>
                </a:ext>
              </a:extLst>
            </p:cNvPr>
            <p:cNvSpPr/>
            <p:nvPr/>
          </p:nvSpPr>
          <p:spPr>
            <a:xfrm rot="18850474" flipV="1">
              <a:off x="4158161" y="2391316"/>
              <a:ext cx="1088158" cy="1103778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" name="Прямоугольник 2"/>
          <p:cNvSpPr/>
          <p:nvPr/>
        </p:nvSpPr>
        <p:spPr>
          <a:xfrm rot="1200365">
            <a:off x="233850" y="1157657"/>
            <a:ext cx="39737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/>
                <a:ea typeface="Calibri"/>
              </a:rPr>
              <a:t>Якщо учасники освітнього процесу сформують всі компоненти культури психічного здоров’я, то вони будуть психологічно стійкими, зможуть долати проблеми, пов’язані з будь-якими чинниками, із найменшою для себе шкодою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421805">
            <a:off x="8287024" y="3328611"/>
            <a:ext cx="35625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1960"/>
            <a:r>
              <a:rPr lang="uk-UA" b="1" dirty="0">
                <a:solidFill>
                  <a:srgbClr val="00B050"/>
                </a:solidFill>
                <a:latin typeface="Times New Roman"/>
                <a:ea typeface="Calibri"/>
              </a:rPr>
              <a:t>Сьогодні у </a:t>
            </a:r>
            <a:r>
              <a:rPr lang="uk-UA" b="1" dirty="0" smtClean="0">
                <a:solidFill>
                  <a:srgbClr val="00B050"/>
                </a:solidFill>
                <a:latin typeface="Times New Roman"/>
                <a:ea typeface="Calibri"/>
              </a:rPr>
              <a:t>фахівців психологічної </a:t>
            </a:r>
            <a:r>
              <a:rPr lang="uk-UA" b="1" dirty="0">
                <a:solidFill>
                  <a:srgbClr val="00B050"/>
                </a:solidFill>
                <a:latin typeface="Times New Roman"/>
                <a:ea typeface="Calibri"/>
              </a:rPr>
              <a:t>служби відповідальна і почесна місія: тримати стрій на полі битви за підтримку, збереження, відновлення психічного здоров’я.</a:t>
            </a:r>
            <a:endParaRPr lang="uk-UA" b="1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19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F35472-5FE7-45D2-AE61-686720609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58" b="1809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9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B2FAD0B-A731-43B4-B51E-5278F998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" t="17315" r="-654" b="16538"/>
          <a:stretch/>
        </p:blipFill>
        <p:spPr>
          <a:xfrm>
            <a:off x="0" y="0"/>
            <a:ext cx="12007707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448E226-1A0B-A2A6-5947-663902C5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" t="17315" r="-654" b="16538"/>
          <a:stretch/>
        </p:blipFill>
        <p:spPr>
          <a:xfrm>
            <a:off x="152400" y="152400"/>
            <a:ext cx="12007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3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483" y="137493"/>
            <a:ext cx="1097593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Забезпеченість закладів освіти фахівцями психологічної служби</a:t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у 2022/2023 </a:t>
            </a:r>
            <a:r>
              <a:rPr lang="uk-UA" sz="4000" b="1" dirty="0" err="1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>н.р</a:t>
            </a:r>
            <a: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  <a:t/>
            </a:r>
            <a:br>
              <a:rPr lang="uk-UA" sz="4000" b="1" dirty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rPr>
            </a:b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CAFC84-4744-4178-95B5-AB423D30EFA8}"/>
              </a:ext>
            </a:extLst>
          </p:cNvPr>
          <p:cNvGrpSpPr/>
          <p:nvPr/>
        </p:nvGrpSpPr>
        <p:grpSpPr>
          <a:xfrm>
            <a:off x="763483" y="2679040"/>
            <a:ext cx="4804840" cy="1018391"/>
            <a:chOff x="5692278" y="3070393"/>
            <a:chExt cx="4804840" cy="1018391"/>
          </a:xfrm>
        </p:grpSpPr>
        <p:sp>
          <p:nvSpPr>
            <p:cNvPr id="9" name="TextBox 8"/>
            <p:cNvSpPr txBox="1"/>
            <p:nvPr/>
          </p:nvSpPr>
          <p:spPr>
            <a:xfrm>
              <a:off x="6849278" y="3257787"/>
              <a:ext cx="364784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ПРАКТИЧНИХ ПСИХОЛОГІВ</a:t>
              </a:r>
              <a:endParaRPr lang="ko-KR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2278" y="3070393"/>
              <a:ext cx="1078173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5400" b="1" dirty="0">
                  <a:solidFill>
                    <a:srgbClr val="00B050"/>
                  </a:solidFill>
                  <a:cs typeface="Arial" pitchFamily="34" charset="0"/>
                </a:rPr>
                <a:t>17</a:t>
              </a:r>
              <a:endParaRPr lang="ko-KR" altLang="en-US" sz="54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C1A5C06-9DB4-413C-9356-73FF09130A4F}"/>
              </a:ext>
            </a:extLst>
          </p:cNvPr>
          <p:cNvGrpSpPr/>
          <p:nvPr/>
        </p:nvGrpSpPr>
        <p:grpSpPr>
          <a:xfrm>
            <a:off x="591113" y="5885171"/>
            <a:ext cx="4442377" cy="707886"/>
            <a:chOff x="5422609" y="2995818"/>
            <a:chExt cx="4442377" cy="707886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4F50ED2-77D6-4064-8834-6CA6460394EB}"/>
                </a:ext>
              </a:extLst>
            </p:cNvPr>
            <p:cNvSpPr txBox="1"/>
            <p:nvPr/>
          </p:nvSpPr>
          <p:spPr>
            <a:xfrm>
              <a:off x="6217146" y="3077180"/>
              <a:ext cx="3647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БДТ</a:t>
              </a:r>
              <a:endParaRPr lang="ko-KR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F4FFC14-B4AA-49BC-8F34-087407605B97}"/>
                </a:ext>
              </a:extLst>
            </p:cNvPr>
            <p:cNvSpPr txBox="1"/>
            <p:nvPr/>
          </p:nvSpPr>
          <p:spPr>
            <a:xfrm>
              <a:off x="5422609" y="2995818"/>
              <a:ext cx="1078173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4000" b="1" dirty="0">
                  <a:solidFill>
                    <a:srgbClr val="0070C0"/>
                  </a:solidFill>
                  <a:cs typeface="Arial" pitchFamily="34" charset="0"/>
                </a:rPr>
                <a:t>1-</a:t>
              </a:r>
              <a:endParaRPr lang="ko-KR" altLang="en-US" sz="40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5C62BB4-E7CE-481F-853F-FDA59731498B}"/>
              </a:ext>
            </a:extLst>
          </p:cNvPr>
          <p:cNvGrpSpPr/>
          <p:nvPr/>
        </p:nvGrpSpPr>
        <p:grpSpPr>
          <a:xfrm>
            <a:off x="676773" y="3667364"/>
            <a:ext cx="4655757" cy="2093144"/>
            <a:chOff x="5717840" y="2377631"/>
            <a:chExt cx="4553255" cy="1538052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F865D63-0537-4EFF-9BCC-9E0E0016CA01}"/>
                </a:ext>
              </a:extLst>
            </p:cNvPr>
            <p:cNvSpPr txBox="1"/>
            <p:nvPr/>
          </p:nvSpPr>
          <p:spPr>
            <a:xfrm>
              <a:off x="6533210" y="3531219"/>
              <a:ext cx="3647840" cy="384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FZShuTi" pitchFamily="2" charset="-122"/>
                  <a:cs typeface="Times New Roman" panose="02020603050405020304" pitchFamily="18" charset="0"/>
                </a:rPr>
                <a:t>ЦРРД «ДИВОСВІТ»</a:t>
              </a:r>
              <a:endParaRPr lang="en-US" altLang="ko-K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5D842C6-31BE-495F-BE59-FAB5E8A2014D}"/>
                </a:ext>
              </a:extLst>
            </p:cNvPr>
            <p:cNvSpPr txBox="1"/>
            <p:nvPr/>
          </p:nvSpPr>
          <p:spPr>
            <a:xfrm>
              <a:off x="6623255" y="2414943"/>
              <a:ext cx="3647840" cy="983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7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</a:t>
              </a:r>
            </a:p>
            <a:p>
              <a:endParaRPr lang="uk-UA" altLang="ko-KR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ko-KR" sz="27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ЗЗСО</a:t>
              </a:r>
              <a:endParaRPr lang="ko-KR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65502A7-4347-4430-8DA7-2629A1C932A2}"/>
                </a:ext>
              </a:extLst>
            </p:cNvPr>
            <p:cNvSpPr txBox="1"/>
            <p:nvPr/>
          </p:nvSpPr>
          <p:spPr>
            <a:xfrm>
              <a:off x="5717840" y="2377631"/>
              <a:ext cx="1078173" cy="52015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4000" b="1" dirty="0">
                  <a:solidFill>
                    <a:srgbClr val="0070C0"/>
                  </a:solidFill>
                  <a:cs typeface="Arial" pitchFamily="34" charset="0"/>
                </a:rPr>
                <a:t>7-</a:t>
              </a:r>
              <a:endParaRPr lang="ko-KR" altLang="en-US" sz="40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0C7DA1F4-A93A-4A6E-8D7B-86B1E3FD26ED}"/>
              </a:ext>
            </a:extLst>
          </p:cNvPr>
          <p:cNvGrpSpPr/>
          <p:nvPr/>
        </p:nvGrpSpPr>
        <p:grpSpPr>
          <a:xfrm>
            <a:off x="7031873" y="3354697"/>
            <a:ext cx="4707541" cy="923330"/>
            <a:chOff x="5692278" y="3070393"/>
            <a:chExt cx="4707541" cy="923330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B71E5D8-AA70-4D3C-88A5-3F7CDB0DC9A8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СОЦІАЛЬНИХ ПЕДАГОГІВ</a:t>
              </a:r>
              <a:endParaRPr lang="ko-KR" alt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808661E6-62F9-4315-A04D-01E8BF32249F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5400" b="1" dirty="0">
                  <a:solidFill>
                    <a:srgbClr val="00B050"/>
                  </a:solidFill>
                  <a:cs typeface="Arial" pitchFamily="34" charset="0"/>
                </a:rPr>
                <a:t>7-</a:t>
              </a:r>
              <a:endParaRPr lang="ko-KR" altLang="en-US" sz="54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65502A7-4347-4430-8DA7-2629A1C932A2}"/>
              </a:ext>
            </a:extLst>
          </p:cNvPr>
          <p:cNvSpPr txBox="1"/>
          <p:nvPr/>
        </p:nvSpPr>
        <p:spPr>
          <a:xfrm>
            <a:off x="584447" y="4503779"/>
            <a:ext cx="1078173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uk-UA" altLang="ko-KR" sz="4000" b="1" dirty="0">
                <a:solidFill>
                  <a:srgbClr val="0070C0"/>
                </a:solidFill>
                <a:cs typeface="Arial" pitchFamily="34" charset="0"/>
              </a:rPr>
              <a:t>8-</a:t>
            </a:r>
            <a:endParaRPr lang="ko-KR" altLang="en-US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5502A7-4347-4430-8DA7-2629A1C932A2}"/>
              </a:ext>
            </a:extLst>
          </p:cNvPr>
          <p:cNvSpPr txBox="1"/>
          <p:nvPr/>
        </p:nvSpPr>
        <p:spPr>
          <a:xfrm>
            <a:off x="535382" y="5207702"/>
            <a:ext cx="1102445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uk-UA" altLang="ko-KR" sz="4000" b="1" dirty="0">
                <a:solidFill>
                  <a:srgbClr val="0070C0"/>
                </a:solidFill>
                <a:cs typeface="Arial" pitchFamily="34" charset="0"/>
              </a:rPr>
              <a:t>1- </a:t>
            </a:r>
            <a:endParaRPr lang="ko-KR" altLang="en-US" sz="4000" b="1" dirty="0">
              <a:solidFill>
                <a:srgbClr val="0070C0"/>
              </a:solidFill>
              <a:cs typeface="Arial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=""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 rot="16200000">
            <a:off x="-1464700" y="4422661"/>
            <a:ext cx="3736956" cy="624501"/>
            <a:chOff x="395536" y="3097535"/>
            <a:chExt cx="8208912" cy="371649"/>
          </a:xfrm>
        </p:grpSpPr>
        <p:sp>
          <p:nvSpPr>
            <p:cNvPr id="25" name="Rectangle 3">
              <a:extLst>
                <a:ext uri="{FF2B5EF4-FFF2-40B4-BE49-F238E27FC236}">
                  <a16:creationId xmlns=""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ectangle 3">
              <a:extLst>
                <a:ext uri="{FF2B5EF4-FFF2-40B4-BE49-F238E27FC236}">
                  <a16:creationId xmlns=""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angle 3">
              <a:extLst>
                <a:ext uri="{FF2B5EF4-FFF2-40B4-BE49-F238E27FC236}">
                  <a16:creationId xmlns=""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">
              <a:extLst>
                <a:ext uri="{FF2B5EF4-FFF2-40B4-BE49-F238E27FC236}">
                  <a16:creationId xmlns=""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3">
              <a:extLst>
                <a:ext uri="{FF2B5EF4-FFF2-40B4-BE49-F238E27FC236}">
                  <a16:creationId xmlns=""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3">
              <a:extLst>
                <a:ext uri="{FF2B5EF4-FFF2-40B4-BE49-F238E27FC236}">
                  <a16:creationId xmlns=""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2">
            <a:extLst>
              <a:ext uri="{FF2B5EF4-FFF2-40B4-BE49-F238E27FC236}">
                <a16:creationId xmlns=""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 rot="18887268">
            <a:off x="8881716" y="4853537"/>
            <a:ext cx="3736956" cy="624501"/>
            <a:chOff x="395536" y="3097535"/>
            <a:chExt cx="8208912" cy="371649"/>
          </a:xfrm>
        </p:grpSpPr>
        <p:sp>
          <p:nvSpPr>
            <p:cNvPr id="44" name="Rectangle 3">
              <a:extLst>
                <a:ext uri="{FF2B5EF4-FFF2-40B4-BE49-F238E27FC236}">
                  <a16:creationId xmlns=""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=""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46" name="Rectangle 3">
              <a:extLst>
                <a:ext uri="{FF2B5EF4-FFF2-40B4-BE49-F238E27FC236}">
                  <a16:creationId xmlns=""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3">
              <a:extLst>
                <a:ext uri="{FF2B5EF4-FFF2-40B4-BE49-F238E27FC236}">
                  <a16:creationId xmlns=""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3">
              <a:extLst>
                <a:ext uri="{FF2B5EF4-FFF2-40B4-BE49-F238E27FC236}">
                  <a16:creationId xmlns=""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ectangle 3">
              <a:extLst>
                <a:ext uri="{FF2B5EF4-FFF2-40B4-BE49-F238E27FC236}">
                  <a16:creationId xmlns=""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1F63AF-50C6-4BEC-929E-FB360B73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30BA844-5654-49BA-A562-55172EE75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5084" r="-143" b="23511"/>
          <a:stretch/>
        </p:blipFill>
        <p:spPr>
          <a:xfrm>
            <a:off x="0" y="0"/>
            <a:ext cx="12290962" cy="6733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2970" y="4343400"/>
            <a:ext cx="232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Інклюзивна</a:t>
            </a:r>
          </a:p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освіта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8880" y="48120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8820" y="5000506"/>
            <a:ext cx="60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10%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1" t="27981" r="28987" b="31154"/>
          <a:stretch/>
        </p:blipFill>
        <p:spPr bwMode="auto">
          <a:xfrm>
            <a:off x="7075170" y="2881587"/>
            <a:ext cx="5208270" cy="32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ілка вправо 6"/>
          <p:cNvSpPr/>
          <p:nvPr/>
        </p:nvSpPr>
        <p:spPr>
          <a:xfrm>
            <a:off x="6012180" y="4666565"/>
            <a:ext cx="902970" cy="145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454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8A3701-8E55-4096-8F46-C86E8605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D29A056-9DEB-43CB-B8C5-D0270D8E1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56" b="18327"/>
          <a:stretch/>
        </p:blipFill>
        <p:spPr>
          <a:xfrm>
            <a:off x="0" y="-1"/>
            <a:ext cx="1201868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59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6474" t="15800" r="13618" b="7899"/>
          <a:stretch/>
        </p:blipFill>
        <p:spPr bwMode="auto">
          <a:xfrm>
            <a:off x="171451" y="130630"/>
            <a:ext cx="11797392" cy="6547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055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5933" t="15414" r="14268" b="4625"/>
          <a:stretch/>
        </p:blipFill>
        <p:spPr bwMode="auto">
          <a:xfrm>
            <a:off x="351065" y="187780"/>
            <a:ext cx="10997292" cy="6474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2773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5">
            <a:extLst>
              <a:ext uri="{FF2B5EF4-FFF2-40B4-BE49-F238E27FC236}">
                <a16:creationId xmlns="" xmlns:a16="http://schemas.microsoft.com/office/drawing/2014/main" id="{67B27A2A-FB18-45E4-A9CE-3325DDF3F039}"/>
              </a:ext>
            </a:extLst>
          </p:cNvPr>
          <p:cNvSpPr/>
          <p:nvPr/>
        </p:nvSpPr>
        <p:spPr>
          <a:xfrm>
            <a:off x="4628" y="122607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BD754A5-64F0-4C60-A78F-733E25A953EC}"/>
              </a:ext>
            </a:extLst>
          </p:cNvPr>
          <p:cNvSpPr txBox="1"/>
          <p:nvPr/>
        </p:nvSpPr>
        <p:spPr>
          <a:xfrm>
            <a:off x="7034377" y="1658634"/>
            <a:ext cx="3871222" cy="32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/>
                <a:ea typeface="Calibri"/>
                <a:cs typeface="Times New Roman"/>
              </a:rPr>
              <a:t> </a:t>
            </a:r>
            <a:endParaRPr lang="uk-UA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AD1B9BB-51BE-4865-A860-98AB6482DD28}"/>
              </a:ext>
            </a:extLst>
          </p:cNvPr>
          <p:cNvSpPr txBox="1"/>
          <p:nvPr/>
        </p:nvSpPr>
        <p:spPr>
          <a:xfrm>
            <a:off x="3927833" y="3862336"/>
            <a:ext cx="14163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="" xmlns:a16="http://schemas.microsoft.com/office/drawing/2014/main" id="{C9850C31-1B55-4A2C-8F02-F0B3BC9A6BA6}"/>
              </a:ext>
            </a:extLst>
          </p:cNvPr>
          <p:cNvSpPr/>
          <p:nvPr/>
        </p:nvSpPr>
        <p:spPr>
          <a:xfrm>
            <a:off x="3070679" y="3220530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61558" y="2049236"/>
            <a:ext cx="8343900" cy="35188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 smtClean="0"/>
              <a:t>          </a:t>
            </a:r>
            <a:r>
              <a:rPr lang="uk-UA" sz="4400" b="1" dirty="0" smtClean="0">
                <a:latin typeface="Georgia" panose="02040502050405020303" pitchFamily="18" charset="0"/>
              </a:rPr>
              <a:t>Дякую </a:t>
            </a:r>
            <a:endParaRPr lang="uk-UA" sz="4400" dirty="0">
              <a:latin typeface="Georgia" panose="02040502050405020303" pitchFamily="18" charset="0"/>
            </a:endParaRPr>
          </a:p>
          <a:p>
            <a:r>
              <a:rPr lang="uk-UA" sz="4400" b="1">
                <a:latin typeface="Georgia" panose="02040502050405020303" pitchFamily="18" charset="0"/>
              </a:rPr>
              <a:t> </a:t>
            </a:r>
            <a:r>
              <a:rPr lang="uk-UA" sz="4400" b="1" smtClean="0">
                <a:latin typeface="Georgia" panose="02040502050405020303" pitchFamily="18" charset="0"/>
              </a:rPr>
              <a:t>                                за </a:t>
            </a:r>
            <a:r>
              <a:rPr lang="uk-UA" sz="4400" b="1" dirty="0">
                <a:latin typeface="Georgia" panose="02040502050405020303" pitchFamily="18" charset="0"/>
              </a:rPr>
              <a:t>увагу</a:t>
            </a:r>
            <a:endParaRPr lang="ko-KR" altLang="en-US" sz="4400" dirty="0">
              <a:latin typeface="Georgia" panose="02040502050405020303" pitchFamily="18" charset="0"/>
            </a:endParaRPr>
          </a:p>
        </p:txBody>
      </p:sp>
      <p:sp>
        <p:nvSpPr>
          <p:cNvPr id="35" name="Graphic 13">
            <a:extLst>
              <a:ext uri="{FF2B5EF4-FFF2-40B4-BE49-F238E27FC236}">
                <a16:creationId xmlns="" xmlns:a16="http://schemas.microsoft.com/office/drawing/2014/main" id="{85C14F1A-9317-409F-9505-7D3017570138}"/>
              </a:ext>
            </a:extLst>
          </p:cNvPr>
          <p:cNvSpPr/>
          <p:nvPr/>
        </p:nvSpPr>
        <p:spPr>
          <a:xfrm>
            <a:off x="601826" y="1671976"/>
            <a:ext cx="1822522" cy="4436470"/>
          </a:xfrm>
          <a:custGeom>
            <a:avLst/>
            <a:gdLst>
              <a:gd name="connsiteX0" fmla="*/ 885467 w 2209800"/>
              <a:gd name="connsiteY0" fmla="*/ 1710437 h 4572000"/>
              <a:gd name="connsiteX1" fmla="*/ 892135 w 2209800"/>
              <a:gd name="connsiteY1" fmla="*/ 1752347 h 4572000"/>
              <a:gd name="connsiteX2" fmla="*/ 897850 w 2209800"/>
              <a:gd name="connsiteY2" fmla="*/ 1790447 h 4572000"/>
              <a:gd name="connsiteX3" fmla="*/ 904517 w 2209800"/>
              <a:gd name="connsiteY3" fmla="*/ 1932369 h 4572000"/>
              <a:gd name="connsiteX4" fmla="*/ 921662 w 2209800"/>
              <a:gd name="connsiteY4" fmla="*/ 2051432 h 4572000"/>
              <a:gd name="connsiteX5" fmla="*/ 928330 w 2209800"/>
              <a:gd name="connsiteY5" fmla="*/ 2101914 h 4572000"/>
              <a:gd name="connsiteX6" fmla="*/ 946427 w 2209800"/>
              <a:gd name="connsiteY6" fmla="*/ 2244789 h 4572000"/>
              <a:gd name="connsiteX7" fmla="*/ 962620 w 2209800"/>
              <a:gd name="connsiteY7" fmla="*/ 2288604 h 4572000"/>
              <a:gd name="connsiteX8" fmla="*/ 968335 w 2209800"/>
              <a:gd name="connsiteY8" fmla="*/ 2320037 h 4572000"/>
              <a:gd name="connsiteX9" fmla="*/ 973097 w 2209800"/>
              <a:gd name="connsiteY9" fmla="*/ 2427669 h 4572000"/>
              <a:gd name="connsiteX10" fmla="*/ 978812 w 2209800"/>
              <a:gd name="connsiteY10" fmla="*/ 2535302 h 4572000"/>
              <a:gd name="connsiteX11" fmla="*/ 984527 w 2209800"/>
              <a:gd name="connsiteY11" fmla="*/ 2573402 h 4572000"/>
              <a:gd name="connsiteX12" fmla="*/ 1006435 w 2209800"/>
              <a:gd name="connsiteY12" fmla="*/ 2653412 h 4572000"/>
              <a:gd name="connsiteX13" fmla="*/ 1032152 w 2209800"/>
              <a:gd name="connsiteY13" fmla="*/ 2803907 h 4572000"/>
              <a:gd name="connsiteX14" fmla="*/ 1064537 w 2209800"/>
              <a:gd name="connsiteY14" fmla="*/ 2968689 h 4572000"/>
              <a:gd name="connsiteX15" fmla="*/ 1080730 w 2209800"/>
              <a:gd name="connsiteY15" fmla="*/ 3057272 h 4572000"/>
              <a:gd name="connsiteX16" fmla="*/ 1086445 w 2209800"/>
              <a:gd name="connsiteY16" fmla="*/ 3086799 h 4572000"/>
              <a:gd name="connsiteX17" fmla="*/ 1071205 w 2209800"/>
              <a:gd name="connsiteY17" fmla="*/ 3240152 h 4572000"/>
              <a:gd name="connsiteX18" fmla="*/ 1031200 w 2209800"/>
              <a:gd name="connsiteY18" fmla="*/ 3353499 h 4572000"/>
              <a:gd name="connsiteX19" fmla="*/ 980717 w 2209800"/>
              <a:gd name="connsiteY19" fmla="*/ 3465894 h 4572000"/>
              <a:gd name="connsiteX20" fmla="*/ 928330 w 2209800"/>
              <a:gd name="connsiteY20" fmla="*/ 3567812 h 4572000"/>
              <a:gd name="connsiteX21" fmla="*/ 801647 w 2209800"/>
              <a:gd name="connsiteY21" fmla="*/ 3794507 h 4572000"/>
              <a:gd name="connsiteX22" fmla="*/ 793075 w 2209800"/>
              <a:gd name="connsiteY22" fmla="*/ 3816414 h 4572000"/>
              <a:gd name="connsiteX23" fmla="*/ 786407 w 2209800"/>
              <a:gd name="connsiteY23" fmla="*/ 3832607 h 4572000"/>
              <a:gd name="connsiteX24" fmla="*/ 734972 w 2209800"/>
              <a:gd name="connsiteY24" fmla="*/ 3904997 h 4572000"/>
              <a:gd name="connsiteX25" fmla="*/ 683537 w 2209800"/>
              <a:gd name="connsiteY25" fmla="*/ 3978339 h 4572000"/>
              <a:gd name="connsiteX26" fmla="*/ 614005 w 2209800"/>
              <a:gd name="connsiteY26" fmla="*/ 4091687 h 4572000"/>
              <a:gd name="connsiteX27" fmla="*/ 609242 w 2209800"/>
              <a:gd name="connsiteY27" fmla="*/ 4165982 h 4572000"/>
              <a:gd name="connsiteX28" fmla="*/ 646390 w 2209800"/>
              <a:gd name="connsiteY28" fmla="*/ 4245040 h 4572000"/>
              <a:gd name="connsiteX29" fmla="*/ 675917 w 2209800"/>
              <a:gd name="connsiteY29" fmla="*/ 4280282 h 4572000"/>
              <a:gd name="connsiteX30" fmla="*/ 686395 w 2209800"/>
              <a:gd name="connsiteY30" fmla="*/ 4306952 h 4572000"/>
              <a:gd name="connsiteX31" fmla="*/ 692110 w 2209800"/>
              <a:gd name="connsiteY31" fmla="*/ 4324097 h 4572000"/>
              <a:gd name="connsiteX32" fmla="*/ 793075 w 2209800"/>
              <a:gd name="connsiteY32" fmla="*/ 4383152 h 4572000"/>
              <a:gd name="connsiteX33" fmla="*/ 821650 w 2209800"/>
              <a:gd name="connsiteY33" fmla="*/ 4398392 h 4572000"/>
              <a:gd name="connsiteX34" fmla="*/ 854035 w 2209800"/>
              <a:gd name="connsiteY34" fmla="*/ 4415537 h 4572000"/>
              <a:gd name="connsiteX35" fmla="*/ 868322 w 2209800"/>
              <a:gd name="connsiteY35" fmla="*/ 4425062 h 4572000"/>
              <a:gd name="connsiteX36" fmla="*/ 887372 w 2209800"/>
              <a:gd name="connsiteY36" fmla="*/ 4444112 h 4572000"/>
              <a:gd name="connsiteX37" fmla="*/ 898802 w 2209800"/>
              <a:gd name="connsiteY37" fmla="*/ 4479355 h 4572000"/>
              <a:gd name="connsiteX38" fmla="*/ 890230 w 2209800"/>
              <a:gd name="connsiteY38" fmla="*/ 4500309 h 4572000"/>
              <a:gd name="connsiteX39" fmla="*/ 854035 w 2209800"/>
              <a:gd name="connsiteY39" fmla="*/ 4511740 h 4572000"/>
              <a:gd name="connsiteX40" fmla="*/ 772120 w 2209800"/>
              <a:gd name="connsiteY40" fmla="*/ 4520312 h 4572000"/>
              <a:gd name="connsiteX41" fmla="*/ 739735 w 2209800"/>
              <a:gd name="connsiteY41" fmla="*/ 4525074 h 4572000"/>
              <a:gd name="connsiteX42" fmla="*/ 699730 w 2209800"/>
              <a:gd name="connsiteY42" fmla="*/ 4525074 h 4572000"/>
              <a:gd name="connsiteX43" fmla="*/ 545425 w 2209800"/>
              <a:gd name="connsiteY43" fmla="*/ 4504119 h 4572000"/>
              <a:gd name="connsiteX44" fmla="*/ 506372 w 2209800"/>
              <a:gd name="connsiteY44" fmla="*/ 4501262 h 4572000"/>
              <a:gd name="connsiteX45" fmla="*/ 495895 w 2209800"/>
              <a:gd name="connsiteY45" fmla="*/ 4508882 h 4572000"/>
              <a:gd name="connsiteX46" fmla="*/ 470177 w 2209800"/>
              <a:gd name="connsiteY46" fmla="*/ 4525074 h 4572000"/>
              <a:gd name="connsiteX47" fmla="*/ 388262 w 2209800"/>
              <a:gd name="connsiteY47" fmla="*/ 4525074 h 4572000"/>
              <a:gd name="connsiteX48" fmla="*/ 358735 w 2209800"/>
              <a:gd name="connsiteY48" fmla="*/ 4523169 h 4572000"/>
              <a:gd name="connsiteX49" fmla="*/ 353020 w 2209800"/>
              <a:gd name="connsiteY49" fmla="*/ 4547934 h 4572000"/>
              <a:gd name="connsiteX50" fmla="*/ 316825 w 2209800"/>
              <a:gd name="connsiteY50" fmla="*/ 4568890 h 4572000"/>
              <a:gd name="connsiteX51" fmla="*/ 287297 w 2209800"/>
              <a:gd name="connsiteY51" fmla="*/ 4562222 h 4572000"/>
              <a:gd name="connsiteX52" fmla="*/ 175855 w 2209800"/>
              <a:gd name="connsiteY52" fmla="*/ 4508882 h 4572000"/>
              <a:gd name="connsiteX53" fmla="*/ 85367 w 2209800"/>
              <a:gd name="connsiteY53" fmla="*/ 4374580 h 4572000"/>
              <a:gd name="connsiteX54" fmla="*/ 74890 w 2209800"/>
              <a:gd name="connsiteY54" fmla="*/ 4325049 h 4572000"/>
              <a:gd name="connsiteX55" fmla="*/ 81557 w 2209800"/>
              <a:gd name="connsiteY55" fmla="*/ 4298380 h 4572000"/>
              <a:gd name="connsiteX56" fmla="*/ 84415 w 2209800"/>
              <a:gd name="connsiteY56" fmla="*/ 4290759 h 4572000"/>
              <a:gd name="connsiteX57" fmla="*/ 72032 w 2209800"/>
              <a:gd name="connsiteY57" fmla="*/ 4205034 h 4572000"/>
              <a:gd name="connsiteX58" fmla="*/ 46315 w 2209800"/>
              <a:gd name="connsiteY58" fmla="*/ 4178364 h 4572000"/>
              <a:gd name="connsiteX59" fmla="*/ 37742 w 2209800"/>
              <a:gd name="connsiteY59" fmla="*/ 4167887 h 4572000"/>
              <a:gd name="connsiteX60" fmla="*/ 12977 w 2209800"/>
              <a:gd name="connsiteY60" fmla="*/ 4050729 h 4572000"/>
              <a:gd name="connsiteX61" fmla="*/ 7262 w 2209800"/>
              <a:gd name="connsiteY61" fmla="*/ 4008819 h 4572000"/>
              <a:gd name="connsiteX62" fmla="*/ 22502 w 2209800"/>
              <a:gd name="connsiteY62" fmla="*/ 3985959 h 4572000"/>
              <a:gd name="connsiteX63" fmla="*/ 53935 w 2209800"/>
              <a:gd name="connsiteY63" fmla="*/ 3975482 h 4572000"/>
              <a:gd name="connsiteX64" fmla="*/ 62507 w 2209800"/>
              <a:gd name="connsiteY64" fmla="*/ 3974529 h 4572000"/>
              <a:gd name="connsiteX65" fmla="*/ 120610 w 2209800"/>
              <a:gd name="connsiteY65" fmla="*/ 3955479 h 4572000"/>
              <a:gd name="connsiteX66" fmla="*/ 182522 w 2209800"/>
              <a:gd name="connsiteY66" fmla="*/ 3945954 h 4572000"/>
              <a:gd name="connsiteX67" fmla="*/ 207287 w 2209800"/>
              <a:gd name="connsiteY67" fmla="*/ 3932619 h 4572000"/>
              <a:gd name="connsiteX68" fmla="*/ 233005 w 2209800"/>
              <a:gd name="connsiteY68" fmla="*/ 3907854 h 4572000"/>
              <a:gd name="connsiteX69" fmla="*/ 228242 w 2209800"/>
              <a:gd name="connsiteY69" fmla="*/ 3892614 h 4572000"/>
              <a:gd name="connsiteX70" fmla="*/ 219670 w 2209800"/>
              <a:gd name="connsiteY70" fmla="*/ 3876422 h 4572000"/>
              <a:gd name="connsiteX71" fmla="*/ 228242 w 2209800"/>
              <a:gd name="connsiteY71" fmla="*/ 3838322 h 4572000"/>
              <a:gd name="connsiteX72" fmla="*/ 231100 w 2209800"/>
              <a:gd name="connsiteY72" fmla="*/ 3817367 h 4572000"/>
              <a:gd name="connsiteX73" fmla="*/ 232052 w 2209800"/>
              <a:gd name="connsiteY73" fmla="*/ 3781172 h 4572000"/>
              <a:gd name="connsiteX74" fmla="*/ 227290 w 2209800"/>
              <a:gd name="connsiteY74" fmla="*/ 3730689 h 4572000"/>
              <a:gd name="connsiteX75" fmla="*/ 221575 w 2209800"/>
              <a:gd name="connsiteY75" fmla="*/ 3612579 h 4572000"/>
              <a:gd name="connsiteX76" fmla="*/ 220622 w 2209800"/>
              <a:gd name="connsiteY76" fmla="*/ 3493517 h 4572000"/>
              <a:gd name="connsiteX77" fmla="*/ 215860 w 2209800"/>
              <a:gd name="connsiteY77" fmla="*/ 3317304 h 4572000"/>
              <a:gd name="connsiteX78" fmla="*/ 201572 w 2209800"/>
              <a:gd name="connsiteY78" fmla="*/ 3209672 h 4572000"/>
              <a:gd name="connsiteX79" fmla="*/ 183475 w 2209800"/>
              <a:gd name="connsiteY79" fmla="*/ 3084894 h 4572000"/>
              <a:gd name="connsiteX80" fmla="*/ 172997 w 2209800"/>
              <a:gd name="connsiteY80" fmla="*/ 2980119 h 4572000"/>
              <a:gd name="connsiteX81" fmla="*/ 172045 w 2209800"/>
              <a:gd name="connsiteY81" fmla="*/ 2974404 h 4572000"/>
              <a:gd name="connsiteX82" fmla="*/ 165377 w 2209800"/>
              <a:gd name="connsiteY82" fmla="*/ 2844864 h 4572000"/>
              <a:gd name="connsiteX83" fmla="*/ 154900 w 2209800"/>
              <a:gd name="connsiteY83" fmla="*/ 2724849 h 4572000"/>
              <a:gd name="connsiteX84" fmla="*/ 154900 w 2209800"/>
              <a:gd name="connsiteY84" fmla="*/ 2719134 h 4572000"/>
              <a:gd name="connsiteX85" fmla="*/ 148232 w 2209800"/>
              <a:gd name="connsiteY85" fmla="*/ 2607692 h 4572000"/>
              <a:gd name="connsiteX86" fmla="*/ 143470 w 2209800"/>
              <a:gd name="connsiteY86" fmla="*/ 2587689 h 4572000"/>
              <a:gd name="connsiteX87" fmla="*/ 105370 w 2209800"/>
              <a:gd name="connsiteY87" fmla="*/ 2455292 h 4572000"/>
              <a:gd name="connsiteX88" fmla="*/ 96797 w 2209800"/>
              <a:gd name="connsiteY88" fmla="*/ 2437194 h 4572000"/>
              <a:gd name="connsiteX89" fmla="*/ 75842 w 2209800"/>
              <a:gd name="connsiteY89" fmla="*/ 2390522 h 4572000"/>
              <a:gd name="connsiteX90" fmla="*/ 63460 w 2209800"/>
              <a:gd name="connsiteY90" fmla="*/ 2282889 h 4572000"/>
              <a:gd name="connsiteX91" fmla="*/ 62507 w 2209800"/>
              <a:gd name="connsiteY91" fmla="*/ 2242884 h 4572000"/>
              <a:gd name="connsiteX92" fmla="*/ 57745 w 2209800"/>
              <a:gd name="connsiteY92" fmla="*/ 2176209 h 4572000"/>
              <a:gd name="connsiteX93" fmla="*/ 58697 w 2209800"/>
              <a:gd name="connsiteY93" fmla="*/ 2160969 h 4572000"/>
              <a:gd name="connsiteX94" fmla="*/ 61555 w 2209800"/>
              <a:gd name="connsiteY94" fmla="*/ 2131442 h 4572000"/>
              <a:gd name="connsiteX95" fmla="*/ 91082 w 2209800"/>
              <a:gd name="connsiteY95" fmla="*/ 1947609 h 4572000"/>
              <a:gd name="connsiteX96" fmla="*/ 154900 w 2209800"/>
              <a:gd name="connsiteY96" fmla="*/ 1763777 h 4572000"/>
              <a:gd name="connsiteX97" fmla="*/ 158710 w 2209800"/>
              <a:gd name="connsiteY97" fmla="*/ 1719009 h 4572000"/>
              <a:gd name="connsiteX98" fmla="*/ 103465 w 2209800"/>
              <a:gd name="connsiteY98" fmla="*/ 1514222 h 4572000"/>
              <a:gd name="connsiteX99" fmla="*/ 73937 w 2209800"/>
              <a:gd name="connsiteY99" fmla="*/ 1451357 h 4572000"/>
              <a:gd name="connsiteX100" fmla="*/ 50125 w 2209800"/>
              <a:gd name="connsiteY100" fmla="*/ 1349439 h 4572000"/>
              <a:gd name="connsiteX101" fmla="*/ 30122 w 2209800"/>
              <a:gd name="connsiteY101" fmla="*/ 1281812 h 4572000"/>
              <a:gd name="connsiteX102" fmla="*/ 13930 w 2209800"/>
              <a:gd name="connsiteY102" fmla="*/ 1237044 h 4572000"/>
              <a:gd name="connsiteX103" fmla="*/ 8215 w 2209800"/>
              <a:gd name="connsiteY103" fmla="*/ 1079882 h 4572000"/>
              <a:gd name="connsiteX104" fmla="*/ 18692 w 2209800"/>
              <a:gd name="connsiteY104" fmla="*/ 997014 h 4572000"/>
              <a:gd name="connsiteX105" fmla="*/ 25360 w 2209800"/>
              <a:gd name="connsiteY105" fmla="*/ 942722 h 4572000"/>
              <a:gd name="connsiteX106" fmla="*/ 77747 w 2209800"/>
              <a:gd name="connsiteY106" fmla="*/ 799847 h 4572000"/>
              <a:gd name="connsiteX107" fmla="*/ 106322 w 2209800"/>
              <a:gd name="connsiteY107" fmla="*/ 736982 h 4572000"/>
              <a:gd name="connsiteX108" fmla="*/ 116800 w 2209800"/>
              <a:gd name="connsiteY108" fmla="*/ 715074 h 4572000"/>
              <a:gd name="connsiteX109" fmla="*/ 146327 w 2209800"/>
              <a:gd name="connsiteY109" fmla="*/ 616967 h 4572000"/>
              <a:gd name="connsiteX110" fmla="*/ 185380 w 2209800"/>
              <a:gd name="connsiteY110" fmla="*/ 563627 h 4572000"/>
              <a:gd name="connsiteX111" fmla="*/ 196810 w 2209800"/>
              <a:gd name="connsiteY111" fmla="*/ 560769 h 4572000"/>
              <a:gd name="connsiteX112" fmla="*/ 233957 w 2209800"/>
              <a:gd name="connsiteY112" fmla="*/ 543624 h 4572000"/>
              <a:gd name="connsiteX113" fmla="*/ 250150 w 2209800"/>
              <a:gd name="connsiteY113" fmla="*/ 486474 h 4572000"/>
              <a:gd name="connsiteX114" fmla="*/ 241577 w 2209800"/>
              <a:gd name="connsiteY114" fmla="*/ 438849 h 4572000"/>
              <a:gd name="connsiteX115" fmla="*/ 238720 w 2209800"/>
              <a:gd name="connsiteY115" fmla="*/ 424562 h 4572000"/>
              <a:gd name="connsiteX116" fmla="*/ 227290 w 2209800"/>
              <a:gd name="connsiteY116" fmla="*/ 350267 h 4572000"/>
              <a:gd name="connsiteX117" fmla="*/ 226337 w 2209800"/>
              <a:gd name="connsiteY117" fmla="*/ 341694 h 4572000"/>
              <a:gd name="connsiteX118" fmla="*/ 231100 w 2209800"/>
              <a:gd name="connsiteY118" fmla="*/ 283592 h 4572000"/>
              <a:gd name="connsiteX119" fmla="*/ 250150 w 2209800"/>
              <a:gd name="connsiteY119" fmla="*/ 201677 h 4572000"/>
              <a:gd name="connsiteX120" fmla="*/ 271105 w 2209800"/>
              <a:gd name="connsiteY120" fmla="*/ 155957 h 4572000"/>
              <a:gd name="connsiteX121" fmla="*/ 303490 w 2209800"/>
              <a:gd name="connsiteY121" fmla="*/ 101664 h 4572000"/>
              <a:gd name="connsiteX122" fmla="*/ 358735 w 2209800"/>
              <a:gd name="connsiteY122" fmla="*/ 38799 h 4572000"/>
              <a:gd name="connsiteX123" fmla="*/ 440650 w 2209800"/>
              <a:gd name="connsiteY123" fmla="*/ 13082 h 4572000"/>
              <a:gd name="connsiteX124" fmla="*/ 503515 w 2209800"/>
              <a:gd name="connsiteY124" fmla="*/ 8319 h 4572000"/>
              <a:gd name="connsiteX125" fmla="*/ 534947 w 2209800"/>
              <a:gd name="connsiteY125" fmla="*/ 21654 h 4572000"/>
              <a:gd name="connsiteX126" fmla="*/ 548282 w 2209800"/>
              <a:gd name="connsiteY126" fmla="*/ 24512 h 4572000"/>
              <a:gd name="connsiteX127" fmla="*/ 572095 w 2209800"/>
              <a:gd name="connsiteY127" fmla="*/ 26417 h 4572000"/>
              <a:gd name="connsiteX128" fmla="*/ 628292 w 2209800"/>
              <a:gd name="connsiteY128" fmla="*/ 46419 h 4572000"/>
              <a:gd name="connsiteX129" fmla="*/ 684490 w 2209800"/>
              <a:gd name="connsiteY129" fmla="*/ 67374 h 4572000"/>
              <a:gd name="connsiteX130" fmla="*/ 709255 w 2209800"/>
              <a:gd name="connsiteY130" fmla="*/ 85472 h 4572000"/>
              <a:gd name="connsiteX131" fmla="*/ 738782 w 2209800"/>
              <a:gd name="connsiteY131" fmla="*/ 103569 h 4572000"/>
              <a:gd name="connsiteX132" fmla="*/ 759737 w 2209800"/>
              <a:gd name="connsiteY132" fmla="*/ 131192 h 4572000"/>
              <a:gd name="connsiteX133" fmla="*/ 771167 w 2209800"/>
              <a:gd name="connsiteY133" fmla="*/ 139764 h 4572000"/>
              <a:gd name="connsiteX134" fmla="*/ 832127 w 2209800"/>
              <a:gd name="connsiteY134" fmla="*/ 195009 h 4572000"/>
              <a:gd name="connsiteX135" fmla="*/ 832127 w 2209800"/>
              <a:gd name="connsiteY135" fmla="*/ 215964 h 4572000"/>
              <a:gd name="connsiteX136" fmla="*/ 829270 w 2209800"/>
              <a:gd name="connsiteY136" fmla="*/ 235967 h 4572000"/>
              <a:gd name="connsiteX137" fmla="*/ 837842 w 2209800"/>
              <a:gd name="connsiteY137" fmla="*/ 255017 h 4572000"/>
              <a:gd name="connsiteX138" fmla="*/ 823555 w 2209800"/>
              <a:gd name="connsiteY138" fmla="*/ 266447 h 4572000"/>
              <a:gd name="connsiteX139" fmla="*/ 814030 w 2209800"/>
              <a:gd name="connsiteY139" fmla="*/ 267399 h 4572000"/>
              <a:gd name="connsiteX140" fmla="*/ 773072 w 2209800"/>
              <a:gd name="connsiteY140" fmla="*/ 283592 h 4572000"/>
              <a:gd name="connsiteX141" fmla="*/ 768310 w 2209800"/>
              <a:gd name="connsiteY141" fmla="*/ 287402 h 4572000"/>
              <a:gd name="connsiteX142" fmla="*/ 761642 w 2209800"/>
              <a:gd name="connsiteY142" fmla="*/ 322644 h 4572000"/>
              <a:gd name="connsiteX143" fmla="*/ 746402 w 2209800"/>
              <a:gd name="connsiteY143" fmla="*/ 404559 h 4572000"/>
              <a:gd name="connsiteX144" fmla="*/ 750212 w 2209800"/>
              <a:gd name="connsiteY144" fmla="*/ 420752 h 4572000"/>
              <a:gd name="connsiteX145" fmla="*/ 777835 w 2209800"/>
              <a:gd name="connsiteY145" fmla="*/ 487427 h 4572000"/>
              <a:gd name="connsiteX146" fmla="*/ 775930 w 2209800"/>
              <a:gd name="connsiteY146" fmla="*/ 519812 h 4572000"/>
              <a:gd name="connsiteX147" fmla="*/ 753070 w 2209800"/>
              <a:gd name="connsiteY147" fmla="*/ 536004 h 4572000"/>
              <a:gd name="connsiteX148" fmla="*/ 715922 w 2209800"/>
              <a:gd name="connsiteY148" fmla="*/ 566484 h 4572000"/>
              <a:gd name="connsiteX149" fmla="*/ 714017 w 2209800"/>
              <a:gd name="connsiteY149" fmla="*/ 574104 h 4572000"/>
              <a:gd name="connsiteX150" fmla="*/ 691157 w 2209800"/>
              <a:gd name="connsiteY150" fmla="*/ 606489 h 4572000"/>
              <a:gd name="connsiteX151" fmla="*/ 670202 w 2209800"/>
              <a:gd name="connsiteY151" fmla="*/ 643637 h 4572000"/>
              <a:gd name="connsiteX152" fmla="*/ 618767 w 2209800"/>
              <a:gd name="connsiteY152" fmla="*/ 695072 h 4572000"/>
              <a:gd name="connsiteX153" fmla="*/ 560665 w 2209800"/>
              <a:gd name="connsiteY153" fmla="*/ 677927 h 4572000"/>
              <a:gd name="connsiteX154" fmla="*/ 522565 w 2209800"/>
              <a:gd name="connsiteY154" fmla="*/ 659829 h 4572000"/>
              <a:gd name="connsiteX155" fmla="*/ 514945 w 2209800"/>
              <a:gd name="connsiteY155" fmla="*/ 661734 h 4572000"/>
              <a:gd name="connsiteX156" fmla="*/ 514945 w 2209800"/>
              <a:gd name="connsiteY156" fmla="*/ 669354 h 4572000"/>
              <a:gd name="connsiteX157" fmla="*/ 527327 w 2209800"/>
              <a:gd name="connsiteY157" fmla="*/ 686499 h 4572000"/>
              <a:gd name="connsiteX158" fmla="*/ 607337 w 2209800"/>
              <a:gd name="connsiteY158" fmla="*/ 783654 h 4572000"/>
              <a:gd name="connsiteX159" fmla="*/ 614957 w 2209800"/>
              <a:gd name="connsiteY159" fmla="*/ 799847 h 4572000"/>
              <a:gd name="connsiteX160" fmla="*/ 647342 w 2209800"/>
              <a:gd name="connsiteY160" fmla="*/ 859854 h 4572000"/>
              <a:gd name="connsiteX161" fmla="*/ 662582 w 2209800"/>
              <a:gd name="connsiteY161" fmla="*/ 895097 h 4572000"/>
              <a:gd name="connsiteX162" fmla="*/ 693062 w 2209800"/>
              <a:gd name="connsiteY162" fmla="*/ 953199 h 4572000"/>
              <a:gd name="connsiteX163" fmla="*/ 737830 w 2209800"/>
              <a:gd name="connsiteY163" fmla="*/ 1010349 h 4572000"/>
              <a:gd name="connsiteX164" fmla="*/ 745450 w 2209800"/>
              <a:gd name="connsiteY164" fmla="*/ 1040829 h 4572000"/>
              <a:gd name="connsiteX165" fmla="*/ 765452 w 2209800"/>
              <a:gd name="connsiteY165" fmla="*/ 1063689 h 4572000"/>
              <a:gd name="connsiteX166" fmla="*/ 781645 w 2209800"/>
              <a:gd name="connsiteY166" fmla="*/ 1062737 h 4572000"/>
              <a:gd name="connsiteX167" fmla="*/ 850225 w 2209800"/>
              <a:gd name="connsiteY167" fmla="*/ 1014159 h 4572000"/>
              <a:gd name="connsiteX168" fmla="*/ 875942 w 2209800"/>
              <a:gd name="connsiteY168" fmla="*/ 993204 h 4572000"/>
              <a:gd name="connsiteX169" fmla="*/ 914995 w 2209800"/>
              <a:gd name="connsiteY169" fmla="*/ 959867 h 4572000"/>
              <a:gd name="connsiteX170" fmla="*/ 980717 w 2209800"/>
              <a:gd name="connsiteY170" fmla="*/ 896049 h 4572000"/>
              <a:gd name="connsiteX171" fmla="*/ 1082635 w 2209800"/>
              <a:gd name="connsiteY171" fmla="*/ 800799 h 4572000"/>
              <a:gd name="connsiteX172" fmla="*/ 1120735 w 2209800"/>
              <a:gd name="connsiteY172" fmla="*/ 755079 h 4572000"/>
              <a:gd name="connsiteX173" fmla="*/ 1155977 w 2209800"/>
              <a:gd name="connsiteY173" fmla="*/ 665544 h 4572000"/>
              <a:gd name="connsiteX174" fmla="*/ 1169312 w 2209800"/>
              <a:gd name="connsiteY174" fmla="*/ 635064 h 4572000"/>
              <a:gd name="connsiteX175" fmla="*/ 1189315 w 2209800"/>
              <a:gd name="connsiteY175" fmla="*/ 613157 h 4572000"/>
              <a:gd name="connsiteX176" fmla="*/ 1292185 w 2209800"/>
              <a:gd name="connsiteY176" fmla="*/ 570294 h 4572000"/>
              <a:gd name="connsiteX177" fmla="*/ 1308377 w 2209800"/>
              <a:gd name="connsiteY177" fmla="*/ 568389 h 4572000"/>
              <a:gd name="connsiteX178" fmla="*/ 1314092 w 2209800"/>
              <a:gd name="connsiteY178" fmla="*/ 552197 h 4572000"/>
              <a:gd name="connsiteX179" fmla="*/ 1339810 w 2209800"/>
              <a:gd name="connsiteY179" fmla="*/ 415989 h 4572000"/>
              <a:gd name="connsiteX180" fmla="*/ 1362670 w 2209800"/>
              <a:gd name="connsiteY180" fmla="*/ 295022 h 4572000"/>
              <a:gd name="connsiteX181" fmla="*/ 1376957 w 2209800"/>
              <a:gd name="connsiteY181" fmla="*/ 199772 h 4572000"/>
              <a:gd name="connsiteX182" fmla="*/ 1420772 w 2209800"/>
              <a:gd name="connsiteY182" fmla="*/ 168339 h 4572000"/>
              <a:gd name="connsiteX183" fmla="*/ 1502687 w 2209800"/>
              <a:gd name="connsiteY183" fmla="*/ 196914 h 4572000"/>
              <a:gd name="connsiteX184" fmla="*/ 1726525 w 2209800"/>
              <a:gd name="connsiteY184" fmla="*/ 326454 h 4572000"/>
              <a:gd name="connsiteX185" fmla="*/ 1907500 w 2209800"/>
              <a:gd name="connsiteY185" fmla="*/ 446469 h 4572000"/>
              <a:gd name="connsiteX186" fmla="*/ 2032277 w 2209800"/>
              <a:gd name="connsiteY186" fmla="*/ 540767 h 4572000"/>
              <a:gd name="connsiteX187" fmla="*/ 2127527 w 2209800"/>
              <a:gd name="connsiteY187" fmla="*/ 624587 h 4572000"/>
              <a:gd name="connsiteX188" fmla="*/ 2143720 w 2209800"/>
              <a:gd name="connsiteY188" fmla="*/ 656972 h 4572000"/>
              <a:gd name="connsiteX189" fmla="*/ 2154197 w 2209800"/>
              <a:gd name="connsiteY189" fmla="*/ 681737 h 4572000"/>
              <a:gd name="connsiteX190" fmla="*/ 2201822 w 2209800"/>
              <a:gd name="connsiteY190" fmla="*/ 776987 h 4572000"/>
              <a:gd name="connsiteX191" fmla="*/ 2191345 w 2209800"/>
              <a:gd name="connsiteY191" fmla="*/ 810324 h 4572000"/>
              <a:gd name="connsiteX192" fmla="*/ 2128480 w 2209800"/>
              <a:gd name="connsiteY192" fmla="*/ 838899 h 4572000"/>
              <a:gd name="connsiteX193" fmla="*/ 1975127 w 2209800"/>
              <a:gd name="connsiteY193" fmla="*/ 909384 h 4572000"/>
              <a:gd name="connsiteX194" fmla="*/ 1919882 w 2209800"/>
              <a:gd name="connsiteY194" fmla="*/ 954152 h 4572000"/>
              <a:gd name="connsiteX195" fmla="*/ 1789390 w 2209800"/>
              <a:gd name="connsiteY195" fmla="*/ 1127507 h 4572000"/>
              <a:gd name="connsiteX196" fmla="*/ 1718905 w 2209800"/>
              <a:gd name="connsiteY196" fmla="*/ 1210374 h 4572000"/>
              <a:gd name="connsiteX197" fmla="*/ 1712237 w 2209800"/>
              <a:gd name="connsiteY197" fmla="*/ 1233234 h 4572000"/>
              <a:gd name="connsiteX198" fmla="*/ 1712237 w 2209800"/>
              <a:gd name="connsiteY198" fmla="*/ 1248474 h 4572000"/>
              <a:gd name="connsiteX199" fmla="*/ 1689377 w 2209800"/>
              <a:gd name="connsiteY199" fmla="*/ 1266572 h 4572000"/>
              <a:gd name="connsiteX200" fmla="*/ 1677947 w 2209800"/>
              <a:gd name="connsiteY200" fmla="*/ 1277049 h 4572000"/>
              <a:gd name="connsiteX201" fmla="*/ 1679852 w 2209800"/>
              <a:gd name="connsiteY201" fmla="*/ 1324674 h 4572000"/>
              <a:gd name="connsiteX202" fmla="*/ 1683662 w 2209800"/>
              <a:gd name="connsiteY202" fmla="*/ 1338009 h 4572000"/>
              <a:gd name="connsiteX203" fmla="*/ 1676042 w 2209800"/>
              <a:gd name="connsiteY203" fmla="*/ 1374204 h 4572000"/>
              <a:gd name="connsiteX204" fmla="*/ 1663660 w 2209800"/>
              <a:gd name="connsiteY204" fmla="*/ 1398969 h 4572000"/>
              <a:gd name="connsiteX205" fmla="*/ 1620797 w 2209800"/>
              <a:gd name="connsiteY205" fmla="*/ 1477074 h 4572000"/>
              <a:gd name="connsiteX206" fmla="*/ 1596032 w 2209800"/>
              <a:gd name="connsiteY206" fmla="*/ 1509459 h 4572000"/>
              <a:gd name="connsiteX207" fmla="*/ 1565552 w 2209800"/>
              <a:gd name="connsiteY207" fmla="*/ 1588517 h 4572000"/>
              <a:gd name="connsiteX208" fmla="*/ 1510307 w 2209800"/>
              <a:gd name="connsiteY208" fmla="*/ 1754252 h 4572000"/>
              <a:gd name="connsiteX209" fmla="*/ 1486495 w 2209800"/>
              <a:gd name="connsiteY209" fmla="*/ 1843787 h 4572000"/>
              <a:gd name="connsiteX210" fmla="*/ 1451252 w 2209800"/>
              <a:gd name="connsiteY210" fmla="*/ 1860932 h 4572000"/>
              <a:gd name="connsiteX211" fmla="*/ 1342667 w 2209800"/>
              <a:gd name="connsiteY211" fmla="*/ 1806639 h 4572000"/>
              <a:gd name="connsiteX212" fmla="*/ 1325522 w 2209800"/>
              <a:gd name="connsiteY212" fmla="*/ 1794257 h 4572000"/>
              <a:gd name="connsiteX213" fmla="*/ 1321712 w 2209800"/>
              <a:gd name="connsiteY213" fmla="*/ 1768539 h 4572000"/>
              <a:gd name="connsiteX214" fmla="*/ 1360765 w 2209800"/>
              <a:gd name="connsiteY214" fmla="*/ 1689482 h 4572000"/>
              <a:gd name="connsiteX215" fmla="*/ 1358860 w 2209800"/>
              <a:gd name="connsiteY215" fmla="*/ 1681862 h 4572000"/>
              <a:gd name="connsiteX216" fmla="*/ 1353145 w 2209800"/>
              <a:gd name="connsiteY216" fmla="*/ 1683767 h 4572000"/>
              <a:gd name="connsiteX217" fmla="*/ 1352192 w 2209800"/>
              <a:gd name="connsiteY217" fmla="*/ 1686624 h 4572000"/>
              <a:gd name="connsiteX218" fmla="*/ 1284565 w 2209800"/>
              <a:gd name="connsiteY218" fmla="*/ 1725677 h 4572000"/>
              <a:gd name="connsiteX219" fmla="*/ 1127402 w 2209800"/>
              <a:gd name="connsiteY219" fmla="*/ 1719009 h 4572000"/>
              <a:gd name="connsiteX220" fmla="*/ 1075015 w 2209800"/>
              <a:gd name="connsiteY220" fmla="*/ 1708532 h 4572000"/>
              <a:gd name="connsiteX221" fmla="*/ 979765 w 2209800"/>
              <a:gd name="connsiteY221" fmla="*/ 1695197 h 4572000"/>
              <a:gd name="connsiteX222" fmla="*/ 947380 w 2209800"/>
              <a:gd name="connsiteY222" fmla="*/ 1689482 h 4572000"/>
              <a:gd name="connsiteX223" fmla="*/ 935950 w 2209800"/>
              <a:gd name="connsiteY223" fmla="*/ 1688529 h 4572000"/>
              <a:gd name="connsiteX224" fmla="*/ 904517 w 2209800"/>
              <a:gd name="connsiteY224" fmla="*/ 1689482 h 4572000"/>
              <a:gd name="connsiteX225" fmla="*/ 885467 w 2209800"/>
              <a:gd name="connsiteY225" fmla="*/ 1710437 h 4572000"/>
              <a:gd name="connsiteX226" fmla="*/ 1225510 w 2209800"/>
              <a:gd name="connsiteY226" fmla="*/ 1051307 h 4572000"/>
              <a:gd name="connsiteX227" fmla="*/ 1219795 w 2209800"/>
              <a:gd name="connsiteY227" fmla="*/ 1039877 h 4572000"/>
              <a:gd name="connsiteX228" fmla="*/ 1209317 w 2209800"/>
              <a:gd name="connsiteY228" fmla="*/ 1047497 h 4572000"/>
              <a:gd name="connsiteX229" fmla="*/ 1189315 w 2209800"/>
              <a:gd name="connsiteY229" fmla="*/ 1070357 h 4572000"/>
              <a:gd name="connsiteX230" fmla="*/ 1111210 w 2209800"/>
              <a:gd name="connsiteY230" fmla="*/ 1141794 h 4572000"/>
              <a:gd name="connsiteX231" fmla="*/ 983575 w 2209800"/>
              <a:gd name="connsiteY231" fmla="*/ 1257047 h 4572000"/>
              <a:gd name="connsiteX232" fmla="*/ 883562 w 2209800"/>
              <a:gd name="connsiteY232" fmla="*/ 1344677 h 4572000"/>
              <a:gd name="connsiteX233" fmla="*/ 867370 w 2209800"/>
              <a:gd name="connsiteY233" fmla="*/ 1358964 h 4572000"/>
              <a:gd name="connsiteX234" fmla="*/ 869275 w 2209800"/>
              <a:gd name="connsiteY234" fmla="*/ 1381824 h 4572000"/>
              <a:gd name="connsiteX235" fmla="*/ 900707 w 2209800"/>
              <a:gd name="connsiteY235" fmla="*/ 1388492 h 4572000"/>
              <a:gd name="connsiteX236" fmla="*/ 959762 w 2209800"/>
              <a:gd name="connsiteY236" fmla="*/ 1378014 h 4572000"/>
              <a:gd name="connsiteX237" fmla="*/ 977860 w 2209800"/>
              <a:gd name="connsiteY237" fmla="*/ 1378014 h 4572000"/>
              <a:gd name="connsiteX238" fmla="*/ 1017865 w 2209800"/>
              <a:gd name="connsiteY238" fmla="*/ 1390397 h 4572000"/>
              <a:gd name="connsiteX239" fmla="*/ 1092160 w 2209800"/>
              <a:gd name="connsiteY239" fmla="*/ 1401827 h 4572000"/>
              <a:gd name="connsiteX240" fmla="*/ 1178837 w 2209800"/>
              <a:gd name="connsiteY240" fmla="*/ 1394207 h 4572000"/>
              <a:gd name="connsiteX241" fmla="*/ 1212175 w 2209800"/>
              <a:gd name="connsiteY241" fmla="*/ 1358964 h 4572000"/>
              <a:gd name="connsiteX242" fmla="*/ 1218842 w 2209800"/>
              <a:gd name="connsiteY242" fmla="*/ 1131317 h 4572000"/>
              <a:gd name="connsiteX243" fmla="*/ 1225510 w 2209800"/>
              <a:gd name="connsiteY243" fmla="*/ 1051307 h 4572000"/>
              <a:gd name="connsiteX244" fmla="*/ 574000 w 2209800"/>
              <a:gd name="connsiteY244" fmla="*/ 3282062 h 4572000"/>
              <a:gd name="connsiteX245" fmla="*/ 576857 w 2209800"/>
              <a:gd name="connsiteY245" fmla="*/ 3288729 h 4572000"/>
              <a:gd name="connsiteX246" fmla="*/ 579715 w 2209800"/>
              <a:gd name="connsiteY246" fmla="*/ 3280157 h 4572000"/>
              <a:gd name="connsiteX247" fmla="*/ 599717 w 2209800"/>
              <a:gd name="connsiteY247" fmla="*/ 3233484 h 4572000"/>
              <a:gd name="connsiteX248" fmla="*/ 619720 w 2209800"/>
              <a:gd name="connsiteY248" fmla="*/ 3218244 h 4572000"/>
              <a:gd name="connsiteX249" fmla="*/ 634007 w 2209800"/>
              <a:gd name="connsiteY249" fmla="*/ 3211577 h 4572000"/>
              <a:gd name="connsiteX250" fmla="*/ 652105 w 2209800"/>
              <a:gd name="connsiteY250" fmla="*/ 3183954 h 4572000"/>
              <a:gd name="connsiteX251" fmla="*/ 644485 w 2209800"/>
              <a:gd name="connsiteY251" fmla="*/ 3169667 h 4572000"/>
              <a:gd name="connsiteX252" fmla="*/ 619720 w 2209800"/>
              <a:gd name="connsiteY252" fmla="*/ 3131567 h 4572000"/>
              <a:gd name="connsiteX253" fmla="*/ 620672 w 2209800"/>
              <a:gd name="connsiteY253" fmla="*/ 3102992 h 4572000"/>
              <a:gd name="connsiteX254" fmla="*/ 602575 w 2209800"/>
              <a:gd name="connsiteY254" fmla="*/ 3070607 h 4572000"/>
              <a:gd name="connsiteX255" fmla="*/ 597812 w 2209800"/>
              <a:gd name="connsiteY255" fmla="*/ 3094419 h 4572000"/>
              <a:gd name="connsiteX256" fmla="*/ 593050 w 2209800"/>
              <a:gd name="connsiteY256" fmla="*/ 3129662 h 4572000"/>
              <a:gd name="connsiteX257" fmla="*/ 581620 w 2209800"/>
              <a:gd name="connsiteY257" fmla="*/ 3231579 h 4572000"/>
              <a:gd name="connsiteX258" fmla="*/ 574000 w 2209800"/>
              <a:gd name="connsiteY258" fmla="*/ 3282062 h 4572000"/>
              <a:gd name="connsiteX259" fmla="*/ 337780 w 2209800"/>
              <a:gd name="connsiteY259" fmla="*/ 4482212 h 4572000"/>
              <a:gd name="connsiteX260" fmla="*/ 329207 w 2209800"/>
              <a:gd name="connsiteY260" fmla="*/ 4370769 h 4572000"/>
              <a:gd name="connsiteX261" fmla="*/ 316825 w 2209800"/>
              <a:gd name="connsiteY261" fmla="*/ 4340290 h 4572000"/>
              <a:gd name="connsiteX262" fmla="*/ 308252 w 2209800"/>
              <a:gd name="connsiteY262" fmla="*/ 4340290 h 4572000"/>
              <a:gd name="connsiteX263" fmla="*/ 292060 w 2209800"/>
              <a:gd name="connsiteY263" fmla="*/ 4368865 h 4572000"/>
              <a:gd name="connsiteX264" fmla="*/ 289202 w 2209800"/>
              <a:gd name="connsiteY264" fmla="*/ 4401249 h 4572000"/>
              <a:gd name="connsiteX265" fmla="*/ 326350 w 2209800"/>
              <a:gd name="connsiteY265" fmla="*/ 4486974 h 4572000"/>
              <a:gd name="connsiteX266" fmla="*/ 333970 w 2209800"/>
              <a:gd name="connsiteY266" fmla="*/ 4495547 h 4572000"/>
              <a:gd name="connsiteX267" fmla="*/ 336827 w 2209800"/>
              <a:gd name="connsiteY267" fmla="*/ 4485069 h 4572000"/>
              <a:gd name="connsiteX268" fmla="*/ 337780 w 2209800"/>
              <a:gd name="connsiteY268" fmla="*/ 4482212 h 4572000"/>
              <a:gd name="connsiteX269" fmla="*/ 1225510 w 2209800"/>
              <a:gd name="connsiteY269" fmla="*/ 903669 h 4572000"/>
              <a:gd name="connsiteX270" fmla="*/ 1225510 w 2209800"/>
              <a:gd name="connsiteY270" fmla="*/ 903669 h 4572000"/>
              <a:gd name="connsiteX271" fmla="*/ 1225510 w 2209800"/>
              <a:gd name="connsiteY271" fmla="*/ 891287 h 4572000"/>
              <a:gd name="connsiteX272" fmla="*/ 1222652 w 2209800"/>
              <a:gd name="connsiteY272" fmla="*/ 862712 h 4572000"/>
              <a:gd name="connsiteX273" fmla="*/ 1194077 w 2209800"/>
              <a:gd name="connsiteY273" fmla="*/ 877952 h 4572000"/>
              <a:gd name="connsiteX274" fmla="*/ 1189315 w 2209800"/>
              <a:gd name="connsiteY274" fmla="*/ 881762 h 4572000"/>
              <a:gd name="connsiteX275" fmla="*/ 1187410 w 2209800"/>
              <a:gd name="connsiteY275" fmla="*/ 901764 h 4572000"/>
              <a:gd name="connsiteX276" fmla="*/ 1215985 w 2209800"/>
              <a:gd name="connsiteY276" fmla="*/ 936054 h 4572000"/>
              <a:gd name="connsiteX277" fmla="*/ 1222652 w 2209800"/>
              <a:gd name="connsiteY277" fmla="*/ 941769 h 4572000"/>
              <a:gd name="connsiteX278" fmla="*/ 1224557 w 2209800"/>
              <a:gd name="connsiteY278" fmla="*/ 933197 h 4572000"/>
              <a:gd name="connsiteX279" fmla="*/ 1225510 w 2209800"/>
              <a:gd name="connsiteY279" fmla="*/ 903669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209800" h="4572000">
                <a:moveTo>
                  <a:pt x="885467" y="1710437"/>
                </a:moveTo>
                <a:cubicBezTo>
                  <a:pt x="887372" y="1721867"/>
                  <a:pt x="890230" y="1737107"/>
                  <a:pt x="892135" y="1752347"/>
                </a:cubicBezTo>
                <a:cubicBezTo>
                  <a:pt x="894040" y="1764729"/>
                  <a:pt x="896897" y="1778064"/>
                  <a:pt x="897850" y="1790447"/>
                </a:cubicBezTo>
                <a:cubicBezTo>
                  <a:pt x="900707" y="1838072"/>
                  <a:pt x="899755" y="1885697"/>
                  <a:pt x="904517" y="1932369"/>
                </a:cubicBezTo>
                <a:cubicBezTo>
                  <a:pt x="908327" y="1972374"/>
                  <a:pt x="915947" y="2011427"/>
                  <a:pt x="921662" y="2051432"/>
                </a:cubicBezTo>
                <a:cubicBezTo>
                  <a:pt x="924520" y="2068577"/>
                  <a:pt x="926425" y="2084769"/>
                  <a:pt x="928330" y="2101914"/>
                </a:cubicBezTo>
                <a:cubicBezTo>
                  <a:pt x="934045" y="2149539"/>
                  <a:pt x="938807" y="2197164"/>
                  <a:pt x="946427" y="2244789"/>
                </a:cubicBezTo>
                <a:cubicBezTo>
                  <a:pt x="949285" y="2260029"/>
                  <a:pt x="949285" y="2277174"/>
                  <a:pt x="962620" y="2288604"/>
                </a:cubicBezTo>
                <a:cubicBezTo>
                  <a:pt x="972145" y="2297177"/>
                  <a:pt x="970240" y="2308607"/>
                  <a:pt x="968335" y="2320037"/>
                </a:cubicBezTo>
                <a:cubicBezTo>
                  <a:pt x="962620" y="2356232"/>
                  <a:pt x="961667" y="2391474"/>
                  <a:pt x="973097" y="2427669"/>
                </a:cubicBezTo>
                <a:cubicBezTo>
                  <a:pt x="983575" y="2461959"/>
                  <a:pt x="987385" y="2498154"/>
                  <a:pt x="978812" y="2535302"/>
                </a:cubicBezTo>
                <a:cubicBezTo>
                  <a:pt x="975955" y="2546732"/>
                  <a:pt x="977860" y="2562924"/>
                  <a:pt x="984527" y="2573402"/>
                </a:cubicBezTo>
                <a:cubicBezTo>
                  <a:pt x="1000720" y="2598167"/>
                  <a:pt x="1001672" y="2626742"/>
                  <a:pt x="1006435" y="2653412"/>
                </a:cubicBezTo>
                <a:cubicBezTo>
                  <a:pt x="1015960" y="2703894"/>
                  <a:pt x="1022627" y="2754377"/>
                  <a:pt x="1032152" y="2803907"/>
                </a:cubicBezTo>
                <a:cubicBezTo>
                  <a:pt x="1042630" y="2859152"/>
                  <a:pt x="1054060" y="2913444"/>
                  <a:pt x="1064537" y="2968689"/>
                </a:cubicBezTo>
                <a:cubicBezTo>
                  <a:pt x="1070252" y="2998217"/>
                  <a:pt x="1075015" y="3027744"/>
                  <a:pt x="1080730" y="3057272"/>
                </a:cubicBezTo>
                <a:cubicBezTo>
                  <a:pt x="1082635" y="3066797"/>
                  <a:pt x="1084540" y="3077274"/>
                  <a:pt x="1086445" y="3086799"/>
                </a:cubicBezTo>
                <a:cubicBezTo>
                  <a:pt x="1098827" y="3140139"/>
                  <a:pt x="1092160" y="3189669"/>
                  <a:pt x="1071205" y="3240152"/>
                </a:cubicBezTo>
                <a:cubicBezTo>
                  <a:pt x="1055965" y="3277299"/>
                  <a:pt x="1045487" y="3316352"/>
                  <a:pt x="1031200" y="3353499"/>
                </a:cubicBezTo>
                <a:cubicBezTo>
                  <a:pt x="1015960" y="3391599"/>
                  <a:pt x="1002625" y="3430652"/>
                  <a:pt x="980717" y="3465894"/>
                </a:cubicBezTo>
                <a:cubicBezTo>
                  <a:pt x="960715" y="3498279"/>
                  <a:pt x="946427" y="3534474"/>
                  <a:pt x="928330" y="3567812"/>
                </a:cubicBezTo>
                <a:cubicBezTo>
                  <a:pt x="888325" y="3644964"/>
                  <a:pt x="846415" y="3720212"/>
                  <a:pt x="801647" y="3794507"/>
                </a:cubicBezTo>
                <a:cubicBezTo>
                  <a:pt x="797837" y="3801174"/>
                  <a:pt x="795932" y="3808794"/>
                  <a:pt x="793075" y="3816414"/>
                </a:cubicBezTo>
                <a:cubicBezTo>
                  <a:pt x="791170" y="3822129"/>
                  <a:pt x="789265" y="3827844"/>
                  <a:pt x="786407" y="3832607"/>
                </a:cubicBezTo>
                <a:cubicBezTo>
                  <a:pt x="773072" y="3859277"/>
                  <a:pt x="754975" y="3882137"/>
                  <a:pt x="734972" y="3904997"/>
                </a:cubicBezTo>
                <a:cubicBezTo>
                  <a:pt x="714970" y="3926904"/>
                  <a:pt x="698777" y="3953574"/>
                  <a:pt x="683537" y="3978339"/>
                </a:cubicBezTo>
                <a:cubicBezTo>
                  <a:pt x="659725" y="4015487"/>
                  <a:pt x="637817" y="4054539"/>
                  <a:pt x="614005" y="4091687"/>
                </a:cubicBezTo>
                <a:cubicBezTo>
                  <a:pt x="598765" y="4116452"/>
                  <a:pt x="592097" y="4138359"/>
                  <a:pt x="609242" y="4165982"/>
                </a:cubicBezTo>
                <a:cubicBezTo>
                  <a:pt x="624482" y="4190747"/>
                  <a:pt x="635912" y="4218369"/>
                  <a:pt x="646390" y="4245040"/>
                </a:cubicBezTo>
                <a:cubicBezTo>
                  <a:pt x="653057" y="4260280"/>
                  <a:pt x="660677" y="4273615"/>
                  <a:pt x="675917" y="4280282"/>
                </a:cubicBezTo>
                <a:cubicBezTo>
                  <a:pt x="688300" y="4285997"/>
                  <a:pt x="692110" y="4294569"/>
                  <a:pt x="686395" y="4306952"/>
                </a:cubicBezTo>
                <a:cubicBezTo>
                  <a:pt x="683537" y="4313619"/>
                  <a:pt x="683537" y="4318382"/>
                  <a:pt x="692110" y="4324097"/>
                </a:cubicBezTo>
                <a:cubicBezTo>
                  <a:pt x="724495" y="4346005"/>
                  <a:pt x="754975" y="4370769"/>
                  <a:pt x="793075" y="4383152"/>
                </a:cubicBezTo>
                <a:cubicBezTo>
                  <a:pt x="803552" y="4386962"/>
                  <a:pt x="814030" y="4391724"/>
                  <a:pt x="821650" y="4398392"/>
                </a:cubicBezTo>
                <a:cubicBezTo>
                  <a:pt x="831175" y="4406965"/>
                  <a:pt x="838795" y="4416490"/>
                  <a:pt x="854035" y="4415537"/>
                </a:cubicBezTo>
                <a:cubicBezTo>
                  <a:pt x="858797" y="4415537"/>
                  <a:pt x="864512" y="4421252"/>
                  <a:pt x="868322" y="4425062"/>
                </a:cubicBezTo>
                <a:cubicBezTo>
                  <a:pt x="874990" y="4430777"/>
                  <a:pt x="880705" y="4439349"/>
                  <a:pt x="887372" y="4444112"/>
                </a:cubicBezTo>
                <a:cubicBezTo>
                  <a:pt x="901660" y="4452684"/>
                  <a:pt x="906422" y="4463162"/>
                  <a:pt x="898802" y="4479355"/>
                </a:cubicBezTo>
                <a:cubicBezTo>
                  <a:pt x="895945" y="4486022"/>
                  <a:pt x="900707" y="4496499"/>
                  <a:pt x="890230" y="4500309"/>
                </a:cubicBezTo>
                <a:cubicBezTo>
                  <a:pt x="877847" y="4505072"/>
                  <a:pt x="864512" y="4513644"/>
                  <a:pt x="854035" y="4511740"/>
                </a:cubicBezTo>
                <a:cubicBezTo>
                  <a:pt x="825460" y="4506024"/>
                  <a:pt x="798790" y="4518407"/>
                  <a:pt x="772120" y="4520312"/>
                </a:cubicBezTo>
                <a:cubicBezTo>
                  <a:pt x="761642" y="4521265"/>
                  <a:pt x="750212" y="4524122"/>
                  <a:pt x="739735" y="4525074"/>
                </a:cubicBezTo>
                <a:cubicBezTo>
                  <a:pt x="726400" y="4526027"/>
                  <a:pt x="713065" y="4524122"/>
                  <a:pt x="699730" y="4525074"/>
                </a:cubicBezTo>
                <a:cubicBezTo>
                  <a:pt x="646390" y="4528884"/>
                  <a:pt x="595907" y="4516502"/>
                  <a:pt x="545425" y="4504119"/>
                </a:cubicBezTo>
                <a:cubicBezTo>
                  <a:pt x="533042" y="4501262"/>
                  <a:pt x="519707" y="4501262"/>
                  <a:pt x="506372" y="4501262"/>
                </a:cubicBezTo>
                <a:cubicBezTo>
                  <a:pt x="502562" y="4501262"/>
                  <a:pt x="496847" y="4506024"/>
                  <a:pt x="495895" y="4508882"/>
                </a:cubicBezTo>
                <a:cubicBezTo>
                  <a:pt x="492085" y="4523169"/>
                  <a:pt x="482560" y="4525074"/>
                  <a:pt x="470177" y="4525074"/>
                </a:cubicBezTo>
                <a:cubicBezTo>
                  <a:pt x="442555" y="4525074"/>
                  <a:pt x="414932" y="4525074"/>
                  <a:pt x="388262" y="4525074"/>
                </a:cubicBezTo>
                <a:cubicBezTo>
                  <a:pt x="378737" y="4525074"/>
                  <a:pt x="367307" y="4520312"/>
                  <a:pt x="358735" y="4523169"/>
                </a:cubicBezTo>
                <a:cubicBezTo>
                  <a:pt x="354925" y="4525074"/>
                  <a:pt x="355877" y="4539362"/>
                  <a:pt x="353020" y="4547934"/>
                </a:cubicBezTo>
                <a:cubicBezTo>
                  <a:pt x="346352" y="4566984"/>
                  <a:pt x="337780" y="4571747"/>
                  <a:pt x="316825" y="4568890"/>
                </a:cubicBezTo>
                <a:cubicBezTo>
                  <a:pt x="307300" y="4567937"/>
                  <a:pt x="296822" y="4566032"/>
                  <a:pt x="287297" y="4562222"/>
                </a:cubicBezTo>
                <a:cubicBezTo>
                  <a:pt x="249197" y="4546982"/>
                  <a:pt x="210145" y="4533647"/>
                  <a:pt x="175855" y="4508882"/>
                </a:cubicBezTo>
                <a:cubicBezTo>
                  <a:pt x="128230" y="4475544"/>
                  <a:pt x="100607" y="4429824"/>
                  <a:pt x="85367" y="4374580"/>
                </a:cubicBezTo>
                <a:cubicBezTo>
                  <a:pt x="80605" y="4358387"/>
                  <a:pt x="76795" y="4341242"/>
                  <a:pt x="74890" y="4325049"/>
                </a:cubicBezTo>
                <a:cubicBezTo>
                  <a:pt x="73937" y="4315524"/>
                  <a:pt x="69175" y="4305047"/>
                  <a:pt x="81557" y="4298380"/>
                </a:cubicBezTo>
                <a:cubicBezTo>
                  <a:pt x="83462" y="4297427"/>
                  <a:pt x="84415" y="4292665"/>
                  <a:pt x="84415" y="4290759"/>
                </a:cubicBezTo>
                <a:cubicBezTo>
                  <a:pt x="80605" y="4262184"/>
                  <a:pt x="78700" y="4232657"/>
                  <a:pt x="72032" y="4205034"/>
                </a:cubicBezTo>
                <a:cubicBezTo>
                  <a:pt x="69175" y="4194557"/>
                  <a:pt x="54887" y="4186937"/>
                  <a:pt x="46315" y="4178364"/>
                </a:cubicBezTo>
                <a:cubicBezTo>
                  <a:pt x="43457" y="4175507"/>
                  <a:pt x="37742" y="4171697"/>
                  <a:pt x="37742" y="4167887"/>
                </a:cubicBezTo>
                <a:cubicBezTo>
                  <a:pt x="29170" y="4128834"/>
                  <a:pt x="20597" y="4089782"/>
                  <a:pt x="12977" y="4050729"/>
                </a:cubicBezTo>
                <a:cubicBezTo>
                  <a:pt x="10120" y="4037394"/>
                  <a:pt x="8215" y="4023107"/>
                  <a:pt x="7262" y="4008819"/>
                </a:cubicBezTo>
                <a:cubicBezTo>
                  <a:pt x="6310" y="3997389"/>
                  <a:pt x="11072" y="3989769"/>
                  <a:pt x="22502" y="3985959"/>
                </a:cubicBezTo>
                <a:cubicBezTo>
                  <a:pt x="32980" y="3983102"/>
                  <a:pt x="43457" y="3978339"/>
                  <a:pt x="53935" y="3975482"/>
                </a:cubicBezTo>
                <a:cubicBezTo>
                  <a:pt x="56792" y="3974529"/>
                  <a:pt x="61555" y="3976434"/>
                  <a:pt x="62507" y="3974529"/>
                </a:cubicBezTo>
                <a:cubicBezTo>
                  <a:pt x="77747" y="3954527"/>
                  <a:pt x="101560" y="3962147"/>
                  <a:pt x="120610" y="3955479"/>
                </a:cubicBezTo>
                <a:cubicBezTo>
                  <a:pt x="141565" y="3947859"/>
                  <a:pt x="161567" y="3945002"/>
                  <a:pt x="182522" y="3945954"/>
                </a:cubicBezTo>
                <a:cubicBezTo>
                  <a:pt x="193952" y="3946907"/>
                  <a:pt x="200620" y="3942144"/>
                  <a:pt x="207287" y="3932619"/>
                </a:cubicBezTo>
                <a:cubicBezTo>
                  <a:pt x="213955" y="3923094"/>
                  <a:pt x="224432" y="3916427"/>
                  <a:pt x="233005" y="3907854"/>
                </a:cubicBezTo>
                <a:cubicBezTo>
                  <a:pt x="240625" y="3898329"/>
                  <a:pt x="239672" y="3894519"/>
                  <a:pt x="228242" y="3892614"/>
                </a:cubicBezTo>
                <a:cubicBezTo>
                  <a:pt x="217765" y="3890709"/>
                  <a:pt x="213002" y="3886899"/>
                  <a:pt x="219670" y="3876422"/>
                </a:cubicBezTo>
                <a:cubicBezTo>
                  <a:pt x="227290" y="3864992"/>
                  <a:pt x="228242" y="3851657"/>
                  <a:pt x="228242" y="3838322"/>
                </a:cubicBezTo>
                <a:cubicBezTo>
                  <a:pt x="228242" y="3831654"/>
                  <a:pt x="230147" y="3824034"/>
                  <a:pt x="231100" y="3817367"/>
                </a:cubicBezTo>
                <a:cubicBezTo>
                  <a:pt x="232052" y="3804984"/>
                  <a:pt x="235862" y="3791649"/>
                  <a:pt x="232052" y="3781172"/>
                </a:cubicBezTo>
                <a:cubicBezTo>
                  <a:pt x="226337" y="3764027"/>
                  <a:pt x="227290" y="3746882"/>
                  <a:pt x="227290" y="3730689"/>
                </a:cubicBezTo>
                <a:cubicBezTo>
                  <a:pt x="225385" y="3691637"/>
                  <a:pt x="222527" y="3652584"/>
                  <a:pt x="221575" y="3612579"/>
                </a:cubicBezTo>
                <a:cubicBezTo>
                  <a:pt x="220622" y="3572574"/>
                  <a:pt x="225385" y="3532569"/>
                  <a:pt x="220622" y="3493517"/>
                </a:cubicBezTo>
                <a:cubicBezTo>
                  <a:pt x="213955" y="3434462"/>
                  <a:pt x="219670" y="3376359"/>
                  <a:pt x="215860" y="3317304"/>
                </a:cubicBezTo>
                <a:cubicBezTo>
                  <a:pt x="213955" y="3281109"/>
                  <a:pt x="208240" y="3245867"/>
                  <a:pt x="201572" y="3209672"/>
                </a:cubicBezTo>
                <a:cubicBezTo>
                  <a:pt x="193952" y="3168714"/>
                  <a:pt x="187285" y="3126804"/>
                  <a:pt x="183475" y="3084894"/>
                </a:cubicBezTo>
                <a:cubicBezTo>
                  <a:pt x="180617" y="3049652"/>
                  <a:pt x="184427" y="3014409"/>
                  <a:pt x="172997" y="2980119"/>
                </a:cubicBezTo>
                <a:cubicBezTo>
                  <a:pt x="172045" y="2978214"/>
                  <a:pt x="172045" y="2976309"/>
                  <a:pt x="172045" y="2974404"/>
                </a:cubicBezTo>
                <a:cubicBezTo>
                  <a:pt x="170140" y="2931542"/>
                  <a:pt x="168235" y="2887727"/>
                  <a:pt x="165377" y="2844864"/>
                </a:cubicBezTo>
                <a:cubicBezTo>
                  <a:pt x="162520" y="2804859"/>
                  <a:pt x="158710" y="2764854"/>
                  <a:pt x="154900" y="2724849"/>
                </a:cubicBezTo>
                <a:cubicBezTo>
                  <a:pt x="154900" y="2722944"/>
                  <a:pt x="154900" y="2721039"/>
                  <a:pt x="154900" y="2719134"/>
                </a:cubicBezTo>
                <a:cubicBezTo>
                  <a:pt x="152995" y="2681987"/>
                  <a:pt x="150137" y="2644839"/>
                  <a:pt x="148232" y="2607692"/>
                </a:cubicBezTo>
                <a:cubicBezTo>
                  <a:pt x="147280" y="2601024"/>
                  <a:pt x="145375" y="2594357"/>
                  <a:pt x="143470" y="2587689"/>
                </a:cubicBezTo>
                <a:cubicBezTo>
                  <a:pt x="131087" y="2543874"/>
                  <a:pt x="118705" y="2499107"/>
                  <a:pt x="105370" y="2455292"/>
                </a:cubicBezTo>
                <a:cubicBezTo>
                  <a:pt x="103465" y="2448624"/>
                  <a:pt x="101560" y="2439099"/>
                  <a:pt x="96797" y="2437194"/>
                </a:cubicBezTo>
                <a:cubicBezTo>
                  <a:pt x="75842" y="2426717"/>
                  <a:pt x="77747" y="2406714"/>
                  <a:pt x="75842" y="2390522"/>
                </a:cubicBezTo>
                <a:cubicBezTo>
                  <a:pt x="72985" y="2354327"/>
                  <a:pt x="70127" y="2318132"/>
                  <a:pt x="63460" y="2282889"/>
                </a:cubicBezTo>
                <a:cubicBezTo>
                  <a:pt x="60602" y="2270507"/>
                  <a:pt x="63460" y="2256219"/>
                  <a:pt x="62507" y="2242884"/>
                </a:cubicBezTo>
                <a:cubicBezTo>
                  <a:pt x="61555" y="2220977"/>
                  <a:pt x="66317" y="2198117"/>
                  <a:pt x="57745" y="2176209"/>
                </a:cubicBezTo>
                <a:cubicBezTo>
                  <a:pt x="55840" y="2172399"/>
                  <a:pt x="58697" y="2166684"/>
                  <a:pt x="58697" y="2160969"/>
                </a:cubicBezTo>
                <a:cubicBezTo>
                  <a:pt x="59650" y="2151444"/>
                  <a:pt x="62507" y="2140967"/>
                  <a:pt x="61555" y="2131442"/>
                </a:cubicBezTo>
                <a:cubicBezTo>
                  <a:pt x="61555" y="2068577"/>
                  <a:pt x="75842" y="2008569"/>
                  <a:pt x="91082" y="1947609"/>
                </a:cubicBezTo>
                <a:cubicBezTo>
                  <a:pt x="107275" y="1884744"/>
                  <a:pt x="132992" y="1824737"/>
                  <a:pt x="154900" y="1763777"/>
                </a:cubicBezTo>
                <a:cubicBezTo>
                  <a:pt x="159662" y="1750442"/>
                  <a:pt x="159662" y="1734249"/>
                  <a:pt x="158710" y="1719009"/>
                </a:cubicBezTo>
                <a:cubicBezTo>
                  <a:pt x="152042" y="1647572"/>
                  <a:pt x="126325" y="1580897"/>
                  <a:pt x="103465" y="1514222"/>
                </a:cubicBezTo>
                <a:cubicBezTo>
                  <a:pt x="95845" y="1492314"/>
                  <a:pt x="84415" y="1472312"/>
                  <a:pt x="73937" y="1451357"/>
                </a:cubicBezTo>
                <a:cubicBezTo>
                  <a:pt x="57745" y="1418972"/>
                  <a:pt x="47267" y="1385634"/>
                  <a:pt x="50125" y="1349439"/>
                </a:cubicBezTo>
                <a:cubicBezTo>
                  <a:pt x="52030" y="1324674"/>
                  <a:pt x="45362" y="1302767"/>
                  <a:pt x="30122" y="1281812"/>
                </a:cubicBezTo>
                <a:cubicBezTo>
                  <a:pt x="21550" y="1269429"/>
                  <a:pt x="14882" y="1252284"/>
                  <a:pt x="13930" y="1237044"/>
                </a:cubicBezTo>
                <a:cubicBezTo>
                  <a:pt x="10120" y="1184657"/>
                  <a:pt x="8215" y="1132269"/>
                  <a:pt x="8215" y="1079882"/>
                </a:cubicBezTo>
                <a:cubicBezTo>
                  <a:pt x="8215" y="1052259"/>
                  <a:pt x="14882" y="1024637"/>
                  <a:pt x="18692" y="997014"/>
                </a:cubicBezTo>
                <a:cubicBezTo>
                  <a:pt x="20597" y="978917"/>
                  <a:pt x="23455" y="960819"/>
                  <a:pt x="25360" y="942722"/>
                </a:cubicBezTo>
                <a:cubicBezTo>
                  <a:pt x="31075" y="890334"/>
                  <a:pt x="52982" y="844614"/>
                  <a:pt x="77747" y="799847"/>
                </a:cubicBezTo>
                <a:cubicBezTo>
                  <a:pt x="89177" y="779844"/>
                  <a:pt x="102512" y="760794"/>
                  <a:pt x="106322" y="736982"/>
                </a:cubicBezTo>
                <a:cubicBezTo>
                  <a:pt x="107275" y="729362"/>
                  <a:pt x="111085" y="720789"/>
                  <a:pt x="116800" y="715074"/>
                </a:cubicBezTo>
                <a:cubicBezTo>
                  <a:pt x="142517" y="686499"/>
                  <a:pt x="140612" y="650304"/>
                  <a:pt x="146327" y="616967"/>
                </a:cubicBezTo>
                <a:cubicBezTo>
                  <a:pt x="151090" y="591249"/>
                  <a:pt x="163472" y="575057"/>
                  <a:pt x="185380" y="563627"/>
                </a:cubicBezTo>
                <a:cubicBezTo>
                  <a:pt x="189190" y="561722"/>
                  <a:pt x="193952" y="562674"/>
                  <a:pt x="196810" y="560769"/>
                </a:cubicBezTo>
                <a:cubicBezTo>
                  <a:pt x="208240" y="553149"/>
                  <a:pt x="227290" y="559817"/>
                  <a:pt x="233957" y="543624"/>
                </a:cubicBezTo>
                <a:cubicBezTo>
                  <a:pt x="241577" y="525527"/>
                  <a:pt x="252055" y="508382"/>
                  <a:pt x="250150" y="486474"/>
                </a:cubicBezTo>
                <a:cubicBezTo>
                  <a:pt x="248245" y="470282"/>
                  <a:pt x="251102" y="454089"/>
                  <a:pt x="241577" y="438849"/>
                </a:cubicBezTo>
                <a:cubicBezTo>
                  <a:pt x="238720" y="435039"/>
                  <a:pt x="239672" y="429324"/>
                  <a:pt x="238720" y="424562"/>
                </a:cubicBezTo>
                <a:cubicBezTo>
                  <a:pt x="234910" y="399797"/>
                  <a:pt x="231100" y="375032"/>
                  <a:pt x="227290" y="350267"/>
                </a:cubicBezTo>
                <a:cubicBezTo>
                  <a:pt x="227290" y="347409"/>
                  <a:pt x="225385" y="343599"/>
                  <a:pt x="226337" y="341694"/>
                </a:cubicBezTo>
                <a:cubicBezTo>
                  <a:pt x="232052" y="322644"/>
                  <a:pt x="225385" y="302642"/>
                  <a:pt x="231100" y="283592"/>
                </a:cubicBezTo>
                <a:cubicBezTo>
                  <a:pt x="238720" y="256922"/>
                  <a:pt x="244435" y="229299"/>
                  <a:pt x="250150" y="201677"/>
                </a:cubicBezTo>
                <a:cubicBezTo>
                  <a:pt x="253960" y="184532"/>
                  <a:pt x="259675" y="168339"/>
                  <a:pt x="271105" y="155957"/>
                </a:cubicBezTo>
                <a:cubicBezTo>
                  <a:pt x="285392" y="139764"/>
                  <a:pt x="294917" y="120714"/>
                  <a:pt x="303490" y="101664"/>
                </a:cubicBezTo>
                <a:cubicBezTo>
                  <a:pt x="315872" y="74994"/>
                  <a:pt x="336827" y="55944"/>
                  <a:pt x="358735" y="38799"/>
                </a:cubicBezTo>
                <a:cubicBezTo>
                  <a:pt x="382547" y="20702"/>
                  <a:pt x="411122" y="14987"/>
                  <a:pt x="440650" y="13082"/>
                </a:cubicBezTo>
                <a:cubicBezTo>
                  <a:pt x="461605" y="12129"/>
                  <a:pt x="482560" y="14987"/>
                  <a:pt x="503515" y="8319"/>
                </a:cubicBezTo>
                <a:cubicBezTo>
                  <a:pt x="515897" y="4509"/>
                  <a:pt x="528280" y="10224"/>
                  <a:pt x="534947" y="21654"/>
                </a:cubicBezTo>
                <a:cubicBezTo>
                  <a:pt x="539710" y="26417"/>
                  <a:pt x="541615" y="26417"/>
                  <a:pt x="548282" y="24512"/>
                </a:cubicBezTo>
                <a:cubicBezTo>
                  <a:pt x="555902" y="22607"/>
                  <a:pt x="565427" y="23559"/>
                  <a:pt x="572095" y="26417"/>
                </a:cubicBezTo>
                <a:cubicBezTo>
                  <a:pt x="590192" y="34989"/>
                  <a:pt x="610195" y="34989"/>
                  <a:pt x="628292" y="46419"/>
                </a:cubicBezTo>
                <a:cubicBezTo>
                  <a:pt x="644485" y="56897"/>
                  <a:pt x="666392" y="59754"/>
                  <a:pt x="684490" y="67374"/>
                </a:cubicBezTo>
                <a:cubicBezTo>
                  <a:pt x="694015" y="72137"/>
                  <a:pt x="701635" y="78804"/>
                  <a:pt x="709255" y="85472"/>
                </a:cubicBezTo>
                <a:cubicBezTo>
                  <a:pt x="717827" y="94044"/>
                  <a:pt x="726400" y="100712"/>
                  <a:pt x="738782" y="103569"/>
                </a:cubicBezTo>
                <a:cubicBezTo>
                  <a:pt x="750212" y="106427"/>
                  <a:pt x="751165" y="109284"/>
                  <a:pt x="759737" y="131192"/>
                </a:cubicBezTo>
                <a:cubicBezTo>
                  <a:pt x="761642" y="135002"/>
                  <a:pt x="766405" y="138812"/>
                  <a:pt x="771167" y="139764"/>
                </a:cubicBezTo>
                <a:cubicBezTo>
                  <a:pt x="800695" y="148337"/>
                  <a:pt x="812125" y="176912"/>
                  <a:pt x="832127" y="195009"/>
                </a:cubicBezTo>
                <a:cubicBezTo>
                  <a:pt x="835937" y="198819"/>
                  <a:pt x="835937" y="214059"/>
                  <a:pt x="832127" y="215964"/>
                </a:cubicBezTo>
                <a:cubicBezTo>
                  <a:pt x="820697" y="222632"/>
                  <a:pt x="826412" y="228347"/>
                  <a:pt x="829270" y="235967"/>
                </a:cubicBezTo>
                <a:cubicBezTo>
                  <a:pt x="832127" y="242634"/>
                  <a:pt x="835937" y="248349"/>
                  <a:pt x="837842" y="255017"/>
                </a:cubicBezTo>
                <a:cubicBezTo>
                  <a:pt x="840700" y="263589"/>
                  <a:pt x="834032" y="269304"/>
                  <a:pt x="823555" y="266447"/>
                </a:cubicBezTo>
                <a:cubicBezTo>
                  <a:pt x="820697" y="265494"/>
                  <a:pt x="816887" y="265494"/>
                  <a:pt x="814030" y="267399"/>
                </a:cubicBezTo>
                <a:cubicBezTo>
                  <a:pt x="800695" y="273114"/>
                  <a:pt x="790217" y="285497"/>
                  <a:pt x="773072" y="283592"/>
                </a:cubicBezTo>
                <a:cubicBezTo>
                  <a:pt x="771167" y="283592"/>
                  <a:pt x="768310" y="285497"/>
                  <a:pt x="768310" y="287402"/>
                </a:cubicBezTo>
                <a:cubicBezTo>
                  <a:pt x="765452" y="298832"/>
                  <a:pt x="762595" y="311214"/>
                  <a:pt x="761642" y="322644"/>
                </a:cubicBezTo>
                <a:cubicBezTo>
                  <a:pt x="757832" y="350267"/>
                  <a:pt x="761642" y="378842"/>
                  <a:pt x="746402" y="404559"/>
                </a:cubicBezTo>
                <a:cubicBezTo>
                  <a:pt x="744497" y="408369"/>
                  <a:pt x="748307" y="415989"/>
                  <a:pt x="750212" y="420752"/>
                </a:cubicBezTo>
                <a:cubicBezTo>
                  <a:pt x="758785" y="442659"/>
                  <a:pt x="768310" y="465519"/>
                  <a:pt x="777835" y="487427"/>
                </a:cubicBezTo>
                <a:cubicBezTo>
                  <a:pt x="782597" y="497904"/>
                  <a:pt x="781645" y="508382"/>
                  <a:pt x="775930" y="519812"/>
                </a:cubicBezTo>
                <a:cubicBezTo>
                  <a:pt x="771167" y="530289"/>
                  <a:pt x="764500" y="536957"/>
                  <a:pt x="753070" y="536004"/>
                </a:cubicBezTo>
                <a:cubicBezTo>
                  <a:pt x="731162" y="534099"/>
                  <a:pt x="719732" y="545529"/>
                  <a:pt x="715922" y="566484"/>
                </a:cubicBezTo>
                <a:cubicBezTo>
                  <a:pt x="715922" y="569342"/>
                  <a:pt x="714970" y="574104"/>
                  <a:pt x="714017" y="574104"/>
                </a:cubicBezTo>
                <a:cubicBezTo>
                  <a:pt x="696872" y="577914"/>
                  <a:pt x="705445" y="598869"/>
                  <a:pt x="691157" y="606489"/>
                </a:cubicBezTo>
                <a:cubicBezTo>
                  <a:pt x="677822" y="613157"/>
                  <a:pt x="670202" y="626492"/>
                  <a:pt x="670202" y="643637"/>
                </a:cubicBezTo>
                <a:cubicBezTo>
                  <a:pt x="670202" y="675069"/>
                  <a:pt x="651152" y="693167"/>
                  <a:pt x="618767" y="695072"/>
                </a:cubicBezTo>
                <a:cubicBezTo>
                  <a:pt x="597812" y="696024"/>
                  <a:pt x="577810" y="693167"/>
                  <a:pt x="560665" y="677927"/>
                </a:cubicBezTo>
                <a:cubicBezTo>
                  <a:pt x="550187" y="668402"/>
                  <a:pt x="535900" y="665544"/>
                  <a:pt x="522565" y="659829"/>
                </a:cubicBezTo>
                <a:cubicBezTo>
                  <a:pt x="520660" y="658877"/>
                  <a:pt x="515897" y="659829"/>
                  <a:pt x="514945" y="661734"/>
                </a:cubicBezTo>
                <a:cubicBezTo>
                  <a:pt x="513040" y="663639"/>
                  <a:pt x="513040" y="667449"/>
                  <a:pt x="514945" y="669354"/>
                </a:cubicBezTo>
                <a:cubicBezTo>
                  <a:pt x="518755" y="675069"/>
                  <a:pt x="522565" y="682689"/>
                  <a:pt x="527327" y="686499"/>
                </a:cubicBezTo>
                <a:cubicBezTo>
                  <a:pt x="563522" y="711264"/>
                  <a:pt x="584477" y="748412"/>
                  <a:pt x="607337" y="783654"/>
                </a:cubicBezTo>
                <a:cubicBezTo>
                  <a:pt x="610195" y="788417"/>
                  <a:pt x="613052" y="794132"/>
                  <a:pt x="614957" y="799847"/>
                </a:cubicBezTo>
                <a:cubicBezTo>
                  <a:pt x="620672" y="822707"/>
                  <a:pt x="632102" y="841757"/>
                  <a:pt x="647342" y="859854"/>
                </a:cubicBezTo>
                <a:cubicBezTo>
                  <a:pt x="654962" y="869379"/>
                  <a:pt x="660677" y="882714"/>
                  <a:pt x="662582" y="895097"/>
                </a:cubicBezTo>
                <a:cubicBezTo>
                  <a:pt x="665440" y="918909"/>
                  <a:pt x="679727" y="935102"/>
                  <a:pt x="693062" y="953199"/>
                </a:cubicBezTo>
                <a:cubicBezTo>
                  <a:pt x="707350" y="972249"/>
                  <a:pt x="723542" y="991299"/>
                  <a:pt x="737830" y="1010349"/>
                </a:cubicBezTo>
                <a:cubicBezTo>
                  <a:pt x="744497" y="1018922"/>
                  <a:pt x="750212" y="1026542"/>
                  <a:pt x="745450" y="1040829"/>
                </a:cubicBezTo>
                <a:cubicBezTo>
                  <a:pt x="741640" y="1053212"/>
                  <a:pt x="755927" y="1057974"/>
                  <a:pt x="765452" y="1063689"/>
                </a:cubicBezTo>
                <a:cubicBezTo>
                  <a:pt x="771167" y="1067499"/>
                  <a:pt x="775930" y="1066547"/>
                  <a:pt x="781645" y="1062737"/>
                </a:cubicBezTo>
                <a:cubicBezTo>
                  <a:pt x="804505" y="1046544"/>
                  <a:pt x="827365" y="1030352"/>
                  <a:pt x="850225" y="1014159"/>
                </a:cubicBezTo>
                <a:cubicBezTo>
                  <a:pt x="858797" y="1007492"/>
                  <a:pt x="867370" y="1000824"/>
                  <a:pt x="875942" y="993204"/>
                </a:cubicBezTo>
                <a:cubicBezTo>
                  <a:pt x="889277" y="981774"/>
                  <a:pt x="901660" y="970344"/>
                  <a:pt x="914995" y="959867"/>
                </a:cubicBezTo>
                <a:cubicBezTo>
                  <a:pt x="939760" y="940817"/>
                  <a:pt x="960715" y="919862"/>
                  <a:pt x="980717" y="896049"/>
                </a:cubicBezTo>
                <a:cubicBezTo>
                  <a:pt x="1010245" y="860807"/>
                  <a:pt x="1047392" y="831279"/>
                  <a:pt x="1082635" y="800799"/>
                </a:cubicBezTo>
                <a:cubicBezTo>
                  <a:pt x="1098827" y="787464"/>
                  <a:pt x="1113115" y="775082"/>
                  <a:pt x="1120735" y="755079"/>
                </a:cubicBezTo>
                <a:cubicBezTo>
                  <a:pt x="1132165" y="725552"/>
                  <a:pt x="1144547" y="695072"/>
                  <a:pt x="1155977" y="665544"/>
                </a:cubicBezTo>
                <a:cubicBezTo>
                  <a:pt x="1159787" y="655067"/>
                  <a:pt x="1163597" y="644589"/>
                  <a:pt x="1169312" y="635064"/>
                </a:cubicBezTo>
                <a:cubicBezTo>
                  <a:pt x="1174075" y="626492"/>
                  <a:pt x="1180742" y="616967"/>
                  <a:pt x="1189315" y="613157"/>
                </a:cubicBezTo>
                <a:cubicBezTo>
                  <a:pt x="1222652" y="597917"/>
                  <a:pt x="1257895" y="584582"/>
                  <a:pt x="1292185" y="570294"/>
                </a:cubicBezTo>
                <a:cubicBezTo>
                  <a:pt x="1296947" y="568389"/>
                  <a:pt x="1304567" y="571247"/>
                  <a:pt x="1308377" y="568389"/>
                </a:cubicBezTo>
                <a:cubicBezTo>
                  <a:pt x="1312187" y="564579"/>
                  <a:pt x="1313140" y="557912"/>
                  <a:pt x="1314092" y="552197"/>
                </a:cubicBezTo>
                <a:cubicBezTo>
                  <a:pt x="1322665" y="507429"/>
                  <a:pt x="1331237" y="461709"/>
                  <a:pt x="1339810" y="415989"/>
                </a:cubicBezTo>
                <a:cubicBezTo>
                  <a:pt x="1347430" y="375984"/>
                  <a:pt x="1356002" y="335979"/>
                  <a:pt x="1362670" y="295022"/>
                </a:cubicBezTo>
                <a:cubicBezTo>
                  <a:pt x="1368385" y="263589"/>
                  <a:pt x="1372195" y="231204"/>
                  <a:pt x="1376957" y="199772"/>
                </a:cubicBezTo>
                <a:cubicBezTo>
                  <a:pt x="1380767" y="174054"/>
                  <a:pt x="1396007" y="163577"/>
                  <a:pt x="1420772" y="168339"/>
                </a:cubicBezTo>
                <a:cubicBezTo>
                  <a:pt x="1450300" y="173102"/>
                  <a:pt x="1476017" y="185484"/>
                  <a:pt x="1502687" y="196914"/>
                </a:cubicBezTo>
                <a:cubicBezTo>
                  <a:pt x="1581745" y="231204"/>
                  <a:pt x="1654135" y="278829"/>
                  <a:pt x="1726525" y="326454"/>
                </a:cubicBezTo>
                <a:cubicBezTo>
                  <a:pt x="1786532" y="366459"/>
                  <a:pt x="1847492" y="406464"/>
                  <a:pt x="1907500" y="446469"/>
                </a:cubicBezTo>
                <a:cubicBezTo>
                  <a:pt x="1951315" y="475997"/>
                  <a:pt x="1992272" y="507429"/>
                  <a:pt x="2032277" y="540767"/>
                </a:cubicBezTo>
                <a:cubicBezTo>
                  <a:pt x="2064662" y="567437"/>
                  <a:pt x="2098952" y="593154"/>
                  <a:pt x="2127527" y="624587"/>
                </a:cubicBezTo>
                <a:cubicBezTo>
                  <a:pt x="2136100" y="633159"/>
                  <a:pt x="2147530" y="639827"/>
                  <a:pt x="2143720" y="656972"/>
                </a:cubicBezTo>
                <a:cubicBezTo>
                  <a:pt x="2141815" y="663639"/>
                  <a:pt x="2150387" y="673164"/>
                  <a:pt x="2154197" y="681737"/>
                </a:cubicBezTo>
                <a:cubicBezTo>
                  <a:pt x="2169437" y="713169"/>
                  <a:pt x="2185630" y="744602"/>
                  <a:pt x="2201822" y="776987"/>
                </a:cubicBezTo>
                <a:cubicBezTo>
                  <a:pt x="2211347" y="796989"/>
                  <a:pt x="2210395" y="800799"/>
                  <a:pt x="2191345" y="810324"/>
                </a:cubicBezTo>
                <a:cubicBezTo>
                  <a:pt x="2170390" y="820802"/>
                  <a:pt x="2149435" y="829374"/>
                  <a:pt x="2128480" y="838899"/>
                </a:cubicBezTo>
                <a:cubicBezTo>
                  <a:pt x="2077045" y="862712"/>
                  <a:pt x="2025610" y="885572"/>
                  <a:pt x="1975127" y="909384"/>
                </a:cubicBezTo>
                <a:cubicBezTo>
                  <a:pt x="1953220" y="919862"/>
                  <a:pt x="1935122" y="933197"/>
                  <a:pt x="1919882" y="954152"/>
                </a:cubicBezTo>
                <a:cubicBezTo>
                  <a:pt x="1877972" y="1013207"/>
                  <a:pt x="1833205" y="1070357"/>
                  <a:pt x="1789390" y="1127507"/>
                </a:cubicBezTo>
                <a:cubicBezTo>
                  <a:pt x="1767482" y="1156082"/>
                  <a:pt x="1742717" y="1182752"/>
                  <a:pt x="1718905" y="1210374"/>
                </a:cubicBezTo>
                <a:cubicBezTo>
                  <a:pt x="1713190" y="1217042"/>
                  <a:pt x="1705570" y="1222757"/>
                  <a:pt x="1712237" y="1233234"/>
                </a:cubicBezTo>
                <a:cubicBezTo>
                  <a:pt x="1714142" y="1237044"/>
                  <a:pt x="1713190" y="1242759"/>
                  <a:pt x="1712237" y="1248474"/>
                </a:cubicBezTo>
                <a:cubicBezTo>
                  <a:pt x="1711285" y="1265619"/>
                  <a:pt x="1707475" y="1268477"/>
                  <a:pt x="1689377" y="1266572"/>
                </a:cubicBezTo>
                <a:cubicBezTo>
                  <a:pt x="1679852" y="1265619"/>
                  <a:pt x="1675090" y="1269429"/>
                  <a:pt x="1677947" y="1277049"/>
                </a:cubicBezTo>
                <a:cubicBezTo>
                  <a:pt x="1685567" y="1293242"/>
                  <a:pt x="1695092" y="1307529"/>
                  <a:pt x="1679852" y="1324674"/>
                </a:cubicBezTo>
                <a:cubicBezTo>
                  <a:pt x="1677947" y="1326579"/>
                  <a:pt x="1681757" y="1333247"/>
                  <a:pt x="1683662" y="1338009"/>
                </a:cubicBezTo>
                <a:cubicBezTo>
                  <a:pt x="1691282" y="1358964"/>
                  <a:pt x="1692235" y="1362774"/>
                  <a:pt x="1676042" y="1374204"/>
                </a:cubicBezTo>
                <a:cubicBezTo>
                  <a:pt x="1665565" y="1380872"/>
                  <a:pt x="1663660" y="1388492"/>
                  <a:pt x="1663660" y="1398969"/>
                </a:cubicBezTo>
                <a:cubicBezTo>
                  <a:pt x="1663660" y="1433259"/>
                  <a:pt x="1649372" y="1457072"/>
                  <a:pt x="1620797" y="1477074"/>
                </a:cubicBezTo>
                <a:cubicBezTo>
                  <a:pt x="1610320" y="1484694"/>
                  <a:pt x="1601747" y="1497077"/>
                  <a:pt x="1596032" y="1509459"/>
                </a:cubicBezTo>
                <a:cubicBezTo>
                  <a:pt x="1584602" y="1535177"/>
                  <a:pt x="1574125" y="1561847"/>
                  <a:pt x="1565552" y="1588517"/>
                </a:cubicBezTo>
                <a:cubicBezTo>
                  <a:pt x="1546502" y="1643762"/>
                  <a:pt x="1528405" y="1699007"/>
                  <a:pt x="1510307" y="1754252"/>
                </a:cubicBezTo>
                <a:cubicBezTo>
                  <a:pt x="1500782" y="1783779"/>
                  <a:pt x="1494115" y="1814259"/>
                  <a:pt x="1486495" y="1843787"/>
                </a:cubicBezTo>
                <a:cubicBezTo>
                  <a:pt x="1481732" y="1862837"/>
                  <a:pt x="1469350" y="1869504"/>
                  <a:pt x="1451252" y="1860932"/>
                </a:cubicBezTo>
                <a:cubicBezTo>
                  <a:pt x="1415057" y="1843787"/>
                  <a:pt x="1378862" y="1824737"/>
                  <a:pt x="1342667" y="1806639"/>
                </a:cubicBezTo>
                <a:cubicBezTo>
                  <a:pt x="1336952" y="1803782"/>
                  <a:pt x="1331237" y="1799019"/>
                  <a:pt x="1325522" y="1794257"/>
                </a:cubicBezTo>
                <a:cubicBezTo>
                  <a:pt x="1315045" y="1786637"/>
                  <a:pt x="1315997" y="1779017"/>
                  <a:pt x="1321712" y="1768539"/>
                </a:cubicBezTo>
                <a:cubicBezTo>
                  <a:pt x="1335047" y="1742822"/>
                  <a:pt x="1348382" y="1716152"/>
                  <a:pt x="1360765" y="1689482"/>
                </a:cubicBezTo>
                <a:cubicBezTo>
                  <a:pt x="1361717" y="1687577"/>
                  <a:pt x="1359812" y="1684719"/>
                  <a:pt x="1358860" y="1681862"/>
                </a:cubicBezTo>
                <a:cubicBezTo>
                  <a:pt x="1356955" y="1682814"/>
                  <a:pt x="1355050" y="1682814"/>
                  <a:pt x="1353145" y="1683767"/>
                </a:cubicBezTo>
                <a:cubicBezTo>
                  <a:pt x="1352192" y="1683767"/>
                  <a:pt x="1352192" y="1685672"/>
                  <a:pt x="1352192" y="1686624"/>
                </a:cubicBezTo>
                <a:cubicBezTo>
                  <a:pt x="1330285" y="1726629"/>
                  <a:pt x="1329332" y="1728534"/>
                  <a:pt x="1284565" y="1725677"/>
                </a:cubicBezTo>
                <a:cubicBezTo>
                  <a:pt x="1232177" y="1722819"/>
                  <a:pt x="1179790" y="1719009"/>
                  <a:pt x="1127402" y="1719009"/>
                </a:cubicBezTo>
                <a:cubicBezTo>
                  <a:pt x="1110257" y="1719009"/>
                  <a:pt x="1092160" y="1711389"/>
                  <a:pt x="1075015" y="1708532"/>
                </a:cubicBezTo>
                <a:cubicBezTo>
                  <a:pt x="1043582" y="1703769"/>
                  <a:pt x="1011197" y="1699959"/>
                  <a:pt x="979765" y="1695197"/>
                </a:cubicBezTo>
                <a:cubicBezTo>
                  <a:pt x="969287" y="1693292"/>
                  <a:pt x="957857" y="1691387"/>
                  <a:pt x="947380" y="1689482"/>
                </a:cubicBezTo>
                <a:cubicBezTo>
                  <a:pt x="943570" y="1688529"/>
                  <a:pt x="938807" y="1686624"/>
                  <a:pt x="935950" y="1688529"/>
                </a:cubicBezTo>
                <a:cubicBezTo>
                  <a:pt x="925472" y="1694244"/>
                  <a:pt x="914995" y="1691387"/>
                  <a:pt x="904517" y="1689482"/>
                </a:cubicBezTo>
                <a:cubicBezTo>
                  <a:pt x="888325" y="1687577"/>
                  <a:pt x="885467" y="1690434"/>
                  <a:pt x="885467" y="1710437"/>
                </a:cubicBezTo>
                <a:close/>
                <a:moveTo>
                  <a:pt x="1225510" y="1051307"/>
                </a:moveTo>
                <a:cubicBezTo>
                  <a:pt x="1223605" y="1048449"/>
                  <a:pt x="1221700" y="1043687"/>
                  <a:pt x="1219795" y="1039877"/>
                </a:cubicBezTo>
                <a:cubicBezTo>
                  <a:pt x="1215985" y="1042734"/>
                  <a:pt x="1212175" y="1044639"/>
                  <a:pt x="1209317" y="1047497"/>
                </a:cubicBezTo>
                <a:cubicBezTo>
                  <a:pt x="1202650" y="1055117"/>
                  <a:pt x="1196935" y="1063689"/>
                  <a:pt x="1189315" y="1070357"/>
                </a:cubicBezTo>
                <a:cubicBezTo>
                  <a:pt x="1163597" y="1094169"/>
                  <a:pt x="1137880" y="1117982"/>
                  <a:pt x="1111210" y="1141794"/>
                </a:cubicBezTo>
                <a:cubicBezTo>
                  <a:pt x="1068347" y="1180847"/>
                  <a:pt x="1026437" y="1218947"/>
                  <a:pt x="983575" y="1257047"/>
                </a:cubicBezTo>
                <a:cubicBezTo>
                  <a:pt x="950237" y="1286574"/>
                  <a:pt x="916900" y="1315149"/>
                  <a:pt x="883562" y="1344677"/>
                </a:cubicBezTo>
                <a:cubicBezTo>
                  <a:pt x="877847" y="1349439"/>
                  <a:pt x="873085" y="1354202"/>
                  <a:pt x="867370" y="1358964"/>
                </a:cubicBezTo>
                <a:cubicBezTo>
                  <a:pt x="851177" y="1372299"/>
                  <a:pt x="850225" y="1373252"/>
                  <a:pt x="869275" y="1381824"/>
                </a:cubicBezTo>
                <a:cubicBezTo>
                  <a:pt x="878800" y="1385634"/>
                  <a:pt x="890230" y="1389444"/>
                  <a:pt x="900707" y="1388492"/>
                </a:cubicBezTo>
                <a:cubicBezTo>
                  <a:pt x="920710" y="1386587"/>
                  <a:pt x="939760" y="1380872"/>
                  <a:pt x="959762" y="1378014"/>
                </a:cubicBezTo>
                <a:cubicBezTo>
                  <a:pt x="965477" y="1377062"/>
                  <a:pt x="972145" y="1377062"/>
                  <a:pt x="977860" y="1378014"/>
                </a:cubicBezTo>
                <a:cubicBezTo>
                  <a:pt x="991195" y="1381824"/>
                  <a:pt x="1005482" y="1383729"/>
                  <a:pt x="1017865" y="1390397"/>
                </a:cubicBezTo>
                <a:cubicBezTo>
                  <a:pt x="1041677" y="1402779"/>
                  <a:pt x="1064537" y="1407542"/>
                  <a:pt x="1092160" y="1401827"/>
                </a:cubicBezTo>
                <a:cubicBezTo>
                  <a:pt x="1120735" y="1396112"/>
                  <a:pt x="1150262" y="1398969"/>
                  <a:pt x="1178837" y="1394207"/>
                </a:cubicBezTo>
                <a:cubicBezTo>
                  <a:pt x="1206460" y="1388492"/>
                  <a:pt x="1212175" y="1390397"/>
                  <a:pt x="1212175" y="1358964"/>
                </a:cubicBezTo>
                <a:cubicBezTo>
                  <a:pt x="1214080" y="1282764"/>
                  <a:pt x="1215985" y="1207517"/>
                  <a:pt x="1218842" y="1131317"/>
                </a:cubicBezTo>
                <a:cubicBezTo>
                  <a:pt x="1220747" y="1105599"/>
                  <a:pt x="1215985" y="1078929"/>
                  <a:pt x="1225510" y="1051307"/>
                </a:cubicBezTo>
                <a:close/>
                <a:moveTo>
                  <a:pt x="574000" y="3282062"/>
                </a:moveTo>
                <a:cubicBezTo>
                  <a:pt x="574000" y="3283014"/>
                  <a:pt x="575905" y="3285872"/>
                  <a:pt x="576857" y="3288729"/>
                </a:cubicBezTo>
                <a:cubicBezTo>
                  <a:pt x="577810" y="3285872"/>
                  <a:pt x="577810" y="3283014"/>
                  <a:pt x="579715" y="3280157"/>
                </a:cubicBezTo>
                <a:cubicBezTo>
                  <a:pt x="586382" y="3263964"/>
                  <a:pt x="593050" y="3248724"/>
                  <a:pt x="599717" y="3233484"/>
                </a:cubicBezTo>
                <a:cubicBezTo>
                  <a:pt x="603527" y="3224912"/>
                  <a:pt x="608290" y="3218244"/>
                  <a:pt x="619720" y="3218244"/>
                </a:cubicBezTo>
                <a:cubicBezTo>
                  <a:pt x="624482" y="3218244"/>
                  <a:pt x="631150" y="3215387"/>
                  <a:pt x="634007" y="3211577"/>
                </a:cubicBezTo>
                <a:cubicBezTo>
                  <a:pt x="640675" y="3203004"/>
                  <a:pt x="647342" y="3194432"/>
                  <a:pt x="652105" y="3183954"/>
                </a:cubicBezTo>
                <a:cubicBezTo>
                  <a:pt x="654010" y="3179192"/>
                  <a:pt x="651152" y="3173477"/>
                  <a:pt x="644485" y="3169667"/>
                </a:cubicBezTo>
                <a:cubicBezTo>
                  <a:pt x="630197" y="3162047"/>
                  <a:pt x="621625" y="3150617"/>
                  <a:pt x="619720" y="3131567"/>
                </a:cubicBezTo>
                <a:cubicBezTo>
                  <a:pt x="618767" y="3122042"/>
                  <a:pt x="617815" y="3112517"/>
                  <a:pt x="620672" y="3102992"/>
                </a:cubicBezTo>
                <a:cubicBezTo>
                  <a:pt x="622577" y="3097277"/>
                  <a:pt x="607337" y="3071559"/>
                  <a:pt x="602575" y="3070607"/>
                </a:cubicBezTo>
                <a:cubicBezTo>
                  <a:pt x="600670" y="3078227"/>
                  <a:pt x="599717" y="3086799"/>
                  <a:pt x="597812" y="3094419"/>
                </a:cubicBezTo>
                <a:cubicBezTo>
                  <a:pt x="595907" y="3105849"/>
                  <a:pt x="593050" y="3118232"/>
                  <a:pt x="593050" y="3129662"/>
                </a:cubicBezTo>
                <a:cubicBezTo>
                  <a:pt x="593050" y="3163952"/>
                  <a:pt x="588287" y="3197289"/>
                  <a:pt x="581620" y="3231579"/>
                </a:cubicBezTo>
                <a:cubicBezTo>
                  <a:pt x="577810" y="3247772"/>
                  <a:pt x="576857" y="3263964"/>
                  <a:pt x="574000" y="3282062"/>
                </a:cubicBezTo>
                <a:close/>
                <a:moveTo>
                  <a:pt x="337780" y="4482212"/>
                </a:moveTo>
                <a:cubicBezTo>
                  <a:pt x="334922" y="4442207"/>
                  <a:pt x="333017" y="4406965"/>
                  <a:pt x="329207" y="4370769"/>
                </a:cubicBezTo>
                <a:cubicBezTo>
                  <a:pt x="328255" y="4360292"/>
                  <a:pt x="321587" y="4349815"/>
                  <a:pt x="316825" y="4340290"/>
                </a:cubicBezTo>
                <a:cubicBezTo>
                  <a:pt x="315872" y="4339337"/>
                  <a:pt x="309205" y="4339337"/>
                  <a:pt x="308252" y="4340290"/>
                </a:cubicBezTo>
                <a:cubicBezTo>
                  <a:pt x="302537" y="4349815"/>
                  <a:pt x="299680" y="4361244"/>
                  <a:pt x="292060" y="4368865"/>
                </a:cubicBezTo>
                <a:cubicBezTo>
                  <a:pt x="281582" y="4380294"/>
                  <a:pt x="284440" y="4390772"/>
                  <a:pt x="289202" y="4401249"/>
                </a:cubicBezTo>
                <a:cubicBezTo>
                  <a:pt x="301585" y="4429824"/>
                  <a:pt x="313015" y="4458399"/>
                  <a:pt x="326350" y="4486974"/>
                </a:cubicBezTo>
                <a:cubicBezTo>
                  <a:pt x="328255" y="4490784"/>
                  <a:pt x="331112" y="4492690"/>
                  <a:pt x="333970" y="4495547"/>
                </a:cubicBezTo>
                <a:cubicBezTo>
                  <a:pt x="334922" y="4491737"/>
                  <a:pt x="335875" y="4487927"/>
                  <a:pt x="336827" y="4485069"/>
                </a:cubicBezTo>
                <a:cubicBezTo>
                  <a:pt x="336827" y="4484117"/>
                  <a:pt x="337780" y="4481259"/>
                  <a:pt x="337780" y="4482212"/>
                </a:cubicBezTo>
                <a:close/>
                <a:moveTo>
                  <a:pt x="1225510" y="903669"/>
                </a:moveTo>
                <a:cubicBezTo>
                  <a:pt x="1225510" y="903669"/>
                  <a:pt x="1225510" y="903669"/>
                  <a:pt x="1225510" y="903669"/>
                </a:cubicBezTo>
                <a:cubicBezTo>
                  <a:pt x="1225510" y="899859"/>
                  <a:pt x="1225510" y="896049"/>
                  <a:pt x="1225510" y="891287"/>
                </a:cubicBezTo>
                <a:cubicBezTo>
                  <a:pt x="1224557" y="881762"/>
                  <a:pt x="1223605" y="872237"/>
                  <a:pt x="1222652" y="862712"/>
                </a:cubicBezTo>
                <a:cubicBezTo>
                  <a:pt x="1213127" y="867474"/>
                  <a:pt x="1203602" y="873189"/>
                  <a:pt x="1194077" y="877952"/>
                </a:cubicBezTo>
                <a:cubicBezTo>
                  <a:pt x="1192172" y="878904"/>
                  <a:pt x="1191220" y="880809"/>
                  <a:pt x="1189315" y="881762"/>
                </a:cubicBezTo>
                <a:cubicBezTo>
                  <a:pt x="1177885" y="891287"/>
                  <a:pt x="1178837" y="891287"/>
                  <a:pt x="1187410" y="901764"/>
                </a:cubicBezTo>
                <a:cubicBezTo>
                  <a:pt x="1196935" y="913194"/>
                  <a:pt x="1206460" y="924624"/>
                  <a:pt x="1215985" y="936054"/>
                </a:cubicBezTo>
                <a:cubicBezTo>
                  <a:pt x="1217890" y="937959"/>
                  <a:pt x="1220747" y="939864"/>
                  <a:pt x="1222652" y="941769"/>
                </a:cubicBezTo>
                <a:cubicBezTo>
                  <a:pt x="1223605" y="938912"/>
                  <a:pt x="1224557" y="936054"/>
                  <a:pt x="1224557" y="933197"/>
                </a:cubicBezTo>
                <a:cubicBezTo>
                  <a:pt x="1225510" y="923672"/>
                  <a:pt x="1225510" y="914147"/>
                  <a:pt x="1225510" y="903669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rgbClr val="0070C0"/>
                </a:solidFill>
                <a:latin typeface="Georgia" panose="02040502050405020303" pitchFamily="18" charset="0"/>
              </a:rPr>
              <a:t>Нормативна база</a:t>
            </a:r>
            <a:endParaRPr lang="en-US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1126605-BCDF-48EC-9724-C31257FCE87E}"/>
              </a:ext>
            </a:extLst>
          </p:cNvPr>
          <p:cNvGrpSpPr/>
          <p:nvPr/>
        </p:nvGrpSpPr>
        <p:grpSpPr>
          <a:xfrm>
            <a:off x="918591" y="6208417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="" xmlns:a16="http://schemas.microsoft.com/office/drawing/2014/main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="" xmlns:a16="http://schemas.microsoft.com/office/drawing/2014/main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947040" y="1518548"/>
            <a:ext cx="96169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Розпорядження Кабінету Міністрів України від 27 грудня 2017 року №1018-р щодо схвалення Концепції розвитку охорони психічного здоров’я в Україні на період до 2030 року;</a:t>
            </a:r>
          </a:p>
          <a:p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затвердження Плану заходів на 2021-2023 роки з реалізації Концепції розвитку охорони психічного здоров’я в Україні на період до 2030 року (розпорядження Кабінету Міністрів України від 06 жовтня 2021 р. № 1215-р);</a:t>
            </a:r>
          </a:p>
          <a:p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програма психічного здоров’я та психосоціальної підтримки за ініціативи першої леді Олени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Всеукраїнська програма ментального здоров’я за ініціативою Олени </a:t>
            </a:r>
            <a:r>
              <a:rPr lang="uk-UA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Зеленської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— без бар’єрів (</a:t>
            </a:r>
            <a:r>
              <a:rPr lang="uk-UA" sz="20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bf.in.ua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):– базові навички турботи про себе та інших. </a:t>
            </a:r>
          </a:p>
          <a:p>
            <a:pPr marL="285750" indent="-285750">
              <a:buFontTx/>
              <a:buChar char="-"/>
            </a:pPr>
            <a:endParaRPr lang="uk-UA" dirty="0"/>
          </a:p>
        </p:txBody>
      </p:sp>
      <p:sp>
        <p:nvSpPr>
          <p:cNvPr id="47" name="Right Arrow 6">
            <a:extLst>
              <a:ext uri="{FF2B5EF4-FFF2-40B4-BE49-F238E27FC236}">
                <a16:creationId xmlns=""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121742" y="1592316"/>
            <a:ext cx="1478459" cy="519965"/>
          </a:xfrm>
          <a:prstGeom prst="rightArrow">
            <a:avLst>
              <a:gd name="adj1" fmla="val 65118"/>
              <a:gd name="adj2" fmla="val 83626"/>
            </a:avLst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ight Arrow 66">
            <a:extLst>
              <a:ext uri="{FF2B5EF4-FFF2-40B4-BE49-F238E27FC236}">
                <a16:creationId xmlns=""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126171" y="2450489"/>
            <a:ext cx="1478459" cy="513429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4CD6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9" name="Right Arrow 73">
            <a:extLst>
              <a:ext uri="{FF2B5EF4-FFF2-40B4-BE49-F238E27FC236}">
                <a16:creationId xmlns=""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116883" y="3580950"/>
            <a:ext cx="1387366" cy="494436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8DC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2" y="4455377"/>
            <a:ext cx="1481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7BFF0FC-DCAB-47B2-8C30-94BCD79923D1}"/>
              </a:ext>
            </a:extLst>
          </p:cNvPr>
          <p:cNvGrpSpPr/>
          <p:nvPr/>
        </p:nvGrpSpPr>
        <p:grpSpPr>
          <a:xfrm>
            <a:off x="3893302" y="6628417"/>
            <a:ext cx="8167319" cy="142202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600201" y="1036809"/>
            <a:ext cx="9932276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Перша психологічна допомога. Алгоритм дій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(лист МОНУ від 04.04.2022 №1/3872-22) . Щодо організації виховного процесу в закладах освіти у 2022/2023 н. р.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(лист МОНУ від 10.08.2022 №1/9105-22, додаток 2 «Психологічна підтримка учасників освітнього процесу під час війни) .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r>
              <a:rPr lang="uk-UA" dirty="0">
                <a:latin typeface="Times New Roman"/>
                <a:ea typeface="Calibri"/>
              </a:rPr>
              <a:t> - </a:t>
            </a:r>
            <a:r>
              <a:rPr lang="uk-UA" b="1" dirty="0">
                <a:latin typeface="Times New Roman"/>
                <a:ea typeface="Calibri"/>
              </a:rPr>
              <a:t>Про забезпечення психологічного супроводу учасників освітнього процесу в умовах воєнного стану в Україні</a:t>
            </a:r>
            <a:r>
              <a:rPr lang="uk-UA" dirty="0">
                <a:latin typeface="Times New Roman"/>
                <a:ea typeface="Calibri"/>
              </a:rPr>
              <a:t> (лист МОНУ від 29.03.2022 №1/3737-22) 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504249" y="3277051"/>
            <a:ext cx="10556372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ea typeface="Calibri"/>
              </a:rPr>
              <a:t>ст. 76 Закону України «Про освіту», «Положення про психологічну службу у системі освіти України</a:t>
            </a:r>
            <a:r>
              <a:rPr lang="uk-UA" dirty="0" smtClean="0">
                <a:latin typeface="Times New Roman"/>
                <a:ea typeface="Calibri"/>
              </a:rPr>
              <a:t>: </a:t>
            </a:r>
            <a:r>
              <a:rPr lang="uk-UA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забезпечення </a:t>
            </a:r>
            <a:r>
              <a:rPr lang="uk-UA" b="1" i="1" dirty="0">
                <a:solidFill>
                  <a:srgbClr val="0070C0"/>
                </a:solidFill>
                <a:latin typeface="Times New Roman"/>
                <a:ea typeface="Calibri"/>
              </a:rPr>
              <a:t>своєчасного і систематичного вивчення психофізичного розвитку здобувачів освіти, мотивів їх поведінки і діяльності з урахуванням вікових, інтелектуальних, фізичних, гендерних та інших індивідуальних особливостей, сприяння створенню умов для виконання освітніх і виховних завдань закладів освіти, соціального та інтелектуального розвитку здобувачів освіти, охорона психічного здоров’я, надання психологічної та соціально-педагогічної підтримки всім учасникам освітнього процесу</a:t>
            </a:r>
            <a:endParaRPr lang="uk-UA" b="1" i="1" dirty="0">
              <a:solidFill>
                <a:srgbClr val="0070C0"/>
              </a:solidFill>
            </a:endParaRPr>
          </a:p>
        </p:txBody>
      </p:sp>
      <p:sp>
        <p:nvSpPr>
          <p:cNvPr id="35" name="Right Arrow 6">
            <a:extLst>
              <a:ext uri="{FF2B5EF4-FFF2-40B4-BE49-F238E27FC236}">
                <a16:creationId xmlns="" xmlns:a16="http://schemas.microsoft.com/office/drawing/2014/main" id="{DF92240F-9426-4459-961B-946E9397F0BD}"/>
              </a:ext>
            </a:extLst>
          </p:cNvPr>
          <p:cNvSpPr/>
          <p:nvPr/>
        </p:nvSpPr>
        <p:spPr>
          <a:xfrm>
            <a:off x="121742" y="1505607"/>
            <a:ext cx="1478459" cy="449019"/>
          </a:xfrm>
          <a:prstGeom prst="rightArrow">
            <a:avLst>
              <a:gd name="adj1" fmla="val 65118"/>
              <a:gd name="adj2" fmla="val 83626"/>
            </a:avLst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ight Arrow 66">
            <a:extLst>
              <a:ext uri="{FF2B5EF4-FFF2-40B4-BE49-F238E27FC236}">
                <a16:creationId xmlns="" xmlns:a16="http://schemas.microsoft.com/office/drawing/2014/main" id="{1AFC4C71-6016-4497-B259-A0F52845B0DF}"/>
              </a:ext>
            </a:extLst>
          </p:cNvPr>
          <p:cNvSpPr/>
          <p:nvPr/>
        </p:nvSpPr>
        <p:spPr>
          <a:xfrm>
            <a:off x="116883" y="2640724"/>
            <a:ext cx="1478459" cy="409904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4CD6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ight Arrow 73">
            <a:extLst>
              <a:ext uri="{FF2B5EF4-FFF2-40B4-BE49-F238E27FC236}">
                <a16:creationId xmlns="" xmlns:a16="http://schemas.microsoft.com/office/drawing/2014/main" id="{644BAD84-2B0F-440C-8BE1-D05D443EE5F4}"/>
              </a:ext>
            </a:extLst>
          </p:cNvPr>
          <p:cNvSpPr/>
          <p:nvPr/>
        </p:nvSpPr>
        <p:spPr>
          <a:xfrm>
            <a:off x="69997" y="3350172"/>
            <a:ext cx="1387366" cy="433552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8DC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04249" y="5180590"/>
            <a:ext cx="10411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/>
              <a:ea typeface="Calibri"/>
            </a:endParaRPr>
          </a:p>
          <a:p>
            <a:r>
              <a:rPr lang="uk-UA" dirty="0" smtClean="0">
                <a:latin typeface="Times New Roman"/>
                <a:ea typeface="Calibri"/>
              </a:rPr>
              <a:t>лист </a:t>
            </a:r>
            <a:r>
              <a:rPr lang="uk-UA" dirty="0">
                <a:latin typeface="Times New Roman"/>
                <a:ea typeface="Calibri"/>
              </a:rPr>
              <a:t>МОНУ від 24.07.2019 №1/9-477 </a:t>
            </a:r>
            <a:r>
              <a:rPr lang="uk-UA" b="1" i="1" dirty="0">
                <a:latin typeface="Times New Roman"/>
                <a:ea typeface="Calibri"/>
              </a:rPr>
              <a:t>«Про типову документацію працівників психологічної служби у системі освіти України»</a:t>
            </a:r>
          </a:p>
          <a:p>
            <a:endParaRPr lang="uk-UA" b="1" i="1" dirty="0">
              <a:latin typeface="Times New Roman"/>
              <a:ea typeface="Calibri"/>
            </a:endParaRPr>
          </a:p>
          <a:p>
            <a:r>
              <a:rPr lang="uk-UA" dirty="0">
                <a:latin typeface="Times New Roman"/>
                <a:ea typeface="Calibri"/>
              </a:rPr>
              <a:t> «Стратегія психологізації освіти на період до 2025 року»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" y="5265683"/>
            <a:ext cx="1481138" cy="43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2" y="6077607"/>
            <a:ext cx="1481138" cy="41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40" y="2297382"/>
            <a:ext cx="2805112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45" y="2533203"/>
            <a:ext cx="2561641" cy="370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53" y="2533203"/>
            <a:ext cx="2609568" cy="37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7" y="2533203"/>
            <a:ext cx="2606841" cy="37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그룹 63">
            <a:extLst>
              <a:ext uri="{FF2B5EF4-FFF2-40B4-BE49-F238E27FC236}">
                <a16:creationId xmlns="" xmlns:a16="http://schemas.microsoft.com/office/drawing/2014/main" id="{F7B5E0AB-8B27-40C6-BCDD-19F5C18BE4CA}"/>
              </a:ext>
            </a:extLst>
          </p:cNvPr>
          <p:cNvGrpSpPr/>
          <p:nvPr/>
        </p:nvGrpSpPr>
        <p:grpSpPr>
          <a:xfrm>
            <a:off x="445401" y="6446930"/>
            <a:ext cx="2049231" cy="144016"/>
            <a:chOff x="518969" y="4794870"/>
            <a:chExt cx="1679267" cy="144016"/>
          </a:xfrm>
        </p:grpSpPr>
        <p:sp>
          <p:nvSpPr>
            <p:cNvPr id="29" name="Rectangle 35">
              <a:extLst>
                <a:ext uri="{FF2B5EF4-FFF2-40B4-BE49-F238E27FC236}">
                  <a16:creationId xmlns="" xmlns:a16="http://schemas.microsoft.com/office/drawing/2014/main" id="{9B8E2671-BACE-4E75-90E9-7D83300D8431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="" xmlns:a16="http://schemas.microsoft.com/office/drawing/2014/main" id="{B037EF12-9996-4E65-8FF1-A83012C3BC34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1" name="Rectangle 37">
              <a:extLst>
                <a:ext uri="{FF2B5EF4-FFF2-40B4-BE49-F238E27FC236}">
                  <a16:creationId xmlns="" xmlns:a16="http://schemas.microsoft.com/office/drawing/2014/main" id="{2C3E0AB6-C16A-4DCD-A913-0247DF9F200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3" name="Rectangle 38">
              <a:extLst>
                <a:ext uri="{FF2B5EF4-FFF2-40B4-BE49-F238E27FC236}">
                  <a16:creationId xmlns="" xmlns:a16="http://schemas.microsoft.com/office/drawing/2014/main" id="{76415C1B-8B87-4C08-A161-1B3AAAE3E527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6" name="Rectangle 39">
              <a:extLst>
                <a:ext uri="{FF2B5EF4-FFF2-40B4-BE49-F238E27FC236}">
                  <a16:creationId xmlns="" xmlns:a16="http://schemas.microsoft.com/office/drawing/2014/main" id="{20400B2A-406A-4D84-A58D-2040ED153D9C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7" name="Rectangle 40">
              <a:extLst>
                <a:ext uri="{FF2B5EF4-FFF2-40B4-BE49-F238E27FC236}">
                  <a16:creationId xmlns="" xmlns:a16="http://schemas.microsoft.com/office/drawing/2014/main" id="{5C299A42-D628-476D-96AF-C18FD2E0221A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38" name="그룹 70">
            <a:extLst>
              <a:ext uri="{FF2B5EF4-FFF2-40B4-BE49-F238E27FC236}">
                <a16:creationId xmlns="" xmlns:a16="http://schemas.microsoft.com/office/drawing/2014/main" id="{27330319-9696-4DEA-B7A4-036949AE6DB1}"/>
              </a:ext>
            </a:extLst>
          </p:cNvPr>
          <p:cNvGrpSpPr/>
          <p:nvPr/>
        </p:nvGrpSpPr>
        <p:grpSpPr>
          <a:xfrm>
            <a:off x="3176190" y="6429530"/>
            <a:ext cx="2049231" cy="144016"/>
            <a:chOff x="2655206" y="4794870"/>
            <a:chExt cx="1679267" cy="144016"/>
          </a:xfrm>
        </p:grpSpPr>
        <p:sp>
          <p:nvSpPr>
            <p:cNvPr id="39" name="Rectangle 42">
              <a:extLst>
                <a:ext uri="{FF2B5EF4-FFF2-40B4-BE49-F238E27FC236}">
                  <a16:creationId xmlns="" xmlns:a16="http://schemas.microsoft.com/office/drawing/2014/main" id="{75C06DE4-B5B4-4A78-9FBE-10613E284DA7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0" name="Rectangle 43">
              <a:extLst>
                <a:ext uri="{FF2B5EF4-FFF2-40B4-BE49-F238E27FC236}">
                  <a16:creationId xmlns="" xmlns:a16="http://schemas.microsoft.com/office/drawing/2014/main" id="{D72FD8A6-4BC2-41A1-9697-4F17C6F3ADA6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7" name="Rectangle 44">
              <a:extLst>
                <a:ext uri="{FF2B5EF4-FFF2-40B4-BE49-F238E27FC236}">
                  <a16:creationId xmlns="" xmlns:a16="http://schemas.microsoft.com/office/drawing/2014/main" id="{8CC909DA-649A-46CD-8438-2B0B210F31B2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8" name="Rectangle 45">
              <a:extLst>
                <a:ext uri="{FF2B5EF4-FFF2-40B4-BE49-F238E27FC236}">
                  <a16:creationId xmlns="" xmlns:a16="http://schemas.microsoft.com/office/drawing/2014/main" id="{ED2852A5-E809-49C8-866E-9D2E94A44D11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9" name="Rectangle 46">
              <a:extLst>
                <a:ext uri="{FF2B5EF4-FFF2-40B4-BE49-F238E27FC236}">
                  <a16:creationId xmlns="" xmlns:a16="http://schemas.microsoft.com/office/drawing/2014/main" id="{00685892-E5C7-41E1-9204-D1F8E51C381C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0" name="Rectangle 47">
              <a:extLst>
                <a:ext uri="{FF2B5EF4-FFF2-40B4-BE49-F238E27FC236}">
                  <a16:creationId xmlns="" xmlns:a16="http://schemas.microsoft.com/office/drawing/2014/main" id="{24E02B5C-62DF-4AE9-AF03-CF7BA6D9F765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61" name="그룹 77">
            <a:extLst>
              <a:ext uri="{FF2B5EF4-FFF2-40B4-BE49-F238E27FC236}">
                <a16:creationId xmlns="" xmlns:a16="http://schemas.microsoft.com/office/drawing/2014/main" id="{F6D475EE-1DC3-458B-8197-0D4F968E0785}"/>
              </a:ext>
            </a:extLst>
          </p:cNvPr>
          <p:cNvGrpSpPr/>
          <p:nvPr/>
        </p:nvGrpSpPr>
        <p:grpSpPr>
          <a:xfrm>
            <a:off x="6009724" y="6429530"/>
            <a:ext cx="2049231" cy="144016"/>
            <a:chOff x="4791443" y="4794870"/>
            <a:chExt cx="1679267" cy="144016"/>
          </a:xfrm>
        </p:grpSpPr>
        <p:sp>
          <p:nvSpPr>
            <p:cNvPr id="62" name="Rectangle 49">
              <a:extLst>
                <a:ext uri="{FF2B5EF4-FFF2-40B4-BE49-F238E27FC236}">
                  <a16:creationId xmlns="" xmlns:a16="http://schemas.microsoft.com/office/drawing/2014/main" id="{4614AAB1-A3C2-406D-824B-6886F4C8FA4D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Rectangle 50">
              <a:extLst>
                <a:ext uri="{FF2B5EF4-FFF2-40B4-BE49-F238E27FC236}">
                  <a16:creationId xmlns="" xmlns:a16="http://schemas.microsoft.com/office/drawing/2014/main" id="{75FD22CE-F7F1-4B25-9E53-F768BCFA721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4" name="Rectangle 51">
              <a:extLst>
                <a:ext uri="{FF2B5EF4-FFF2-40B4-BE49-F238E27FC236}">
                  <a16:creationId xmlns="" xmlns:a16="http://schemas.microsoft.com/office/drawing/2014/main" id="{4EF22B4B-01D3-48B5-8665-727FB9E45E48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5" name="Rectangle 52">
              <a:extLst>
                <a:ext uri="{FF2B5EF4-FFF2-40B4-BE49-F238E27FC236}">
                  <a16:creationId xmlns="" xmlns:a16="http://schemas.microsoft.com/office/drawing/2014/main" id="{D265D564-C6E1-44D9-8024-30BE5DF48683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6" name="Rectangle 53">
              <a:extLst>
                <a:ext uri="{FF2B5EF4-FFF2-40B4-BE49-F238E27FC236}">
                  <a16:creationId xmlns="" xmlns:a16="http://schemas.microsoft.com/office/drawing/2014/main" id="{0C2757DA-C54F-4BCE-9130-FC0A01F62825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7" name="Rectangle 54">
              <a:extLst>
                <a:ext uri="{FF2B5EF4-FFF2-40B4-BE49-F238E27FC236}">
                  <a16:creationId xmlns="" xmlns:a16="http://schemas.microsoft.com/office/drawing/2014/main" id="{8C0D5B6C-DC77-4148-B94A-CE7A80BC397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68" name="그룹 84">
            <a:extLst>
              <a:ext uri="{FF2B5EF4-FFF2-40B4-BE49-F238E27FC236}">
                <a16:creationId xmlns="" xmlns:a16="http://schemas.microsoft.com/office/drawing/2014/main" id="{F335C32B-547D-4250-9F07-65BEE9DF886E}"/>
              </a:ext>
            </a:extLst>
          </p:cNvPr>
          <p:cNvGrpSpPr/>
          <p:nvPr/>
        </p:nvGrpSpPr>
        <p:grpSpPr>
          <a:xfrm>
            <a:off x="9268068" y="6446930"/>
            <a:ext cx="2049231" cy="144016"/>
            <a:chOff x="6927681" y="4794870"/>
            <a:chExt cx="1679267" cy="144016"/>
          </a:xfrm>
        </p:grpSpPr>
        <p:sp>
          <p:nvSpPr>
            <p:cNvPr id="69" name="Rectangle 57">
              <a:extLst>
                <a:ext uri="{FF2B5EF4-FFF2-40B4-BE49-F238E27FC236}">
                  <a16:creationId xmlns="" xmlns:a16="http://schemas.microsoft.com/office/drawing/2014/main" id="{371DE9A8-AF3A-4833-8F8B-A0C7C094865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0" name="Rectangle 58">
              <a:extLst>
                <a:ext uri="{FF2B5EF4-FFF2-40B4-BE49-F238E27FC236}">
                  <a16:creationId xmlns="" xmlns:a16="http://schemas.microsoft.com/office/drawing/2014/main" id="{6318697D-7BEF-4392-ACF1-9C56364267FC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="" xmlns:a16="http://schemas.microsoft.com/office/drawing/2014/main" id="{CDEEB912-D744-4899-A9FF-A54745DA758D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2" name="Rectangle 60">
              <a:extLst>
                <a:ext uri="{FF2B5EF4-FFF2-40B4-BE49-F238E27FC236}">
                  <a16:creationId xmlns="" xmlns:a16="http://schemas.microsoft.com/office/drawing/2014/main" id="{4E71466B-C9FD-4F00-9780-0C68EDD51077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3" name="Rectangle 61">
              <a:extLst>
                <a:ext uri="{FF2B5EF4-FFF2-40B4-BE49-F238E27FC236}">
                  <a16:creationId xmlns="" xmlns:a16="http://schemas.microsoft.com/office/drawing/2014/main" id="{DB66ECA5-6D29-4196-BBB4-E8940C676E81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="" xmlns:a16="http://schemas.microsoft.com/office/drawing/2014/main" id="{BACD2265-8BD5-4B4F-BB36-B73AFE91700F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33307" y="247471"/>
            <a:ext cx="10422375" cy="247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</a:rPr>
              <a:t>Пріоритетні напрямки психологічного та соціально-педагогічного супроводу освітнього процесу </a:t>
            </a:r>
            <a:r>
              <a:rPr lang="uk-UA" sz="3200" b="1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у 2023/2024 н. р. </a:t>
            </a:r>
          </a:p>
          <a:p>
            <a:pPr algn="ctr"/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6104" y="2735315"/>
            <a:ext cx="19442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1.Психосоціальна допомога учасникам освітнього процесу в період війни.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Протидія та запобігання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домашньому насильству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71178" y="2711668"/>
            <a:ext cx="21877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Профілактика залучення здобувачів освіти до вживання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речовин (ПАР), запобігання розвитку залежностей.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93599" y="2182213"/>
            <a:ext cx="26091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Психоедукація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УОП щодо збереження ментального здоров’я та виявлення ознак психічних розладів (порушення сну, розлади харчової поведінки, соціальна тривога, депресія, гіперактивність, ПТСР та ін.).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Психологічний супровід, соціально-педагогічний патронаж дітей з ООП</a:t>
            </a:r>
            <a:r>
              <a:rPr lang="uk-UA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76190" y="2533203"/>
            <a:ext cx="21382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Психолого-педагогічний супровід впровадження НУШ та вивчення психологічної готовності до НУШ в ЗДО.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Запобігання формуванню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суїцидальної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поведінки у підлітків, молоді. </a:t>
            </a:r>
          </a:p>
        </p:txBody>
      </p:sp>
    </p:spTree>
    <p:extLst>
      <p:ext uri="{BB962C8B-B14F-4D97-AF65-F5344CB8AC3E}">
        <p14:creationId xmlns:p14="http://schemas.microsoft.com/office/powerpoint/2010/main" val="14072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1">
            <a:extLst>
              <a:ext uri="{FF2B5EF4-FFF2-40B4-BE49-F238E27FC236}">
                <a16:creationId xmlns="" xmlns:a16="http://schemas.microsoft.com/office/drawing/2014/main" id="{81137DEF-22DF-4E4F-94D8-F6E61DC597D4}"/>
              </a:ext>
            </a:extLst>
          </p:cNvPr>
          <p:cNvSpPr/>
          <p:nvPr/>
        </p:nvSpPr>
        <p:spPr>
          <a:xfrm>
            <a:off x="90796" y="506505"/>
            <a:ext cx="5915866" cy="6208715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2">
            <a:extLst>
              <a:ext uri="{FF2B5EF4-FFF2-40B4-BE49-F238E27FC236}">
                <a16:creationId xmlns="" xmlns:a16="http://schemas.microsoft.com/office/drawing/2014/main" id="{6E1E9BF7-603F-4889-85C9-C9DE8BA3A5B2}"/>
              </a:ext>
            </a:extLst>
          </p:cNvPr>
          <p:cNvSpPr/>
          <p:nvPr/>
        </p:nvSpPr>
        <p:spPr>
          <a:xfrm flipH="1">
            <a:off x="5257800" y="73200"/>
            <a:ext cx="6934199" cy="67848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sz="1200" dirty="0">
                <a:solidFill>
                  <a:prstClr val="black"/>
                </a:solidFill>
              </a:rPr>
              <a:t>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Основні функції соціального педагога в роботі з дітьми з ООП: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endParaRPr lang="uk-UA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 algn="just"/>
            <a:r>
              <a:rPr lang="uk-UA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соціально-педагогічний </a:t>
            </a:r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патронаж дитини з ООП та її батьків;</a:t>
            </a:r>
          </a:p>
          <a:p>
            <a:pPr lvl="0" algn="just"/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виявлення соціальних проблем, які потребують негайного вирішення, при потребі, направлення до відповідних фахівців з метою надання допомоги; </a:t>
            </a:r>
          </a:p>
          <a:p>
            <a:pPr lvl="0" algn="just"/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вивчення соціальних умов розвитку дитини з ООП; </a:t>
            </a:r>
          </a:p>
          <a:p>
            <a:pPr lvl="0" algn="just"/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соціалізація дитини з ООП, адаптація її у новому колективі; </a:t>
            </a:r>
          </a:p>
          <a:p>
            <a:pPr lvl="0" algn="just"/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інформування дитини з ООП та її батьків про мережу закладів позашкільної освіти, залучення дитини до участі в гуртках, секціях з урахуванням її можливостей;</a:t>
            </a:r>
          </a:p>
          <a:p>
            <a:pPr lvl="0" algn="just"/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надання рекомендацій учасникам освітнього процесу щодо шляхів ефективної інтеграції дитини з ООП в колектив однолітків, формування позитивного мікроклімату в дитячому колективі, подолання особистісних, міжособистісних конфліктів; </a:t>
            </a:r>
          </a:p>
          <a:p>
            <a:pPr lvl="0" algn="just"/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захист прав дитини з ООП, за відповідним дорученням представлення її інтересів у відповідних органах та службах. Вище зазначені функції будуть доречними і при здійсненні соціально-педагогічного патронажу дітей, сімей, яким необхідна допомога і підтримка. Під час супроводу дитини з ООП в закладі освіти </a:t>
            </a:r>
            <a:r>
              <a:rPr lang="uk-UA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соціальнопедагогічна</a:t>
            </a:r>
            <a:r>
              <a:rPr lang="uk-UA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допомога надається також і сім’ї в якій виховується дитина. Це завжди сімейно зорієнтована практика, що спрямована на соціалізацію дитини.</a:t>
            </a:r>
          </a:p>
          <a:p>
            <a:pPr lvl="0"/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="" xmlns:a16="http://schemas.microsoft.com/office/drawing/2014/main" id="{E3E9C9AF-1D0F-4272-BB6E-38941271D3A8}"/>
              </a:ext>
            </a:extLst>
          </p:cNvPr>
          <p:cNvSpPr/>
          <p:nvPr/>
        </p:nvSpPr>
        <p:spPr>
          <a:xfrm>
            <a:off x="3949115" y="3418108"/>
            <a:ext cx="2459567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23">
              <a:lnSpc>
                <a:spcPct val="90000"/>
              </a:lnSpc>
              <a:spcBef>
                <a:spcPts val="1000"/>
              </a:spcBef>
            </a:pPr>
            <a:r>
              <a:rPr lang="uk-UA" sz="1400" dirty="0"/>
              <a:t>Напрямки </a:t>
            </a:r>
            <a:r>
              <a:rPr lang="uk-UA" sz="2800" b="1" dirty="0" err="1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Напрямки</a:t>
            </a:r>
            <a:r>
              <a:rPr lang="uk-UA" sz="2800" b="1" dirty="0">
                <a:solidFill>
                  <a:srgbClr val="0070C0"/>
                </a:solidFill>
                <a:latin typeface="Georgia" panose="02040502050405020303" pitchFamily="18" charset="0"/>
                <a:cs typeface="Arial" pitchFamily="34" charset="0"/>
              </a:rPr>
              <a:t> діяльності</a:t>
            </a:r>
            <a:endParaRPr lang="en-US" sz="2800" b="1" dirty="0">
              <a:solidFill>
                <a:srgbClr val="0070C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4E7414C-F994-4632-A06F-32CA0CD4994F}"/>
              </a:ext>
            </a:extLst>
          </p:cNvPr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2AB3F52-46D8-455D-ADA4-6266568A1F0B}"/>
              </a:ext>
            </a:extLst>
          </p:cNvPr>
          <p:cNvSpPr txBox="1"/>
          <p:nvPr/>
        </p:nvSpPr>
        <p:spPr>
          <a:xfrm>
            <a:off x="5692536" y="2046752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4933342-1AE3-4002-BAAD-A871756A58E9}"/>
              </a:ext>
            </a:extLst>
          </p:cNvPr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6610333-B10D-4066-961C-21F898BF8EE6}"/>
              </a:ext>
            </a:extLst>
          </p:cNvPr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0397B98-F3A5-4764-BC6D-325F72FFCE37}"/>
              </a:ext>
            </a:extLst>
          </p:cNvPr>
          <p:cNvSpPr txBox="1"/>
          <p:nvPr/>
        </p:nvSpPr>
        <p:spPr>
          <a:xfrm>
            <a:off x="7859109" y="713577"/>
            <a:ext cx="49648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Соціально-педагогічний</a:t>
            </a:r>
          </a:p>
          <a:p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патронаж дітей з ООП</a:t>
            </a:r>
          </a:p>
          <a:p>
            <a:r>
              <a:rPr lang="uk-UA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="" xmlns:a16="http://schemas.microsoft.com/office/drawing/2014/main" id="{1888BBB4-CF8E-4A5E-8A44-BD1A28211AAA}"/>
              </a:ext>
            </a:extLst>
          </p:cNvPr>
          <p:cNvSpPr/>
          <p:nvPr/>
        </p:nvSpPr>
        <p:spPr>
          <a:xfrm>
            <a:off x="4056660" y="5943082"/>
            <a:ext cx="767587" cy="50847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="" xmlns:a16="http://schemas.microsoft.com/office/drawing/2014/main" id="{66C7D24F-DD13-4329-9F77-54BE6CB7D95C}"/>
              </a:ext>
            </a:extLst>
          </p:cNvPr>
          <p:cNvSpPr/>
          <p:nvPr/>
        </p:nvSpPr>
        <p:spPr>
          <a:xfrm>
            <a:off x="11725670" y="32376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="" xmlns:a16="http://schemas.microsoft.com/office/drawing/2014/main" id="{2BECDA0A-BCC0-4861-930C-BE058D7FD1FB}"/>
              </a:ext>
            </a:extLst>
          </p:cNvPr>
          <p:cNvSpPr>
            <a:spLocks noChangeAspect="1"/>
          </p:cNvSpPr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="" xmlns:a16="http://schemas.microsoft.com/office/drawing/2014/main" id="{BF3F23E8-4CF0-494D-B484-D158D1464974}"/>
              </a:ext>
            </a:extLst>
          </p:cNvPr>
          <p:cNvSpPr/>
          <p:nvPr/>
        </p:nvSpPr>
        <p:spPr>
          <a:xfrm rot="2700000">
            <a:off x="4924894" y="300660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797" y="713577"/>
            <a:ext cx="3965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Психолого-педагогічний супровід впровадження НУШ та вивчення психологічної готовності дитини до НУШ в ЗДО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 актуальним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та супровід адаптаційних процесів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учнів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1, 5, 6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ЗЗСО та адаптаційного періоду у вчителів, які впроваджують нові державні стандарти в 6 класах або пілотних 7 класах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(використовуємо минулорічні рекомендації)</a:t>
            </a:r>
          </a:p>
        </p:txBody>
      </p:sp>
    </p:spTree>
    <p:extLst>
      <p:ext uri="{BB962C8B-B14F-4D97-AF65-F5344CB8AC3E}">
        <p14:creationId xmlns:p14="http://schemas.microsoft.com/office/powerpoint/2010/main" val="34405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285D19AB-2C66-4940-B305-E506961155FB}"/>
              </a:ext>
            </a:extLst>
          </p:cNvPr>
          <p:cNvGrpSpPr/>
          <p:nvPr/>
        </p:nvGrpSpPr>
        <p:grpSpPr>
          <a:xfrm>
            <a:off x="2926801" y="2627330"/>
            <a:ext cx="6339319" cy="6339319"/>
            <a:chOff x="1754163" y="2276872"/>
            <a:chExt cx="5616624" cy="5616624"/>
          </a:xfrm>
        </p:grpSpPr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D22F1D09-594A-4335-9D3C-1A3541CE50A9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74" name="Block Arc 73">
                <a:extLst>
                  <a:ext uri="{FF2B5EF4-FFF2-40B4-BE49-F238E27FC236}">
                    <a16:creationId xmlns="" xmlns:a16="http://schemas.microsoft.com/office/drawing/2014/main" id="{ABCFB03E-DD48-47D8-A0CD-DDEFCC73BC83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Block Arc 74">
                <a:extLst>
                  <a:ext uri="{FF2B5EF4-FFF2-40B4-BE49-F238E27FC236}">
                    <a16:creationId xmlns="" xmlns:a16="http://schemas.microsoft.com/office/drawing/2014/main" id="{C696CABB-B4D5-4E5E-BEA5-02990C3B79A2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Block Arc 75">
                <a:extLst>
                  <a:ext uri="{FF2B5EF4-FFF2-40B4-BE49-F238E27FC236}">
                    <a16:creationId xmlns="" xmlns:a16="http://schemas.microsoft.com/office/drawing/2014/main" id="{94F73C28-3624-4125-AD3C-4E4E3868B7E9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Block Arc 76">
                <a:extLst>
                  <a:ext uri="{FF2B5EF4-FFF2-40B4-BE49-F238E27FC236}">
                    <a16:creationId xmlns="" xmlns:a16="http://schemas.microsoft.com/office/drawing/2014/main" id="{12A426CE-20A2-4928-8C40-B88953C6EA1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57785199-1231-4507-831C-2D222D3E88E1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70" name="Block Arc 69">
                <a:extLst>
                  <a:ext uri="{FF2B5EF4-FFF2-40B4-BE49-F238E27FC236}">
                    <a16:creationId xmlns="" xmlns:a16="http://schemas.microsoft.com/office/drawing/2014/main" id="{2A4D6252-24F3-4515-BED6-567DE88D1141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Block Arc 70">
                <a:extLst>
                  <a:ext uri="{FF2B5EF4-FFF2-40B4-BE49-F238E27FC236}">
                    <a16:creationId xmlns="" xmlns:a16="http://schemas.microsoft.com/office/drawing/2014/main" id="{F6986561-6E42-4A50-8979-F09D428B141D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Block Arc 71">
                <a:extLst>
                  <a:ext uri="{FF2B5EF4-FFF2-40B4-BE49-F238E27FC236}">
                    <a16:creationId xmlns="" xmlns:a16="http://schemas.microsoft.com/office/drawing/2014/main" id="{5E0C1D21-CE32-45A3-BE5C-7DF42E6F61BC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Block Arc 72">
                <a:extLst>
                  <a:ext uri="{FF2B5EF4-FFF2-40B4-BE49-F238E27FC236}">
                    <a16:creationId xmlns="" xmlns:a16="http://schemas.microsoft.com/office/drawing/2014/main" id="{F634684A-B1B4-4C07-B177-7E3CD2304DF2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/>
                <a:ea typeface="Calibri"/>
              </a:rPr>
              <a:t>Завдання соціально-педагогічної</a:t>
            </a:r>
          </a:p>
          <a:p>
            <a:r>
              <a:rPr lang="uk-UA" sz="3600" b="1" dirty="0">
                <a:solidFill>
                  <a:srgbClr val="0070C0"/>
                </a:solidFill>
                <a:latin typeface="Times New Roman"/>
                <a:ea typeface="Calibri"/>
              </a:rPr>
              <a:t> підтримки сім’ї 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52" name="Elbow Connector 49">
            <a:extLst>
              <a:ext uri="{FF2B5EF4-FFF2-40B4-BE49-F238E27FC236}">
                <a16:creationId xmlns="" xmlns:a16="http://schemas.microsoft.com/office/drawing/2014/main" id="{19824334-C582-4C8B-A2D2-9C8AC8CDCB37}"/>
              </a:ext>
            </a:extLst>
          </p:cNvPr>
          <p:cNvCxnSpPr>
            <a:cxnSpLocks/>
          </p:cNvCxnSpPr>
          <p:nvPr/>
        </p:nvCxnSpPr>
        <p:spPr>
          <a:xfrm>
            <a:off x="4465066" y="2075575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8">
            <a:extLst>
              <a:ext uri="{FF2B5EF4-FFF2-40B4-BE49-F238E27FC236}">
                <a16:creationId xmlns="" xmlns:a16="http://schemas.microsoft.com/office/drawing/2014/main" id="{1961B74B-BFCF-4C79-9DDB-E386B7CA9F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75575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B56DE76-AD85-4720-9432-2E6122412EE3}"/>
              </a:ext>
            </a:extLst>
          </p:cNvPr>
          <p:cNvSpPr txBox="1"/>
          <p:nvPr/>
        </p:nvSpPr>
        <p:spPr>
          <a:xfrm>
            <a:off x="4146330" y="4582529"/>
            <a:ext cx="4146331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latin typeface="Times New Roman"/>
                <a:ea typeface="Calibri"/>
              </a:rPr>
              <a:t>Важливим у наданні підтримки сім’ї, яка виховує дитину з ООП є формування у батьків навичок збереження свого психічного здоров’я через оволодіння навичками саморегуляції та активізації особистісних ресурсів.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886EADA1-08C1-4EE4-98F6-BC48E42AE747}"/>
              </a:ext>
            </a:extLst>
          </p:cNvPr>
          <p:cNvGrpSpPr/>
          <p:nvPr/>
        </p:nvGrpSpPr>
        <p:grpSpPr>
          <a:xfrm>
            <a:off x="2941625" y="5949550"/>
            <a:ext cx="6308750" cy="81273"/>
            <a:chOff x="1780872" y="5229200"/>
            <a:chExt cx="5589541" cy="72008"/>
          </a:xfrm>
        </p:grpSpPr>
        <p:sp>
          <p:nvSpPr>
            <p:cNvPr id="57" name="Rectangle 24">
              <a:extLst>
                <a:ext uri="{FF2B5EF4-FFF2-40B4-BE49-F238E27FC236}">
                  <a16:creationId xmlns="" xmlns:a16="http://schemas.microsoft.com/office/drawing/2014/main" id="{FF6DF057-F8F4-47AA-9BC0-19C6C41520BB}"/>
                </a:ext>
              </a:extLst>
            </p:cNvPr>
            <p:cNvSpPr/>
            <p:nvPr/>
          </p:nvSpPr>
          <p:spPr>
            <a:xfrm>
              <a:off x="1780872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8" name="Rectangle 24">
              <a:extLst>
                <a:ext uri="{FF2B5EF4-FFF2-40B4-BE49-F238E27FC236}">
                  <a16:creationId xmlns="" xmlns:a16="http://schemas.microsoft.com/office/drawing/2014/main" id="{B3D804AE-C35C-481C-BAD4-61C9835422DA}"/>
                </a:ext>
              </a:extLst>
            </p:cNvPr>
            <p:cNvSpPr/>
            <p:nvPr/>
          </p:nvSpPr>
          <p:spPr>
            <a:xfrm>
              <a:off x="3177238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9" name="Rectangle 24">
              <a:extLst>
                <a:ext uri="{FF2B5EF4-FFF2-40B4-BE49-F238E27FC236}">
                  <a16:creationId xmlns="" xmlns:a16="http://schemas.microsoft.com/office/drawing/2014/main" id="{6FB4B37D-1F9C-449B-B510-7636083EFD93}"/>
                </a:ext>
              </a:extLst>
            </p:cNvPr>
            <p:cNvSpPr/>
            <p:nvPr/>
          </p:nvSpPr>
          <p:spPr>
            <a:xfrm>
              <a:off x="457360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0" name="Rectangle 24">
              <a:extLst>
                <a:ext uri="{FF2B5EF4-FFF2-40B4-BE49-F238E27FC236}">
                  <a16:creationId xmlns="" xmlns:a16="http://schemas.microsoft.com/office/drawing/2014/main" id="{0748429F-65A7-4BDB-AC97-E4B3E6ABADBC}"/>
                </a:ext>
              </a:extLst>
            </p:cNvPr>
            <p:cNvSpPr/>
            <p:nvPr/>
          </p:nvSpPr>
          <p:spPr>
            <a:xfrm>
              <a:off x="5969972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5" name="Elbow Connector 34">
            <a:extLst>
              <a:ext uri="{FF2B5EF4-FFF2-40B4-BE49-F238E27FC236}">
                <a16:creationId xmlns="" xmlns:a16="http://schemas.microsoft.com/office/drawing/2014/main" id="{138688E1-9038-4872-A6AD-06F3C0093FE8}"/>
              </a:ext>
            </a:extLst>
          </p:cNvPr>
          <p:cNvCxnSpPr/>
          <p:nvPr/>
        </p:nvCxnSpPr>
        <p:spPr>
          <a:xfrm rot="16200000" flipH="1">
            <a:off x="1046182" y="4473550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3">
            <a:extLst>
              <a:ext uri="{FF2B5EF4-FFF2-40B4-BE49-F238E27FC236}">
                <a16:creationId xmlns="" xmlns:a16="http://schemas.microsoft.com/office/drawing/2014/main" id="{D068E50F-4D49-45C5-8FBD-9E29D5B28FC8}"/>
              </a:ext>
            </a:extLst>
          </p:cNvPr>
          <p:cNvCxnSpPr>
            <a:cxnSpLocks/>
          </p:cNvCxnSpPr>
          <p:nvPr/>
        </p:nvCxnSpPr>
        <p:spPr>
          <a:xfrm rot="5400000">
            <a:off x="9188548" y="4514186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8802" y="17483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підвищувати рівень педагогічної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компетентності батьків;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183" y="29673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у формуванні позитивних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взаємостосунків між членами сім’ї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 з ООП та створення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комфортного сімейного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середовища для не</a:t>
            </a:r>
            <a:r>
              <a:rPr lang="uk-UA" dirty="0"/>
              <a:t>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38934" y="1383601"/>
            <a:ext cx="487942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 - сприяти активній участі батьків у вихованні та навчанні дітей;</a:t>
            </a:r>
            <a:endParaRPr lang="uk-UA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6343" y="2113031"/>
            <a:ext cx="369142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- інформування батьків про соціальні гарантії та виплати дітям з інвалідністю; </a:t>
            </a:r>
            <a:endParaRPr lang="uk-UA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2924" y="3330997"/>
            <a:ext cx="3069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батьків про можливості та перспективи дитини. </a:t>
            </a:r>
          </a:p>
        </p:txBody>
      </p:sp>
    </p:spTree>
    <p:extLst>
      <p:ext uri="{BB962C8B-B14F-4D97-AF65-F5344CB8AC3E}">
        <p14:creationId xmlns:p14="http://schemas.microsoft.com/office/powerpoint/2010/main" val="41279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/>
          </p:cNvSpPr>
          <p:nvPr>
            <p:ph type="pic" idx="14"/>
          </p:nvPr>
        </p:nvSpPr>
        <p:spPr>
          <a:xfrm>
            <a:off x="190899" y="436031"/>
            <a:ext cx="11617291" cy="2908895"/>
          </a:xfrm>
        </p:spPr>
      </p:sp>
      <p:sp>
        <p:nvSpPr>
          <p:cNvPr id="3" name="Місце для зображення 2"/>
          <p:cNvSpPr>
            <a:spLocks noGrp="1"/>
          </p:cNvSpPr>
          <p:nvPr>
            <p:ph type="pic" idx="15"/>
          </p:nvPr>
        </p:nvSpPr>
        <p:spPr/>
      </p:sp>
      <p:sp>
        <p:nvSpPr>
          <p:cNvPr id="4" name="Місце для зображення 3"/>
          <p:cNvSpPr>
            <a:spLocks noGrp="1"/>
          </p:cNvSpPr>
          <p:nvPr>
            <p:ph type="pic" idx="16"/>
          </p:nvPr>
        </p:nvSpPr>
        <p:spPr/>
      </p:sp>
      <p:sp>
        <p:nvSpPr>
          <p:cNvPr id="5" name="Місце для зображення 4"/>
          <p:cNvSpPr>
            <a:spLocks noGrp="1"/>
          </p:cNvSpPr>
          <p:nvPr>
            <p:ph type="pic" idx="17"/>
          </p:nvPr>
        </p:nvSpPr>
        <p:spPr>
          <a:xfrm>
            <a:off x="6505973" y="2352528"/>
            <a:ext cx="2161509" cy="2160240"/>
          </a:xfrm>
        </p:spPr>
      </p:sp>
      <p:sp>
        <p:nvSpPr>
          <p:cNvPr id="6" name="Місце для зображення 5"/>
          <p:cNvSpPr>
            <a:spLocks noGrp="1"/>
          </p:cNvSpPr>
          <p:nvPr>
            <p:ph type="pic" idx="18"/>
          </p:nvPr>
        </p:nvSpPr>
        <p:spPr/>
      </p:sp>
      <p:sp>
        <p:nvSpPr>
          <p:cNvPr id="7" name="Прямокутник 6"/>
          <p:cNvSpPr/>
          <p:nvPr/>
        </p:nvSpPr>
        <p:spPr>
          <a:xfrm>
            <a:off x="540913" y="1540741"/>
            <a:ext cx="25371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8.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психологічну підтримку здобувачів освіти з числа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 переміщених осіб, зокрема тих, хто виїхав за кордон;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роботу щодо запровадження на сайтах закладів освіти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сторінки «Кабінет психолога/соціального педагога»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консультування;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992450" y="1679240"/>
            <a:ext cx="17715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10.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 роботи закладу освіти в частину позакласної роботи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додати годину психолога (1 раз на місяць)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групи/класу;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490607" y="1694085"/>
            <a:ext cx="2176875" cy="5104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– 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11.ознайомлення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педагогів з технологіями надання першої психологічно допомоги учасникам освітнього процесу та запровадження «Психологічної хвилинки» під час уроків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effectLst/>
                <a:latin typeface="Times New Roman"/>
                <a:ea typeface="Calibri"/>
                <a:cs typeface="Times New Roman"/>
              </a:rPr>
              <a:t>12. </a:t>
            </a:r>
            <a:r>
              <a:rPr lang="uk-UA" sz="1400" dirty="0">
                <a:latin typeface="Times New Roman"/>
                <a:ea typeface="Calibri"/>
                <a:cs typeface="Times New Roman"/>
              </a:rPr>
              <a:t>п</a:t>
            </a:r>
            <a:r>
              <a:rPr lang="uk-UA" sz="1400" dirty="0" smtClean="0">
                <a:effectLst/>
                <a:latin typeface="Times New Roman"/>
                <a:ea typeface="Calibri"/>
                <a:cs typeface="Times New Roman"/>
              </a:rPr>
              <a:t>роведення «Годин психолога та соціального педагога»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9242738" y="1573727"/>
            <a:ext cx="2708857" cy="48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–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психодіагностичний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інструментарій, що застосовується у роботі, має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бути перевірений на практиці, бути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валідним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і мати відомості про експертизу відомих фахівців, яку він пройшов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latin typeface="Times New Roman"/>
                <a:ea typeface="Calibri"/>
              </a:rPr>
              <a:t>13. запланувати </a:t>
            </a:r>
            <a:r>
              <a:rPr lang="uk-UA" sz="1400" dirty="0">
                <a:latin typeface="Times New Roman"/>
                <a:ea typeface="Calibri"/>
              </a:rPr>
              <a:t>роботу із сім’ями, до яких незабаром повернуться захисники і </a:t>
            </a:r>
            <a:r>
              <a:rPr lang="uk-UA" sz="1400" dirty="0" smtClean="0">
                <a:latin typeface="Times New Roman"/>
                <a:ea typeface="Calibri"/>
              </a:rPr>
              <a:t>захисниці.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1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13">
            <a:extLst>
              <a:ext uri="{FF2B5EF4-FFF2-40B4-BE49-F238E27FC236}">
                <a16:creationId xmlns=""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altLang="ko-KR" sz="4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자유형: 도형 27">
            <a:extLst>
              <a:ext uri="{FF2B5EF4-FFF2-40B4-BE49-F238E27FC236}">
                <a16:creationId xmlns=""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=""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196944" y="5376043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=""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5922951" y="171895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=""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EACBCAB-CEAA-4FBB-817A-DA1980DF9A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B828209-E6BF-4237-9516-5C4BF92B4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FA0235F-3819-4E7E-AFB2-C09F18EF0F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CA97C8F-E75D-420A-ADB5-E73CFEDA5D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565275"/>
            <a:ext cx="3646488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6245" y="1398471"/>
            <a:ext cx="6096000" cy="27068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● 10 вересня – Всесвітній день запобігання самогубства;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 ● 10 жовтня – Всесвітній день психічного здоров’я; ● 16 листопада – Міжнародний день толерантності; 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● з 25 листопада до 10 грудня – Всеукраїнська кампанія «16 днів проти насильства»;</a:t>
            </a:r>
            <a:endParaRPr lang="uk-UA" sz="14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 ● 1 грудня – Всесвітній день боротьби із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СНІДом</a:t>
            </a:r>
            <a:r>
              <a:rPr lang="uk-UA" dirty="0">
                <a:latin typeface="Times New Roman"/>
                <a:ea typeface="Calibri"/>
                <a:cs typeface="Times New Roman"/>
              </a:rPr>
              <a:t>.</a:t>
            </a:r>
            <a:endParaRPr lang="uk-UA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6636</TotalTime>
  <Words>2497</Words>
  <Application>Microsoft Office PowerPoint</Application>
  <PresentationFormat>Произвольный</PresentationFormat>
  <Paragraphs>204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Сабінська</cp:lastModifiedBy>
  <cp:revision>202</cp:revision>
  <dcterms:created xsi:type="dcterms:W3CDTF">2018-04-24T17:14:44Z</dcterms:created>
  <dcterms:modified xsi:type="dcterms:W3CDTF">2023-09-05T11:24:49Z</dcterms:modified>
</cp:coreProperties>
</file>