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4" r:id="rId8"/>
    <p:sldId id="270" r:id="rId9"/>
    <p:sldId id="261" r:id="rId10"/>
    <p:sldId id="272" r:id="rId11"/>
    <p:sldId id="262" r:id="rId12"/>
    <p:sldId id="263" r:id="rId13"/>
    <p:sldId id="265" r:id="rId14"/>
    <p:sldId id="264" r:id="rId15"/>
    <p:sldId id="266" r:id="rId16"/>
    <p:sldId id="267" r:id="rId17"/>
    <p:sldId id="276" r:id="rId18"/>
    <p:sldId id="275" r:id="rId19"/>
    <p:sldId id="268" r:id="rId20"/>
    <p:sldId id="273" r:id="rId21"/>
    <p:sldId id="269" r:id="rId2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A821D-C8F7-445B-9A18-DB283D371A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71AA998B-6D2B-40A5-A7D3-EB50CFE8E3EF}">
      <dgm:prSet phldrT="[Текст]"/>
      <dgm:spPr/>
      <dgm:t>
        <a:bodyPr/>
        <a:lstStyle/>
        <a:p>
          <a:r>
            <a:rPr lang="uk-UA" b="1" dirty="0"/>
            <a:t>Протидія </a:t>
          </a:r>
          <a:r>
            <a:rPr lang="uk-UA" b="1" dirty="0" err="1"/>
            <a:t>булінгу</a:t>
          </a:r>
          <a:endParaRPr lang="ru-UA" dirty="0"/>
        </a:p>
      </dgm:t>
    </dgm:pt>
    <dgm:pt modelId="{EF4E9AF9-6D9E-48A1-8C0C-9C058194FC78}" type="parTrans" cxnId="{7C7B9052-E32D-4DFC-905A-9E00FB41CC0C}">
      <dgm:prSet/>
      <dgm:spPr/>
      <dgm:t>
        <a:bodyPr/>
        <a:lstStyle/>
        <a:p>
          <a:endParaRPr lang="ru-UA"/>
        </a:p>
      </dgm:t>
    </dgm:pt>
    <dgm:pt modelId="{79880334-8ECD-4EF1-B987-17D0A524E50C}" type="sibTrans" cxnId="{7C7B9052-E32D-4DFC-905A-9E00FB41CC0C}">
      <dgm:prSet/>
      <dgm:spPr/>
      <dgm:t>
        <a:bodyPr/>
        <a:lstStyle/>
        <a:p>
          <a:endParaRPr lang="ru-UA"/>
        </a:p>
      </dgm:t>
    </dgm:pt>
    <dgm:pt modelId="{FCC5B4B2-849F-4546-9A90-345119A696CB}">
      <dgm:prSet phldrT="[Текст]"/>
      <dgm:spPr/>
      <dgm:t>
        <a:bodyPr/>
        <a:lstStyle/>
        <a:p>
          <a:r>
            <a:rPr lang="uk-UA" b="1" dirty="0"/>
            <a:t>Профілактика шкідливих звичок та девіантної поведінки</a:t>
          </a:r>
          <a:endParaRPr lang="ru-UA" dirty="0"/>
        </a:p>
      </dgm:t>
    </dgm:pt>
    <dgm:pt modelId="{5B1E3D84-CB50-46E4-8A5E-3E40C8BB5594}" type="parTrans" cxnId="{6F7C663E-A60D-400A-855B-9FD4662FA470}">
      <dgm:prSet/>
      <dgm:spPr/>
      <dgm:t>
        <a:bodyPr/>
        <a:lstStyle/>
        <a:p>
          <a:endParaRPr lang="ru-UA"/>
        </a:p>
      </dgm:t>
    </dgm:pt>
    <dgm:pt modelId="{2D5C7ADF-F2D0-419C-9878-759CAD154F60}" type="sibTrans" cxnId="{6F7C663E-A60D-400A-855B-9FD4662FA470}">
      <dgm:prSet/>
      <dgm:spPr/>
      <dgm:t>
        <a:bodyPr/>
        <a:lstStyle/>
        <a:p>
          <a:endParaRPr lang="ru-UA"/>
        </a:p>
      </dgm:t>
    </dgm:pt>
    <dgm:pt modelId="{3B6C2B1C-D2C1-4CE9-891D-E576F278938F}">
      <dgm:prSet/>
      <dgm:spPr/>
      <dgm:t>
        <a:bodyPr/>
        <a:lstStyle/>
        <a:p>
          <a:r>
            <a:rPr lang="uk-UA" b="1"/>
            <a:t>Національно-патріотичне виховання</a:t>
          </a:r>
          <a:endParaRPr lang="ru-UA" b="1"/>
        </a:p>
      </dgm:t>
    </dgm:pt>
    <dgm:pt modelId="{1F8BBED3-CDFC-4D2A-A16F-19090BD231EC}" type="parTrans" cxnId="{D7D514C1-DDE5-4C89-B289-5D865DFD9692}">
      <dgm:prSet/>
      <dgm:spPr/>
      <dgm:t>
        <a:bodyPr/>
        <a:lstStyle/>
        <a:p>
          <a:endParaRPr lang="ru-UA"/>
        </a:p>
      </dgm:t>
    </dgm:pt>
    <dgm:pt modelId="{4DFA3FD6-7343-4AEC-9118-A2F0ECC899D7}" type="sibTrans" cxnId="{D7D514C1-DDE5-4C89-B289-5D865DFD9692}">
      <dgm:prSet/>
      <dgm:spPr/>
      <dgm:t>
        <a:bodyPr/>
        <a:lstStyle/>
        <a:p>
          <a:endParaRPr lang="ru-UA"/>
        </a:p>
      </dgm:t>
    </dgm:pt>
    <dgm:pt modelId="{3C8DA1C5-2B21-42E9-8DD5-DACB7B7B5ED5}">
      <dgm:prSet phldrT="[Текст]"/>
      <dgm:spPr/>
      <dgm:t>
        <a:bodyPr/>
        <a:lstStyle/>
        <a:p>
          <a:r>
            <a:rPr lang="uk-UA" b="1" dirty="0"/>
            <a:t>Сприяння розвитку учнівського самоврядування</a:t>
          </a:r>
          <a:endParaRPr lang="ru-UA" dirty="0"/>
        </a:p>
      </dgm:t>
    </dgm:pt>
    <dgm:pt modelId="{3BACE9ED-37D4-4F05-894A-42B6E620BFE4}" type="parTrans" cxnId="{73D2C77E-6325-481B-A814-3BE64C2C7096}">
      <dgm:prSet/>
      <dgm:spPr/>
      <dgm:t>
        <a:bodyPr/>
        <a:lstStyle/>
        <a:p>
          <a:endParaRPr lang="ru-UA"/>
        </a:p>
      </dgm:t>
    </dgm:pt>
    <dgm:pt modelId="{7F3BD626-754B-4BC5-BCBF-4767F01E95D5}" type="sibTrans" cxnId="{73D2C77E-6325-481B-A814-3BE64C2C7096}">
      <dgm:prSet/>
      <dgm:spPr/>
      <dgm:t>
        <a:bodyPr/>
        <a:lstStyle/>
        <a:p>
          <a:endParaRPr lang="ru-UA"/>
        </a:p>
      </dgm:t>
    </dgm:pt>
    <dgm:pt modelId="{04FE8536-5BFD-46B5-9987-52D777A45AF7}">
      <dgm:prSet phldrT="[Текст]"/>
      <dgm:spPr/>
      <dgm:t>
        <a:bodyPr/>
        <a:lstStyle/>
        <a:p>
          <a:r>
            <a:rPr lang="uk-UA" b="1" dirty="0"/>
            <a:t>Дистанційне виховне середовище</a:t>
          </a:r>
          <a:endParaRPr lang="ru-UA" dirty="0"/>
        </a:p>
      </dgm:t>
    </dgm:pt>
    <dgm:pt modelId="{92DAEB57-D8F3-4B17-9009-9379EF0BCAC2}" type="parTrans" cxnId="{4A78A79E-FC54-4EE9-A765-C5DB0471E52F}">
      <dgm:prSet/>
      <dgm:spPr/>
      <dgm:t>
        <a:bodyPr/>
        <a:lstStyle/>
        <a:p>
          <a:endParaRPr lang="ru-UA"/>
        </a:p>
      </dgm:t>
    </dgm:pt>
    <dgm:pt modelId="{53EF8EBB-F746-4514-A0D3-C8D6085EDC3D}" type="sibTrans" cxnId="{4A78A79E-FC54-4EE9-A765-C5DB0471E52F}">
      <dgm:prSet/>
      <dgm:spPr/>
      <dgm:t>
        <a:bodyPr/>
        <a:lstStyle/>
        <a:p>
          <a:endParaRPr lang="ru-UA"/>
        </a:p>
      </dgm:t>
    </dgm:pt>
    <dgm:pt modelId="{5628E7F1-8D58-4069-B96D-34AFA79EEA95}" type="pres">
      <dgm:prSet presAssocID="{FCAA821D-C8F7-445B-9A18-DB283D371AAF}" presName="Name0" presStyleCnt="0">
        <dgm:presLayoutVars>
          <dgm:chMax val="7"/>
          <dgm:chPref val="7"/>
          <dgm:dir/>
        </dgm:presLayoutVars>
      </dgm:prSet>
      <dgm:spPr/>
    </dgm:pt>
    <dgm:pt modelId="{4786876D-9188-4C69-8EAF-205EDD24019E}" type="pres">
      <dgm:prSet presAssocID="{FCAA821D-C8F7-445B-9A18-DB283D371AAF}" presName="Name1" presStyleCnt="0"/>
      <dgm:spPr/>
    </dgm:pt>
    <dgm:pt modelId="{5951A57C-BA17-4ADA-9D64-E72EDDEC0F33}" type="pres">
      <dgm:prSet presAssocID="{FCAA821D-C8F7-445B-9A18-DB283D371AAF}" presName="cycle" presStyleCnt="0"/>
      <dgm:spPr/>
    </dgm:pt>
    <dgm:pt modelId="{06DE60EC-4067-4D6F-A98F-3189BB08E685}" type="pres">
      <dgm:prSet presAssocID="{FCAA821D-C8F7-445B-9A18-DB283D371AAF}" presName="srcNode" presStyleLbl="node1" presStyleIdx="0" presStyleCnt="5"/>
      <dgm:spPr/>
    </dgm:pt>
    <dgm:pt modelId="{386D0AFC-3631-4B10-8A84-2372248CCF48}" type="pres">
      <dgm:prSet presAssocID="{FCAA821D-C8F7-445B-9A18-DB283D371AAF}" presName="conn" presStyleLbl="parChTrans1D2" presStyleIdx="0" presStyleCnt="1"/>
      <dgm:spPr/>
    </dgm:pt>
    <dgm:pt modelId="{FDCB1E57-4FC3-4288-B674-8C082B569EFC}" type="pres">
      <dgm:prSet presAssocID="{FCAA821D-C8F7-445B-9A18-DB283D371AAF}" presName="extraNode" presStyleLbl="node1" presStyleIdx="0" presStyleCnt="5"/>
      <dgm:spPr/>
    </dgm:pt>
    <dgm:pt modelId="{880C03F6-66C5-49FE-8C1B-5A021733D257}" type="pres">
      <dgm:prSet presAssocID="{FCAA821D-C8F7-445B-9A18-DB283D371AAF}" presName="dstNode" presStyleLbl="node1" presStyleIdx="0" presStyleCnt="5"/>
      <dgm:spPr/>
    </dgm:pt>
    <dgm:pt modelId="{553BCB01-EE95-4819-B71D-9043F2290084}" type="pres">
      <dgm:prSet presAssocID="{3B6C2B1C-D2C1-4CE9-891D-E576F278938F}" presName="text_1" presStyleLbl="node1" presStyleIdx="0" presStyleCnt="5">
        <dgm:presLayoutVars>
          <dgm:bulletEnabled val="1"/>
        </dgm:presLayoutVars>
      </dgm:prSet>
      <dgm:spPr/>
    </dgm:pt>
    <dgm:pt modelId="{DE071657-688A-42DC-AB05-2D60CA875AA0}" type="pres">
      <dgm:prSet presAssocID="{3B6C2B1C-D2C1-4CE9-891D-E576F278938F}" presName="accent_1" presStyleCnt="0"/>
      <dgm:spPr/>
    </dgm:pt>
    <dgm:pt modelId="{D9E0EA90-7070-4502-8E8E-091B97E00327}" type="pres">
      <dgm:prSet presAssocID="{3B6C2B1C-D2C1-4CE9-891D-E576F278938F}" presName="accentRepeatNode" presStyleLbl="solidFgAcc1" presStyleIdx="0" presStyleCnt="5"/>
      <dgm:spPr/>
    </dgm:pt>
    <dgm:pt modelId="{38C99D8B-F7C0-4B0D-9377-11D4F96638F8}" type="pres">
      <dgm:prSet presAssocID="{71AA998B-6D2B-40A5-A7D3-EB50CFE8E3EF}" presName="text_2" presStyleLbl="node1" presStyleIdx="1" presStyleCnt="5">
        <dgm:presLayoutVars>
          <dgm:bulletEnabled val="1"/>
        </dgm:presLayoutVars>
      </dgm:prSet>
      <dgm:spPr/>
    </dgm:pt>
    <dgm:pt modelId="{3CF61F53-7605-43E7-AEAB-D7016B6BBD6F}" type="pres">
      <dgm:prSet presAssocID="{71AA998B-6D2B-40A5-A7D3-EB50CFE8E3EF}" presName="accent_2" presStyleCnt="0"/>
      <dgm:spPr/>
    </dgm:pt>
    <dgm:pt modelId="{36432CA0-B619-4A5D-919C-C4995C8E4A7C}" type="pres">
      <dgm:prSet presAssocID="{71AA998B-6D2B-40A5-A7D3-EB50CFE8E3EF}" presName="accentRepeatNode" presStyleLbl="solidFgAcc1" presStyleIdx="1" presStyleCnt="5"/>
      <dgm:spPr/>
    </dgm:pt>
    <dgm:pt modelId="{4BE0B799-B112-4CC1-9B73-BEEBE284B3EA}" type="pres">
      <dgm:prSet presAssocID="{FCC5B4B2-849F-4546-9A90-345119A696CB}" presName="text_3" presStyleLbl="node1" presStyleIdx="2" presStyleCnt="5">
        <dgm:presLayoutVars>
          <dgm:bulletEnabled val="1"/>
        </dgm:presLayoutVars>
      </dgm:prSet>
      <dgm:spPr/>
    </dgm:pt>
    <dgm:pt modelId="{C74CDD43-6F08-46F5-B1F6-DC89C21D7B5B}" type="pres">
      <dgm:prSet presAssocID="{FCC5B4B2-849F-4546-9A90-345119A696CB}" presName="accent_3" presStyleCnt="0"/>
      <dgm:spPr/>
    </dgm:pt>
    <dgm:pt modelId="{8FAEDD2F-A43B-48DE-BA53-FC6AB5BA7CBF}" type="pres">
      <dgm:prSet presAssocID="{FCC5B4B2-849F-4546-9A90-345119A696CB}" presName="accentRepeatNode" presStyleLbl="solidFgAcc1" presStyleIdx="2" presStyleCnt="5"/>
      <dgm:spPr/>
    </dgm:pt>
    <dgm:pt modelId="{0C319FDA-7D1F-423D-AFF1-15194186C309}" type="pres">
      <dgm:prSet presAssocID="{3C8DA1C5-2B21-42E9-8DD5-DACB7B7B5ED5}" presName="text_4" presStyleLbl="node1" presStyleIdx="3" presStyleCnt="5">
        <dgm:presLayoutVars>
          <dgm:bulletEnabled val="1"/>
        </dgm:presLayoutVars>
      </dgm:prSet>
      <dgm:spPr/>
    </dgm:pt>
    <dgm:pt modelId="{34D97573-4EBD-4681-B937-EED2C9C6C111}" type="pres">
      <dgm:prSet presAssocID="{3C8DA1C5-2B21-42E9-8DD5-DACB7B7B5ED5}" presName="accent_4" presStyleCnt="0"/>
      <dgm:spPr/>
    </dgm:pt>
    <dgm:pt modelId="{2B8113B6-76A1-4169-AC00-FFB7A0F779DF}" type="pres">
      <dgm:prSet presAssocID="{3C8DA1C5-2B21-42E9-8DD5-DACB7B7B5ED5}" presName="accentRepeatNode" presStyleLbl="solidFgAcc1" presStyleIdx="3" presStyleCnt="5"/>
      <dgm:spPr/>
    </dgm:pt>
    <dgm:pt modelId="{235E8A7D-CB46-49BC-8C1C-89C396A652C3}" type="pres">
      <dgm:prSet presAssocID="{04FE8536-5BFD-46B5-9987-52D777A45AF7}" presName="text_5" presStyleLbl="node1" presStyleIdx="4" presStyleCnt="5">
        <dgm:presLayoutVars>
          <dgm:bulletEnabled val="1"/>
        </dgm:presLayoutVars>
      </dgm:prSet>
      <dgm:spPr/>
    </dgm:pt>
    <dgm:pt modelId="{2E48A11F-5F67-46C7-9134-046CC1562373}" type="pres">
      <dgm:prSet presAssocID="{04FE8536-5BFD-46B5-9987-52D777A45AF7}" presName="accent_5" presStyleCnt="0"/>
      <dgm:spPr/>
    </dgm:pt>
    <dgm:pt modelId="{3E5D0A96-E621-4883-BDF0-E888427A049F}" type="pres">
      <dgm:prSet presAssocID="{04FE8536-5BFD-46B5-9987-52D777A45AF7}" presName="accentRepeatNode" presStyleLbl="solidFgAcc1" presStyleIdx="4" presStyleCnt="5"/>
      <dgm:spPr/>
    </dgm:pt>
  </dgm:ptLst>
  <dgm:cxnLst>
    <dgm:cxn modelId="{7FDA7037-1A4F-48BC-934C-B3E7805A45A5}" type="presOf" srcId="{3B6C2B1C-D2C1-4CE9-891D-E576F278938F}" destId="{553BCB01-EE95-4819-B71D-9043F2290084}" srcOrd="0" destOrd="0" presId="urn:microsoft.com/office/officeart/2008/layout/VerticalCurvedList"/>
    <dgm:cxn modelId="{6F7C663E-A60D-400A-855B-9FD4662FA470}" srcId="{FCAA821D-C8F7-445B-9A18-DB283D371AAF}" destId="{FCC5B4B2-849F-4546-9A90-345119A696CB}" srcOrd="2" destOrd="0" parTransId="{5B1E3D84-CB50-46E4-8A5E-3E40C8BB5594}" sibTransId="{2D5C7ADF-F2D0-419C-9878-759CAD154F60}"/>
    <dgm:cxn modelId="{50716F5C-433E-4AC7-A2F2-85183B16BB10}" type="presOf" srcId="{04FE8536-5BFD-46B5-9987-52D777A45AF7}" destId="{235E8A7D-CB46-49BC-8C1C-89C396A652C3}" srcOrd="0" destOrd="0" presId="urn:microsoft.com/office/officeart/2008/layout/VerticalCurvedList"/>
    <dgm:cxn modelId="{742DFA6E-A7AB-44FF-B1B9-098188477A1F}" type="presOf" srcId="{71AA998B-6D2B-40A5-A7D3-EB50CFE8E3EF}" destId="{38C99D8B-F7C0-4B0D-9377-11D4F96638F8}" srcOrd="0" destOrd="0" presId="urn:microsoft.com/office/officeart/2008/layout/VerticalCurvedList"/>
    <dgm:cxn modelId="{7C7B9052-E32D-4DFC-905A-9E00FB41CC0C}" srcId="{FCAA821D-C8F7-445B-9A18-DB283D371AAF}" destId="{71AA998B-6D2B-40A5-A7D3-EB50CFE8E3EF}" srcOrd="1" destOrd="0" parTransId="{EF4E9AF9-6D9E-48A1-8C0C-9C058194FC78}" sibTransId="{79880334-8ECD-4EF1-B987-17D0A524E50C}"/>
    <dgm:cxn modelId="{C75F7D75-7512-4829-831F-5145AD846696}" type="presOf" srcId="{FCC5B4B2-849F-4546-9A90-345119A696CB}" destId="{4BE0B799-B112-4CC1-9B73-BEEBE284B3EA}" srcOrd="0" destOrd="0" presId="urn:microsoft.com/office/officeart/2008/layout/VerticalCurvedList"/>
    <dgm:cxn modelId="{8A5CB357-B317-4FAE-8AFC-1ECC91A3FD20}" type="presOf" srcId="{4DFA3FD6-7343-4AEC-9118-A2F0ECC899D7}" destId="{386D0AFC-3631-4B10-8A84-2372248CCF48}" srcOrd="0" destOrd="0" presId="urn:microsoft.com/office/officeart/2008/layout/VerticalCurvedList"/>
    <dgm:cxn modelId="{73D2C77E-6325-481B-A814-3BE64C2C7096}" srcId="{FCAA821D-C8F7-445B-9A18-DB283D371AAF}" destId="{3C8DA1C5-2B21-42E9-8DD5-DACB7B7B5ED5}" srcOrd="3" destOrd="0" parTransId="{3BACE9ED-37D4-4F05-894A-42B6E620BFE4}" sibTransId="{7F3BD626-754B-4BC5-BCBF-4767F01E95D5}"/>
    <dgm:cxn modelId="{97A3919A-5979-4974-8DB6-690249E1D45A}" type="presOf" srcId="{FCAA821D-C8F7-445B-9A18-DB283D371AAF}" destId="{5628E7F1-8D58-4069-B96D-34AFA79EEA95}" srcOrd="0" destOrd="0" presId="urn:microsoft.com/office/officeart/2008/layout/VerticalCurvedList"/>
    <dgm:cxn modelId="{4A78A79E-FC54-4EE9-A765-C5DB0471E52F}" srcId="{FCAA821D-C8F7-445B-9A18-DB283D371AAF}" destId="{04FE8536-5BFD-46B5-9987-52D777A45AF7}" srcOrd="4" destOrd="0" parTransId="{92DAEB57-D8F3-4B17-9009-9379EF0BCAC2}" sibTransId="{53EF8EBB-F746-4514-A0D3-C8D6085EDC3D}"/>
    <dgm:cxn modelId="{4A35DCBE-B270-414A-9C88-703843618730}" type="presOf" srcId="{3C8DA1C5-2B21-42E9-8DD5-DACB7B7B5ED5}" destId="{0C319FDA-7D1F-423D-AFF1-15194186C309}" srcOrd="0" destOrd="0" presId="urn:microsoft.com/office/officeart/2008/layout/VerticalCurvedList"/>
    <dgm:cxn modelId="{D7D514C1-DDE5-4C89-B289-5D865DFD9692}" srcId="{FCAA821D-C8F7-445B-9A18-DB283D371AAF}" destId="{3B6C2B1C-D2C1-4CE9-891D-E576F278938F}" srcOrd="0" destOrd="0" parTransId="{1F8BBED3-CDFC-4D2A-A16F-19090BD231EC}" sibTransId="{4DFA3FD6-7343-4AEC-9118-A2F0ECC899D7}"/>
    <dgm:cxn modelId="{FDE6FF30-4381-40DD-AB1F-CDAFEDCBCE2C}" type="presParOf" srcId="{5628E7F1-8D58-4069-B96D-34AFA79EEA95}" destId="{4786876D-9188-4C69-8EAF-205EDD24019E}" srcOrd="0" destOrd="0" presId="urn:microsoft.com/office/officeart/2008/layout/VerticalCurvedList"/>
    <dgm:cxn modelId="{15FA1EB3-5A24-4F73-B348-E67691445E27}" type="presParOf" srcId="{4786876D-9188-4C69-8EAF-205EDD24019E}" destId="{5951A57C-BA17-4ADA-9D64-E72EDDEC0F33}" srcOrd="0" destOrd="0" presId="urn:microsoft.com/office/officeart/2008/layout/VerticalCurvedList"/>
    <dgm:cxn modelId="{838366E6-0D01-4661-954D-505B971E0C87}" type="presParOf" srcId="{5951A57C-BA17-4ADA-9D64-E72EDDEC0F33}" destId="{06DE60EC-4067-4D6F-A98F-3189BB08E685}" srcOrd="0" destOrd="0" presId="urn:microsoft.com/office/officeart/2008/layout/VerticalCurvedList"/>
    <dgm:cxn modelId="{9DE2B44C-D542-428B-ACB0-AEBA047B52AC}" type="presParOf" srcId="{5951A57C-BA17-4ADA-9D64-E72EDDEC0F33}" destId="{386D0AFC-3631-4B10-8A84-2372248CCF48}" srcOrd="1" destOrd="0" presId="urn:microsoft.com/office/officeart/2008/layout/VerticalCurvedList"/>
    <dgm:cxn modelId="{ABB6D4FB-36B3-4AC7-A226-1ED148ED8C92}" type="presParOf" srcId="{5951A57C-BA17-4ADA-9D64-E72EDDEC0F33}" destId="{FDCB1E57-4FC3-4288-B674-8C082B569EFC}" srcOrd="2" destOrd="0" presId="urn:microsoft.com/office/officeart/2008/layout/VerticalCurvedList"/>
    <dgm:cxn modelId="{59DD2E58-69E8-42E4-B862-936CDED50B7B}" type="presParOf" srcId="{5951A57C-BA17-4ADA-9D64-E72EDDEC0F33}" destId="{880C03F6-66C5-49FE-8C1B-5A021733D257}" srcOrd="3" destOrd="0" presId="urn:microsoft.com/office/officeart/2008/layout/VerticalCurvedList"/>
    <dgm:cxn modelId="{0F2EEABF-85C6-4158-A9F3-A718EED132DD}" type="presParOf" srcId="{4786876D-9188-4C69-8EAF-205EDD24019E}" destId="{553BCB01-EE95-4819-B71D-9043F2290084}" srcOrd="1" destOrd="0" presId="urn:microsoft.com/office/officeart/2008/layout/VerticalCurvedList"/>
    <dgm:cxn modelId="{DB4E2BBD-31D2-4643-ABE9-D8D7F44A17E0}" type="presParOf" srcId="{4786876D-9188-4C69-8EAF-205EDD24019E}" destId="{DE071657-688A-42DC-AB05-2D60CA875AA0}" srcOrd="2" destOrd="0" presId="urn:microsoft.com/office/officeart/2008/layout/VerticalCurvedList"/>
    <dgm:cxn modelId="{2E7859A5-AEDD-4255-9728-B9702FB0019D}" type="presParOf" srcId="{DE071657-688A-42DC-AB05-2D60CA875AA0}" destId="{D9E0EA90-7070-4502-8E8E-091B97E00327}" srcOrd="0" destOrd="0" presId="urn:microsoft.com/office/officeart/2008/layout/VerticalCurvedList"/>
    <dgm:cxn modelId="{EECE991E-EC7C-4628-A0E5-6CA238D20823}" type="presParOf" srcId="{4786876D-9188-4C69-8EAF-205EDD24019E}" destId="{38C99D8B-F7C0-4B0D-9377-11D4F96638F8}" srcOrd="3" destOrd="0" presId="urn:microsoft.com/office/officeart/2008/layout/VerticalCurvedList"/>
    <dgm:cxn modelId="{14F0C129-E784-4B9B-B34F-AF93FBCDACF4}" type="presParOf" srcId="{4786876D-9188-4C69-8EAF-205EDD24019E}" destId="{3CF61F53-7605-43E7-AEAB-D7016B6BBD6F}" srcOrd="4" destOrd="0" presId="urn:microsoft.com/office/officeart/2008/layout/VerticalCurvedList"/>
    <dgm:cxn modelId="{5060DB47-28F3-4D91-9974-2259FBBF08F7}" type="presParOf" srcId="{3CF61F53-7605-43E7-AEAB-D7016B6BBD6F}" destId="{36432CA0-B619-4A5D-919C-C4995C8E4A7C}" srcOrd="0" destOrd="0" presId="urn:microsoft.com/office/officeart/2008/layout/VerticalCurvedList"/>
    <dgm:cxn modelId="{9772D6E1-78D3-4361-8C05-D61A5DF2E57B}" type="presParOf" srcId="{4786876D-9188-4C69-8EAF-205EDD24019E}" destId="{4BE0B799-B112-4CC1-9B73-BEEBE284B3EA}" srcOrd="5" destOrd="0" presId="urn:microsoft.com/office/officeart/2008/layout/VerticalCurvedList"/>
    <dgm:cxn modelId="{C6610B9B-0527-498E-A03B-27B77D179A05}" type="presParOf" srcId="{4786876D-9188-4C69-8EAF-205EDD24019E}" destId="{C74CDD43-6F08-46F5-B1F6-DC89C21D7B5B}" srcOrd="6" destOrd="0" presId="urn:microsoft.com/office/officeart/2008/layout/VerticalCurvedList"/>
    <dgm:cxn modelId="{F4A26EFB-D186-43E9-B828-5FD584BC1B80}" type="presParOf" srcId="{C74CDD43-6F08-46F5-B1F6-DC89C21D7B5B}" destId="{8FAEDD2F-A43B-48DE-BA53-FC6AB5BA7CBF}" srcOrd="0" destOrd="0" presId="urn:microsoft.com/office/officeart/2008/layout/VerticalCurvedList"/>
    <dgm:cxn modelId="{9749F243-8E8A-417E-BD4B-19DE7F33AD38}" type="presParOf" srcId="{4786876D-9188-4C69-8EAF-205EDD24019E}" destId="{0C319FDA-7D1F-423D-AFF1-15194186C309}" srcOrd="7" destOrd="0" presId="urn:microsoft.com/office/officeart/2008/layout/VerticalCurvedList"/>
    <dgm:cxn modelId="{7C6628F8-294B-422F-A868-B7484605F0B1}" type="presParOf" srcId="{4786876D-9188-4C69-8EAF-205EDD24019E}" destId="{34D97573-4EBD-4681-B937-EED2C9C6C111}" srcOrd="8" destOrd="0" presId="urn:microsoft.com/office/officeart/2008/layout/VerticalCurvedList"/>
    <dgm:cxn modelId="{CBACA82C-54AE-4E0E-91CE-CB9A5E7103F1}" type="presParOf" srcId="{34D97573-4EBD-4681-B937-EED2C9C6C111}" destId="{2B8113B6-76A1-4169-AC00-FFB7A0F779DF}" srcOrd="0" destOrd="0" presId="urn:microsoft.com/office/officeart/2008/layout/VerticalCurvedList"/>
    <dgm:cxn modelId="{7C39AC57-D474-45CA-94C0-20B7116EFD89}" type="presParOf" srcId="{4786876D-9188-4C69-8EAF-205EDD24019E}" destId="{235E8A7D-CB46-49BC-8C1C-89C396A652C3}" srcOrd="9" destOrd="0" presId="urn:microsoft.com/office/officeart/2008/layout/VerticalCurvedList"/>
    <dgm:cxn modelId="{14E04F1D-34E7-4738-A643-701C0592027D}" type="presParOf" srcId="{4786876D-9188-4C69-8EAF-205EDD24019E}" destId="{2E48A11F-5F67-46C7-9134-046CC1562373}" srcOrd="10" destOrd="0" presId="urn:microsoft.com/office/officeart/2008/layout/VerticalCurvedList"/>
    <dgm:cxn modelId="{A91504DC-1FF8-48B5-9807-4D1BB1DE5A60}" type="presParOf" srcId="{2E48A11F-5F67-46C7-9134-046CC1562373}" destId="{3E5D0A96-E621-4883-BDF0-E888427A04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D0AFC-3631-4B10-8A84-2372248CCF48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BCB01-EE95-4819-B71D-9043F2290084}">
      <dsp:nvSpPr>
        <dsp:cNvPr id="0" name=""/>
        <dsp:cNvSpPr/>
      </dsp:nvSpPr>
      <dsp:spPr>
        <a:xfrm>
          <a:off x="509717" y="338558"/>
          <a:ext cx="9221275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/>
            <a:t>Національно-патріотичне виховання</a:t>
          </a:r>
          <a:endParaRPr lang="ru-UA" sz="2500" b="1" kern="1200"/>
        </a:p>
      </dsp:txBody>
      <dsp:txXfrm>
        <a:off x="509717" y="338558"/>
        <a:ext cx="9221275" cy="677550"/>
      </dsp:txXfrm>
    </dsp:sp>
    <dsp:sp modelId="{D9E0EA90-7070-4502-8E8E-091B97E00327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99D8B-F7C0-4B0D-9377-11D4F96638F8}">
      <dsp:nvSpPr>
        <dsp:cNvPr id="0" name=""/>
        <dsp:cNvSpPr/>
      </dsp:nvSpPr>
      <dsp:spPr>
        <a:xfrm>
          <a:off x="995230" y="1354558"/>
          <a:ext cx="8735762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/>
            <a:t>Протидія </a:t>
          </a:r>
          <a:r>
            <a:rPr lang="uk-UA" sz="2500" b="1" kern="1200" dirty="0" err="1"/>
            <a:t>булінгу</a:t>
          </a:r>
          <a:endParaRPr lang="ru-UA" sz="2500" kern="1200" dirty="0"/>
        </a:p>
      </dsp:txBody>
      <dsp:txXfrm>
        <a:off x="995230" y="1354558"/>
        <a:ext cx="8735762" cy="677550"/>
      </dsp:txXfrm>
    </dsp:sp>
    <dsp:sp modelId="{36432CA0-B619-4A5D-919C-C4995C8E4A7C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0B799-B112-4CC1-9B73-BEEBE284B3EA}">
      <dsp:nvSpPr>
        <dsp:cNvPr id="0" name=""/>
        <dsp:cNvSpPr/>
      </dsp:nvSpPr>
      <dsp:spPr>
        <a:xfrm>
          <a:off x="1144243" y="2370558"/>
          <a:ext cx="8586749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/>
            <a:t>Профілактика шкідливих звичок та девіантної поведінки</a:t>
          </a:r>
          <a:endParaRPr lang="ru-UA" sz="2500" kern="1200" dirty="0"/>
        </a:p>
      </dsp:txBody>
      <dsp:txXfrm>
        <a:off x="1144243" y="2370558"/>
        <a:ext cx="8586749" cy="677550"/>
      </dsp:txXfrm>
    </dsp:sp>
    <dsp:sp modelId="{8FAEDD2F-A43B-48DE-BA53-FC6AB5BA7CBF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19FDA-7D1F-423D-AFF1-15194186C309}">
      <dsp:nvSpPr>
        <dsp:cNvPr id="0" name=""/>
        <dsp:cNvSpPr/>
      </dsp:nvSpPr>
      <dsp:spPr>
        <a:xfrm>
          <a:off x="995230" y="3386558"/>
          <a:ext cx="8735762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/>
            <a:t>Сприяння розвитку учнівського самоврядування</a:t>
          </a:r>
          <a:endParaRPr lang="ru-UA" sz="2500" kern="1200" dirty="0"/>
        </a:p>
      </dsp:txBody>
      <dsp:txXfrm>
        <a:off x="995230" y="3386558"/>
        <a:ext cx="8735762" cy="677550"/>
      </dsp:txXfrm>
    </dsp:sp>
    <dsp:sp modelId="{2B8113B6-76A1-4169-AC00-FFB7A0F779DF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E8A7D-CB46-49BC-8C1C-89C396A652C3}">
      <dsp:nvSpPr>
        <dsp:cNvPr id="0" name=""/>
        <dsp:cNvSpPr/>
      </dsp:nvSpPr>
      <dsp:spPr>
        <a:xfrm>
          <a:off x="509717" y="4402558"/>
          <a:ext cx="9221275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/>
            <a:t>Дистанційне виховне середовище</a:t>
          </a:r>
          <a:endParaRPr lang="ru-UA" sz="2500" kern="1200" dirty="0"/>
        </a:p>
      </dsp:txBody>
      <dsp:txXfrm>
        <a:off x="509717" y="4402558"/>
        <a:ext cx="9221275" cy="677550"/>
      </dsp:txXfrm>
    </dsp:sp>
    <dsp:sp modelId="{3E5D0A96-E621-4883-BDF0-E888427A049F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B81FD-1B99-7B7B-4909-3E94456E4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19B1FB-BF30-B59A-81E7-9A6014CF0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B7DECC-2E93-B4DB-357B-4C09217F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F9A710-EB7B-9931-AAD0-BEB19526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12C87-28F1-CB87-B80A-CF86E477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956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48930-0D83-AABB-CCBE-30B03E50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F92D61-C527-E194-370A-973338631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1F2D7-D12B-6A79-1E68-84433C1B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49C6B0-05FD-8A48-B125-03105DEB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6F33C3-92BF-CFFF-1C18-661828DB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917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A4C9F1-A527-01A4-430A-50C0E30CB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5550CF-FFD4-AFC1-5B7B-25648A3A7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C4EA5-E301-4270-7EA6-6C1FE010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238165-81A1-69B0-C780-05544866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C541BE-8803-A6B6-9648-4608C96B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0209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08E7F-E801-0F16-56AA-5FE80280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16CFF3-2EAD-BAFF-36E9-33D00CE05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F1C88-18E0-82D4-DBAF-4D578A5F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DD1629-C90C-69E2-9C51-A42416D4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FBCBF-3FC2-914C-4088-707224BE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9475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CE2AE-F3E0-8B27-48A6-FA1B38ED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BFEA7D-7D3B-4A61-C9DC-171D161D7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E5BB3-A753-77BC-A263-55368B3F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F43EE6-57FF-C983-0C2F-FC25AFDB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F5472-89C2-E4A0-03CA-C6DDFA6D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6713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FC5CE-A701-4ED3-00E3-3E1AB035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2AD944-0162-F5C0-1995-72701C6A1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2331C-E80F-C33D-5DE4-3D79A9BA5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E6DEC7-A660-A4AA-42C1-E400567F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50CFDE-012B-F96E-06DD-27065EAE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B111A3-6487-5973-61DE-FA83C45C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7553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EDBB6-6861-EC36-719C-423FD3AF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A7C04D-1313-8A35-13AE-4F68E814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22D74A-9900-F856-AA06-B1026BBB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4B3A65-C357-8AE8-0841-66E5E797F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4599B5-45F7-87AB-AFC3-948AA30B3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BA4A6B-6B0F-0950-60D4-22716AA1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C561EC-7C33-44FF-AFF6-328E12A1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C3EF17-4B76-C91D-970F-FF516E15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640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C85C2-C92D-7995-C6F0-3FE553AB1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7393E9-1781-24C9-CA04-44874B38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455103-2952-6057-23D9-033C4B40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8A5637-35D9-02EB-E28A-08DB168A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774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B4290D-8831-DB48-9E88-E4F99C0F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1A3CA8-8FCD-D13B-9F7A-6FCB0F93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FC1D49-8454-682B-4A0B-A626211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9485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427A0-8ACB-E214-621D-52009541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3A2A22-FDF1-C617-902E-B7176826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FC0CE5-9A16-06BD-0F26-C04F67005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6831D6-00CA-C78D-39F1-2868EF8A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BB80BA-4D66-61C1-DCA1-A74B7C76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65A2B5-9A14-EB8A-7B86-15CA1632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920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B1C26-8285-EFF7-D8D8-E4446B2B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0F7973-891E-3EFC-1871-8D0DE304A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0FA7D1-591A-BED3-D2F9-706A749C2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0AF3ED-1702-3F4C-E0F3-407436F6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4C94A7-E5C5-D678-FD2D-FB4A252C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49061B-EA18-7A7D-07F0-A6D7F8C5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452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35CE1-F2B0-4FF1-4E55-A4AE66EA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5CE82A-A07E-2B17-787A-A860825F1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B1C732-64C8-FED4-FD3F-F93541C6B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AE1E-5EB7-4F93-8BBC-E9E0379DB6AA}" type="datetimeFigureOut">
              <a:rPr lang="ru-UA" smtClean="0"/>
              <a:t>28.08.2023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570E26-6D4B-D303-289F-844E32051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D83834-AD8F-2C51-F9E4-150D298F6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838A-5EEA-4D6A-AD5E-6A19F467CC9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193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rokok.com.ua/education-news/2226-pershiy-urok-u-novomu-navchalnomu-roci-2021-2022-na-scho-zvernuti-uvagu.html" TargetMode="External"/><Relationship Id="rId7" Type="http://schemas.openxmlformats.org/officeDocument/2006/relationships/hyperlink" Target="https://www.schoollife.org.ua/category/fajly/stsenariji/pershyj-urok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udyt.net/vixovni-zaxodi/konspekti-do-1-veresnya/keys-interaktyvnykh-vprav-ta-ihor-dlia-provedennia-pershoho-uroku-2023-2024-n-r-kz-koippo-imeni-vasylia-sukhomlynskoho.html" TargetMode="External"/><Relationship Id="rId5" Type="http://schemas.openxmlformats.org/officeDocument/2006/relationships/hyperlink" Target="https://nus.org.ua/articles/yak-uchytelyam-rozpochaty-navchalnyj-protses-42-praktyky-ta-18-vidpovidej-na-zapytannya-vid-svitlany-rojz/" TargetMode="External"/><Relationship Id="rId4" Type="http://schemas.openxmlformats.org/officeDocument/2006/relationships/hyperlink" Target="https://vseosvita.ua/news/pershyi-urok-u-novomu-navchalnomu-rotsi-na-shcho-zvernuty-uvahu-42767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zo.gov.ua/2023/06/21/lyst-imzo-vid-29-03-2023-21-08-479-pro-vseukrains-ku-prohramu-mental-noho-zdorov-ia-ty-ia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5.rada.gov.ua/laws/show/789-1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932-2020-%D0%BF#Text" TargetMode="External"/><Relationship Id="rId5" Type="http://schemas.openxmlformats.org/officeDocument/2006/relationships/hyperlink" Target="https://www.kmu.gov.ua/npas/pro-zatverdzhennya-derzhavnoyi-cilovoyi-socialnoyi-programi-nacionalno-patriotichnogo-vihovannya-na-period-do-2025-roku-ta-vnesennya-zmin-do-deyakihi-i300621-673" TargetMode="External"/><Relationship Id="rId4" Type="http://schemas.openxmlformats.org/officeDocument/2006/relationships/hyperlink" Target="https://zakon.rada.gov.ua/laws/show/988-2016-%D1%80#Text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.me/howareu_program" TargetMode="External"/><Relationship Id="rId3" Type="http://schemas.openxmlformats.org/officeDocument/2006/relationships/hyperlink" Target="http://howareu.com/" TargetMode="External"/><Relationship Id="rId7" Type="http://schemas.openxmlformats.org/officeDocument/2006/relationships/hyperlink" Target="https://twitter.com/howareuprogra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@howareu_program" TargetMode="External"/><Relationship Id="rId5" Type="http://schemas.openxmlformats.org/officeDocument/2006/relationships/hyperlink" Target="https://www.instagram.com/howareu_program" TargetMode="External"/><Relationship Id="rId4" Type="http://schemas.openxmlformats.org/officeDocument/2006/relationships/hyperlink" Target="https://www.facebook.com/howareu.program" TargetMode="External"/><Relationship Id="rId9" Type="http://schemas.openxmlformats.org/officeDocument/2006/relationships/hyperlink" Target="https://www.tiktok.com/@howareu_progra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95/2020#Tex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pa/pro-deyaki-pitannya-nacionalno-patriotichnogo-vihovannya-v-zakladah-osviti-ukrayini-ta-viznannya-takim-sho-vtrativ-chinnist-nakazu-ministerstva-osviti-i-nauki-ukrayini-vid-16062015-64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tforma.volunteer.country/posts/yak-pidlitky-mozhut-dopomohty-pid-chas-viin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school/nus/57082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fuY9mHqjB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protidiya-bulingu/korisni-posilannya-shodo-temi-antibuling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8F635128-F666-8C6A-0C43-7034E9FCE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5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4328E0-A2F3-8500-8750-2C5CB9C877CA}"/>
              </a:ext>
            </a:extLst>
          </p:cNvPr>
          <p:cNvSpPr txBox="1"/>
          <p:nvPr/>
        </p:nvSpPr>
        <p:spPr>
          <a:xfrm>
            <a:off x="2000248" y="2459504"/>
            <a:ext cx="89344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595" marR="137160" algn="ctr">
              <a:spcBef>
                <a:spcPts val="435"/>
              </a:spcBef>
              <a:spcAft>
                <a:spcPts val="0"/>
              </a:spcAft>
            </a:pPr>
            <a:r>
              <a:rPr lang="uk-UA" sz="36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ПРО ОРГАНІЗАЦІ</a:t>
            </a:r>
            <a:r>
              <a:rPr lang="uk-UA" sz="3600" b="1" kern="0" spc="-36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Ю  </a:t>
            </a:r>
            <a:r>
              <a:rPr lang="uk-UA" sz="36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ВИХОВНОЇ РОБОТИ У ЗАКЛАДАХ ОСВІТИ </a:t>
            </a:r>
            <a:r>
              <a:rPr lang="uk-UA" sz="3600" b="1" kern="0" spc="-1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       </a:t>
            </a:r>
            <a:r>
              <a:rPr lang="uk-UA" sz="36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36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2023-2024</a:t>
            </a:r>
            <a:r>
              <a:rPr lang="uk-UA" sz="36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48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48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66DF86-2835-2675-BA10-A107BEE03E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0" y="0"/>
            <a:ext cx="2174550" cy="1571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48B15F-353A-CADD-BB1F-61F42429C1AD}"/>
              </a:ext>
            </a:extLst>
          </p:cNvPr>
          <p:cNvSpPr txBox="1"/>
          <p:nvPr/>
        </p:nvSpPr>
        <p:spPr>
          <a:xfrm>
            <a:off x="6025960" y="5820846"/>
            <a:ext cx="623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Консультант КУ«ЦПРПП» Жанна ПЕРУЦЬКА</a:t>
            </a:r>
            <a:endParaRPr lang="ru-U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6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5C1C6-9EBA-4D4C-24DF-3325C0A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C8DD5-ABA3-E828-463E-A4889B4B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3DD7F80D-524D-752D-1C66-195803D5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4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8705C4-EFF3-DF60-D773-625D143130C5}"/>
              </a:ext>
            </a:extLst>
          </p:cNvPr>
          <p:cNvSpPr txBox="1"/>
          <p:nvPr/>
        </p:nvSpPr>
        <p:spPr>
          <a:xfrm>
            <a:off x="2636044" y="2372410"/>
            <a:ext cx="74985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3710" algn="ctr"/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Профілактика</a:t>
            </a:r>
            <a:r>
              <a:rPr lang="uk-UA" sz="4000" b="1" kern="0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шкідливих</a:t>
            </a:r>
            <a:r>
              <a:rPr lang="uk-UA" sz="4000" b="1" kern="0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звичок</a:t>
            </a:r>
            <a:r>
              <a:rPr lang="uk-UA" sz="4000" b="1" kern="0" spc="-4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4000" b="1" kern="0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девіантної</a:t>
            </a:r>
            <a:r>
              <a:rPr lang="uk-UA" sz="4000" b="1" kern="0" spc="-35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поведінки</a:t>
            </a:r>
            <a:endParaRPr lang="ru-UA" sz="4000" b="1" kern="0" dirty="0">
              <a:solidFill>
                <a:schemeClr val="accent6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146510A6-D092-6A15-4DD6-114CFC1CC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6A8A21-CE24-8883-6D05-6E02DEF8C40C}"/>
              </a:ext>
            </a:extLst>
          </p:cNvPr>
          <p:cNvSpPr txBox="1"/>
          <p:nvPr/>
        </p:nvSpPr>
        <p:spPr>
          <a:xfrm>
            <a:off x="816692" y="1073073"/>
            <a:ext cx="1129665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пропаганда здорового способу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життя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залучення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школярів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активної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інтересами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спортивної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трудової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технічної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музичної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трудового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дає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можливість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залучити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переважну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частину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схильних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девіантної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поведінки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цікавої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роботи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позаурочний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час,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оволодіти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певною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спеціальністю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проведення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ранньої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діагностики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корекції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оздоровлення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середовища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допомоги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неповнолітнім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виявились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несприятливих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умовах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життя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індивідуального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підходу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опорою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позитивні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самовиховання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підліткового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віку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8B940-3E06-4E8F-B7B0-EE0EAA440F09}"/>
              </a:ext>
            </a:extLst>
          </p:cNvPr>
          <p:cNvSpPr txBox="1"/>
          <p:nvPr/>
        </p:nvSpPr>
        <p:spPr>
          <a:xfrm>
            <a:off x="276224" y="291115"/>
            <a:ext cx="110990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Ш</a:t>
            </a:r>
            <a:r>
              <a:rPr lang="ru-RU" sz="36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ляхи </a:t>
            </a:r>
            <a:r>
              <a:rPr lang="ru-RU" sz="36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профілактики</a:t>
            </a:r>
            <a:r>
              <a:rPr lang="ru-RU" sz="36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                              </a:t>
            </a:r>
            <a:r>
              <a:rPr lang="ru-RU" sz="36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девіантної</a:t>
            </a:r>
            <a:r>
              <a:rPr lang="ru-RU" sz="36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36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поведінки</a:t>
            </a:r>
            <a:endParaRPr lang="ru-UA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47328AAD-3D0B-280B-49AB-5F5C77F0D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B6BD83-D2BD-29DE-AA3F-246CC9F49CCB}"/>
              </a:ext>
            </a:extLst>
          </p:cNvPr>
          <p:cNvSpPr txBox="1"/>
          <p:nvPr/>
        </p:nvSpPr>
        <p:spPr>
          <a:xfrm>
            <a:off x="266699" y="295275"/>
            <a:ext cx="11410951" cy="6414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7310" algn="ctr">
              <a:spcBef>
                <a:spcPts val="985"/>
              </a:spcBef>
              <a:spcAft>
                <a:spcPts val="0"/>
              </a:spcAft>
            </a:pPr>
            <a:r>
              <a:rPr lang="ru-RU" sz="2800" b="1" spc="-90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spc="-9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рийоми</a:t>
            </a:r>
            <a:r>
              <a:rPr lang="ru-RU" sz="2800" b="1" spc="-9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spc="-9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індивідуального</a:t>
            </a:r>
            <a:r>
              <a:rPr lang="ru-RU" sz="2800" b="1" spc="-9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-9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педагогічного</a:t>
            </a:r>
            <a:r>
              <a:rPr lang="ru-RU" sz="2800" b="1" spc="-9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впливу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800" dirty="0">
              <a:solidFill>
                <a:schemeClr val="accent6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8890" lvl="0" indent="-342900" algn="just">
              <a:spcBef>
                <a:spcPts val="72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43510" algn="l"/>
              </a:tabLst>
            </a:pPr>
            <a:r>
              <a:rPr lang="ru-RU" sz="2200" b="1" spc="-4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Прохання</a:t>
            </a:r>
            <a:r>
              <a:rPr lang="ru-RU" sz="2200" b="1" spc="-4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</a:t>
            </a:r>
            <a:r>
              <a:rPr lang="ru-RU" sz="2200" b="1" spc="-4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допомогу</a:t>
            </a:r>
            <a:r>
              <a:rPr lang="ru-RU" sz="2200" b="1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Педагог, для того </a:t>
            </a:r>
            <a:r>
              <a:rPr lang="ru-RU" sz="22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щоб</a:t>
            </a:r>
            <a:r>
              <a:rPr lang="ru-RU" sz="22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при­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хилити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себе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й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установити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довірчий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контакт,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звертається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нього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за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порадою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розповідаючи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свої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8890" lvl="0" indent="-342900" algn="just">
              <a:spcBef>
                <a:spcPts val="74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43510" algn="l"/>
              </a:tabLst>
            </a:pPr>
            <a:r>
              <a:rPr lang="ru-RU" sz="2200" b="1" spc="-3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Оціни</a:t>
            </a:r>
            <a:r>
              <a:rPr lang="ru-RU" sz="2200" b="1" spc="-3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3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вчинок</a:t>
            </a:r>
            <a:r>
              <a:rPr lang="ru-RU" sz="2200" b="1" spc="-3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з'ясування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моральних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позицій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підлітка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й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коригування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цих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позицій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учитель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розпові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дає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історію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і просить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оцінити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різні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вчинки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цієї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marR="3175" indent="-285750" algn="just">
              <a:spcBef>
                <a:spcPts val="79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98120" algn="l"/>
              </a:tabLst>
            </a:pP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Обговорення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статті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Добирається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низка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статей,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яких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описуються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різні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злочини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та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інші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асоціальні</a:t>
            </a:r>
            <a:r>
              <a:rPr lang="ru-RU" sz="22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вчинки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людей. Педагог просить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підлітка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дати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оцінку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цим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учинкам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У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дискусії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вчитель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намагається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через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поставлені</a:t>
            </a:r>
            <a:r>
              <a:rPr lang="ru-RU" sz="2200" spc="-1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запитання</a:t>
            </a:r>
            <a:r>
              <a:rPr lang="ru-RU" sz="2200" spc="-1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дійти</a:t>
            </a:r>
            <a:r>
              <a:rPr lang="ru-RU" sz="2200" spc="-1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разом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зі</a:t>
            </a:r>
            <a:r>
              <a:rPr lang="ru-RU" sz="2200" spc="-1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школярем</a:t>
            </a:r>
            <a:r>
              <a:rPr lang="ru-RU" sz="2200" spc="-1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вильних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висновків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marR="3175" indent="-285750" algn="just">
              <a:spcBef>
                <a:spcPts val="77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46050" algn="l"/>
              </a:tabLst>
            </a:pPr>
            <a:r>
              <a:rPr lang="ru-RU" sz="2200" b="1" spc="-4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Добрий</a:t>
            </a:r>
            <a:r>
              <a:rPr lang="ru-RU" sz="2200" b="1" spc="-4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4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учинок</a:t>
            </a:r>
            <a:r>
              <a:rPr lang="ru-RU" sz="2200" b="1" spc="-4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spc="-4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</a:t>
            </a:r>
            <a:r>
              <a:rPr lang="ru-RU" sz="2200" spc="-4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2200" spc="-4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4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200" spc="-4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з </a:t>
            </a:r>
            <a:r>
              <a:rPr lang="ru-RU" sz="2200" spc="-4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підлітком</a:t>
            </a:r>
            <a:r>
              <a:rPr lang="ru-RU" sz="2200" spc="-4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4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йому</a:t>
            </a:r>
            <a:r>
              <a:rPr lang="ru-RU" sz="2200" spc="-4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пропонується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надати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допомогу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тим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хто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її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потребує</a:t>
            </a:r>
            <a:r>
              <a:rPr lang="ru-RU" sz="22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важливо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оцінити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цей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учинок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позитивно, не </a:t>
            </a:r>
            <a:r>
              <a:rPr lang="ru-RU" sz="22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зводячи</a:t>
            </a:r>
            <a:r>
              <a:rPr lang="ru-RU" sz="22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його</a:t>
            </a:r>
            <a:r>
              <a:rPr lang="ru-RU" sz="22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в ранг «</a:t>
            </a:r>
            <a:r>
              <a:rPr lang="ru-RU" sz="22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героїчного</a:t>
            </a:r>
            <a:r>
              <a:rPr lang="ru-RU" sz="22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поводження</a:t>
            </a:r>
            <a:r>
              <a:rPr lang="ru-RU" sz="22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indent="-285750" algn="just">
              <a:spcBef>
                <a:spcPts val="74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22250" algn="l"/>
              </a:tabLst>
            </a:pPr>
            <a:r>
              <a:rPr lang="ru-RU" sz="2200" b="1" spc="-3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Оголення</a:t>
            </a:r>
            <a:r>
              <a:rPr lang="ru-RU" sz="2200" b="1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3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протиріч</a:t>
            </a:r>
            <a:r>
              <a:rPr lang="ru-RU" sz="2200" b="1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200" spc="-3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2200" spc="-3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розмежування</a:t>
            </a:r>
            <a:r>
              <a:rPr lang="ru-RU" sz="2200" spc="-3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позицій</a:t>
            </a:r>
            <a:r>
              <a:rPr lang="ru-RU" sz="2200" spc="-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педагога </a:t>
            </a:r>
            <a:r>
              <a:rPr lang="ru-RU" sz="2200" spc="-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і </a:t>
            </a:r>
            <a:r>
              <a:rPr lang="ru-RU" sz="2200" spc="-5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учня</a:t>
            </a:r>
            <a:r>
              <a:rPr lang="ru-RU" sz="2200" spc="-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щодо</a:t>
            </a:r>
            <a:r>
              <a:rPr lang="ru-RU" sz="2200" spc="-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того </a:t>
            </a:r>
            <a:r>
              <a:rPr lang="ru-RU" sz="2200" spc="-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</a:t>
            </a:r>
            <a:r>
              <a:rPr lang="ru-RU" sz="2200" spc="-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іншо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го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творчого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наступним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зіткненням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суперечливих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суджень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200" spc="-3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200" spc="-3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точок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зору</a:t>
            </a:r>
            <a:r>
              <a:rPr lang="ru-RU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D230FE48-245F-F0D3-0D60-0EFA49596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77C4C-88DB-F24B-E053-78FEF2B119C4}"/>
              </a:ext>
            </a:extLst>
          </p:cNvPr>
          <p:cNvSpPr txBox="1"/>
          <p:nvPr/>
        </p:nvSpPr>
        <p:spPr>
          <a:xfrm>
            <a:off x="638175" y="314632"/>
            <a:ext cx="11039475" cy="6322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marR="12065" indent="-285750" algn="just">
              <a:spcBef>
                <a:spcPts val="57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43510" algn="l"/>
              </a:tabLst>
            </a:pPr>
            <a:r>
              <a:rPr lang="ru-RU" sz="2400" b="1" spc="-5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Розповідь</a:t>
            </a:r>
            <a:r>
              <a:rPr lang="ru-RU" sz="2400" b="1" spc="-5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себе та </a:t>
            </a:r>
            <a:r>
              <a:rPr lang="ru-RU" sz="2400" b="1" spc="-5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інших</a:t>
            </a:r>
            <a:r>
              <a:rPr lang="ru-RU" sz="2400" b="1" spc="-5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400" spc="-5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Учитель </a:t>
            </a:r>
            <a:r>
              <a:rPr lang="ru-RU" sz="2400" spc="-5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пропонує</a:t>
            </a:r>
            <a:r>
              <a:rPr lang="ru-RU" sz="2400" spc="-5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кож­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ному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написати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розповідь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минулий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день (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тиждень,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місяць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 і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цього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відповісти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запитання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ожна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прожити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інакше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?</a:t>
            </a:r>
          </a:p>
          <a:p>
            <a:pPr marL="288925" marR="12065" indent="-285750" algn="just">
              <a:spcBef>
                <a:spcPts val="575"/>
              </a:spcBef>
              <a:buFont typeface="Wingdings" panose="05000000000000000000" pitchFamily="2" charset="2"/>
              <a:buChar char="v"/>
              <a:tabLst>
                <a:tab pos="143510" algn="l"/>
              </a:tabLst>
            </a:pPr>
            <a:r>
              <a:rPr lang="uk-UA" sz="2400" b="1" spc="-5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Стратегія життя. </a:t>
            </a:r>
            <a:r>
              <a:rPr lang="uk-UA" sz="2400" spc="-5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 час бесіди педагог з'ясовує жит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тєві плани учня.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цього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він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намагається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з'ясувати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разом з ним,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допоможе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реалізувати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ці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плани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а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перешкодити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marR="15240" indent="-285750" algn="just">
              <a:spcBef>
                <a:spcPts val="55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79705" algn="l"/>
              </a:tabLst>
            </a:pPr>
            <a:r>
              <a:rPr lang="ru-RU" sz="2400" b="1" spc="-2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Мій</a:t>
            </a:r>
            <a:r>
              <a:rPr lang="ru-RU" sz="2400" spc="-2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ідеал</a:t>
            </a:r>
            <a:r>
              <a:rPr lang="ru-RU" sz="2400" b="1" spc="-2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бесіди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з'ясовуються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ідеали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школяра і робиться </a:t>
            </a:r>
            <a:r>
              <a:rPr lang="ru-RU" sz="24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спроба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оцінити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ідеал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400" spc="-1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виявивши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позитивні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моральні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дитини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marR="15240" indent="-285750" algn="just">
              <a:spcBef>
                <a:spcPts val="62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7160" algn="l"/>
              </a:tabLst>
            </a:pPr>
            <a:r>
              <a:rPr lang="ru-RU" sz="2400" b="1" spc="-4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Казка для </a:t>
            </a:r>
            <a:r>
              <a:rPr lang="ru-RU" sz="2400" b="1" spc="-4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підлітка</a:t>
            </a:r>
            <a:r>
              <a:rPr lang="ru-RU" sz="2400" b="1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4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Цей</a:t>
            </a:r>
            <a:r>
              <a:rPr lang="ru-RU" sz="24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прийом</a:t>
            </a:r>
            <a:r>
              <a:rPr lang="ru-RU" sz="24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певною</a:t>
            </a:r>
            <a:r>
              <a:rPr lang="ru-RU" sz="24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мірою</a:t>
            </a:r>
            <a:r>
              <a:rPr lang="ru-RU" sz="2400" spc="-4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4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вико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ристовує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ідею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казкотерапії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400" spc="-25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складає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казку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якій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герої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дуже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схожі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дитину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й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осіб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з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її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оточення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Закінчення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казки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складають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педагог і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учень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разом.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8925" marR="8890" indent="-285750" algn="just">
              <a:spcBef>
                <a:spcPts val="65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28600" algn="l"/>
              </a:tabLst>
            </a:pPr>
            <a:r>
              <a:rPr lang="ru-RU" sz="2400" b="1" spc="-35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Рольова</a:t>
            </a:r>
            <a:r>
              <a:rPr lang="ru-RU" sz="2400" b="1" spc="-3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маска. </a:t>
            </a:r>
            <a:r>
              <a:rPr lang="ru-RU" sz="2400" spc="-3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Учням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пропонується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звикнути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певної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ролі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й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виступити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вже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не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свого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імені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а </a:t>
            </a:r>
            <a:r>
              <a:rPr lang="ru-RU" sz="2400" spc="-2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імені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відповідного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персонажа.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6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BFC69BAB-BF8A-32EB-8661-C66D79990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5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A19529-B7E1-1F93-A885-20D6FC507E74}"/>
              </a:ext>
            </a:extLst>
          </p:cNvPr>
          <p:cNvSpPr txBox="1"/>
          <p:nvPr/>
        </p:nvSpPr>
        <p:spPr>
          <a:xfrm>
            <a:off x="2695575" y="2516747"/>
            <a:ext cx="72104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Р</a:t>
            </a: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озвиток</a:t>
            </a:r>
            <a:r>
              <a:rPr lang="uk-UA" sz="4400" b="1" spc="-5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учнівського</a:t>
            </a:r>
            <a:r>
              <a:rPr lang="uk-UA" sz="4400" b="1" spc="-5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самоврядування</a:t>
            </a:r>
            <a:endParaRPr lang="ru-UA" sz="4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5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9E0938F2-B95E-8866-073A-96F902FD5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F1A660-F983-EADA-CBAB-2A9290078409}"/>
              </a:ext>
            </a:extLst>
          </p:cNvPr>
          <p:cNvSpPr txBox="1"/>
          <p:nvPr/>
        </p:nvSpPr>
        <p:spPr>
          <a:xfrm>
            <a:off x="571500" y="304937"/>
            <a:ext cx="1122997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l"/>
            <a:r>
              <a:rPr lang="uk-UA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Функції учнівського самоврядування:</a:t>
            </a:r>
          </a:p>
          <a:p>
            <a:pPr indent="457200" algn="l"/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соціалізуюча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функція, яка полягає у здобутті учнями соціального досвіду, досвіду конструктивної соціальної дії, спрямованої на розв'язання власних проблем, проблем однолітків, школи, гро­мади, суспільства;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комунікативна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 в ході діяльності в органах учнівського само­врядування учень отримує можливість спілкуватися з іншими людьми, обмінюватися досвідом;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захисна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– забезпечення дотримання та захисту прав дітей та молоді, представлення їх інтересів у різноманітних структурах навчального закладу;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організаторська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 забезпечення змістовної діяльності органів учнівського самоврядування, залучення дітей та молоді до участі в самоврядуванні;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превентивна</a:t>
            </a:r>
            <a:r>
              <a:rPr lang="uk-UA" sz="2200" dirty="0">
                <a:solidFill>
                  <a:srgbClr val="0066C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–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переконання дітей і молоді у доцільності дотри­мання певних норм та правил поведінки стосовно здоров'я та способу життя, попередження негативних проявів у молодіжному середовищі;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0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6DD84C90-E92D-4DAF-9F07-A6DAE3739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E2AA7-12E1-C5CF-C818-B781A5E24942}"/>
              </a:ext>
            </a:extLst>
          </p:cNvPr>
          <p:cNvSpPr txBox="1"/>
          <p:nvPr/>
        </p:nvSpPr>
        <p:spPr>
          <a:xfrm>
            <a:off x="671511" y="696248"/>
            <a:ext cx="1084897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200" b="1" i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прогностична</a:t>
            </a:r>
            <a:r>
              <a:rPr lang="uk-UA" sz="2200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 учень отримує можливість для обґрунтованого визначення сфери діяльності в системі учнівського самовряду­вання, прогнозування на основі досліджень динаміки розвитку учнівського самоврядування, прогнозування подій, які мають відбутися;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корекційно-компенсаторна</a:t>
            </a:r>
            <a:r>
              <a:rPr lang="uk-UA" sz="2200" dirty="0">
                <a:solidFill>
                  <a:srgbClr val="0066C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 учнівське самоврядування забез­печує підвищення ролі самооцінки в регуляції поведінки;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 err="1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пізнавально</a:t>
            </a:r>
            <a:r>
              <a:rPr lang="uk-UA" sz="2200" b="1" i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-пошукова</a:t>
            </a:r>
            <a:r>
              <a:rPr lang="uk-UA" sz="2200" dirty="0">
                <a:solidFill>
                  <a:srgbClr val="0066C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–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полягає впізнанні учнем у процесі самоврядної діяльності себе, свого внутрішнього світу, своїх однолітків тощо;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2200" b="1" i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виховна</a:t>
            </a:r>
            <a:r>
              <a:rPr lang="uk-UA" sz="2200" dirty="0">
                <a:solidFill>
                  <a:srgbClr val="0066C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 учнівське самоврядування сприяє розвитку активної, творчої особистості, якій притаманні цілеспрямованість, 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3730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0DF8D-FB2A-7787-6ED1-A2112EAE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106AF-80B2-06D9-190D-B6D11DB61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21F6D5CA-E5E3-0F93-C557-56E903DB9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98FFCF-C81F-64C5-6F07-5FE2D2D7FB1C}"/>
              </a:ext>
            </a:extLst>
          </p:cNvPr>
          <p:cNvSpPr txBox="1"/>
          <p:nvPr/>
        </p:nvSpPr>
        <p:spPr>
          <a:xfrm>
            <a:off x="3098005" y="2910959"/>
            <a:ext cx="75033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8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Класним керівникам</a:t>
            </a:r>
            <a:endParaRPr lang="ru-UA" sz="4800" dirty="0"/>
          </a:p>
        </p:txBody>
      </p:sp>
    </p:spTree>
    <p:extLst>
      <p:ext uri="{BB962C8B-B14F-4D97-AF65-F5344CB8AC3E}">
        <p14:creationId xmlns:p14="http://schemas.microsoft.com/office/powerpoint/2010/main" val="32268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8ACB2FA1-6C91-D282-000F-9FF96DAD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7DBD77-4C0A-1FD4-AEB5-6C87ABB5AF1D}"/>
              </a:ext>
            </a:extLst>
          </p:cNvPr>
          <p:cNvSpPr txBox="1"/>
          <p:nvPr/>
        </p:nvSpPr>
        <p:spPr>
          <a:xfrm>
            <a:off x="628650" y="601266"/>
            <a:ext cx="10934700" cy="5574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Покликання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можуть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стати у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нагоді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при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підготовці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Першого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уроку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Корисні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ідеї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, як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вчителю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підготуватись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до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зустрічі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з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дітьми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після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канікул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3"/>
              </a:rPr>
              <a:t>.</a:t>
            </a:r>
            <a:endParaRPr lang="ru-RU" sz="2200" b="0" i="0" dirty="0">
              <a:solidFill>
                <a:srgbClr val="2C2B2B"/>
              </a:solidFill>
              <a:effectLst/>
              <a:latin typeface="Bookman Old Style" panose="0205060405050502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Перший урок у новому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навчальному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році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. На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що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звернути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увагу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4"/>
              </a:rPr>
              <a:t>?</a:t>
            </a:r>
            <a:endParaRPr lang="ru-RU" sz="2200" b="0" i="0" dirty="0">
              <a:solidFill>
                <a:srgbClr val="2C2B2B"/>
              </a:solidFill>
              <a:effectLst/>
              <a:latin typeface="Bookman Old Style" panose="0205060405050502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Як учителям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розпочати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навчальний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процес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. 42 практики та 18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відповідей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на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запитання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від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Світлани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5"/>
              </a:rPr>
              <a:t>Ройз</a:t>
            </a:r>
            <a:endParaRPr lang="ru-RU" sz="2200" b="0" i="0" dirty="0">
              <a:solidFill>
                <a:srgbClr val="2C2B2B"/>
              </a:solidFill>
              <a:effectLst/>
              <a:latin typeface="Bookman Old Style" panose="0205060405050502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Кейс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інтерактивних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вправ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та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ігор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для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проведення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Першого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уроку 2023-2024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н.р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. (КЗ “КОІППО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імені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 Василя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Сухомлинського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6"/>
              </a:rPr>
              <a:t>”)</a:t>
            </a:r>
            <a:endParaRPr lang="ru-RU" sz="2200" b="0" i="0" dirty="0">
              <a:solidFill>
                <a:srgbClr val="2C2B2B"/>
              </a:solidFill>
              <a:effectLst/>
              <a:latin typeface="Bookman Old Style" panose="020506040505050202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Сценарії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першого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 уроку для 1-11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класів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 2023/2024 </a:t>
            </a:r>
            <a:r>
              <a:rPr lang="ru-RU" sz="2200" b="0" i="0" u="none" strike="noStrike" dirty="0" err="1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н.р</a:t>
            </a:r>
            <a:r>
              <a:rPr lang="ru-RU" sz="2200" b="0" i="0" u="none" strike="noStrike" dirty="0">
                <a:solidFill>
                  <a:srgbClr val="1772AF"/>
                </a:solidFill>
                <a:effectLst/>
                <a:latin typeface="Bookman Old Style" panose="02050604050505020204" pitchFamily="18" charset="0"/>
                <a:hlinkClick r:id="rId7"/>
              </a:rPr>
              <a:t>.</a:t>
            </a:r>
            <a:endParaRPr lang="ru-RU" sz="2200" b="0" i="0" dirty="0">
              <a:solidFill>
                <a:srgbClr val="2C2B2B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FE025705-AB3A-9D5D-A857-E0633F8B8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828F49-25CD-7869-2A4F-15BE50DC4D0C}"/>
              </a:ext>
            </a:extLst>
          </p:cNvPr>
          <p:cNvSpPr txBox="1"/>
          <p:nvPr/>
        </p:nvSpPr>
        <p:spPr>
          <a:xfrm>
            <a:off x="727586" y="469179"/>
            <a:ext cx="8957187" cy="5082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ru-RU" dirty="0">
                <a:solidFill>
                  <a:srgbClr val="333333"/>
                </a:solidFill>
                <a:latin typeface="innerspace"/>
              </a:rPr>
              <a:t>                              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Заходи,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проєкти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акції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…</a:t>
            </a:r>
          </a:p>
          <a:p>
            <a:pPr algn="just" rtl="0"/>
            <a:endParaRPr lang="ru-RU" sz="32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285750" indent="-28575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dirty="0" err="1">
                <a:latin typeface="Bookman Old Style" panose="02050604050505020204" pitchFamily="18" charset="0"/>
              </a:rPr>
              <a:t>Якщо</a:t>
            </a:r>
            <a:r>
              <a:rPr lang="ru-RU" sz="2200" dirty="0">
                <a:latin typeface="Bookman Old Style" panose="02050604050505020204" pitchFamily="18" charset="0"/>
              </a:rPr>
              <a:t> не ми, то </a:t>
            </a:r>
            <a:r>
              <a:rPr lang="ru-RU" sz="2200" dirty="0" err="1">
                <a:latin typeface="Bookman Old Style" panose="02050604050505020204" pitchFamily="18" charset="0"/>
              </a:rPr>
              <a:t>хто</a:t>
            </a:r>
            <a:r>
              <a:rPr lang="ru-RU" sz="2200" dirty="0">
                <a:latin typeface="Bookman Old Style" panose="02050604050505020204" pitchFamily="18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dirty="0" err="1">
                <a:latin typeface="Bookman Old Style" panose="02050604050505020204" pitchFamily="18" charset="0"/>
              </a:rPr>
              <a:t>Урочиста</a:t>
            </a:r>
            <a:r>
              <a:rPr lang="ru-RU" sz="2200" dirty="0">
                <a:latin typeface="Bookman Old Style" panose="02050604050505020204" pitchFamily="18" charset="0"/>
              </a:rPr>
              <a:t> хода у </a:t>
            </a:r>
            <a:r>
              <a:rPr lang="ru-RU" sz="2200" dirty="0" err="1">
                <a:latin typeface="Bookman Old Style" panose="02050604050505020204" pitchFamily="18" charset="0"/>
              </a:rPr>
              <a:t>вишиванкахдо</a:t>
            </a:r>
            <a:r>
              <a:rPr lang="ru-RU" sz="2200" dirty="0">
                <a:latin typeface="Bookman Old Style" panose="02050604050505020204" pitchFamily="18" charset="0"/>
              </a:rPr>
              <a:t> Дня </a:t>
            </a:r>
            <a:r>
              <a:rPr lang="ru-RU" sz="2200" dirty="0" err="1">
                <a:latin typeface="Bookman Old Style" panose="02050604050505020204" pitchFamily="18" charset="0"/>
              </a:rPr>
              <a:t>міста</a:t>
            </a:r>
            <a:r>
              <a:rPr lang="ru-RU" sz="2200" dirty="0">
                <a:latin typeface="Bookman Old Style" panose="02050604050505020204" pitchFamily="18" charset="0"/>
              </a:rPr>
              <a:t>  </a:t>
            </a:r>
            <a:r>
              <a:rPr lang="ru-RU" sz="2200" dirty="0" err="1">
                <a:latin typeface="Bookman Old Style" panose="02050604050505020204" pitchFamily="18" charset="0"/>
              </a:rPr>
              <a:t>під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гаслом</a:t>
            </a:r>
            <a:r>
              <a:rPr lang="ru-RU" sz="2200" dirty="0">
                <a:latin typeface="Bookman Old Style" panose="02050604050505020204" pitchFamily="18" charset="0"/>
              </a:rPr>
              <a:t>:               «</a:t>
            </a:r>
            <a:r>
              <a:rPr lang="ru-RU" sz="2200" dirty="0" err="1">
                <a:latin typeface="Bookman Old Style" panose="02050604050505020204" pitchFamily="18" charset="0"/>
              </a:rPr>
              <a:t>Всі</a:t>
            </a:r>
            <a:r>
              <a:rPr lang="ru-RU" sz="2200" dirty="0">
                <a:latin typeface="Bookman Old Style" panose="02050604050505020204" pitchFamily="18" charset="0"/>
              </a:rPr>
              <a:t> ми -</a:t>
            </a:r>
            <a:r>
              <a:rPr lang="ru-RU" sz="2200" dirty="0" err="1">
                <a:latin typeface="Bookman Old Style" panose="02050604050505020204" pitchFamily="18" charset="0"/>
              </a:rPr>
              <a:t>це</a:t>
            </a:r>
            <a:r>
              <a:rPr lang="ru-RU" sz="2200" dirty="0">
                <a:latin typeface="Bookman Old Style" panose="02050604050505020204" pitchFamily="18" charset="0"/>
              </a:rPr>
              <a:t> держава, велика </a:t>
            </a:r>
            <a:r>
              <a:rPr lang="ru-RU" sz="2200" dirty="0" err="1">
                <a:latin typeface="Bookman Old Style" panose="02050604050505020204" pitchFamily="18" charset="0"/>
              </a:rPr>
              <a:t>єдина</a:t>
            </a:r>
            <a:r>
              <a:rPr lang="ru-RU" sz="2200" dirty="0">
                <a:latin typeface="Bookman Old Style" panose="02050604050505020204" pitchFamily="18" charset="0"/>
              </a:rPr>
              <a:t>…                                                  Ми </a:t>
            </a:r>
            <a:r>
              <a:rPr lang="ru-RU" sz="2200" dirty="0" err="1">
                <a:latin typeface="Bookman Old Style" panose="02050604050505020204" pitchFamily="18" charset="0"/>
              </a:rPr>
              <a:t>всі-українці</a:t>
            </a:r>
            <a:r>
              <a:rPr lang="ru-RU" sz="2200" dirty="0">
                <a:latin typeface="Bookman Old Style" panose="02050604050505020204" pitchFamily="18" charset="0"/>
              </a:rPr>
              <a:t> , наш </a:t>
            </a:r>
            <a:r>
              <a:rPr lang="ru-RU" sz="2200" dirty="0" err="1">
                <a:latin typeface="Bookman Old Style" panose="02050604050505020204" pitchFamily="18" charset="0"/>
              </a:rPr>
              <a:t>дім</a:t>
            </a:r>
            <a:r>
              <a:rPr lang="ru-RU" sz="2200" dirty="0">
                <a:latin typeface="Bookman Old Style" panose="02050604050505020204" pitchFamily="18" charset="0"/>
              </a:rPr>
              <a:t> – </a:t>
            </a:r>
            <a:r>
              <a:rPr lang="ru-RU" sz="2200" dirty="0" err="1">
                <a:latin typeface="Bookman Old Style" panose="02050604050505020204" pitchFamily="18" charset="0"/>
              </a:rPr>
              <a:t>Україна</a:t>
            </a:r>
            <a:r>
              <a:rPr lang="ru-RU" sz="2200" dirty="0">
                <a:latin typeface="Bookman Old Style" panose="02050604050505020204" pitchFamily="18" charset="0"/>
              </a:rPr>
              <a:t>».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Акція</a:t>
            </a:r>
            <a:r>
              <a:rPr lang="ru-RU" sz="2200" dirty="0">
                <a:latin typeface="Bookman Old Style" panose="02050604050505020204" pitchFamily="18" charset="0"/>
              </a:rPr>
              <a:t> «</a:t>
            </a:r>
            <a:r>
              <a:rPr lang="ru-RU" sz="2200" dirty="0" err="1">
                <a:latin typeface="Bookman Old Style" panose="02050604050505020204" pitchFamily="18" charset="0"/>
              </a:rPr>
              <a:t>Наші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справи</a:t>
            </a:r>
            <a:r>
              <a:rPr lang="ru-RU" sz="2200" dirty="0">
                <a:latin typeface="Bookman Old Style" panose="02050604050505020204" pitchFamily="18" charset="0"/>
              </a:rPr>
              <a:t> - в </a:t>
            </a:r>
            <a:r>
              <a:rPr lang="ru-RU" sz="2200" dirty="0" err="1">
                <a:latin typeface="Bookman Old Style" panose="02050604050505020204" pitchFamily="18" charset="0"/>
              </a:rPr>
              <a:t>ім’я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України</a:t>
            </a:r>
            <a:r>
              <a:rPr lang="ru-RU" sz="2200" dirty="0">
                <a:latin typeface="Bookman Old Style" panose="02050604050505020204" pitchFamily="18" charset="0"/>
              </a:rPr>
              <a:t>»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dirty="0" err="1">
                <a:latin typeface="Bookman Old Style" panose="02050604050505020204" pitchFamily="18" charset="0"/>
              </a:rPr>
              <a:t>Акція</a:t>
            </a:r>
            <a:r>
              <a:rPr lang="ru-RU" sz="2200" dirty="0">
                <a:latin typeface="Bookman Old Style" panose="02050604050505020204" pitchFamily="18" charset="0"/>
              </a:rPr>
              <a:t> «</a:t>
            </a:r>
            <a:r>
              <a:rPr lang="ru-RU" sz="2200" dirty="0" err="1">
                <a:latin typeface="Bookman Old Style" panose="02050604050505020204" pitchFamily="18" charset="0"/>
              </a:rPr>
              <a:t>Стрічка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життя</a:t>
            </a:r>
            <a:r>
              <a:rPr lang="ru-RU" sz="2200" dirty="0">
                <a:latin typeface="Bookman Old Style" panose="02050604050505020204" pitchFamily="18" charset="0"/>
              </a:rPr>
              <a:t>»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Проєкт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 «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Делегати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дитячих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прав  та 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обов’язків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»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Проєкт</a:t>
            </a:r>
            <a:r>
              <a:rPr lang="ru-RU" sz="2200" dirty="0">
                <a:latin typeface="Bookman Old Style" panose="02050604050505020204" pitchFamily="18" charset="0"/>
              </a:rPr>
              <a:t> «</a:t>
            </a:r>
            <a:r>
              <a:rPr lang="ru-RU" sz="2200" dirty="0" err="1">
                <a:latin typeface="Bookman Old Style" panose="02050604050505020204" pitchFamily="18" charset="0"/>
              </a:rPr>
              <a:t>Захоплюючий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сівіт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професій</a:t>
            </a:r>
            <a:r>
              <a:rPr lang="ru-RU" sz="2200" dirty="0">
                <a:latin typeface="Bookman Old Style" panose="02050604050505020204" pitchFamily="18" charset="0"/>
              </a:rPr>
              <a:t>»…..</a:t>
            </a:r>
            <a:endParaRPr lang="ru-RU" sz="2200" b="0" i="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3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0D2CA7D0-5A95-81B7-5850-3F06A955D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5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AC932A-050A-7A81-FCF1-7F1910B831EC}"/>
              </a:ext>
            </a:extLst>
          </p:cNvPr>
          <p:cNvSpPr txBox="1"/>
          <p:nvPr/>
        </p:nvSpPr>
        <p:spPr>
          <a:xfrm>
            <a:off x="2507227" y="2264717"/>
            <a:ext cx="81893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Всеукраїнська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програма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ментального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здоров’я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«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як?»: </a:t>
            </a:r>
            <a:endParaRPr lang="ru-UA" sz="36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D2BD1-196C-DB45-AB82-7E5BFA492EC5}"/>
              </a:ext>
            </a:extLst>
          </p:cNvPr>
          <p:cNvSpPr txBox="1"/>
          <p:nvPr/>
        </p:nvSpPr>
        <p:spPr>
          <a:xfrm>
            <a:off x="2933700" y="3434074"/>
            <a:ext cx="83703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(</a:t>
            </a:r>
            <a:r>
              <a:rPr lang="ru-RU" dirty="0">
                <a:latin typeface="Bookman Old Style" panose="02050604050505020204" pitchFamily="18" charset="0"/>
              </a:rPr>
              <a:t>Лист ІМЗО </a:t>
            </a:r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29.03.2023 № 21/08-479 «Про </a:t>
            </a:r>
            <a:r>
              <a:rPr lang="ru-RU" dirty="0" err="1">
                <a:latin typeface="Bookman Old Style" panose="02050604050505020204" pitchFamily="18" charset="0"/>
              </a:rPr>
              <a:t>Всеукраїнську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програму</a:t>
            </a:r>
            <a:r>
              <a:rPr lang="ru-RU" dirty="0">
                <a:latin typeface="Bookman Old Style" panose="02050604050505020204" pitchFamily="18" charset="0"/>
              </a:rPr>
              <a:t> ментального </a:t>
            </a:r>
            <a:r>
              <a:rPr lang="ru-RU" dirty="0" err="1">
                <a:latin typeface="Bookman Old Style" panose="02050604050505020204" pitchFamily="18" charset="0"/>
              </a:rPr>
              <a:t>здоров’я</a:t>
            </a:r>
            <a:r>
              <a:rPr lang="ru-RU" dirty="0">
                <a:latin typeface="Bookman Old Style" panose="02050604050505020204" pitchFamily="18" charset="0"/>
              </a:rPr>
              <a:t> «</a:t>
            </a:r>
            <a:r>
              <a:rPr lang="ru-RU" dirty="0" err="1">
                <a:latin typeface="Bookman Old Style" panose="02050604050505020204" pitchFamily="18" charset="0"/>
              </a:rPr>
              <a:t>Ти</a:t>
            </a:r>
            <a:r>
              <a:rPr lang="ru-RU" dirty="0">
                <a:latin typeface="Bookman Old Style" panose="02050604050505020204" pitchFamily="18" charset="0"/>
              </a:rPr>
              <a:t> як?»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https://imzo.gov.ua/2023/06/21/lyst-imzo-vid-29-03-2023-21-08-479-pro-vseukrains-ku-prohramu-mental-noho-zdorov-ia-ty-iak/</a:t>
            </a:r>
            <a:r>
              <a:rPr lang="uk-UA" dirty="0"/>
              <a:t> </a:t>
            </a:r>
            <a:r>
              <a:rPr lang="ru-RU" dirty="0"/>
              <a:t>)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854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9F5B105E-BE23-442A-C688-E4D59A84A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CA0044-C90E-4658-B8F8-B9FA2657EC5D}"/>
              </a:ext>
            </a:extLst>
          </p:cNvPr>
          <p:cNvSpPr txBox="1"/>
          <p:nvPr/>
        </p:nvSpPr>
        <p:spPr>
          <a:xfrm>
            <a:off x="438150" y="90939"/>
            <a:ext cx="10820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8580" indent="456565" algn="ctr">
              <a:spcBef>
                <a:spcPts val="10"/>
              </a:spcBef>
              <a:spcAft>
                <a:spcPts val="0"/>
              </a:spcAft>
            </a:pP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Нормативно-правові</a:t>
            </a:r>
            <a:r>
              <a:rPr lang="uk-UA" sz="2800" b="1" kern="0" spc="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800" b="1" kern="0" spc="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щодо</a:t>
            </a:r>
            <a:r>
              <a:rPr lang="uk-UA" sz="2800" b="1" kern="0" spc="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2800" b="1" kern="0" spc="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виховної</a:t>
            </a:r>
            <a:r>
              <a:rPr lang="uk-UA" sz="2800" b="1" kern="0" spc="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800" b="1" kern="0" spc="-1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 освітніх</a:t>
            </a:r>
            <a:r>
              <a:rPr lang="uk-UA" sz="2800" b="1" kern="0" spc="-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закладах:</a:t>
            </a:r>
            <a:endParaRPr lang="ru-UA" sz="2800" b="1" kern="0" dirty="0">
              <a:solidFill>
                <a:schemeClr val="accent6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175049-F6B8-55BE-4640-A0328EDD7298}"/>
              </a:ext>
            </a:extLst>
          </p:cNvPr>
          <p:cNvSpPr txBox="1"/>
          <p:nvPr/>
        </p:nvSpPr>
        <p:spPr>
          <a:xfrm>
            <a:off x="271463" y="1045046"/>
            <a:ext cx="11649074" cy="5580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869315" algn="l"/>
              </a:tabLst>
            </a:pP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Конституція</a:t>
            </a:r>
            <a:r>
              <a:rPr lang="uk-UA" sz="2000" spc="-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України;</a:t>
            </a:r>
            <a:endParaRPr lang="ru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871855" algn="l"/>
              </a:tabLst>
            </a:pP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Конвенція</a:t>
            </a:r>
            <a:r>
              <a:rPr lang="uk-UA" sz="20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права дитини</a:t>
            </a:r>
            <a:r>
              <a:rPr lang="uk-UA" sz="20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(ратифікована Постановою</a:t>
            </a:r>
            <a:r>
              <a:rPr lang="uk-UA" sz="20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ВР</a:t>
            </a:r>
            <a:r>
              <a:rPr lang="uk-UA" sz="2000" spc="5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від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27.02.91</a:t>
            </a:r>
            <a:r>
              <a:rPr lang="uk-UA" sz="2000" u="none" strike="noStrike" spc="-10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№789-XII);</a:t>
            </a:r>
            <a:endParaRPr lang="ru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69850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1070610" algn="l"/>
              </a:tabLst>
            </a:pP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Концепція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державної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політики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сфері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реформування загальної середньої освіти «Нова українська школа» на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період</a:t>
            </a:r>
            <a:r>
              <a:rPr lang="uk-UA" sz="20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 2029 року 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https://zakon.rada.gov.ua/laws/show/988-2016-%D1%80#Text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;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69850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1070610" algn="l"/>
              </a:tabLst>
            </a:pP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Державний</a:t>
            </a:r>
            <a:r>
              <a:rPr lang="uk-UA" sz="20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стандарт</a:t>
            </a:r>
            <a:r>
              <a:rPr lang="uk-UA" sz="20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базової</a:t>
            </a:r>
            <a:r>
              <a:rPr lang="uk-UA" sz="20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0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освіти;</a:t>
            </a:r>
            <a:endParaRPr lang="ru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64770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996950" algn="l"/>
              </a:tabLst>
            </a:pP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Державна</a:t>
            </a:r>
            <a:r>
              <a:rPr lang="uk-UA" sz="20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цільова</a:t>
            </a:r>
            <a:r>
              <a:rPr lang="uk-UA" sz="20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соціальна</a:t>
            </a:r>
            <a:r>
              <a:rPr lang="uk-UA" sz="20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програма</a:t>
            </a:r>
            <a:r>
              <a:rPr lang="uk-UA" sz="20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національно-</a:t>
            </a:r>
            <a:r>
              <a:rPr lang="uk-UA" sz="20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патріотичного</a:t>
            </a:r>
            <a:r>
              <a:rPr lang="uk-UA" sz="2000" kern="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000" kern="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000" kern="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період</a:t>
            </a:r>
            <a:r>
              <a:rPr lang="uk-UA" sz="2000" kern="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 2025</a:t>
            </a:r>
            <a:r>
              <a:rPr lang="uk-UA" sz="2000" kern="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року </a:t>
            </a:r>
            <a:r>
              <a:rPr lang="en-US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5"/>
              </a:rPr>
              <a:t>https://www.kmu.gov.ua/npas/pro-zatverdzhennya-derzhavnoyi-cilovoyi-socialnoyi-programi-nacionalno-patriotichnogo-vihovannya-na-period-do-2025-roku-ta-vnesennya-zmin-do-deyakihi-i300621-673</a:t>
            </a:r>
            <a:r>
              <a:rPr lang="uk-UA" sz="20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;</a:t>
            </a:r>
            <a:endParaRPr lang="ru-UA" sz="2000" kern="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62865" lvl="0" indent="-342900" algn="just">
              <a:lnSpc>
                <a:spcPct val="150000"/>
              </a:lnSpc>
              <a:buSzPts val="1500"/>
              <a:buFont typeface="Wingdings" panose="05000000000000000000" pitchFamily="2" charset="2"/>
              <a:buChar char="v"/>
              <a:tabLst>
                <a:tab pos="902970" algn="l"/>
              </a:tabLst>
            </a:pP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Стратегія національно-патріотичного виховання на 2020-</a:t>
            </a:r>
            <a:r>
              <a:rPr lang="uk-UA" sz="20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2025</a:t>
            </a:r>
            <a:r>
              <a:rPr lang="uk-UA" sz="20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роки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6"/>
              </a:rPr>
              <a:t>https://zakon.rada.gov.ua/laws/show/932-2020-%D0%BF#Text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;</a:t>
            </a:r>
            <a:endParaRPr lang="ru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39500F10-D570-B6BC-0089-F7C034C99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653B7F-F3FB-7191-FEDF-FCFD10FE6C9F}"/>
              </a:ext>
            </a:extLst>
          </p:cNvPr>
          <p:cNvSpPr txBox="1"/>
          <p:nvPr/>
        </p:nvSpPr>
        <p:spPr>
          <a:xfrm>
            <a:off x="600075" y="1690688"/>
            <a:ext cx="11115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Bookman Old Style" panose="02050604050505020204" pitchFamily="18" charset="0"/>
              </a:rPr>
              <a:t>Комунікаційні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майданчики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Всеукраїнської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програми</a:t>
            </a:r>
            <a:r>
              <a:rPr lang="ru-RU" sz="2400" dirty="0">
                <a:latin typeface="Bookman Old Style" panose="02050604050505020204" pitchFamily="18" charset="0"/>
              </a:rPr>
              <a:t> ментального </a:t>
            </a:r>
            <a:r>
              <a:rPr lang="ru-RU" sz="2400" dirty="0" err="1">
                <a:latin typeface="Bookman Old Style" panose="02050604050505020204" pitchFamily="18" charset="0"/>
              </a:rPr>
              <a:t>здоров’я</a:t>
            </a:r>
            <a:r>
              <a:rPr lang="ru-RU" sz="2400" dirty="0">
                <a:latin typeface="Bookman Old Style" panose="02050604050505020204" pitchFamily="18" charset="0"/>
              </a:rPr>
              <a:t> «</a:t>
            </a:r>
            <a:r>
              <a:rPr lang="ru-RU" sz="2400" dirty="0" err="1">
                <a:latin typeface="Bookman Old Style" panose="02050604050505020204" pitchFamily="18" charset="0"/>
              </a:rPr>
              <a:t>Ти</a:t>
            </a:r>
            <a:r>
              <a:rPr lang="ru-RU" sz="2400" dirty="0">
                <a:latin typeface="Bookman Old Style" panose="02050604050505020204" pitchFamily="18" charset="0"/>
              </a:rPr>
              <a:t> як?»: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A1A8C-0E12-FD6F-16F8-6773A2DA92FE}"/>
              </a:ext>
            </a:extLst>
          </p:cNvPr>
          <p:cNvSpPr txBox="1"/>
          <p:nvPr/>
        </p:nvSpPr>
        <p:spPr>
          <a:xfrm>
            <a:off x="771525" y="550663"/>
            <a:ext cx="10868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ookman Old Style" panose="02050604050505020204" pitchFamily="18" charset="0"/>
              </a:rPr>
              <a:t>     </a:t>
            </a:r>
            <a:r>
              <a:rPr lang="ru-RU" sz="2400" dirty="0" err="1">
                <a:latin typeface="Bookman Old Style" panose="02050604050505020204" pitchFamily="18" charset="0"/>
              </a:rPr>
              <a:t>Програма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спрямована</a:t>
            </a:r>
            <a:r>
              <a:rPr lang="ru-RU" sz="2400" dirty="0">
                <a:latin typeface="Bookman Old Style" panose="02050604050505020204" pitchFamily="18" charset="0"/>
              </a:rPr>
              <a:t> на </a:t>
            </a:r>
            <a:r>
              <a:rPr lang="ru-RU" sz="2400" dirty="0" err="1">
                <a:latin typeface="Bookman Old Style" panose="02050604050505020204" pitchFamily="18" charset="0"/>
              </a:rPr>
              <a:t>попередження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психологічних</a:t>
            </a:r>
            <a:r>
              <a:rPr lang="ru-RU" sz="2400" dirty="0">
                <a:latin typeface="Bookman Old Style" panose="02050604050505020204" pitchFamily="18" charset="0"/>
              </a:rPr>
              <a:t> проблем, </a:t>
            </a:r>
            <a:r>
              <a:rPr lang="ru-RU" sz="2400" dirty="0" err="1">
                <a:latin typeface="Bookman Old Style" panose="02050604050505020204" pitchFamily="18" charset="0"/>
              </a:rPr>
              <a:t>розробку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навичок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саморегуляції</a:t>
            </a:r>
            <a:r>
              <a:rPr lang="ru-RU" sz="2400" dirty="0">
                <a:latin typeface="Bookman Old Style" panose="02050604050505020204" pitchFamily="18" charset="0"/>
              </a:rPr>
              <a:t>, </a:t>
            </a:r>
            <a:r>
              <a:rPr lang="ru-RU" sz="2400" dirty="0" err="1">
                <a:latin typeface="Bookman Old Style" panose="02050604050505020204" pitchFamily="18" charset="0"/>
              </a:rPr>
              <a:t>підвищення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емоційного</a:t>
            </a:r>
            <a:r>
              <a:rPr lang="ru-RU" sz="2400" dirty="0">
                <a:latin typeface="Bookman Old Style" panose="02050604050505020204" pitchFamily="18" charset="0"/>
              </a:rPr>
              <a:t> і </a:t>
            </a:r>
            <a:r>
              <a:rPr lang="ru-RU" sz="2400" dirty="0" err="1">
                <a:latin typeface="Bookman Old Style" panose="02050604050505020204" pitchFamily="18" charset="0"/>
              </a:rPr>
              <a:t>соціального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благополуччя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дітей</a:t>
            </a:r>
            <a:r>
              <a:rPr lang="ru-RU" sz="2400" dirty="0">
                <a:latin typeface="Bookman Old Style" panose="02050604050505020204" pitchFamily="18" charset="0"/>
              </a:rPr>
              <a:t>.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21FBF1-1708-63AF-CF65-0C060BD00A54}"/>
              </a:ext>
            </a:extLst>
          </p:cNvPr>
          <p:cNvSpPr txBox="1"/>
          <p:nvPr/>
        </p:nvSpPr>
        <p:spPr>
          <a:xfrm>
            <a:off x="771525" y="2660184"/>
            <a:ext cx="885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ookman Old Style" panose="02050604050505020204" pitchFamily="18" charset="0"/>
              </a:rPr>
              <a:t>Спеціальна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сторінка</a:t>
            </a:r>
            <a:r>
              <a:rPr lang="ru-RU" sz="2400" dirty="0">
                <a:latin typeface="Bookman Old Style" panose="02050604050505020204" pitchFamily="18" charset="0"/>
              </a:rPr>
              <a:t> – </a:t>
            </a:r>
            <a:r>
              <a:rPr lang="ru-RU" sz="2400" dirty="0">
                <a:latin typeface="Bookman Old Style" panose="02050604050505020204" pitchFamily="18" charset="0"/>
                <a:hlinkClick r:id="rId3"/>
              </a:rPr>
              <a:t>http://howareu.com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789CC9-B6C8-B093-B6D7-33E8EA5D8BA1}"/>
              </a:ext>
            </a:extLst>
          </p:cNvPr>
          <p:cNvSpPr txBox="1"/>
          <p:nvPr/>
        </p:nvSpPr>
        <p:spPr>
          <a:xfrm>
            <a:off x="771525" y="3200045"/>
            <a:ext cx="9372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Facebook – </a:t>
            </a:r>
            <a:r>
              <a:rPr lang="en-US" sz="2400" dirty="0">
                <a:latin typeface="Bookman Old Style" panose="02050604050505020204" pitchFamily="18" charset="0"/>
                <a:hlinkClick r:id="rId4"/>
              </a:rPr>
              <a:t>https://www.facebook.com/howareu.program</a:t>
            </a:r>
            <a:r>
              <a:rPr lang="uk-UA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 Instagram – </a:t>
            </a:r>
            <a:r>
              <a:rPr lang="en-US" sz="2400" dirty="0">
                <a:latin typeface="Bookman Old Style" panose="02050604050505020204" pitchFamily="18" charset="0"/>
                <a:hlinkClick r:id="rId5"/>
              </a:rPr>
              <a:t>https://www.instagram.com/howareu_program</a:t>
            </a:r>
            <a:r>
              <a:rPr lang="uk-UA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 YouTube – </a:t>
            </a:r>
            <a:r>
              <a:rPr lang="en-US" sz="2400" dirty="0">
                <a:latin typeface="Bookman Old Style" panose="02050604050505020204" pitchFamily="18" charset="0"/>
                <a:hlinkClick r:id="rId6"/>
              </a:rPr>
              <a:t>https://www.youtube.com/@howareu_program</a:t>
            </a:r>
            <a:r>
              <a:rPr lang="uk-UA" sz="2400" dirty="0">
                <a:latin typeface="Bookman Old Style" panose="02050604050505020204" pitchFamily="18" charset="0"/>
              </a:rPr>
              <a:t> 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F9CEEA-7B4D-C73C-B9A3-A178983D689D}"/>
              </a:ext>
            </a:extLst>
          </p:cNvPr>
          <p:cNvSpPr txBox="1"/>
          <p:nvPr/>
        </p:nvSpPr>
        <p:spPr>
          <a:xfrm>
            <a:off x="857250" y="4418947"/>
            <a:ext cx="100202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Twitter – </a:t>
            </a:r>
            <a:r>
              <a:rPr lang="en-US" sz="2400" dirty="0">
                <a:latin typeface="Bookman Old Style" panose="02050604050505020204" pitchFamily="18" charset="0"/>
                <a:hlinkClick r:id="rId7"/>
              </a:rPr>
              <a:t>https://twitter.com/howareuprogram</a:t>
            </a:r>
            <a:r>
              <a:rPr lang="uk-UA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uk-UA" sz="2400" dirty="0">
                <a:latin typeface="Bookman Old Style" panose="02050604050505020204" pitchFamily="18" charset="0"/>
              </a:rPr>
              <a:t>                                                                                                        </a:t>
            </a:r>
            <a:r>
              <a:rPr lang="en-US" sz="2400" dirty="0">
                <a:latin typeface="Bookman Old Style" panose="02050604050505020204" pitchFamily="18" charset="0"/>
              </a:rPr>
              <a:t>Telegram – </a:t>
            </a:r>
            <a:r>
              <a:rPr lang="en-US" sz="2400" dirty="0">
                <a:latin typeface="Bookman Old Style" panose="02050604050505020204" pitchFamily="18" charset="0"/>
                <a:hlinkClick r:id="rId8"/>
              </a:rPr>
              <a:t>https://t.me/howareu_program</a:t>
            </a:r>
            <a:r>
              <a:rPr lang="uk-UA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uk-UA" sz="2400" dirty="0">
                <a:latin typeface="Bookman Old Style" panose="02050604050505020204" pitchFamily="18" charset="0"/>
              </a:rPr>
              <a:t>                                                                                                                   </a:t>
            </a:r>
            <a:r>
              <a:rPr lang="en-US" sz="2400" dirty="0">
                <a:latin typeface="Bookman Old Style" panose="02050604050505020204" pitchFamily="18" charset="0"/>
              </a:rPr>
              <a:t>TikTok – </a:t>
            </a:r>
            <a:r>
              <a:rPr lang="en-US" sz="2400" dirty="0">
                <a:latin typeface="Bookman Old Style" panose="02050604050505020204" pitchFamily="18" charset="0"/>
                <a:hlinkClick r:id="rId9"/>
              </a:rPr>
              <a:t>https://www.tiktok.com/@howareu_program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9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A89C0-8EAB-7B64-CD75-AB876465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759B7-221E-0C54-F32D-12A597EC8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16AFF5D5-15B4-017A-F52F-AD8D2045C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5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AA2709-5616-D1C7-6308-3902BC852D51}"/>
              </a:ext>
            </a:extLst>
          </p:cNvPr>
          <p:cNvSpPr txBox="1"/>
          <p:nvPr/>
        </p:nvSpPr>
        <p:spPr>
          <a:xfrm>
            <a:off x="2976563" y="3039546"/>
            <a:ext cx="76247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54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ДЯКУЮ ЗА УВАГУ!</a:t>
            </a: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268200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4E0D1127-F4EC-9DE9-BCD0-9EF52C8FD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67BCBF-2AFF-B836-91E9-DE7133F2025C}"/>
              </a:ext>
            </a:extLst>
          </p:cNvPr>
          <p:cNvSpPr txBox="1"/>
          <p:nvPr/>
        </p:nvSpPr>
        <p:spPr>
          <a:xfrm>
            <a:off x="809626" y="653852"/>
            <a:ext cx="10725150" cy="5591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50825" lvl="0" indent="-342900">
              <a:spcBef>
                <a:spcPts val="37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739775" algn="l"/>
              </a:tabLst>
            </a:pP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Національна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стратегія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розбудови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безпечного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здорового</a:t>
            </a:r>
            <a:r>
              <a:rPr lang="uk-UA" sz="2200" kern="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освітнього</a:t>
            </a:r>
            <a:r>
              <a:rPr lang="uk-UA" sz="2200" kern="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середовища</a:t>
            </a:r>
            <a:r>
              <a:rPr lang="uk-UA" sz="2200" kern="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kern="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Новій</a:t>
            </a:r>
            <a:r>
              <a:rPr lang="uk-UA" sz="2200" kern="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українській</a:t>
            </a:r>
            <a:r>
              <a:rPr lang="uk-UA" sz="2200" kern="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школі </a:t>
            </a:r>
          </a:p>
          <a:p>
            <a:pPr marR="250825" lvl="0">
              <a:spcBef>
                <a:spcPts val="375"/>
              </a:spcBef>
              <a:spcAft>
                <a:spcPts val="0"/>
              </a:spcAft>
              <a:buSzPts val="1500"/>
              <a:tabLst>
                <a:tab pos="739775" algn="l"/>
              </a:tabLst>
            </a:pP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https://zakon.rada.gov.ua/laws/show/195/2020#Text</a:t>
            </a:r>
            <a:r>
              <a:rPr lang="uk-U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;</a:t>
            </a:r>
            <a:endParaRPr lang="ru-UA" sz="2400" kern="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68961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Закони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України: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500"/>
              <a:buFont typeface="Times New Roman" panose="02020603050405020304" pitchFamily="18" charset="0"/>
              <a:buChar char="-"/>
              <a:tabLst>
                <a:tab pos="63754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охорону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дитинства»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26.04.2001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№2402-ІІІ;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500"/>
              <a:buFont typeface="Times New Roman" panose="02020603050405020304" pitchFamily="18" charset="0"/>
              <a:buChar char="-"/>
              <a:tabLst>
                <a:tab pos="63754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повну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загальну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середню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освіту»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16.01.2020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№463-ІХ;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0190" lvl="0" indent="-342900" algn="just">
              <a:spcBef>
                <a:spcPts val="5"/>
              </a:spcBef>
              <a:spcAft>
                <a:spcPts val="0"/>
              </a:spcAft>
              <a:buSzPts val="1500"/>
              <a:buFont typeface="Times New Roman" panose="02020603050405020304" pitchFamily="18" charset="0"/>
              <a:buChar char="-"/>
              <a:tabLst>
                <a:tab pos="63881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внесення</a:t>
            </a:r>
            <a:r>
              <a:rPr lang="uk-UA" sz="2200" spc="-5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змін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деяких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законодавчих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актів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щодо</a:t>
            </a:r>
            <a:r>
              <a:rPr lang="uk-UA" sz="2200" spc="-3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протидії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булінгу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(цькуванню)»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18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грудня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2018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№2657-VIII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500"/>
              <a:buFont typeface="Times New Roman" panose="02020603050405020304" pitchFamily="18" charset="0"/>
              <a:buChar char="-"/>
              <a:tabLst>
                <a:tab pos="63754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протидію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торгівлі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людьми»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20.09.2011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№3739-VI;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45110" lvl="0" indent="-342900" algn="just">
              <a:spcAft>
                <a:spcPts val="0"/>
              </a:spcAft>
              <a:buSzPts val="1500"/>
              <a:buFont typeface="Times New Roman" panose="02020603050405020304" pitchFamily="18" charset="0"/>
              <a:buChar char="-"/>
              <a:tabLst>
                <a:tab pos="73342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правовий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статус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вшанування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пам’яті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борців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незалежність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XX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столітті» від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09.04.2015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№314-VIII;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44475" lvl="0" indent="-342900" algn="just">
              <a:spcBef>
                <a:spcPts val="10"/>
              </a:spcBef>
              <a:spcAft>
                <a:spcPts val="0"/>
              </a:spcAft>
              <a:buSzPts val="1500"/>
              <a:buFont typeface="Times New Roman" panose="02020603050405020304" pitchFamily="18" charset="0"/>
              <a:buChar char="-"/>
              <a:tabLst>
                <a:tab pos="64643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 увічнення перемоги над нацизмом у Другій світовій війні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1939-1945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років»</a:t>
            </a:r>
            <a:r>
              <a:rPr lang="uk-UA" sz="2200" spc="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 09.04.2015 №315-VIII;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45745" lvl="0" indent="-342900" algn="just">
              <a:spcAft>
                <a:spcPts val="0"/>
              </a:spcAft>
              <a:buSzPts val="1500"/>
              <a:buFont typeface="Times New Roman" panose="02020603050405020304" pitchFamily="18" charset="0"/>
              <a:buChar char="-"/>
              <a:tabLst>
                <a:tab pos="66929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 засудження комуністичного та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націонал-соціалістичного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(нацистського)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тоталітарних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режимів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3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заборону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пропаганди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їхньої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символіки» від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09.04.2015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№317-VIII.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69438E23-F3A6-2C57-762C-C6586840C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578A4D8-2122-06C3-B231-347BF50C6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620574"/>
              </p:ext>
            </p:extLst>
          </p:nvPr>
        </p:nvGraphicFramePr>
        <p:xfrm>
          <a:off x="2031999" y="719666"/>
          <a:ext cx="98075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2A30F1-E821-B1A8-54B2-79A1D7FC5B59}"/>
              </a:ext>
            </a:extLst>
          </p:cNvPr>
          <p:cNvSpPr txBox="1"/>
          <p:nvPr/>
        </p:nvSpPr>
        <p:spPr>
          <a:xfrm rot="5400000">
            <a:off x="525086" y="2480874"/>
            <a:ext cx="1661993" cy="200731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/>
            <a:r>
              <a:rPr lang="uk-UA" sz="2400" b="1" kern="0" dirty="0">
                <a:solidFill>
                  <a:srgbClr val="0066CC"/>
                </a:solidFill>
                <a:latin typeface="Bookman Old Style" panose="02050604050505020204" pitchFamily="18" charset="0"/>
              </a:rPr>
              <a:t>Основні напрямки виховної роботи</a:t>
            </a:r>
            <a:endParaRPr lang="ru-UA" sz="24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2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5C1C6-9EBA-4D4C-24DF-3325C0A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C8DD5-ABA3-E828-463E-A4889B4B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3DD7F80D-524D-752D-1C66-195803D5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5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55747D3-9998-E1CC-9D6F-298FD22031BF}"/>
              </a:ext>
            </a:extLst>
          </p:cNvPr>
          <p:cNvSpPr txBox="1"/>
          <p:nvPr/>
        </p:nvSpPr>
        <p:spPr>
          <a:xfrm>
            <a:off x="1590675" y="3069009"/>
            <a:ext cx="9582150" cy="81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67155" algn="just">
              <a:lnSpc>
                <a:spcPts val="1720"/>
              </a:lnSpc>
            </a:pPr>
            <a:r>
              <a:rPr lang="uk-UA" sz="4000" b="1" kern="0" spc="-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Національно-патріотичне</a:t>
            </a:r>
          </a:p>
          <a:p>
            <a:pPr marL="1367155" algn="just">
              <a:lnSpc>
                <a:spcPts val="1720"/>
              </a:lnSpc>
            </a:pPr>
            <a:endParaRPr lang="uk-UA" sz="4000" b="1" kern="0" spc="-5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1367155" algn="just">
              <a:lnSpc>
                <a:spcPts val="1720"/>
              </a:lnSpc>
            </a:pPr>
            <a:r>
              <a:rPr lang="uk-UA" sz="4000" b="1" kern="0" spc="-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</a:t>
            </a:r>
            <a:r>
              <a:rPr lang="uk-UA" sz="4000" b="1" kern="0" spc="-6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виховання</a:t>
            </a:r>
            <a:endParaRPr lang="ru-UA" sz="4000" b="1" kern="0" dirty="0">
              <a:solidFill>
                <a:schemeClr val="accent6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3C4B74D2-9A26-2D0B-9573-77E244FE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80975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B577E0-C177-9692-E80B-DE4AF1DAF3E7}"/>
              </a:ext>
            </a:extLst>
          </p:cNvPr>
          <p:cNvSpPr txBox="1"/>
          <p:nvPr/>
        </p:nvSpPr>
        <p:spPr>
          <a:xfrm>
            <a:off x="757236" y="620026"/>
            <a:ext cx="1052512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Заходи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щодо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національно-патріотичного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системі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2025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року</a:t>
            </a:r>
            <a:r>
              <a:rPr lang="uk-UA" sz="2200" spc="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spc="-5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https://mon.gov.ua/ua/npa/pro-deyaki-pitannya-</a:t>
            </a:r>
            <a:r>
              <a:rPr lang="uk-UA" sz="2200" spc="-36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nacionalno-patriotichnogo-vihovannya-v-zakladah-osviti-ukrayini-ta-</a:t>
            </a:r>
            <a:r>
              <a:rPr lang="uk-UA" sz="2200" spc="5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viznannya-takim-sho-vtrativ-chinnist-nakazu-ministerstva-osviti-i-nauki-</a:t>
            </a:r>
            <a:r>
              <a:rPr lang="uk-UA" sz="2200" spc="5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ukrayini-vid-16062015-641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9556F3-279A-9E88-CB54-8207D75FF396}"/>
              </a:ext>
            </a:extLst>
          </p:cNvPr>
          <p:cNvSpPr txBox="1"/>
          <p:nvPr/>
        </p:nvSpPr>
        <p:spPr>
          <a:xfrm>
            <a:off x="757236" y="2840534"/>
            <a:ext cx="110013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Складовою частиною патріотичного виховання, яка в часи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воєнної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загрози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військово-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патріотичне виховання.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FCE14B-C8F7-B823-D4E8-F4C12C477E2E}"/>
              </a:ext>
            </a:extLst>
          </p:cNvPr>
          <p:cNvSpPr txBox="1"/>
          <p:nvPr/>
        </p:nvSpPr>
        <p:spPr>
          <a:xfrm>
            <a:off x="757236" y="3774979"/>
            <a:ext cx="111061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45110" lvl="0" algn="just">
              <a:spcBef>
                <a:spcPts val="375"/>
              </a:spcBef>
              <a:spcAft>
                <a:spcPts val="0"/>
              </a:spcAft>
              <a:buSzPts val="1500"/>
              <a:tabLst>
                <a:tab pos="676910" algn="l"/>
              </a:tabLst>
            </a:pPr>
            <a:r>
              <a:rPr lang="uk-UA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uk-UA" sz="2200" kern="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Р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еалізація положення про Всеукраїнську дитячо-юнацьку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військово-патріотичну гру «Сокіл» («Джура»), активне долучення</a:t>
            </a:r>
            <a:r>
              <a:rPr lang="uk-UA" sz="2200" kern="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2200" kern="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закладів</a:t>
            </a:r>
            <a:r>
              <a:rPr lang="uk-UA" sz="2200" kern="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 участі</a:t>
            </a:r>
            <a:r>
              <a:rPr lang="uk-UA" sz="2200" kern="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грі.</a:t>
            </a:r>
            <a:endParaRPr lang="ru-UA" sz="2200" kern="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A364D-E4CE-D147-F3EC-15D3D3A89565}"/>
              </a:ext>
            </a:extLst>
          </p:cNvPr>
          <p:cNvSpPr txBox="1"/>
          <p:nvPr/>
        </p:nvSpPr>
        <p:spPr>
          <a:xfrm>
            <a:off x="833436" y="5129978"/>
            <a:ext cx="107251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dirty="0">
                <a:latin typeface="Bookman Old Style" panose="02050604050505020204" pitchFamily="18" charset="0"/>
                <a:hlinkClick r:id="rId4"/>
              </a:rPr>
              <a:t>    </a:t>
            </a:r>
            <a:r>
              <a:rPr lang="en-US" sz="2200" dirty="0">
                <a:latin typeface="Bookman Old Style" panose="02050604050505020204" pitchFamily="18" charset="0"/>
                <a:hlinkClick r:id="rId4"/>
              </a:rPr>
              <a:t>https://platforma.volunteer.country/posts/yak-pidlitky-mozhut-dopomohty-pid-chas-viiny</a:t>
            </a:r>
            <a:r>
              <a:rPr lang="uk-UA" sz="2200" dirty="0">
                <a:latin typeface="Bookman Old Style" panose="02050604050505020204" pitchFamily="18" charset="0"/>
              </a:rPr>
              <a:t> - </a:t>
            </a:r>
            <a:r>
              <a:rPr lang="ru-RU" sz="2200" dirty="0" err="1">
                <a:latin typeface="Bookman Old Style" panose="02050604050505020204" pitchFamily="18" charset="0"/>
              </a:rPr>
              <a:t>Українська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Волонтерська</a:t>
            </a:r>
            <a:r>
              <a:rPr lang="ru-RU" sz="2200" dirty="0">
                <a:latin typeface="Bookman Old Style" panose="02050604050505020204" pitchFamily="18" charset="0"/>
              </a:rPr>
              <a:t> служба </a:t>
            </a:r>
            <a:r>
              <a:rPr lang="ru-RU" sz="2200" dirty="0" err="1">
                <a:latin typeface="Bookman Old Style" panose="02050604050505020204" pitchFamily="18" charset="0"/>
              </a:rPr>
              <a:t>підготувала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підбірку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порад</a:t>
            </a:r>
            <a:r>
              <a:rPr lang="ru-RU" sz="2200" dirty="0">
                <a:latin typeface="Bookman Old Style" panose="02050604050505020204" pitchFamily="18" charset="0"/>
              </a:rPr>
              <a:t>, де і як </a:t>
            </a:r>
            <a:r>
              <a:rPr lang="ru-RU" sz="2200" dirty="0" err="1">
                <a:latin typeface="Bookman Old Style" panose="02050604050505020204" pitchFamily="18" charset="0"/>
              </a:rPr>
              <a:t>підлітки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можуть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допомогти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під</a:t>
            </a:r>
            <a:r>
              <a:rPr lang="ru-RU" sz="2200" dirty="0">
                <a:latin typeface="Bookman Old Style" panose="02050604050505020204" pitchFamily="18" charset="0"/>
              </a:rPr>
              <a:t> час </a:t>
            </a:r>
            <a:r>
              <a:rPr lang="ru-RU" sz="2200" dirty="0" err="1">
                <a:latin typeface="Bookman Old Style" panose="02050604050505020204" pitchFamily="18" charset="0"/>
              </a:rPr>
              <a:t>війни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EF345B68-13A9-8874-2A1A-BFBA2353F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1B6108-BFE2-3DE4-2107-62A1761ED9FD}"/>
              </a:ext>
            </a:extLst>
          </p:cNvPr>
          <p:cNvSpPr txBox="1"/>
          <p:nvPr/>
        </p:nvSpPr>
        <p:spPr>
          <a:xfrm>
            <a:off x="704850" y="603250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3"/>
              </a:rPr>
              <a:t>https://osvita.ua/school/nus/57082/</a:t>
            </a:r>
            <a:r>
              <a:rPr lang="uk-UA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43BFD4-FD2B-2F42-DDF3-2EF20BE3F883}"/>
              </a:ext>
            </a:extLst>
          </p:cNvPr>
          <p:cNvSpPr txBox="1"/>
          <p:nvPr/>
        </p:nvSpPr>
        <p:spPr>
          <a:xfrm>
            <a:off x="447675" y="1289388"/>
            <a:ext cx="1152525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пропонує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батькам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дитячих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садочків,учителям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початкової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ланки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практичні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завдання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допоможуть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цікавій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познайомити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символікою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культурою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історією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таких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завдань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сприятиме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формуванню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шанобливого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власної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вихованню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справжнього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всебічно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розвиненого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громадянина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611C65-FBC7-333E-4BCC-A5D9507E9658}"/>
              </a:ext>
            </a:extLst>
          </p:cNvPr>
          <p:cNvSpPr txBox="1"/>
          <p:nvPr/>
        </p:nvSpPr>
        <p:spPr>
          <a:xfrm>
            <a:off x="447675" y="3244334"/>
            <a:ext cx="112395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4"/>
              </a:rPr>
              <a:t>https://www.youtube.com/watch?v=efuY9mHqjBc</a:t>
            </a:r>
            <a:r>
              <a:rPr lang="uk-UA" sz="2200" dirty="0">
                <a:latin typeface="Bookman Old Style" panose="02050604050505020204" pitchFamily="18" charset="0"/>
              </a:rPr>
              <a:t> – цікаві факти про Україну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5C1C6-9EBA-4D4C-24DF-3325C0A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C8DD5-ABA3-E828-463E-A4889B4B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2" descr="Фон для презентації в українському стилі 2023 | Презентація ...">
            <a:extLst>
              <a:ext uri="{FF2B5EF4-FFF2-40B4-BE49-F238E27FC236}">
                <a16:creationId xmlns:a16="http://schemas.microsoft.com/office/drawing/2014/main" id="{3DD7F80D-524D-752D-1C66-195803D5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7669" cy="68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D61112-9465-8176-F7DE-0BD3EA55246A}"/>
              </a:ext>
            </a:extLst>
          </p:cNvPr>
          <p:cNvSpPr txBox="1"/>
          <p:nvPr/>
        </p:nvSpPr>
        <p:spPr>
          <a:xfrm>
            <a:off x="962025" y="2710844"/>
            <a:ext cx="8991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26945"/>
            <a:r>
              <a:rPr lang="uk-UA" sz="5400" b="1" kern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Протидія</a:t>
            </a:r>
            <a:r>
              <a:rPr lang="uk-UA" sz="5400" b="1" kern="0" spc="-65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5400" b="1" kern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булінгу</a:t>
            </a:r>
            <a:endParaRPr lang="ru-UA" sz="5400" b="1" kern="0" dirty="0">
              <a:solidFill>
                <a:schemeClr val="accent6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7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с рамкой - 65 фото">
            <a:extLst>
              <a:ext uri="{FF2B5EF4-FFF2-40B4-BE49-F238E27FC236}">
                <a16:creationId xmlns:a16="http://schemas.microsoft.com/office/drawing/2014/main" id="{681BF2FF-59BA-2D0A-DFF0-979A090F9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DF1069-F1EB-6C56-4FF8-B29901A09966}"/>
              </a:ext>
            </a:extLst>
          </p:cNvPr>
          <p:cNvSpPr txBox="1"/>
          <p:nvPr/>
        </p:nvSpPr>
        <p:spPr>
          <a:xfrm>
            <a:off x="695324" y="628281"/>
            <a:ext cx="106904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8285" indent="4572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України «Про освіту», зокрема стаття 53, визначає право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здобувачів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освітнього</a:t>
            </a:r>
            <a:r>
              <a:rPr lang="uk-UA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приниження</a:t>
            </a:r>
            <a:r>
              <a:rPr lang="uk-UA" sz="2400" spc="-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честі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гідності,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насильства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дискримінації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ознакою,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пропаганди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агітації,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завдають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шкоди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здоров’ю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здобувача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" marR="245745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України від 18.12.2018 №2657-VIII «Про внесення змін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протидії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булінгу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(цькуванню)»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внесено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зміни до Закону України «Про освіту» щодо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булінгу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(цькування),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типових</a:t>
            </a:r>
            <a:r>
              <a:rPr lang="uk-UA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69298-486C-766F-34D8-7401E72E3613}"/>
              </a:ext>
            </a:extLst>
          </p:cNvPr>
          <p:cNvSpPr txBox="1"/>
          <p:nvPr/>
        </p:nvSpPr>
        <p:spPr>
          <a:xfrm>
            <a:off x="906717" y="4282357"/>
            <a:ext cx="1026764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сайті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МОН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рубрикою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Антибулінг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розміщений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банк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методик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інструментарію 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https://mon.gov.ua/ua/osvita/zagalna-serednya-osvita/protidiya-bulingu/korisni-posilannya-shodo-temi-antibulingu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25779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1561</Words>
  <Application>Microsoft Office PowerPoint</Application>
  <PresentationFormat>Широкоэкранный</PresentationFormat>
  <Paragraphs>95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innerspace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2023-08-16T10:30:17Z</dcterms:created>
  <dcterms:modified xsi:type="dcterms:W3CDTF">2023-08-28T06:11:10Z</dcterms:modified>
</cp:coreProperties>
</file>