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1" r:id="rId4"/>
    <p:sldId id="282" r:id="rId5"/>
    <p:sldId id="294" r:id="rId6"/>
    <p:sldId id="260" r:id="rId7"/>
    <p:sldId id="262" r:id="rId8"/>
    <p:sldId id="263" r:id="rId9"/>
    <p:sldId id="288" r:id="rId10"/>
    <p:sldId id="264" r:id="rId11"/>
    <p:sldId id="265" r:id="rId12"/>
    <p:sldId id="266" r:id="rId13"/>
    <p:sldId id="268" r:id="rId14"/>
    <p:sldId id="289" r:id="rId15"/>
    <p:sldId id="269" r:id="rId16"/>
    <p:sldId id="272" r:id="rId17"/>
    <p:sldId id="273" r:id="rId18"/>
    <p:sldId id="270" r:id="rId19"/>
    <p:sldId id="274" r:id="rId20"/>
    <p:sldId id="275" r:id="rId21"/>
    <p:sldId id="276" r:id="rId22"/>
    <p:sldId id="277" r:id="rId23"/>
    <p:sldId id="278" r:id="rId24"/>
    <p:sldId id="290" r:id="rId25"/>
    <p:sldId id="292" r:id="rId26"/>
    <p:sldId id="291" r:id="rId27"/>
    <p:sldId id="279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59A56A-68A5-4054-B48C-A71F508B597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7A88020E-20AC-4F9F-BB77-85FD3D370695}">
      <dgm:prSet custT="1"/>
      <dgm:spPr/>
      <dgm:t>
        <a:bodyPr/>
        <a:lstStyle/>
        <a:p>
          <a:endParaRPr lang="ru-RU" sz="2200" b="1" i="0" dirty="0">
            <a:solidFill>
              <a:schemeClr val="bg1"/>
            </a:solidFill>
            <a:effectLst/>
            <a:latin typeface="Bookman Old Style" panose="02050604050505020204" pitchFamily="18" charset="0"/>
          </a:endParaRPr>
        </a:p>
        <a:p>
          <a:r>
            <a:rPr lang="ru-RU" sz="22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Організація</a:t>
          </a:r>
          <a:r>
            <a:rPr lang="ru-RU" sz="22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та </a:t>
          </a:r>
          <a:r>
            <a:rPr lang="ru-RU" sz="22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підтримка</a:t>
          </a:r>
          <a:r>
            <a:rPr lang="ru-RU" sz="22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2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безпечного</a:t>
          </a:r>
          <a:r>
            <a:rPr lang="ru-RU" sz="22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2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освітнього</a:t>
          </a:r>
          <a:r>
            <a:rPr lang="ru-RU" sz="22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простору.</a:t>
          </a:r>
          <a:br>
            <a:rPr lang="ru-RU" sz="22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</a:br>
          <a:endParaRPr lang="ru-UA" sz="2200" b="1" dirty="0">
            <a:solidFill>
              <a:schemeClr val="bg1"/>
            </a:solidFill>
          </a:endParaRPr>
        </a:p>
      </dgm:t>
    </dgm:pt>
    <dgm:pt modelId="{BF049EDE-3A3A-42B6-8BD0-71AF30364CCB}" type="parTrans" cxnId="{A9EA6F57-4FC2-46E3-92CD-902C76C2540E}">
      <dgm:prSet/>
      <dgm:spPr/>
      <dgm:t>
        <a:bodyPr/>
        <a:lstStyle/>
        <a:p>
          <a:endParaRPr lang="ru-UA"/>
        </a:p>
      </dgm:t>
    </dgm:pt>
    <dgm:pt modelId="{CF16ACE7-0D7D-4B02-B290-11F934409E7D}" type="sibTrans" cxnId="{A9EA6F57-4FC2-46E3-92CD-902C76C2540E}">
      <dgm:prSet/>
      <dgm:spPr/>
      <dgm:t>
        <a:bodyPr/>
        <a:lstStyle/>
        <a:p>
          <a:endParaRPr lang="ru-UA"/>
        </a:p>
      </dgm:t>
    </dgm:pt>
    <dgm:pt modelId="{E31036FB-9BF3-4171-AEF9-8DFFFB4BAE52}">
      <dgm:prSet custT="1"/>
      <dgm:spPr/>
      <dgm:t>
        <a:bodyPr/>
        <a:lstStyle/>
        <a:p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Організація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освітнього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процесу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у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різних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форматах і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подолання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освітніх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втрат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.</a:t>
          </a:r>
          <a:br>
            <a:rPr lang="ru-RU" sz="1400" b="0" i="0" dirty="0">
              <a:solidFill>
                <a:srgbClr val="000000"/>
              </a:solidFill>
              <a:effectLst/>
              <a:latin typeface="Bookman Old Style" panose="02050604050505020204" pitchFamily="18" charset="0"/>
            </a:rPr>
          </a:br>
          <a:endParaRPr lang="ru-UA" sz="1400" dirty="0"/>
        </a:p>
      </dgm:t>
    </dgm:pt>
    <dgm:pt modelId="{76C840B3-9BEB-4002-BDEA-16F0E0B7BCC1}" type="parTrans" cxnId="{71493A69-B8D2-49C2-8803-24DBB6036912}">
      <dgm:prSet/>
      <dgm:spPr/>
      <dgm:t>
        <a:bodyPr/>
        <a:lstStyle/>
        <a:p>
          <a:endParaRPr lang="ru-UA"/>
        </a:p>
      </dgm:t>
    </dgm:pt>
    <dgm:pt modelId="{498731D0-1780-46C9-9705-314191C37230}" type="sibTrans" cxnId="{71493A69-B8D2-49C2-8803-24DBB6036912}">
      <dgm:prSet/>
      <dgm:spPr/>
      <dgm:t>
        <a:bodyPr/>
        <a:lstStyle/>
        <a:p>
          <a:endParaRPr lang="ru-UA"/>
        </a:p>
      </dgm:t>
    </dgm:pt>
    <dgm:pt modelId="{A332F975-E827-4CCC-A90D-554ECFB6A94F}">
      <dgm:prSet custT="1"/>
      <dgm:spPr/>
      <dgm:t>
        <a:bodyPr/>
        <a:lstStyle/>
        <a:p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Педагогічна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взаємодія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з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дітьми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,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зокрема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з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дітьми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з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особливими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освітніми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потребами.</a:t>
          </a:r>
          <a:b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</a:br>
          <a:endParaRPr lang="ru-UA" sz="2000" b="1" dirty="0">
            <a:solidFill>
              <a:schemeClr val="bg1"/>
            </a:solidFill>
          </a:endParaRPr>
        </a:p>
      </dgm:t>
    </dgm:pt>
    <dgm:pt modelId="{98BB9CF7-7D87-41D3-A656-BD1CF3C81E94}" type="parTrans" cxnId="{297BE3FE-A2AE-42B2-B6BC-2A98951B3AED}">
      <dgm:prSet/>
      <dgm:spPr/>
      <dgm:t>
        <a:bodyPr/>
        <a:lstStyle/>
        <a:p>
          <a:endParaRPr lang="ru-UA"/>
        </a:p>
      </dgm:t>
    </dgm:pt>
    <dgm:pt modelId="{F2E16422-8A0B-4EF4-8E02-8A2F56988F60}" type="sibTrans" cxnId="{297BE3FE-A2AE-42B2-B6BC-2A98951B3AED}">
      <dgm:prSet/>
      <dgm:spPr/>
      <dgm:t>
        <a:bodyPr/>
        <a:lstStyle/>
        <a:p>
          <a:endParaRPr lang="ru-UA"/>
        </a:p>
      </dgm:t>
    </dgm:pt>
    <dgm:pt modelId="{E7244F77-2DD3-400F-A842-28C0AC691F6D}">
      <dgm:prSet custT="1"/>
      <dgm:spPr/>
      <dgm:t>
        <a:bodyPr/>
        <a:lstStyle/>
        <a:p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Партнерство у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співпраці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з батьками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або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законними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представниками</a:t>
          </a:r>
          <a:b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</a:b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дітей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.</a:t>
          </a:r>
          <a:endParaRPr lang="ru-UA" sz="2000" b="1" dirty="0">
            <a:solidFill>
              <a:schemeClr val="bg1"/>
            </a:solidFill>
          </a:endParaRPr>
        </a:p>
      </dgm:t>
    </dgm:pt>
    <dgm:pt modelId="{D2FBD40F-0F17-400C-B66B-1878B821BD94}" type="parTrans" cxnId="{F6A2F766-BDE0-4562-A8D2-DC882E6E4430}">
      <dgm:prSet/>
      <dgm:spPr/>
      <dgm:t>
        <a:bodyPr/>
        <a:lstStyle/>
        <a:p>
          <a:endParaRPr lang="ru-UA"/>
        </a:p>
      </dgm:t>
    </dgm:pt>
    <dgm:pt modelId="{96A045E7-AD94-4926-A0C2-3819015AA44E}" type="sibTrans" cxnId="{F6A2F766-BDE0-4562-A8D2-DC882E6E4430}">
      <dgm:prSet/>
      <dgm:spPr/>
      <dgm:t>
        <a:bodyPr/>
        <a:lstStyle/>
        <a:p>
          <a:endParaRPr lang="ru-UA"/>
        </a:p>
      </dgm:t>
    </dgm:pt>
    <dgm:pt modelId="{B3F71C06-D180-4472-A57C-B20EAE4E85D7}">
      <dgm:prSet custT="1"/>
      <dgm:spPr/>
      <dgm:t>
        <a:bodyPr/>
        <a:lstStyle/>
        <a:p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Організаційно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-методична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підтримка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керівників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і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педагогів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ЗДО.</a:t>
          </a:r>
          <a:b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</a:br>
          <a:endParaRPr lang="ru-UA" sz="2000" b="1" dirty="0">
            <a:solidFill>
              <a:schemeClr val="bg1"/>
            </a:solidFill>
          </a:endParaRPr>
        </a:p>
      </dgm:t>
    </dgm:pt>
    <dgm:pt modelId="{52F208A7-DF8F-4E2A-89FE-5EC3BA7C2F9D}" type="parTrans" cxnId="{3AED946F-D8C3-4872-A2C2-2A82AF42631A}">
      <dgm:prSet/>
      <dgm:spPr/>
      <dgm:t>
        <a:bodyPr/>
        <a:lstStyle/>
        <a:p>
          <a:endParaRPr lang="ru-UA"/>
        </a:p>
      </dgm:t>
    </dgm:pt>
    <dgm:pt modelId="{3C0C1A69-026F-482A-9C31-D79D86609FE4}" type="sibTrans" cxnId="{3AED946F-D8C3-4872-A2C2-2A82AF42631A}">
      <dgm:prSet/>
      <dgm:spPr/>
      <dgm:t>
        <a:bodyPr/>
        <a:lstStyle/>
        <a:p>
          <a:endParaRPr lang="ru-UA"/>
        </a:p>
      </dgm:t>
    </dgm:pt>
    <dgm:pt modelId="{B780104B-5B96-44C1-AC21-13A62A461755}">
      <dgm:prSet custT="1"/>
      <dgm:spPr/>
      <dgm:t>
        <a:bodyPr/>
        <a:lstStyle/>
        <a:p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Організація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в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нових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умовах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атестації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педагогічних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працівників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.</a:t>
          </a:r>
          <a:b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</a:br>
          <a:endParaRPr lang="ru-UA" sz="2000" b="1" dirty="0">
            <a:solidFill>
              <a:schemeClr val="bg1"/>
            </a:solidFill>
          </a:endParaRPr>
        </a:p>
      </dgm:t>
    </dgm:pt>
    <dgm:pt modelId="{1A582627-07DE-492C-A5F0-1B460976C33E}" type="parTrans" cxnId="{B0C59EB8-6D01-4E7A-93BD-9716EB17FC17}">
      <dgm:prSet/>
      <dgm:spPr/>
      <dgm:t>
        <a:bodyPr/>
        <a:lstStyle/>
        <a:p>
          <a:endParaRPr lang="ru-UA"/>
        </a:p>
      </dgm:t>
    </dgm:pt>
    <dgm:pt modelId="{FADDA651-AC9D-4300-8928-32B460E7273E}" type="sibTrans" cxnId="{B0C59EB8-6D01-4E7A-93BD-9716EB17FC17}">
      <dgm:prSet/>
      <dgm:spPr/>
      <dgm:t>
        <a:bodyPr/>
        <a:lstStyle/>
        <a:p>
          <a:endParaRPr lang="ru-UA"/>
        </a:p>
      </dgm:t>
    </dgm:pt>
    <dgm:pt modelId="{BB6BA44C-24BE-4881-A02E-14B5FB6887B2}">
      <dgm:prSet custT="1"/>
      <dgm:spPr/>
      <dgm:t>
        <a:bodyPr/>
        <a:lstStyle/>
        <a:p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Організація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харчування</a:t>
          </a:r>
          <a:r>
            <a:rPr lang="ru-RU" sz="2000" b="1" i="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в ЗДО.</a:t>
          </a:r>
          <a:r>
            <a:rPr lang="ru-RU" sz="2000" b="1" dirty="0">
              <a:solidFill>
                <a:schemeClr val="bg1"/>
              </a:solidFill>
              <a:latin typeface="Bookman Old Style" panose="02050604050505020204" pitchFamily="18" charset="0"/>
            </a:rPr>
            <a:t> </a:t>
          </a:r>
          <a:br>
            <a:rPr lang="ru-RU" sz="2000" b="1" dirty="0">
              <a:solidFill>
                <a:schemeClr val="bg1"/>
              </a:solidFill>
              <a:latin typeface="Bookman Old Style" panose="02050604050505020204" pitchFamily="18" charset="0"/>
            </a:rPr>
          </a:br>
          <a:endParaRPr lang="ru-UA" sz="2000" b="1" dirty="0">
            <a:solidFill>
              <a:schemeClr val="bg1"/>
            </a:solidFill>
          </a:endParaRPr>
        </a:p>
      </dgm:t>
    </dgm:pt>
    <dgm:pt modelId="{BC4E66C1-DF5F-483C-A3D0-D7E625388005}" type="parTrans" cxnId="{03BD8ECF-46D6-4B3B-92B5-3642181F28B6}">
      <dgm:prSet/>
      <dgm:spPr/>
      <dgm:t>
        <a:bodyPr/>
        <a:lstStyle/>
        <a:p>
          <a:endParaRPr lang="ru-UA"/>
        </a:p>
      </dgm:t>
    </dgm:pt>
    <dgm:pt modelId="{A3B7A16B-FE31-4A63-9307-A8C79E3E1505}" type="sibTrans" cxnId="{03BD8ECF-46D6-4B3B-92B5-3642181F28B6}">
      <dgm:prSet/>
      <dgm:spPr/>
      <dgm:t>
        <a:bodyPr/>
        <a:lstStyle/>
        <a:p>
          <a:endParaRPr lang="ru-UA"/>
        </a:p>
      </dgm:t>
    </dgm:pt>
    <dgm:pt modelId="{6334FCFE-C6C2-4839-ACA4-733084792737}" type="pres">
      <dgm:prSet presAssocID="{2159A56A-68A5-4054-B48C-A71F508B5970}" presName="linear" presStyleCnt="0">
        <dgm:presLayoutVars>
          <dgm:dir/>
          <dgm:animLvl val="lvl"/>
          <dgm:resizeHandles val="exact"/>
        </dgm:presLayoutVars>
      </dgm:prSet>
      <dgm:spPr/>
    </dgm:pt>
    <dgm:pt modelId="{AA82C059-6CFD-43A0-B3A1-89C3C9A08E1F}" type="pres">
      <dgm:prSet presAssocID="{7A88020E-20AC-4F9F-BB77-85FD3D370695}" presName="parentLin" presStyleCnt="0"/>
      <dgm:spPr/>
    </dgm:pt>
    <dgm:pt modelId="{2619B34D-EC7E-4A30-88D9-DDAB04564F2D}" type="pres">
      <dgm:prSet presAssocID="{7A88020E-20AC-4F9F-BB77-85FD3D370695}" presName="parentLeftMargin" presStyleLbl="node1" presStyleIdx="0" presStyleCnt="7"/>
      <dgm:spPr/>
    </dgm:pt>
    <dgm:pt modelId="{1C990E01-7280-423A-8ABA-6631A4BA80FF}" type="pres">
      <dgm:prSet presAssocID="{7A88020E-20AC-4F9F-BB77-85FD3D370695}" presName="parentText" presStyleLbl="node1" presStyleIdx="0" presStyleCnt="7" custScaleX="142857" custScaleY="91694">
        <dgm:presLayoutVars>
          <dgm:chMax val="0"/>
          <dgm:bulletEnabled val="1"/>
        </dgm:presLayoutVars>
      </dgm:prSet>
      <dgm:spPr/>
    </dgm:pt>
    <dgm:pt modelId="{C78301F9-FE57-4918-8CDC-00188188FBD0}" type="pres">
      <dgm:prSet presAssocID="{7A88020E-20AC-4F9F-BB77-85FD3D370695}" presName="negativeSpace" presStyleCnt="0"/>
      <dgm:spPr/>
    </dgm:pt>
    <dgm:pt modelId="{1B44D976-37BD-442C-892C-02639F87A031}" type="pres">
      <dgm:prSet presAssocID="{7A88020E-20AC-4F9F-BB77-85FD3D370695}" presName="childText" presStyleLbl="conFgAcc1" presStyleIdx="0" presStyleCnt="7">
        <dgm:presLayoutVars>
          <dgm:bulletEnabled val="1"/>
        </dgm:presLayoutVars>
      </dgm:prSet>
      <dgm:spPr/>
    </dgm:pt>
    <dgm:pt modelId="{CCE2D448-5791-4575-BB18-33D44A0C7439}" type="pres">
      <dgm:prSet presAssocID="{CF16ACE7-0D7D-4B02-B290-11F934409E7D}" presName="spaceBetweenRectangles" presStyleCnt="0"/>
      <dgm:spPr/>
    </dgm:pt>
    <dgm:pt modelId="{EB5300C3-8595-4DF2-8503-335B312B16B1}" type="pres">
      <dgm:prSet presAssocID="{E31036FB-9BF3-4171-AEF9-8DFFFB4BAE52}" presName="parentLin" presStyleCnt="0"/>
      <dgm:spPr/>
    </dgm:pt>
    <dgm:pt modelId="{12EA00D8-F41E-4BAF-8CAA-F19FBE4B7AE3}" type="pres">
      <dgm:prSet presAssocID="{E31036FB-9BF3-4171-AEF9-8DFFFB4BAE52}" presName="parentLeftMargin" presStyleLbl="node1" presStyleIdx="0" presStyleCnt="7"/>
      <dgm:spPr/>
    </dgm:pt>
    <dgm:pt modelId="{D3AFC246-F7F2-4AB5-9ED9-D28FBDA7E6C6}" type="pres">
      <dgm:prSet presAssocID="{E31036FB-9BF3-4171-AEF9-8DFFFB4BAE52}" presName="parentText" presStyleLbl="node1" presStyleIdx="1" presStyleCnt="7" custScaleX="142857" custScaleY="213104">
        <dgm:presLayoutVars>
          <dgm:chMax val="0"/>
          <dgm:bulletEnabled val="1"/>
        </dgm:presLayoutVars>
      </dgm:prSet>
      <dgm:spPr/>
    </dgm:pt>
    <dgm:pt modelId="{30E729E8-563E-4E0A-B92E-10A3640431A5}" type="pres">
      <dgm:prSet presAssocID="{E31036FB-9BF3-4171-AEF9-8DFFFB4BAE52}" presName="negativeSpace" presStyleCnt="0"/>
      <dgm:spPr/>
    </dgm:pt>
    <dgm:pt modelId="{5A4FE9F1-4218-4697-A954-FA6AE34D9C31}" type="pres">
      <dgm:prSet presAssocID="{E31036FB-9BF3-4171-AEF9-8DFFFB4BAE52}" presName="childText" presStyleLbl="conFgAcc1" presStyleIdx="1" presStyleCnt="7">
        <dgm:presLayoutVars>
          <dgm:bulletEnabled val="1"/>
        </dgm:presLayoutVars>
      </dgm:prSet>
      <dgm:spPr/>
    </dgm:pt>
    <dgm:pt modelId="{BC279C2B-33E9-4A61-AAE5-C12434219690}" type="pres">
      <dgm:prSet presAssocID="{498731D0-1780-46C9-9705-314191C37230}" presName="spaceBetweenRectangles" presStyleCnt="0"/>
      <dgm:spPr/>
    </dgm:pt>
    <dgm:pt modelId="{59AF24A0-EE60-4D0E-AFE0-537797C6D94E}" type="pres">
      <dgm:prSet presAssocID="{BB6BA44C-24BE-4881-A02E-14B5FB6887B2}" presName="parentLin" presStyleCnt="0"/>
      <dgm:spPr/>
    </dgm:pt>
    <dgm:pt modelId="{F93D50CD-3AC3-498D-82FA-1A30B49E1BDE}" type="pres">
      <dgm:prSet presAssocID="{BB6BA44C-24BE-4881-A02E-14B5FB6887B2}" presName="parentLeftMargin" presStyleLbl="node1" presStyleIdx="1" presStyleCnt="7"/>
      <dgm:spPr/>
    </dgm:pt>
    <dgm:pt modelId="{0135D3EE-756F-4AD8-81E8-DF8247521CF0}" type="pres">
      <dgm:prSet presAssocID="{BB6BA44C-24BE-4881-A02E-14B5FB6887B2}" presName="parentText" presStyleLbl="node1" presStyleIdx="2" presStyleCnt="7" custScaleX="142857" custScaleY="199573" custLinFactNeighborX="5111" custLinFactNeighborY="-1898">
        <dgm:presLayoutVars>
          <dgm:chMax val="0"/>
          <dgm:bulletEnabled val="1"/>
        </dgm:presLayoutVars>
      </dgm:prSet>
      <dgm:spPr/>
    </dgm:pt>
    <dgm:pt modelId="{4B5E5AA1-1D09-4FBC-9BBA-D8D830316789}" type="pres">
      <dgm:prSet presAssocID="{BB6BA44C-24BE-4881-A02E-14B5FB6887B2}" presName="negativeSpace" presStyleCnt="0"/>
      <dgm:spPr/>
    </dgm:pt>
    <dgm:pt modelId="{AAB1C84F-E291-4485-AF0E-FBDEA9B1FAE5}" type="pres">
      <dgm:prSet presAssocID="{BB6BA44C-24BE-4881-A02E-14B5FB6887B2}" presName="childText" presStyleLbl="conFgAcc1" presStyleIdx="2" presStyleCnt="7">
        <dgm:presLayoutVars>
          <dgm:bulletEnabled val="1"/>
        </dgm:presLayoutVars>
      </dgm:prSet>
      <dgm:spPr/>
    </dgm:pt>
    <dgm:pt modelId="{FBA37342-44FA-4EB4-B6E4-C7B9A0DB601E}" type="pres">
      <dgm:prSet presAssocID="{A3B7A16B-FE31-4A63-9307-A8C79E3E1505}" presName="spaceBetweenRectangles" presStyleCnt="0"/>
      <dgm:spPr/>
    </dgm:pt>
    <dgm:pt modelId="{D0E104E2-4FE9-4C26-8A35-ADF2B1D68595}" type="pres">
      <dgm:prSet presAssocID="{B780104B-5B96-44C1-AC21-13A62A461755}" presName="parentLin" presStyleCnt="0"/>
      <dgm:spPr/>
    </dgm:pt>
    <dgm:pt modelId="{311F03C6-63B4-420A-B492-B8171301EB17}" type="pres">
      <dgm:prSet presAssocID="{B780104B-5B96-44C1-AC21-13A62A461755}" presName="parentLeftMargin" presStyleLbl="node1" presStyleIdx="2" presStyleCnt="7"/>
      <dgm:spPr/>
    </dgm:pt>
    <dgm:pt modelId="{39C08D33-3B2C-458A-B950-62F2E600CBA0}" type="pres">
      <dgm:prSet presAssocID="{B780104B-5B96-44C1-AC21-13A62A461755}" presName="parentText" presStyleLbl="node1" presStyleIdx="3" presStyleCnt="7" custScaleX="142857" custScaleY="152912">
        <dgm:presLayoutVars>
          <dgm:chMax val="0"/>
          <dgm:bulletEnabled val="1"/>
        </dgm:presLayoutVars>
      </dgm:prSet>
      <dgm:spPr/>
    </dgm:pt>
    <dgm:pt modelId="{625F5DFC-4A8B-445B-8E88-85E257A6A5C0}" type="pres">
      <dgm:prSet presAssocID="{B780104B-5B96-44C1-AC21-13A62A461755}" presName="negativeSpace" presStyleCnt="0"/>
      <dgm:spPr/>
    </dgm:pt>
    <dgm:pt modelId="{D5B6A9EE-F7F6-466A-B2AE-55BAA29940B2}" type="pres">
      <dgm:prSet presAssocID="{B780104B-5B96-44C1-AC21-13A62A461755}" presName="childText" presStyleLbl="conFgAcc1" presStyleIdx="3" presStyleCnt="7" custLinFactNeighborX="-256" custLinFactNeighborY="-52769">
        <dgm:presLayoutVars>
          <dgm:bulletEnabled val="1"/>
        </dgm:presLayoutVars>
      </dgm:prSet>
      <dgm:spPr/>
    </dgm:pt>
    <dgm:pt modelId="{A0F5C1FE-7FD7-4FA9-876A-B73CFB8EA92D}" type="pres">
      <dgm:prSet presAssocID="{FADDA651-AC9D-4300-8928-32B460E7273E}" presName="spaceBetweenRectangles" presStyleCnt="0"/>
      <dgm:spPr/>
    </dgm:pt>
    <dgm:pt modelId="{1848B5DE-A261-43D0-8B3D-54A30B2205D0}" type="pres">
      <dgm:prSet presAssocID="{B3F71C06-D180-4472-A57C-B20EAE4E85D7}" presName="parentLin" presStyleCnt="0"/>
      <dgm:spPr/>
    </dgm:pt>
    <dgm:pt modelId="{192DE7E7-62FF-49C3-A7A3-3280C61752E9}" type="pres">
      <dgm:prSet presAssocID="{B3F71C06-D180-4472-A57C-B20EAE4E85D7}" presName="parentLeftMargin" presStyleLbl="node1" presStyleIdx="3" presStyleCnt="7"/>
      <dgm:spPr/>
    </dgm:pt>
    <dgm:pt modelId="{9FA40710-91A1-4F8C-A21E-E77F41C00577}" type="pres">
      <dgm:prSet presAssocID="{B3F71C06-D180-4472-A57C-B20EAE4E85D7}" presName="parentText" presStyleLbl="node1" presStyleIdx="4" presStyleCnt="7" custScaleX="142857" custScaleY="188550">
        <dgm:presLayoutVars>
          <dgm:chMax val="0"/>
          <dgm:bulletEnabled val="1"/>
        </dgm:presLayoutVars>
      </dgm:prSet>
      <dgm:spPr/>
    </dgm:pt>
    <dgm:pt modelId="{61709CE6-B34B-42FA-BC26-E8BCF4AD5626}" type="pres">
      <dgm:prSet presAssocID="{B3F71C06-D180-4472-A57C-B20EAE4E85D7}" presName="negativeSpace" presStyleCnt="0"/>
      <dgm:spPr/>
    </dgm:pt>
    <dgm:pt modelId="{140D56CA-DE48-478A-926F-65004541206E}" type="pres">
      <dgm:prSet presAssocID="{B3F71C06-D180-4472-A57C-B20EAE4E85D7}" presName="childText" presStyleLbl="conFgAcc1" presStyleIdx="4" presStyleCnt="7">
        <dgm:presLayoutVars>
          <dgm:bulletEnabled val="1"/>
        </dgm:presLayoutVars>
      </dgm:prSet>
      <dgm:spPr/>
    </dgm:pt>
    <dgm:pt modelId="{E5F75609-CD78-415C-A1B0-5C9ECA06F591}" type="pres">
      <dgm:prSet presAssocID="{3C0C1A69-026F-482A-9C31-D79D86609FE4}" presName="spaceBetweenRectangles" presStyleCnt="0"/>
      <dgm:spPr/>
    </dgm:pt>
    <dgm:pt modelId="{5B9D5A6F-4AD1-4197-927C-803FB6463D27}" type="pres">
      <dgm:prSet presAssocID="{E7244F77-2DD3-400F-A842-28C0AC691F6D}" presName="parentLin" presStyleCnt="0"/>
      <dgm:spPr/>
    </dgm:pt>
    <dgm:pt modelId="{5A7E4BE1-F4C2-4D2D-B560-0F0DA793F796}" type="pres">
      <dgm:prSet presAssocID="{E7244F77-2DD3-400F-A842-28C0AC691F6D}" presName="parentLeftMargin" presStyleLbl="node1" presStyleIdx="4" presStyleCnt="7"/>
      <dgm:spPr/>
    </dgm:pt>
    <dgm:pt modelId="{3BC348D8-5658-4ABB-B2DB-99DFB6C33281}" type="pres">
      <dgm:prSet presAssocID="{E7244F77-2DD3-400F-A842-28C0AC691F6D}" presName="parentText" presStyleLbl="node1" presStyleIdx="5" presStyleCnt="7" custScaleX="142857" custScaleY="145627">
        <dgm:presLayoutVars>
          <dgm:chMax val="0"/>
          <dgm:bulletEnabled val="1"/>
        </dgm:presLayoutVars>
      </dgm:prSet>
      <dgm:spPr/>
    </dgm:pt>
    <dgm:pt modelId="{C33B752A-B1B9-4BB5-A575-AC869B539084}" type="pres">
      <dgm:prSet presAssocID="{E7244F77-2DD3-400F-A842-28C0AC691F6D}" presName="negativeSpace" presStyleCnt="0"/>
      <dgm:spPr/>
    </dgm:pt>
    <dgm:pt modelId="{499E4821-35C2-42E2-AB3B-3C21E97B3A46}" type="pres">
      <dgm:prSet presAssocID="{E7244F77-2DD3-400F-A842-28C0AC691F6D}" presName="childText" presStyleLbl="conFgAcc1" presStyleIdx="5" presStyleCnt="7">
        <dgm:presLayoutVars>
          <dgm:bulletEnabled val="1"/>
        </dgm:presLayoutVars>
      </dgm:prSet>
      <dgm:spPr/>
    </dgm:pt>
    <dgm:pt modelId="{1E978338-F85E-422F-A671-5CD79A475498}" type="pres">
      <dgm:prSet presAssocID="{96A045E7-AD94-4926-A0C2-3819015AA44E}" presName="spaceBetweenRectangles" presStyleCnt="0"/>
      <dgm:spPr/>
    </dgm:pt>
    <dgm:pt modelId="{F3CD6BB6-9747-40E7-9DA2-9BE19612142B}" type="pres">
      <dgm:prSet presAssocID="{A332F975-E827-4CCC-A90D-554ECFB6A94F}" presName="parentLin" presStyleCnt="0"/>
      <dgm:spPr/>
    </dgm:pt>
    <dgm:pt modelId="{FD80A786-B47E-4D45-B560-7AF871ACAEBF}" type="pres">
      <dgm:prSet presAssocID="{A332F975-E827-4CCC-A90D-554ECFB6A94F}" presName="parentLeftMargin" presStyleLbl="node1" presStyleIdx="5" presStyleCnt="7"/>
      <dgm:spPr/>
    </dgm:pt>
    <dgm:pt modelId="{A027BF4A-B4BE-4814-977B-FA5ADB6A9613}" type="pres">
      <dgm:prSet presAssocID="{A332F975-E827-4CCC-A90D-554ECFB6A94F}" presName="parentText" presStyleLbl="node1" presStyleIdx="6" presStyleCnt="7" custScaleX="142857" custScaleY="228545" custLinFactNeighborX="-8518" custLinFactNeighborY="13696">
        <dgm:presLayoutVars>
          <dgm:chMax val="0"/>
          <dgm:bulletEnabled val="1"/>
        </dgm:presLayoutVars>
      </dgm:prSet>
      <dgm:spPr/>
    </dgm:pt>
    <dgm:pt modelId="{F1F37151-7A69-4EF7-B827-3896E307F7A1}" type="pres">
      <dgm:prSet presAssocID="{A332F975-E827-4CCC-A90D-554ECFB6A94F}" presName="negativeSpace" presStyleCnt="0"/>
      <dgm:spPr/>
    </dgm:pt>
    <dgm:pt modelId="{B0E63B53-22DD-4BCC-A880-E92DC0065F9A}" type="pres">
      <dgm:prSet presAssocID="{A332F975-E827-4CCC-A90D-554ECFB6A94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BEB5EB1D-1184-47FF-80BB-FA43A85A0A34}" type="presOf" srcId="{B780104B-5B96-44C1-AC21-13A62A461755}" destId="{39C08D33-3B2C-458A-B950-62F2E600CBA0}" srcOrd="1" destOrd="0" presId="urn:microsoft.com/office/officeart/2005/8/layout/list1"/>
    <dgm:cxn modelId="{8E1D272B-DA3C-472B-99F7-657E97883F0D}" type="presOf" srcId="{BB6BA44C-24BE-4881-A02E-14B5FB6887B2}" destId="{F93D50CD-3AC3-498D-82FA-1A30B49E1BDE}" srcOrd="0" destOrd="0" presId="urn:microsoft.com/office/officeart/2005/8/layout/list1"/>
    <dgm:cxn modelId="{21E9DF30-CDCC-4DD0-8961-94D2C50147D6}" type="presOf" srcId="{7A88020E-20AC-4F9F-BB77-85FD3D370695}" destId="{1C990E01-7280-423A-8ABA-6631A4BA80FF}" srcOrd="1" destOrd="0" presId="urn:microsoft.com/office/officeart/2005/8/layout/list1"/>
    <dgm:cxn modelId="{1E923E39-F3C6-424A-AFB3-97B38635AB8C}" type="presOf" srcId="{B3F71C06-D180-4472-A57C-B20EAE4E85D7}" destId="{9FA40710-91A1-4F8C-A21E-E77F41C00577}" srcOrd="1" destOrd="0" presId="urn:microsoft.com/office/officeart/2005/8/layout/list1"/>
    <dgm:cxn modelId="{4234363E-A93D-44A9-9CF6-0747A0024CC3}" type="presOf" srcId="{2159A56A-68A5-4054-B48C-A71F508B5970}" destId="{6334FCFE-C6C2-4839-ACA4-733084792737}" srcOrd="0" destOrd="0" presId="urn:microsoft.com/office/officeart/2005/8/layout/list1"/>
    <dgm:cxn modelId="{F6A2F766-BDE0-4562-A8D2-DC882E6E4430}" srcId="{2159A56A-68A5-4054-B48C-A71F508B5970}" destId="{E7244F77-2DD3-400F-A842-28C0AC691F6D}" srcOrd="5" destOrd="0" parTransId="{D2FBD40F-0F17-400C-B66B-1878B821BD94}" sibTransId="{96A045E7-AD94-4926-A0C2-3819015AA44E}"/>
    <dgm:cxn modelId="{269A1A47-0A4C-4E8C-9B9D-C175316F43DB}" type="presOf" srcId="{BB6BA44C-24BE-4881-A02E-14B5FB6887B2}" destId="{0135D3EE-756F-4AD8-81E8-DF8247521CF0}" srcOrd="1" destOrd="0" presId="urn:microsoft.com/office/officeart/2005/8/layout/list1"/>
    <dgm:cxn modelId="{71493A69-B8D2-49C2-8803-24DBB6036912}" srcId="{2159A56A-68A5-4054-B48C-A71F508B5970}" destId="{E31036FB-9BF3-4171-AEF9-8DFFFB4BAE52}" srcOrd="1" destOrd="0" parTransId="{76C840B3-9BEB-4002-BDEA-16F0E0B7BCC1}" sibTransId="{498731D0-1780-46C9-9705-314191C37230}"/>
    <dgm:cxn modelId="{69514169-A60A-4E4D-975D-91F6C311E35B}" type="presOf" srcId="{E31036FB-9BF3-4171-AEF9-8DFFFB4BAE52}" destId="{D3AFC246-F7F2-4AB5-9ED9-D28FBDA7E6C6}" srcOrd="1" destOrd="0" presId="urn:microsoft.com/office/officeart/2005/8/layout/list1"/>
    <dgm:cxn modelId="{1F266E6F-7C5A-4DE8-ACF1-D1133E28B2D1}" type="presOf" srcId="{B780104B-5B96-44C1-AC21-13A62A461755}" destId="{311F03C6-63B4-420A-B492-B8171301EB17}" srcOrd="0" destOrd="0" presId="urn:microsoft.com/office/officeart/2005/8/layout/list1"/>
    <dgm:cxn modelId="{B41E516F-A20C-401E-9671-DCCB4ED164BC}" type="presOf" srcId="{B3F71C06-D180-4472-A57C-B20EAE4E85D7}" destId="{192DE7E7-62FF-49C3-A7A3-3280C61752E9}" srcOrd="0" destOrd="0" presId="urn:microsoft.com/office/officeart/2005/8/layout/list1"/>
    <dgm:cxn modelId="{3AED946F-D8C3-4872-A2C2-2A82AF42631A}" srcId="{2159A56A-68A5-4054-B48C-A71F508B5970}" destId="{B3F71C06-D180-4472-A57C-B20EAE4E85D7}" srcOrd="4" destOrd="0" parTransId="{52F208A7-DF8F-4E2A-89FE-5EC3BA7C2F9D}" sibTransId="{3C0C1A69-026F-482A-9C31-D79D86609FE4}"/>
    <dgm:cxn modelId="{A9EA6F57-4FC2-46E3-92CD-902C76C2540E}" srcId="{2159A56A-68A5-4054-B48C-A71F508B5970}" destId="{7A88020E-20AC-4F9F-BB77-85FD3D370695}" srcOrd="0" destOrd="0" parTransId="{BF049EDE-3A3A-42B6-8BD0-71AF30364CCB}" sibTransId="{CF16ACE7-0D7D-4B02-B290-11F934409E7D}"/>
    <dgm:cxn modelId="{14E1DE83-01E7-43D5-9F8E-D76619563536}" type="presOf" srcId="{E7244F77-2DD3-400F-A842-28C0AC691F6D}" destId="{3BC348D8-5658-4ABB-B2DB-99DFB6C33281}" srcOrd="1" destOrd="0" presId="urn:microsoft.com/office/officeart/2005/8/layout/list1"/>
    <dgm:cxn modelId="{097F5390-7760-431E-B8DD-03CE25F37D5A}" type="presOf" srcId="{E7244F77-2DD3-400F-A842-28C0AC691F6D}" destId="{5A7E4BE1-F4C2-4D2D-B560-0F0DA793F796}" srcOrd="0" destOrd="0" presId="urn:microsoft.com/office/officeart/2005/8/layout/list1"/>
    <dgm:cxn modelId="{8822269E-5E13-4702-B33D-C6A7A86D030E}" type="presOf" srcId="{A332F975-E827-4CCC-A90D-554ECFB6A94F}" destId="{FD80A786-B47E-4D45-B560-7AF871ACAEBF}" srcOrd="0" destOrd="0" presId="urn:microsoft.com/office/officeart/2005/8/layout/list1"/>
    <dgm:cxn modelId="{B0C59EB8-6D01-4E7A-93BD-9716EB17FC17}" srcId="{2159A56A-68A5-4054-B48C-A71F508B5970}" destId="{B780104B-5B96-44C1-AC21-13A62A461755}" srcOrd="3" destOrd="0" parTransId="{1A582627-07DE-492C-A5F0-1B460976C33E}" sibTransId="{FADDA651-AC9D-4300-8928-32B460E7273E}"/>
    <dgm:cxn modelId="{897FA6CB-8DC8-429F-9249-64C60952B21B}" type="presOf" srcId="{E31036FB-9BF3-4171-AEF9-8DFFFB4BAE52}" destId="{12EA00D8-F41E-4BAF-8CAA-F19FBE4B7AE3}" srcOrd="0" destOrd="0" presId="urn:microsoft.com/office/officeart/2005/8/layout/list1"/>
    <dgm:cxn modelId="{03BD8ECF-46D6-4B3B-92B5-3642181F28B6}" srcId="{2159A56A-68A5-4054-B48C-A71F508B5970}" destId="{BB6BA44C-24BE-4881-A02E-14B5FB6887B2}" srcOrd="2" destOrd="0" parTransId="{BC4E66C1-DF5F-483C-A3D0-D7E625388005}" sibTransId="{A3B7A16B-FE31-4A63-9307-A8C79E3E1505}"/>
    <dgm:cxn modelId="{07200AD6-93D7-40D3-8EB4-FC67DC3059DC}" type="presOf" srcId="{7A88020E-20AC-4F9F-BB77-85FD3D370695}" destId="{2619B34D-EC7E-4A30-88D9-DDAB04564F2D}" srcOrd="0" destOrd="0" presId="urn:microsoft.com/office/officeart/2005/8/layout/list1"/>
    <dgm:cxn modelId="{732A97F0-7A4B-4557-8A57-0F38BB63F05D}" type="presOf" srcId="{A332F975-E827-4CCC-A90D-554ECFB6A94F}" destId="{A027BF4A-B4BE-4814-977B-FA5ADB6A9613}" srcOrd="1" destOrd="0" presId="urn:microsoft.com/office/officeart/2005/8/layout/list1"/>
    <dgm:cxn modelId="{297BE3FE-A2AE-42B2-B6BC-2A98951B3AED}" srcId="{2159A56A-68A5-4054-B48C-A71F508B5970}" destId="{A332F975-E827-4CCC-A90D-554ECFB6A94F}" srcOrd="6" destOrd="0" parTransId="{98BB9CF7-7D87-41D3-A656-BD1CF3C81E94}" sibTransId="{F2E16422-8A0B-4EF4-8E02-8A2F56988F60}"/>
    <dgm:cxn modelId="{14CDA08E-F9FD-4375-BF4D-E9ACDC5961CB}" type="presParOf" srcId="{6334FCFE-C6C2-4839-ACA4-733084792737}" destId="{AA82C059-6CFD-43A0-B3A1-89C3C9A08E1F}" srcOrd="0" destOrd="0" presId="urn:microsoft.com/office/officeart/2005/8/layout/list1"/>
    <dgm:cxn modelId="{853C5175-E292-4F75-B3C2-BE9DF0642E0B}" type="presParOf" srcId="{AA82C059-6CFD-43A0-B3A1-89C3C9A08E1F}" destId="{2619B34D-EC7E-4A30-88D9-DDAB04564F2D}" srcOrd="0" destOrd="0" presId="urn:microsoft.com/office/officeart/2005/8/layout/list1"/>
    <dgm:cxn modelId="{1AB5AFFF-A403-42F3-B63B-5498A6C21D9A}" type="presParOf" srcId="{AA82C059-6CFD-43A0-B3A1-89C3C9A08E1F}" destId="{1C990E01-7280-423A-8ABA-6631A4BA80FF}" srcOrd="1" destOrd="0" presId="urn:microsoft.com/office/officeart/2005/8/layout/list1"/>
    <dgm:cxn modelId="{69A87CD0-B560-42AA-8A25-708B0F3467AE}" type="presParOf" srcId="{6334FCFE-C6C2-4839-ACA4-733084792737}" destId="{C78301F9-FE57-4918-8CDC-00188188FBD0}" srcOrd="1" destOrd="0" presId="urn:microsoft.com/office/officeart/2005/8/layout/list1"/>
    <dgm:cxn modelId="{B718C1B9-CF09-464D-B56E-8D425083B163}" type="presParOf" srcId="{6334FCFE-C6C2-4839-ACA4-733084792737}" destId="{1B44D976-37BD-442C-892C-02639F87A031}" srcOrd="2" destOrd="0" presId="urn:microsoft.com/office/officeart/2005/8/layout/list1"/>
    <dgm:cxn modelId="{F41F2D1C-C935-4AEA-ACAE-6E9ECEBE4F49}" type="presParOf" srcId="{6334FCFE-C6C2-4839-ACA4-733084792737}" destId="{CCE2D448-5791-4575-BB18-33D44A0C7439}" srcOrd="3" destOrd="0" presId="urn:microsoft.com/office/officeart/2005/8/layout/list1"/>
    <dgm:cxn modelId="{C966698C-F384-49BF-A285-F3EED2C59F7C}" type="presParOf" srcId="{6334FCFE-C6C2-4839-ACA4-733084792737}" destId="{EB5300C3-8595-4DF2-8503-335B312B16B1}" srcOrd="4" destOrd="0" presId="urn:microsoft.com/office/officeart/2005/8/layout/list1"/>
    <dgm:cxn modelId="{DC3BE7E5-E2E8-42F8-8741-389031597D03}" type="presParOf" srcId="{EB5300C3-8595-4DF2-8503-335B312B16B1}" destId="{12EA00D8-F41E-4BAF-8CAA-F19FBE4B7AE3}" srcOrd="0" destOrd="0" presId="urn:microsoft.com/office/officeart/2005/8/layout/list1"/>
    <dgm:cxn modelId="{248B9951-0CA8-48BC-BF6D-75E1CBEA7CE6}" type="presParOf" srcId="{EB5300C3-8595-4DF2-8503-335B312B16B1}" destId="{D3AFC246-F7F2-4AB5-9ED9-D28FBDA7E6C6}" srcOrd="1" destOrd="0" presId="urn:microsoft.com/office/officeart/2005/8/layout/list1"/>
    <dgm:cxn modelId="{BABB4682-F622-413C-8609-C57F00DF2AB3}" type="presParOf" srcId="{6334FCFE-C6C2-4839-ACA4-733084792737}" destId="{30E729E8-563E-4E0A-B92E-10A3640431A5}" srcOrd="5" destOrd="0" presId="urn:microsoft.com/office/officeart/2005/8/layout/list1"/>
    <dgm:cxn modelId="{267E0A4C-3D3F-49EF-86BD-BBD39DB3A744}" type="presParOf" srcId="{6334FCFE-C6C2-4839-ACA4-733084792737}" destId="{5A4FE9F1-4218-4697-A954-FA6AE34D9C31}" srcOrd="6" destOrd="0" presId="urn:microsoft.com/office/officeart/2005/8/layout/list1"/>
    <dgm:cxn modelId="{221A2280-B763-474D-8ABE-B655DAF65487}" type="presParOf" srcId="{6334FCFE-C6C2-4839-ACA4-733084792737}" destId="{BC279C2B-33E9-4A61-AAE5-C12434219690}" srcOrd="7" destOrd="0" presId="urn:microsoft.com/office/officeart/2005/8/layout/list1"/>
    <dgm:cxn modelId="{3913A52F-EAF0-470A-884C-02CAC365DF0E}" type="presParOf" srcId="{6334FCFE-C6C2-4839-ACA4-733084792737}" destId="{59AF24A0-EE60-4D0E-AFE0-537797C6D94E}" srcOrd="8" destOrd="0" presId="urn:microsoft.com/office/officeart/2005/8/layout/list1"/>
    <dgm:cxn modelId="{8BAE5A1C-F15C-4BBF-9EAB-491471158B9E}" type="presParOf" srcId="{59AF24A0-EE60-4D0E-AFE0-537797C6D94E}" destId="{F93D50CD-3AC3-498D-82FA-1A30B49E1BDE}" srcOrd="0" destOrd="0" presId="urn:microsoft.com/office/officeart/2005/8/layout/list1"/>
    <dgm:cxn modelId="{ED9B3D2B-86BB-4A01-A69A-194D0FC8F78D}" type="presParOf" srcId="{59AF24A0-EE60-4D0E-AFE0-537797C6D94E}" destId="{0135D3EE-756F-4AD8-81E8-DF8247521CF0}" srcOrd="1" destOrd="0" presId="urn:microsoft.com/office/officeart/2005/8/layout/list1"/>
    <dgm:cxn modelId="{A66B5CB0-0D17-4341-B22D-75CA4C0F358F}" type="presParOf" srcId="{6334FCFE-C6C2-4839-ACA4-733084792737}" destId="{4B5E5AA1-1D09-4FBC-9BBA-D8D830316789}" srcOrd="9" destOrd="0" presId="urn:microsoft.com/office/officeart/2005/8/layout/list1"/>
    <dgm:cxn modelId="{7C174632-248E-4B3B-BEE0-D26EA498EF5E}" type="presParOf" srcId="{6334FCFE-C6C2-4839-ACA4-733084792737}" destId="{AAB1C84F-E291-4485-AF0E-FBDEA9B1FAE5}" srcOrd="10" destOrd="0" presId="urn:microsoft.com/office/officeart/2005/8/layout/list1"/>
    <dgm:cxn modelId="{C3A613D5-421C-44AF-A4CC-C81B4677D790}" type="presParOf" srcId="{6334FCFE-C6C2-4839-ACA4-733084792737}" destId="{FBA37342-44FA-4EB4-B6E4-C7B9A0DB601E}" srcOrd="11" destOrd="0" presId="urn:microsoft.com/office/officeart/2005/8/layout/list1"/>
    <dgm:cxn modelId="{DEA1E025-3B6D-49B4-936C-5AD1C32B3C69}" type="presParOf" srcId="{6334FCFE-C6C2-4839-ACA4-733084792737}" destId="{D0E104E2-4FE9-4C26-8A35-ADF2B1D68595}" srcOrd="12" destOrd="0" presId="urn:microsoft.com/office/officeart/2005/8/layout/list1"/>
    <dgm:cxn modelId="{F37E75F1-64BF-40B3-8D79-3D922CA81435}" type="presParOf" srcId="{D0E104E2-4FE9-4C26-8A35-ADF2B1D68595}" destId="{311F03C6-63B4-420A-B492-B8171301EB17}" srcOrd="0" destOrd="0" presId="urn:microsoft.com/office/officeart/2005/8/layout/list1"/>
    <dgm:cxn modelId="{D40AC495-A193-4F4A-8BD2-54BBAEBA486B}" type="presParOf" srcId="{D0E104E2-4FE9-4C26-8A35-ADF2B1D68595}" destId="{39C08D33-3B2C-458A-B950-62F2E600CBA0}" srcOrd="1" destOrd="0" presId="urn:microsoft.com/office/officeart/2005/8/layout/list1"/>
    <dgm:cxn modelId="{2D5DDF2D-FE98-437F-BAC9-1391F75EB493}" type="presParOf" srcId="{6334FCFE-C6C2-4839-ACA4-733084792737}" destId="{625F5DFC-4A8B-445B-8E88-85E257A6A5C0}" srcOrd="13" destOrd="0" presId="urn:microsoft.com/office/officeart/2005/8/layout/list1"/>
    <dgm:cxn modelId="{18DFC4A9-8FC4-4641-B58B-4CD897A24B33}" type="presParOf" srcId="{6334FCFE-C6C2-4839-ACA4-733084792737}" destId="{D5B6A9EE-F7F6-466A-B2AE-55BAA29940B2}" srcOrd="14" destOrd="0" presId="urn:microsoft.com/office/officeart/2005/8/layout/list1"/>
    <dgm:cxn modelId="{B20E74E1-6A3D-4232-9DEB-4EC611367928}" type="presParOf" srcId="{6334FCFE-C6C2-4839-ACA4-733084792737}" destId="{A0F5C1FE-7FD7-4FA9-876A-B73CFB8EA92D}" srcOrd="15" destOrd="0" presId="urn:microsoft.com/office/officeart/2005/8/layout/list1"/>
    <dgm:cxn modelId="{3810C458-26DD-4A66-9F32-F6760831542C}" type="presParOf" srcId="{6334FCFE-C6C2-4839-ACA4-733084792737}" destId="{1848B5DE-A261-43D0-8B3D-54A30B2205D0}" srcOrd="16" destOrd="0" presId="urn:microsoft.com/office/officeart/2005/8/layout/list1"/>
    <dgm:cxn modelId="{21E59BA6-5827-4775-9CD1-A832BA1A3B14}" type="presParOf" srcId="{1848B5DE-A261-43D0-8B3D-54A30B2205D0}" destId="{192DE7E7-62FF-49C3-A7A3-3280C61752E9}" srcOrd="0" destOrd="0" presId="urn:microsoft.com/office/officeart/2005/8/layout/list1"/>
    <dgm:cxn modelId="{392B1B68-6413-4589-8A7E-0625EFAB58C3}" type="presParOf" srcId="{1848B5DE-A261-43D0-8B3D-54A30B2205D0}" destId="{9FA40710-91A1-4F8C-A21E-E77F41C00577}" srcOrd="1" destOrd="0" presId="urn:microsoft.com/office/officeart/2005/8/layout/list1"/>
    <dgm:cxn modelId="{8C4E735C-1D4E-49EE-974A-E5A2BDCB2A03}" type="presParOf" srcId="{6334FCFE-C6C2-4839-ACA4-733084792737}" destId="{61709CE6-B34B-42FA-BC26-E8BCF4AD5626}" srcOrd="17" destOrd="0" presId="urn:microsoft.com/office/officeart/2005/8/layout/list1"/>
    <dgm:cxn modelId="{C8444936-E6D6-4FEB-94DE-0A9A82767E7C}" type="presParOf" srcId="{6334FCFE-C6C2-4839-ACA4-733084792737}" destId="{140D56CA-DE48-478A-926F-65004541206E}" srcOrd="18" destOrd="0" presId="urn:microsoft.com/office/officeart/2005/8/layout/list1"/>
    <dgm:cxn modelId="{55973FB9-4B6A-4C56-97E1-9D44D25380C9}" type="presParOf" srcId="{6334FCFE-C6C2-4839-ACA4-733084792737}" destId="{E5F75609-CD78-415C-A1B0-5C9ECA06F591}" srcOrd="19" destOrd="0" presId="urn:microsoft.com/office/officeart/2005/8/layout/list1"/>
    <dgm:cxn modelId="{F960C880-A132-489A-B913-D6C6B2CDF6CF}" type="presParOf" srcId="{6334FCFE-C6C2-4839-ACA4-733084792737}" destId="{5B9D5A6F-4AD1-4197-927C-803FB6463D27}" srcOrd="20" destOrd="0" presId="urn:microsoft.com/office/officeart/2005/8/layout/list1"/>
    <dgm:cxn modelId="{E6FCB0BC-D802-4F3D-AD61-2E19077CB81E}" type="presParOf" srcId="{5B9D5A6F-4AD1-4197-927C-803FB6463D27}" destId="{5A7E4BE1-F4C2-4D2D-B560-0F0DA793F796}" srcOrd="0" destOrd="0" presId="urn:microsoft.com/office/officeart/2005/8/layout/list1"/>
    <dgm:cxn modelId="{92DA67F3-47FC-442F-9272-E76114E64705}" type="presParOf" srcId="{5B9D5A6F-4AD1-4197-927C-803FB6463D27}" destId="{3BC348D8-5658-4ABB-B2DB-99DFB6C33281}" srcOrd="1" destOrd="0" presId="urn:microsoft.com/office/officeart/2005/8/layout/list1"/>
    <dgm:cxn modelId="{8D915182-DC03-4DFA-BE3E-D217F0E4FFC0}" type="presParOf" srcId="{6334FCFE-C6C2-4839-ACA4-733084792737}" destId="{C33B752A-B1B9-4BB5-A575-AC869B539084}" srcOrd="21" destOrd="0" presId="urn:microsoft.com/office/officeart/2005/8/layout/list1"/>
    <dgm:cxn modelId="{B8746FA1-2326-4AB0-A1EC-FA2C9A50814E}" type="presParOf" srcId="{6334FCFE-C6C2-4839-ACA4-733084792737}" destId="{499E4821-35C2-42E2-AB3B-3C21E97B3A46}" srcOrd="22" destOrd="0" presId="urn:microsoft.com/office/officeart/2005/8/layout/list1"/>
    <dgm:cxn modelId="{58C40971-6DC7-4F2D-8B1E-DC6863FD5019}" type="presParOf" srcId="{6334FCFE-C6C2-4839-ACA4-733084792737}" destId="{1E978338-F85E-422F-A671-5CD79A475498}" srcOrd="23" destOrd="0" presId="urn:microsoft.com/office/officeart/2005/8/layout/list1"/>
    <dgm:cxn modelId="{BC7E2FBE-BFB4-4DEE-97DD-84D2A0785759}" type="presParOf" srcId="{6334FCFE-C6C2-4839-ACA4-733084792737}" destId="{F3CD6BB6-9747-40E7-9DA2-9BE19612142B}" srcOrd="24" destOrd="0" presId="urn:microsoft.com/office/officeart/2005/8/layout/list1"/>
    <dgm:cxn modelId="{ADB15175-ABE0-4F40-A2C0-2065E5BDF626}" type="presParOf" srcId="{F3CD6BB6-9747-40E7-9DA2-9BE19612142B}" destId="{FD80A786-B47E-4D45-B560-7AF871ACAEBF}" srcOrd="0" destOrd="0" presId="urn:microsoft.com/office/officeart/2005/8/layout/list1"/>
    <dgm:cxn modelId="{D92B3A15-FF7E-422B-93AA-B167802F658A}" type="presParOf" srcId="{F3CD6BB6-9747-40E7-9DA2-9BE19612142B}" destId="{A027BF4A-B4BE-4814-977B-FA5ADB6A9613}" srcOrd="1" destOrd="0" presId="urn:microsoft.com/office/officeart/2005/8/layout/list1"/>
    <dgm:cxn modelId="{A292AD3C-C596-48C9-9F34-16840CBBAC09}" type="presParOf" srcId="{6334FCFE-C6C2-4839-ACA4-733084792737}" destId="{F1F37151-7A69-4EF7-B827-3896E307F7A1}" srcOrd="25" destOrd="0" presId="urn:microsoft.com/office/officeart/2005/8/layout/list1"/>
    <dgm:cxn modelId="{B4BAC903-E721-4303-904D-9FB664F89408}" type="presParOf" srcId="{6334FCFE-C6C2-4839-ACA4-733084792737}" destId="{B0E63B53-22DD-4BCC-A880-E92DC0065F9A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4D976-37BD-442C-892C-02639F87A031}">
      <dsp:nvSpPr>
        <dsp:cNvPr id="0" name=""/>
        <dsp:cNvSpPr/>
      </dsp:nvSpPr>
      <dsp:spPr>
        <a:xfrm>
          <a:off x="0" y="209062"/>
          <a:ext cx="11182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90E01-7280-423A-8ABA-6631A4BA80FF}">
      <dsp:nvSpPr>
        <dsp:cNvPr id="0" name=""/>
        <dsp:cNvSpPr/>
      </dsp:nvSpPr>
      <dsp:spPr>
        <a:xfrm>
          <a:off x="532362" y="61366"/>
          <a:ext cx="10647246" cy="324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866" tIns="0" rIns="29586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b="1" i="0" kern="1200" dirty="0">
            <a:solidFill>
              <a:schemeClr val="bg1"/>
            </a:solidFill>
            <a:effectLst/>
            <a:latin typeface="Bookman Old Style" panose="02050604050505020204" pitchFamily="18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Організація</a:t>
          </a:r>
          <a:r>
            <a:rPr lang="ru-RU" sz="22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та </a:t>
          </a:r>
          <a:r>
            <a:rPr lang="ru-RU" sz="22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підтримка</a:t>
          </a:r>
          <a:r>
            <a:rPr lang="ru-RU" sz="22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2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безпечного</a:t>
          </a:r>
          <a:r>
            <a:rPr lang="ru-RU" sz="22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2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освітнього</a:t>
          </a:r>
          <a:r>
            <a:rPr lang="ru-RU" sz="22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простору.</a:t>
          </a:r>
          <a:br>
            <a:rPr lang="ru-RU" sz="22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</a:br>
          <a:endParaRPr lang="ru-UA" sz="2200" b="1" kern="1200" dirty="0">
            <a:solidFill>
              <a:schemeClr val="bg1"/>
            </a:solidFill>
          </a:endParaRPr>
        </a:p>
      </dsp:txBody>
      <dsp:txXfrm>
        <a:off x="548218" y="77222"/>
        <a:ext cx="10615534" cy="293104"/>
      </dsp:txXfrm>
    </dsp:sp>
    <dsp:sp modelId="{5A4FE9F1-4218-4697-A954-FA6AE34D9C31}">
      <dsp:nvSpPr>
        <dsp:cNvPr id="0" name=""/>
        <dsp:cNvSpPr/>
      </dsp:nvSpPr>
      <dsp:spPr>
        <a:xfrm>
          <a:off x="0" y="1154042"/>
          <a:ext cx="11182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FC246-F7F2-4AB5-9ED9-D28FBDA7E6C6}">
      <dsp:nvSpPr>
        <dsp:cNvPr id="0" name=""/>
        <dsp:cNvSpPr/>
      </dsp:nvSpPr>
      <dsp:spPr>
        <a:xfrm>
          <a:off x="532362" y="576262"/>
          <a:ext cx="10647246" cy="754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866" tIns="0" rIns="29586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Організація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освітнього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процесу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у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різних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форматах і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подолання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освітніх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втрат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.</a:t>
          </a:r>
          <a:br>
            <a:rPr lang="ru-RU" sz="1400" b="0" i="0" kern="1200" dirty="0">
              <a:solidFill>
                <a:srgbClr val="000000"/>
              </a:solidFill>
              <a:effectLst/>
              <a:latin typeface="Bookman Old Style" panose="02050604050505020204" pitchFamily="18" charset="0"/>
            </a:rPr>
          </a:br>
          <a:endParaRPr lang="ru-UA" sz="1400" kern="1200" dirty="0"/>
        </a:p>
      </dsp:txBody>
      <dsp:txXfrm>
        <a:off x="569213" y="613113"/>
        <a:ext cx="10573544" cy="681197"/>
      </dsp:txXfrm>
    </dsp:sp>
    <dsp:sp modelId="{AAB1C84F-E291-4485-AF0E-FBDEA9B1FAE5}">
      <dsp:nvSpPr>
        <dsp:cNvPr id="0" name=""/>
        <dsp:cNvSpPr/>
      </dsp:nvSpPr>
      <dsp:spPr>
        <a:xfrm>
          <a:off x="0" y="2051089"/>
          <a:ext cx="11182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35D3EE-756F-4AD8-81E8-DF8247521CF0}">
      <dsp:nvSpPr>
        <dsp:cNvPr id="0" name=""/>
        <dsp:cNvSpPr/>
      </dsp:nvSpPr>
      <dsp:spPr>
        <a:xfrm>
          <a:off x="535103" y="1514519"/>
          <a:ext cx="10647246" cy="7069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866" tIns="0" rIns="29586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Організація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харчування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в ЗДО.</a:t>
          </a:r>
          <a:r>
            <a:rPr lang="ru-RU" sz="2000" b="1" kern="1200" dirty="0">
              <a:solidFill>
                <a:schemeClr val="bg1"/>
              </a:solidFill>
              <a:latin typeface="Bookman Old Style" panose="02050604050505020204" pitchFamily="18" charset="0"/>
            </a:rPr>
            <a:t> </a:t>
          </a:r>
          <a:br>
            <a:rPr lang="ru-RU" sz="2000" b="1" kern="1200" dirty="0">
              <a:solidFill>
                <a:schemeClr val="bg1"/>
              </a:solidFill>
              <a:latin typeface="Bookman Old Style" panose="02050604050505020204" pitchFamily="18" charset="0"/>
            </a:rPr>
          </a:br>
          <a:endParaRPr lang="ru-UA" sz="2000" b="1" kern="1200" dirty="0">
            <a:solidFill>
              <a:schemeClr val="bg1"/>
            </a:solidFill>
          </a:endParaRPr>
        </a:p>
      </dsp:txBody>
      <dsp:txXfrm>
        <a:off x="569614" y="1549030"/>
        <a:ext cx="10578224" cy="637945"/>
      </dsp:txXfrm>
    </dsp:sp>
    <dsp:sp modelId="{D5B6A9EE-F7F6-466A-B2AE-55BAA29940B2}">
      <dsp:nvSpPr>
        <dsp:cNvPr id="0" name=""/>
        <dsp:cNvSpPr/>
      </dsp:nvSpPr>
      <dsp:spPr>
        <a:xfrm>
          <a:off x="0" y="2748651"/>
          <a:ext cx="11182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08D33-3B2C-458A-B950-62F2E600CBA0}">
      <dsp:nvSpPr>
        <dsp:cNvPr id="0" name=""/>
        <dsp:cNvSpPr/>
      </dsp:nvSpPr>
      <dsp:spPr>
        <a:xfrm>
          <a:off x="532362" y="2418289"/>
          <a:ext cx="10647246" cy="541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866" tIns="0" rIns="29586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Організація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в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нових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умовах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атестації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педагогічних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працівників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.</a:t>
          </a:r>
          <a:b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</a:br>
          <a:endParaRPr lang="ru-UA" sz="2000" b="1" kern="1200" dirty="0">
            <a:solidFill>
              <a:schemeClr val="bg1"/>
            </a:solidFill>
          </a:endParaRPr>
        </a:p>
      </dsp:txBody>
      <dsp:txXfrm>
        <a:off x="558804" y="2444731"/>
        <a:ext cx="10594362" cy="488791"/>
      </dsp:txXfrm>
    </dsp:sp>
    <dsp:sp modelId="{140D56CA-DE48-478A-926F-65004541206E}">
      <dsp:nvSpPr>
        <dsp:cNvPr id="0" name=""/>
        <dsp:cNvSpPr/>
      </dsp:nvSpPr>
      <dsp:spPr>
        <a:xfrm>
          <a:off x="0" y="3640844"/>
          <a:ext cx="11182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40710-91A1-4F8C-A21E-E77F41C00577}">
      <dsp:nvSpPr>
        <dsp:cNvPr id="0" name=""/>
        <dsp:cNvSpPr/>
      </dsp:nvSpPr>
      <dsp:spPr>
        <a:xfrm>
          <a:off x="532362" y="3150045"/>
          <a:ext cx="10647246" cy="66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866" tIns="0" rIns="29586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Організаційно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-методична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підтримка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керівників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і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педагогів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ЗДО.</a:t>
          </a:r>
          <a:b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</a:br>
          <a:endParaRPr lang="ru-UA" sz="2000" b="1" kern="1200" dirty="0">
            <a:solidFill>
              <a:schemeClr val="bg1"/>
            </a:solidFill>
          </a:endParaRPr>
        </a:p>
      </dsp:txBody>
      <dsp:txXfrm>
        <a:off x="564967" y="3182650"/>
        <a:ext cx="10582036" cy="602709"/>
      </dsp:txXfrm>
    </dsp:sp>
    <dsp:sp modelId="{499E4821-35C2-42E2-AB3B-3C21E97B3A46}">
      <dsp:nvSpPr>
        <dsp:cNvPr id="0" name=""/>
        <dsp:cNvSpPr/>
      </dsp:nvSpPr>
      <dsp:spPr>
        <a:xfrm>
          <a:off x="0" y="4346794"/>
          <a:ext cx="11182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348D8-5658-4ABB-B2DB-99DFB6C33281}">
      <dsp:nvSpPr>
        <dsp:cNvPr id="0" name=""/>
        <dsp:cNvSpPr/>
      </dsp:nvSpPr>
      <dsp:spPr>
        <a:xfrm>
          <a:off x="532362" y="4008044"/>
          <a:ext cx="10647246" cy="5158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866" tIns="0" rIns="29586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Партнерство у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співпраці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з батьками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або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законними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представниками</a:t>
          </a:r>
          <a:b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</a:b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дітей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.</a:t>
          </a:r>
          <a:endParaRPr lang="ru-UA" sz="2000" b="1" kern="1200" dirty="0">
            <a:solidFill>
              <a:schemeClr val="bg1"/>
            </a:solidFill>
          </a:endParaRPr>
        </a:p>
      </dsp:txBody>
      <dsp:txXfrm>
        <a:off x="557545" y="4033227"/>
        <a:ext cx="10596880" cy="465503"/>
      </dsp:txXfrm>
    </dsp:sp>
    <dsp:sp modelId="{B0E63B53-22DD-4BCC-A880-E92DC0065F9A}">
      <dsp:nvSpPr>
        <dsp:cNvPr id="0" name=""/>
        <dsp:cNvSpPr/>
      </dsp:nvSpPr>
      <dsp:spPr>
        <a:xfrm>
          <a:off x="0" y="5346471"/>
          <a:ext cx="1118235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7BF4A-B4BE-4814-977B-FA5ADB6A9613}">
      <dsp:nvSpPr>
        <dsp:cNvPr id="0" name=""/>
        <dsp:cNvSpPr/>
      </dsp:nvSpPr>
      <dsp:spPr>
        <a:xfrm>
          <a:off x="487016" y="4762510"/>
          <a:ext cx="10647246" cy="809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866" tIns="0" rIns="29586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Педагогічна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взаємодія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з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дітьми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,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зокрема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з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дітьми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з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особливими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</a:t>
          </a:r>
          <a:r>
            <a:rPr lang="ru-RU" sz="2000" b="1" i="0" kern="1200" dirty="0" err="1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освітніми</a:t>
          </a:r>
          <a: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 потребами.</a:t>
          </a:r>
          <a:br>
            <a:rPr lang="ru-RU" sz="2000" b="1" i="0" kern="1200" dirty="0">
              <a:solidFill>
                <a:schemeClr val="bg1"/>
              </a:solidFill>
              <a:effectLst/>
              <a:latin typeface="Bookman Old Style" panose="02050604050505020204" pitchFamily="18" charset="0"/>
            </a:rPr>
          </a:br>
          <a:endParaRPr lang="ru-UA" sz="2000" b="1" kern="1200" dirty="0">
            <a:solidFill>
              <a:schemeClr val="bg1"/>
            </a:solidFill>
          </a:endParaRPr>
        </a:p>
      </dsp:txBody>
      <dsp:txXfrm>
        <a:off x="526537" y="4802031"/>
        <a:ext cx="10568204" cy="730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36D77-CE26-49B6-925E-7D8BCEC791EC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51D0F-C92E-4850-A426-B701FEC4DEE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5853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551D0F-C92E-4850-A426-B701FEC4DEE5}" type="slidenum">
              <a:rPr lang="ru-UA" smtClean="0"/>
              <a:t>13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14132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F0BC3-A1F2-3A7C-C0B3-C9D029C24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4699E1-DD90-5727-BD87-FC2CB77B9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05F4D5-CAB3-ADB0-B201-AAF70F3D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AE3-9AF1-4C40-B779-1022091A96DB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184B3-F557-2F14-FEFE-97FD375BE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EE0789-C9E2-31AE-BA25-765A27D6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7B1F-8A5C-437F-ADC7-F48D140F8F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9470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7C42F7-0EC3-4927-698A-ACC61AB6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D8D7D1-089B-66EB-68F2-05EC218B0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8197F0-245E-62B2-45FF-3AA18D441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AE3-9AF1-4C40-B779-1022091A96DB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5BED34-C65D-3FF9-0249-42812DB90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3AFC87-BE7B-29C6-D309-B6F0367D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7B1F-8A5C-437F-ADC7-F48D140F8F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1142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845A76-B32D-A552-560A-0C1CF8007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A9DE08-314E-CA4D-FD5E-5F0F80B8A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D06EB7-207D-7A1A-85FE-62636AC4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AE3-9AF1-4C40-B779-1022091A96DB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CA25A5-D1C7-6FFB-2764-F14B4706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B38CBA-2243-4F23-3903-4B64B20B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7B1F-8A5C-437F-ADC7-F48D140F8F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3987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6556F-DB69-EB8B-1D57-230E6F6A0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7CB812-E1D6-103E-032C-A7F099E8D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85D699-3482-42A7-A8B0-AED1C783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AE3-9AF1-4C40-B779-1022091A96DB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CEAF55-5138-AF14-0331-86DF2B581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1375CD-F6CD-6805-BD9E-99F5E0BE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7B1F-8A5C-437F-ADC7-F48D140F8F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2943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42A2EA-9589-FFC7-DF66-AEACE272B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6AA7E8-8BD8-CF62-D59F-FD2124BD3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8057A4-43B9-264D-8FBE-468764BC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AE3-9AF1-4C40-B779-1022091A96DB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ACC69F-8737-1F73-5BB1-EB351CF5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090766-00E0-83D6-8F40-A2DA48057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7B1F-8A5C-437F-ADC7-F48D140F8F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0984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AB882-2F14-712C-4085-7968E7A6E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8E179E-726B-6C86-9D10-BF024B09C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882C92-39FC-C61F-5C95-C3A556410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4A77BC-FAB7-B5AC-B970-2BA6A22B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AE3-9AF1-4C40-B779-1022091A96DB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D73D5F-6016-6D90-AA7D-70D6225E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4717AF-4A0C-B419-FC3F-E9D7E5F52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7B1F-8A5C-437F-ADC7-F48D140F8F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6898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227BB-9E2F-17D3-23B0-871B57C8B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D9A831-7E3D-E3EA-DD29-3349B5D38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5748F6-BA66-605E-9C3A-95BB7BC90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908CB72-D9E2-E9FF-689D-C171EE250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B3C0943-189B-89D0-E2A4-435129430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CAB93C8-2C10-8ED4-AFC9-FBC3923C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AE3-9AF1-4C40-B779-1022091A96DB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E76E356-92F4-F68A-7AF3-58CC3C357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AF8C5CE-3B21-4CCB-C209-D93462D9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7B1F-8A5C-437F-ADC7-F48D140F8F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5267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633602-B3C6-BDBC-AD70-C75746B4C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A3DCCCB-E0B4-E8E1-301A-F8DB6CA2B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AE3-9AF1-4C40-B779-1022091A96DB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32487F-601E-4458-15B3-914F8721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DF75AD-22D0-B6C5-D4C6-325A9611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7B1F-8A5C-437F-ADC7-F48D140F8F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5675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ED0504F-9788-AA68-58E8-1F1593F59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AE3-9AF1-4C40-B779-1022091A96DB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2C2D84-9722-1236-6758-6438313B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568BC0-DD3F-9AF1-FFB3-6CEA4FCD4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7B1F-8A5C-437F-ADC7-F48D140F8F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4568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E0842C-87F0-8A87-661C-0104D947C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F6BAA9-0EE8-4D1B-1C6C-249E1A0F3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DAB28A-037F-3EA9-F963-3FD0D7D7E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BF8370-2E58-19EF-5064-13FF88CFD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AE3-9AF1-4C40-B779-1022091A96DB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4527D2-17DD-D256-90AA-C6B3C6AF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0C6D34-B3A4-B2AC-371C-5147B5D7B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7B1F-8A5C-437F-ADC7-F48D140F8F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6901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72C08-CDF1-3D7C-8B04-4E68A51A1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058CA2-4663-9834-578F-ECC2AE4274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6C271A-788A-A652-DCFF-0FBC1E6E8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7AD03A-5616-CF22-9F4D-111E05B6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AE3-9AF1-4C40-B779-1022091A96DB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F10041-C588-F65F-5862-2DFE68E8C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C0D47D-51D2-7FD7-0094-CAEA2B6B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7B1F-8A5C-437F-ADC7-F48D140F8F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8697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D747C-9870-B7DD-893A-1B84D6916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D9247B-8BA3-11AF-4D73-EA3E61D71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A796DB-FEE7-70A8-34E9-A39F6B426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81AE3-9AF1-4C40-B779-1022091A96DB}" type="datetimeFigureOut">
              <a:rPr lang="ru-UA" smtClean="0"/>
              <a:t>25.08.2023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4FDC60-242F-6827-9A09-CFF8216A3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A730DD-6215-A23F-2A1B-FCA39ADC3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67B1F-8A5C-437F-ADC7-F48D140F8F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2443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17YmaJ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storage/app/media/news/2023/06/26/Keys.patriotiv-doshkillya.26.06.2023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op.ua/news/osvita-v-ukraini/uiro-prezentuvav-patriotichniy-keys-dlya-doshkillya-ukrayin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n.gov.ua/ua/news/novi-materiali-dlya-pedagogiv-i-batkiv-suchasne-doshkillya-pid-krilami-zahistu27022023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mon.gov.ua/ua/osvita/doshkilna-osvita/suchasne-doshkillya-pid-krilami-zahist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ada.info/upload/users_files/44037815/48dc32e4c875f746943d980e441df464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0073-22#Tex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lada.pp.ua/goto/aHR0cHM6Ly96bmF5c2hvdi5jb20vTmV3cy9EZXRhaWxzL3NoY2hvZG9fYXN5c3RlbnRhX3VjaG5pYV9keXR5bnlfdl96YWtsYWRha2hfb3N2aXR5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npa/shodo-nadannya-rozyasnen-pro-komplektuvannya-specialnih-grup-u-zakladah-doshkilnoyi-osvit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us.org.ua/news/osvitnij-multserial-vulytsya-sezam-pokazuvatymut-v-ukrayini-z-27-bereznya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storage/app/media/doshkilna/2023/05/26.05.2023/Metod.rekom.Otsinka.hotovn.dyt.starshoho.doshkil.viku.26.05.2023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rada.gov.ua/laws/show/2628-III#Tex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akon.rada.gov.ua/laws/show/z0563-16#Text" TargetMode="External"/><Relationship Id="rId4" Type="http://schemas.openxmlformats.org/officeDocument/2006/relationships/hyperlink" Target="https://zakon.rada.gov.ua/laws/show/305-2003-%D0%BF#Text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zavdnz.expertus.com.ua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1649-22#Tex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305-2021-%D0%BF#Tex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.vobu.ua/doc/2032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us.org.ua/news/kejs-bezpeky-normatyvno-pravova-baza-dokumenty-z-ohorony-pratsi-j-bzhd-dodatkova-literatura-j-videoteka-dlya-doshkillya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npa/pro-rekomendaciyi-dlya-pracivnikiv-zakladiv-doshkilnoyi-osviti-na-period-diyi-voyennogo-stanu-v-ukrayini" TargetMode="External"/><Relationship Id="rId7" Type="http://schemas.openxmlformats.org/officeDocument/2006/relationships/hyperlink" Target="https://zakon.rada.gov.ua/laws/show/z0520-1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svita.ua/legislation/doshkilna-osvita/81519/" TargetMode="External"/><Relationship Id="rId5" Type="http://schemas.openxmlformats.org/officeDocument/2006/relationships/hyperlink" Target="https://ezavdnz.mcfr.ua/book?bid=37876" TargetMode="External"/><Relationship Id="rId4" Type="http://schemas.openxmlformats.org/officeDocument/2006/relationships/hyperlink" Target="https://mon.gov.ua/ua/npa/pro-organizaciyu-bezpechnogo-osvitnogo-prostoru-v-zakladah-doshkilnoyi-osviti-ta-obladnannya-ukritti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картинки детский сад для презентации">
            <a:extLst>
              <a:ext uri="{FF2B5EF4-FFF2-40B4-BE49-F238E27FC236}">
                <a16:creationId xmlns:a16="http://schemas.microsoft.com/office/drawing/2014/main" id="{F12D40A1-98A1-DD08-5A40-160DAA958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0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803C79-602E-85B0-5904-D540FFEE5B7C}"/>
              </a:ext>
            </a:extLst>
          </p:cNvPr>
          <p:cNvSpPr txBox="1"/>
          <p:nvPr/>
        </p:nvSpPr>
        <p:spPr>
          <a:xfrm>
            <a:off x="2628899" y="1166842"/>
            <a:ext cx="733425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Про </a:t>
            </a:r>
            <a:r>
              <a:rPr lang="ru-RU" sz="48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о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рганізацію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у 2023/2024 н. р.</a:t>
            </a:r>
            <a:b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</a:b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у закладах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48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br>
              <a:rPr lang="ru-RU" sz="48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UA" sz="48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CD5B7F-E371-F8EC-543F-6E17F99101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0" y="0"/>
            <a:ext cx="21745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5981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46ADACF0-1B94-0B7A-7602-B749D1723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35C515-9C29-2F99-1CFF-52351B7AFC08}"/>
              </a:ext>
            </a:extLst>
          </p:cNvPr>
          <p:cNvSpPr txBox="1"/>
          <p:nvPr/>
        </p:nvSpPr>
        <p:spPr>
          <a:xfrm>
            <a:off x="176211" y="0"/>
            <a:ext cx="1096327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0000"/>
                </a:solidFill>
                <a:latin typeface="TimesNewRomanPSMT"/>
              </a:rPr>
              <a:t>   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роботі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ЗДО педагоги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право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обирати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рекомендовані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Міністерством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науки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(лист МОН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14.08.2023 № 1/12038-23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hlinkClick r:id="rId3"/>
              </a:rPr>
              <a:t>https://goo.gl/17YmaJ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),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згідно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Переліком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літератури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рекомендованих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Міністерством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науки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використання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закладів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2023/2024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навчальному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4081EE-EB76-74EB-45BE-2AC08A89F382}"/>
              </a:ext>
            </a:extLst>
          </p:cNvPr>
          <p:cNvSpPr txBox="1"/>
          <p:nvPr/>
        </p:nvSpPr>
        <p:spPr>
          <a:xfrm>
            <a:off x="176212" y="2123658"/>
            <a:ext cx="1075848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0000"/>
                </a:solidFill>
                <a:latin typeface="TimesNewRomanPSMT"/>
              </a:rPr>
              <a:t>      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одному ЗДО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можна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одночасно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використовувати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кілька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комплексних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парціальних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певних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напрямів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роботи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Звертаємо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увагу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презентації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комплексних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освітніх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розвитку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виховання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затверджених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МОН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рекомендованих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використання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ЗДО, проведено в межах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Всеукраїнського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педагогічного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марафону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NewRomanPSMT"/>
              </a:rPr>
              <a:t>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NewRomanPSMT"/>
              </a:rPr>
              <a:t>Віночок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освітніх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українського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дошкілля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DC0416-EAF6-6199-95F6-937D81300A5F}"/>
              </a:ext>
            </a:extLst>
          </p:cNvPr>
          <p:cNvSpPr txBox="1"/>
          <p:nvPr/>
        </p:nvSpPr>
        <p:spPr>
          <a:xfrm>
            <a:off x="176212" y="4280652"/>
            <a:ext cx="10758488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PSMT"/>
              </a:rPr>
              <a:t>    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арціальні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представлено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сайті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ДУ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Український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інститут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розвитку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в межах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Всеукраїнського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онлайн марафону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Реалізація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змісту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Державного стандарту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парціальних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програмах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та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-методичному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посібнику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Парціальні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реалізація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змісту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Державного стандарту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br>
              <a:rPr lang="ru-RU" sz="2200" dirty="0">
                <a:latin typeface="Bookman Old Style" panose="02050604050505020204" pitchFamily="18" charset="0"/>
              </a:rPr>
            </a:b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CBCA5937-EB84-9040-3C71-DA04EC3AB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536C60F-B568-1B4E-0423-E325691A2DDC}"/>
              </a:ext>
            </a:extLst>
          </p:cNvPr>
          <p:cNvSpPr txBox="1"/>
          <p:nvPr/>
        </p:nvSpPr>
        <p:spPr>
          <a:xfrm>
            <a:off x="447675" y="889844"/>
            <a:ext cx="1049655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Рекомендації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спланувати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комплекс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заходів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підтримку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втрати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через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обставини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викликані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дією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правового режиму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воєнного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стану,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їхньої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інтеграції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адаптації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ЗДО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Базового компонента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(2021);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організувати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надавати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психологічну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допомогу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учасникам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звернути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увагу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підтримки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ЗДО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розвиток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їхньої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професійної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кваліфікації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розробленні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стратегії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надолуження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знань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br>
              <a:rPr lang="ru-RU" sz="2200" dirty="0">
                <a:latin typeface="Bookman Old Style" panose="02050604050505020204" pitchFamily="18" charset="0"/>
              </a:rPr>
            </a:b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821FAE-4116-4A87-4834-9A4120A66C93}"/>
              </a:ext>
            </a:extLst>
          </p:cNvPr>
          <p:cNvSpPr txBox="1"/>
          <p:nvPr/>
        </p:nvSpPr>
        <p:spPr>
          <a:xfrm>
            <a:off x="2743200" y="343585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О</a:t>
            </a:r>
            <a:r>
              <a:rPr lang="ru-RU" sz="2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світні</a:t>
            </a:r>
            <a:r>
              <a:rPr lang="ru-RU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втрати</a:t>
            </a:r>
            <a:r>
              <a:rPr lang="ru-RU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.</a:t>
            </a:r>
            <a:endParaRPr lang="ru-UA" sz="28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14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E3F829C5-C327-ACC9-179E-21BC7A6C3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D8B6A0-97B8-FB58-A743-08B3846A352D}"/>
              </a:ext>
            </a:extLst>
          </p:cNvPr>
          <p:cNvSpPr txBox="1"/>
          <p:nvPr/>
        </p:nvSpPr>
        <p:spPr>
          <a:xfrm>
            <a:off x="342900" y="0"/>
            <a:ext cx="11534775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40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Патріотичний</a:t>
            </a:r>
            <a:r>
              <a:rPr lang="ru-RU" sz="4000" b="1" i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кейс </a:t>
            </a:r>
            <a:r>
              <a:rPr lang="ru-RU" sz="40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дошкілля</a:t>
            </a:r>
            <a:r>
              <a:rPr lang="ru-RU" sz="4000" b="1" i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0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4000" b="1" i="0" dirty="0">
                <a:solidFill>
                  <a:schemeClr val="accent6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. </a:t>
            </a:r>
            <a:b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ru-UA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04D1C-5AFD-8224-69C4-F3D881AC0B1D}"/>
              </a:ext>
            </a:extLst>
          </p:cNvPr>
          <p:cNvSpPr txBox="1"/>
          <p:nvPr/>
        </p:nvSpPr>
        <p:spPr>
          <a:xfrm>
            <a:off x="542924" y="1015662"/>
            <a:ext cx="105441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https://mon.gov.ua/storage/app/media/news/2023/06/26/Keys.patriotiv-doshkillya.26.06.2023.pdf</a:t>
            </a:r>
            <a:r>
              <a:rPr lang="en-US" dirty="0"/>
              <a:t> </a:t>
            </a:r>
            <a:endParaRPr lang="ru-U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F8BA3E-88ED-3D22-1976-01BE6013614B}"/>
              </a:ext>
            </a:extLst>
          </p:cNvPr>
          <p:cNvSpPr txBox="1"/>
          <p:nvPr/>
        </p:nvSpPr>
        <p:spPr>
          <a:xfrm>
            <a:off x="638173" y="1661993"/>
            <a:ext cx="10448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https://op.ua/news/osvita-v-ukraini/uiro-prezentuvav-patriotichniy-keys-dlya-doshkillya-ukrayini</a:t>
            </a:r>
            <a:r>
              <a:rPr lang="en-US" dirty="0"/>
              <a:t> </a:t>
            </a:r>
            <a:endParaRPr lang="ru-U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BFD946-E195-9DB2-A7D5-0F4FD8E82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7" y="2308324"/>
            <a:ext cx="4180345" cy="418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09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098F6C07-D982-4E92-1034-3F9EAEEE3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235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D9E732-AC15-EB8A-8829-C650867BB08A}"/>
              </a:ext>
            </a:extLst>
          </p:cNvPr>
          <p:cNvSpPr txBox="1"/>
          <p:nvPr/>
        </p:nvSpPr>
        <p:spPr>
          <a:xfrm>
            <a:off x="381000" y="74235"/>
            <a:ext cx="1120140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дітьми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родини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через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небезпеку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змінили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місце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проживання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й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перебувають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 кордоном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.</a:t>
            </a:r>
          </a:p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Варто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налагодити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зв’язок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із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батьками і за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сприяння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залучити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української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разі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неможливості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їхньої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участі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дистанційному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форматі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педагогам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доречно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порекомендувати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батькам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ресурси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AEF3DD-EBF1-87E5-3FAF-3AED0BB8CC98}"/>
              </a:ext>
            </a:extLst>
          </p:cNvPr>
          <p:cNvSpPr txBox="1"/>
          <p:nvPr/>
        </p:nvSpPr>
        <p:spPr>
          <a:xfrm>
            <a:off x="381000" y="2154704"/>
            <a:ext cx="856297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  </a:t>
            </a:r>
            <a:r>
              <a:rPr lang="uk-UA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латформа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Міністерства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науки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Сучасне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дошкілля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крилами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захисту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hlinkClick r:id="rId4"/>
              </a:rPr>
              <a:t>https://mon.gov.ua/ua/osvita/doshkilna-osvita/suchasne-doshkillya-pid-krilami-zahistu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DFE2D1E-0CBF-EADD-345F-E8631E7B0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975" y="2295524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104AB4-DB0F-175C-39A0-B3BDBBA39C58}"/>
              </a:ext>
            </a:extLst>
          </p:cNvPr>
          <p:cNvSpPr txBox="1"/>
          <p:nvPr/>
        </p:nvSpPr>
        <p:spPr>
          <a:xfrm>
            <a:off x="447674" y="3601254"/>
            <a:ext cx="842962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effectLst/>
                <a:latin typeface="Bookman Old Style" panose="02050604050505020204" pitchFamily="18" charset="0"/>
              </a:rPr>
              <a:t>Команда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Міністерства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і науки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спільно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з ДУ «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Український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інститут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розвитку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» додали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нові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матеріали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до рубрики «</a:t>
            </a:r>
            <a:r>
              <a:rPr lang="ru-RU" sz="2200" b="0" i="0" u="none" strike="noStrike" dirty="0" err="1">
                <a:solidFill>
                  <a:srgbClr val="3849F9"/>
                </a:solidFill>
                <a:effectLst/>
                <a:latin typeface="Bookman Old Style" panose="02050604050505020204" pitchFamily="18" charset="0"/>
                <a:hlinkClick r:id="rId4"/>
              </a:rPr>
              <a:t>Сучасне</a:t>
            </a:r>
            <a:r>
              <a:rPr lang="ru-RU" sz="2200" b="0" i="0" u="none" strike="noStrike" dirty="0">
                <a:solidFill>
                  <a:srgbClr val="3849F9"/>
                </a:solidFill>
                <a:effectLst/>
                <a:latin typeface="Bookman Old Style" panose="02050604050505020204" pitchFamily="18" charset="0"/>
                <a:hlinkClick r:id="rId4"/>
              </a:rPr>
              <a:t> </a:t>
            </a:r>
            <a:r>
              <a:rPr lang="ru-RU" sz="2200" b="0" i="0" u="none" strike="noStrike" dirty="0" err="1">
                <a:solidFill>
                  <a:srgbClr val="3849F9"/>
                </a:solidFill>
                <a:effectLst/>
                <a:latin typeface="Bookman Old Style" panose="02050604050505020204" pitchFamily="18" charset="0"/>
                <a:hlinkClick r:id="rId4"/>
              </a:rPr>
              <a:t>дошкілля</a:t>
            </a:r>
            <a:r>
              <a:rPr lang="ru-RU" sz="2200" b="0" i="0" u="none" strike="noStrike" dirty="0">
                <a:solidFill>
                  <a:srgbClr val="3849F9"/>
                </a:solidFill>
                <a:effectLst/>
                <a:latin typeface="Bookman Old Style" panose="02050604050505020204" pitchFamily="18" charset="0"/>
                <a:hlinkClick r:id="rId4"/>
              </a:rPr>
              <a:t> </a:t>
            </a:r>
            <a:r>
              <a:rPr lang="ru-RU" sz="2200" b="0" i="0" u="none" strike="noStrike" dirty="0" err="1">
                <a:solidFill>
                  <a:srgbClr val="3849F9"/>
                </a:solidFill>
                <a:effectLst/>
                <a:latin typeface="Bookman Old Style" panose="02050604050505020204" pitchFamily="18" charset="0"/>
                <a:hlinkClick r:id="rId4"/>
              </a:rPr>
              <a:t>під</a:t>
            </a:r>
            <a:r>
              <a:rPr lang="ru-RU" sz="2200" b="0" i="0" u="none" strike="noStrike" dirty="0">
                <a:solidFill>
                  <a:srgbClr val="3849F9"/>
                </a:solidFill>
                <a:effectLst/>
                <a:latin typeface="Bookman Old Style" panose="02050604050505020204" pitchFamily="18" charset="0"/>
                <a:hlinkClick r:id="rId4"/>
              </a:rPr>
              <a:t> </a:t>
            </a:r>
            <a:r>
              <a:rPr lang="ru-RU" sz="2200" b="0" i="0" u="none" strike="noStrike" dirty="0" err="1">
                <a:solidFill>
                  <a:srgbClr val="3849F9"/>
                </a:solidFill>
                <a:effectLst/>
                <a:latin typeface="Bookman Old Style" panose="02050604050505020204" pitchFamily="18" charset="0"/>
                <a:hlinkClick r:id="rId4"/>
              </a:rPr>
              <a:t>крилами</a:t>
            </a:r>
            <a:r>
              <a:rPr lang="ru-RU" sz="2200" b="0" i="0" u="none" strike="noStrike" dirty="0">
                <a:solidFill>
                  <a:srgbClr val="3849F9"/>
                </a:solidFill>
                <a:effectLst/>
                <a:latin typeface="Bookman Old Style" panose="02050604050505020204" pitchFamily="18" charset="0"/>
                <a:hlinkClick r:id="rId4"/>
              </a:rPr>
              <a:t> </a:t>
            </a:r>
            <a:r>
              <a:rPr lang="ru-RU" sz="2200" b="0" i="0" u="none" strike="noStrike" dirty="0" err="1">
                <a:solidFill>
                  <a:srgbClr val="3849F9"/>
                </a:solidFill>
                <a:effectLst/>
                <a:latin typeface="Bookman Old Style" panose="02050604050505020204" pitchFamily="18" charset="0"/>
                <a:hlinkClick r:id="rId4"/>
              </a:rPr>
              <a:t>захисту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», 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які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доцільно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використовувати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спілкуванні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дітьми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дошкільного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віку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.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3F42C6-1023-8CF4-F18E-5049704655AE}"/>
              </a:ext>
            </a:extLst>
          </p:cNvPr>
          <p:cNvSpPr txBox="1"/>
          <p:nvPr/>
        </p:nvSpPr>
        <p:spPr>
          <a:xfrm>
            <a:off x="381001" y="5337215"/>
            <a:ext cx="942975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333333"/>
                </a:solidFill>
                <a:effectLst/>
                <a:latin typeface="innerspace"/>
              </a:rPr>
              <a:t>    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Колектив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запрошує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педагогів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надсилати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матеріали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відділу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МОН на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електронну</a:t>
            </a:r>
            <a:r>
              <a:rPr lang="ru-RU" sz="2200" dirty="0">
                <a:solidFill>
                  <a:srgbClr val="333333"/>
                </a:solidFill>
                <a:latin typeface="Bookman Old Style" panose="02050604050505020204" pitchFamily="18" charset="0"/>
              </a:rPr>
              <a:t> 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пошту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: </a:t>
            </a:r>
            <a:r>
              <a:rPr lang="ru-RU" sz="2200" b="0" i="0" u="none" strike="noStrike" dirty="0">
                <a:solidFill>
                  <a:srgbClr val="0023CE"/>
                </a:solidFill>
                <a:effectLst/>
                <a:latin typeface="Bookman Old Style" panose="02050604050505020204" pitchFamily="18" charset="0"/>
                <a:hlinkClick r:id="rId6"/>
              </a:rPr>
              <a:t>domon2010@ukr.net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 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із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позначкою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: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матеріали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до рубрики «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Сучасне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дошкілля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під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крилами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захисту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».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26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картинки детский сад для презентации">
            <a:extLst>
              <a:ext uri="{FF2B5EF4-FFF2-40B4-BE49-F238E27FC236}">
                <a16:creationId xmlns:a16="http://schemas.microsoft.com/office/drawing/2014/main" id="{39E62333-B205-1243-B8B9-57D3B2099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0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DAFB20-4457-734E-75BD-81FAD50A2093}"/>
              </a:ext>
            </a:extLst>
          </p:cNvPr>
          <p:cNvSpPr txBox="1"/>
          <p:nvPr/>
        </p:nvSpPr>
        <p:spPr>
          <a:xfrm>
            <a:off x="1926078" y="2215799"/>
            <a:ext cx="8550612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Педагогічна</a:t>
            </a:r>
            <a:r>
              <a:rPr lang="ru-RU" sz="40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взаємодія</a:t>
            </a:r>
            <a:r>
              <a:rPr lang="ru-RU" sz="40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з                                                </a:t>
            </a:r>
            <a:r>
              <a:rPr lang="ru-RU" sz="4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дітьми</a:t>
            </a:r>
            <a:r>
              <a:rPr lang="ru-RU" sz="40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4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зокрема</a:t>
            </a:r>
            <a:r>
              <a:rPr lang="ru-RU" sz="40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4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дітьми</a:t>
            </a:r>
            <a:r>
              <a:rPr lang="ru-RU" sz="40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                                                   з </a:t>
            </a:r>
            <a:r>
              <a:rPr lang="ru-RU" sz="4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особливими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освітніми</a:t>
            </a:r>
            <a:r>
              <a:rPr lang="ru-RU" sz="40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потребами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UA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634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63C97AC8-78D0-77F7-C7EF-E3B8D68C0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53EDA6F-8872-99FF-6549-4F0D33048BB8}"/>
              </a:ext>
            </a:extLst>
          </p:cNvPr>
          <p:cNvSpPr txBox="1"/>
          <p:nvPr/>
        </p:nvSpPr>
        <p:spPr>
          <a:xfrm>
            <a:off x="410385" y="44167"/>
            <a:ext cx="11126619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Кабінет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Міністрів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вніс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низку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змін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нормативно-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правових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актів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регулюють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для таких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листі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МОН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15.06.2022 № 1/6435-22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Щодо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забезпечення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осіб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особливими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освітніми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потребами» </a:t>
            </a:r>
            <a:r>
              <a:rPr lang="en-US" b="0" i="0" u="none" strike="noStrike" dirty="0">
                <a:solidFill>
                  <a:srgbClr val="25669C"/>
                </a:solidFill>
                <a:effectLst/>
                <a:latin typeface="Bookman Old Style" panose="02050604050505020204" pitchFamily="18" charset="0"/>
                <a:hlinkClick r:id="rId3"/>
              </a:rPr>
              <a:t>https://rada.info/upload/users_files/44037815/48dc32e4c875f746943d980e441df464.pdf</a:t>
            </a:r>
            <a:endParaRPr lang="ru-UA" dirty="0">
              <a:latin typeface="Bookman Old Style" panose="02050604050505020204" pitchFamily="18" charset="0"/>
            </a:endParaRPr>
          </a:p>
          <a:p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надано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роз’яснення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зазначені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вище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урахуванням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яких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здійснюватися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ООП у новому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F7CEEE-0563-632D-5F7C-9A94DEA5E1A0}"/>
              </a:ext>
            </a:extLst>
          </p:cNvPr>
          <p:cNvSpPr txBox="1"/>
          <p:nvPr/>
        </p:nvSpPr>
        <p:spPr>
          <a:xfrm>
            <a:off x="282454" y="2387606"/>
            <a:ext cx="1090420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пункту 5 Порядку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інклюзивного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закладах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затвердженого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постановою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10.04.2019 № 530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інклюзивних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групах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кількість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ООП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має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становити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більше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трьох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осіб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зокрема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• не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більше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однієї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яка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потребує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четвертого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чи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п’ятого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рівня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підтримки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• не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більше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двох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потребують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третього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рівня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підтримки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• не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більше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трьох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потребують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другого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рівня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підтримки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br>
              <a:rPr lang="ru-RU" sz="2200" dirty="0">
                <a:latin typeface="Bookman Old Style" panose="02050604050505020204" pitchFamily="18" charset="0"/>
              </a:rPr>
            </a:b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42C163-4E00-7E85-BB04-410E15D50AC9}"/>
              </a:ext>
            </a:extLst>
          </p:cNvPr>
          <p:cNvSpPr txBox="1"/>
          <p:nvPr/>
        </p:nvSpPr>
        <p:spPr>
          <a:xfrm>
            <a:off x="156148" y="5211517"/>
            <a:ext cx="1062012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   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разі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наявності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висновку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містить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інформації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рівень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підтримки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таку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розподіляють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групу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складності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порушень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урахуванням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рекомендацій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команди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психолого-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супроводу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 ООП (за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участю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фахівців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інклюзивно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-ресурсного центру).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br>
              <a:rPr lang="ru-RU" sz="2200" dirty="0">
                <a:latin typeface="Bookman Old Style" panose="02050604050505020204" pitchFamily="18" charset="0"/>
              </a:rPr>
            </a:br>
            <a:r>
              <a:rPr lang="ru-RU" sz="2200" dirty="0">
                <a:latin typeface="Bookman Old Style" panose="02050604050505020204" pitchFamily="18" charset="0"/>
              </a:rPr>
              <a:t> 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8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E266BDD6-0973-54E9-EAE3-CF83246AA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0A0269-33DE-AEBB-0336-8545C41B34BA}"/>
              </a:ext>
            </a:extLst>
          </p:cNvPr>
          <p:cNvSpPr txBox="1"/>
          <p:nvPr/>
        </p:nvSpPr>
        <p:spPr>
          <a:xfrm>
            <a:off x="171444" y="87154"/>
            <a:ext cx="11325224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 пункту 8 Порядку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разі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утворення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інклюзивної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групи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вводять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посаду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асистента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вихователя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забезпечує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особистісно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орієнтоване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спрямування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бере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участь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розробленні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виконанні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індивідуальної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розвитку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адаптує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матеріали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урахуванням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особливостей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навчально-пізнавальної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діяльності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ООП.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Посаду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асистента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вихователя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інклюзивної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групи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закладу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вводять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розрахунку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однієї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штатної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одиниці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одну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інклюзивну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групу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Педагогічне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навантаження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становить 36 год на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тиждень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відповідає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тарифній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ставці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Асистент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вихователя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-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це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призначає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посаду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керівник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закладу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здійснює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свою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діяльність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посадової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інструкції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A439BF-0BFC-DFC9-3B04-A5359E67A700}"/>
              </a:ext>
            </a:extLst>
          </p:cNvPr>
          <p:cNvSpPr txBox="1"/>
          <p:nvPr/>
        </p:nvSpPr>
        <p:spPr>
          <a:xfrm>
            <a:off x="142869" y="3903583"/>
            <a:ext cx="117443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Наказом МОН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17.11.2021 № 1236 «Про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затвердження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Умов допуску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асистента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 до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для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виконання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його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функцій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вимог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нього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hlinkClick r:id="rId3"/>
              </a:rPr>
              <a:t>https://zakon.rada.gov.ua/laws/show/z0073-22#Text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визначено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вимоги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асистента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порядок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його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допуску до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endParaRPr lang="ru-UA" sz="20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4F2F86-E238-C26E-34E3-0F47416519C7}"/>
              </a:ext>
            </a:extLst>
          </p:cNvPr>
          <p:cNvSpPr txBox="1"/>
          <p:nvPr/>
        </p:nvSpPr>
        <p:spPr>
          <a:xfrm>
            <a:off x="142869" y="5205769"/>
            <a:ext cx="113252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Детально про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надання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послуги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соціального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супроводу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час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інклюзивного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висвітлено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листі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МОН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19.08.2022 № 1/9540-22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Щодо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асистента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 в закладах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».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en-US" sz="2000" b="0" i="0" u="none" strike="noStrike" dirty="0">
                <a:solidFill>
                  <a:srgbClr val="25669C"/>
                </a:solidFill>
                <a:effectLst/>
                <a:latin typeface="Bookman Old Style" panose="02050604050505020204" pitchFamily="18" charset="0"/>
                <a:hlinkClick r:id="rId4"/>
              </a:rPr>
              <a:t>https://znayshov.com/News/Details/shchodo_asystenta_uchnia_dytyny_v_zakladakh_osvity</a:t>
            </a:r>
            <a:br>
              <a:rPr lang="ru-RU" sz="2000" dirty="0">
                <a:latin typeface="Bookman Old Style" panose="02050604050505020204" pitchFamily="18" charset="0"/>
              </a:rPr>
            </a:br>
            <a:endParaRPr lang="ru-UA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072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62B53565-34EE-16AA-05AE-6C4A1765C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975B6AC-84D2-FD69-D2FB-DBC5DE23EE3F}"/>
              </a:ext>
            </a:extLst>
          </p:cNvPr>
          <p:cNvSpPr txBox="1"/>
          <p:nvPr/>
        </p:nvSpPr>
        <p:spPr>
          <a:xfrm>
            <a:off x="161926" y="400110"/>
            <a:ext cx="1084897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З</a:t>
            </a: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арахування</a:t>
            </a:r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спеціальної</a:t>
            </a:r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групи</a:t>
            </a:r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закладу </a:t>
            </a: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</a:p>
          <a:p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В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ідповідно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пункту 32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Положення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інклюзивноресурсний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центр,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затвердженого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постановою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12.07.2017 № 545,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якщо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фахівці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ІРЦ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встановили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наявність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особи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особливих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освітніх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потреб,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висновок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комплексну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оцінку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розвитку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особи є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підставою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зарахування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спеціальних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груп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урахуванням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особливостей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розвитку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особи).</a:t>
            </a:r>
            <a:r>
              <a:rPr lang="ru-RU" sz="2200" dirty="0">
                <a:latin typeface="Bookman Old Style" panose="02050604050505020204" pitchFamily="18" charset="0"/>
              </a:rPr>
              <a:t>  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спеціальних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груп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зараховувати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потребують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рівня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підтримки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нижче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другого.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20CD15-1263-F037-E123-D57A3E6E1501}"/>
              </a:ext>
            </a:extLst>
          </p:cNvPr>
          <p:cNvSpPr txBox="1"/>
          <p:nvPr/>
        </p:nvSpPr>
        <p:spPr>
          <a:xfrm>
            <a:off x="161926" y="3657123"/>
            <a:ext cx="10848974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  Л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ист МОН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15.08.2023 № 12132-23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Щодо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надання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роз’яснень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комплектування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спеціальних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груп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закладах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en-US" sz="2200" dirty="0">
                <a:latin typeface="Bookman Old Style" panose="02050604050505020204" pitchFamily="18" charset="0"/>
                <a:hlinkClick r:id="rId3"/>
              </a:rPr>
              <a:t>https://mon.gov.ua/ua/npa/shodo-nadannya-rozyasnen-pro-komplektuvannya-specialnih-grup-u-zakladah-doshkilnoyi-osviti</a:t>
            </a:r>
            <a:r>
              <a:rPr lang="uk-UA" sz="2200" dirty="0">
                <a:latin typeface="Bookman Old Style" panose="02050604050505020204" pitchFamily="18" charset="0"/>
              </a:rPr>
              <a:t> </a:t>
            </a:r>
            <a:br>
              <a:rPr lang="ru-RU" sz="2200" dirty="0">
                <a:latin typeface="Bookman Old Style" panose="02050604050505020204" pitchFamily="18" charset="0"/>
              </a:rPr>
            </a:b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179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4129B101-A201-D4DA-668F-71A134B10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D64D8B-A1DC-8A6B-B1DF-8C2C0194E511}"/>
              </a:ext>
            </a:extLst>
          </p:cNvPr>
          <p:cNvSpPr txBox="1"/>
          <p:nvPr/>
        </p:nvSpPr>
        <p:spPr>
          <a:xfrm>
            <a:off x="333375" y="457290"/>
            <a:ext cx="11382375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NewRomanPSMT"/>
              </a:rPr>
              <a:t>  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Доречно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включати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ранкових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зустрічей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скориставшись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порадами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психологів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м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атеріали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допоможуть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ввести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тему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сьогоднішніх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подій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Паперовий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ляльковий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театр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дошкільнят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Стус Т.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Таємні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історії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маленьких та великих Перемог»;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Шатокін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О.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Чи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легко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жити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циклопам»;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Степула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А.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Світ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без меж»;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мультсеріал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Вулиця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сезам»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hlinkClick r:id="rId3"/>
              </a:rPr>
              <a:t>https://nus.org.ua/news/osvitnij-multserial-vulytsya-sezam-pokazuvatymut-v-ukrayini-z-27-bereznya/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мультфільм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«Скарлет».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br>
              <a:rPr lang="ru-RU" sz="2200" dirty="0">
                <a:latin typeface="Bookman Old Style" panose="02050604050505020204" pitchFamily="18" charset="0"/>
              </a:rPr>
            </a:b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921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0C6F63FB-65AF-2613-0976-6CA4A4B7E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A4F5D8-26A4-FE5C-377B-FDAD24A1F7B9}"/>
              </a:ext>
            </a:extLst>
          </p:cNvPr>
          <p:cNvSpPr txBox="1"/>
          <p:nvPr/>
        </p:nvSpPr>
        <p:spPr>
          <a:xfrm>
            <a:off x="1323976" y="166985"/>
            <a:ext cx="94011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Партнерство у </a:t>
            </a:r>
            <a:r>
              <a:rPr lang="ru-RU" sz="2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співпраці</a:t>
            </a:r>
            <a:r>
              <a:rPr lang="ru-RU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з батьками</a:t>
            </a:r>
            <a:br>
              <a:rPr lang="ru-RU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</a:br>
            <a:r>
              <a:rPr lang="ru-RU" sz="2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або</a:t>
            </a:r>
            <a:r>
              <a:rPr lang="ru-RU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законними</a:t>
            </a:r>
            <a:r>
              <a:rPr lang="ru-RU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представниками</a:t>
            </a:r>
            <a:r>
              <a:rPr lang="ru-RU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дітей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br>
              <a:rPr lang="ru-RU" sz="28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UA" sz="28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620F59-3888-2369-DA50-2545725368F1}"/>
              </a:ext>
            </a:extLst>
          </p:cNvPr>
          <p:cNvSpPr txBox="1"/>
          <p:nvPr/>
        </p:nvSpPr>
        <p:spPr>
          <a:xfrm>
            <a:off x="409576" y="1135128"/>
            <a:ext cx="1072515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Батьків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необхідно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ознайомити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протоколами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безпеки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ЗДО 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разі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повітряної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тривоги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правилами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евакуації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укриття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br>
              <a:rPr lang="ru-RU" dirty="0"/>
            </a:br>
            <a:endParaRPr lang="ru-U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83D711-06AB-36AE-8496-650DAF1762F2}"/>
              </a:ext>
            </a:extLst>
          </p:cNvPr>
          <p:cNvSpPr txBox="1"/>
          <p:nvPr/>
        </p:nvSpPr>
        <p:spPr>
          <a:xfrm>
            <a:off x="352426" y="1843148"/>
            <a:ext cx="110013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разі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формату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батьків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необхідно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ознайомити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його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особливостями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br>
              <a:rPr lang="ru-RU" sz="2000" dirty="0">
                <a:latin typeface="Bookman Old Style" panose="02050604050505020204" pitchFamily="18" charset="0"/>
              </a:rPr>
            </a:br>
            <a:endParaRPr lang="ru-UA" sz="2000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E13FF1-37AE-CE0C-C4CD-9F9AB335AFA7}"/>
              </a:ext>
            </a:extLst>
          </p:cNvPr>
          <p:cNvSpPr txBox="1"/>
          <p:nvPr/>
        </p:nvSpPr>
        <p:spPr>
          <a:xfrm>
            <a:off x="409575" y="2499496"/>
            <a:ext cx="10620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При </a:t>
            </a:r>
            <a:r>
              <a:rPr lang="ru-RU" sz="20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дистанційній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формі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організації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освітнього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процесу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в ЗДО</a:t>
            </a:r>
            <a:r>
              <a:rPr lang="ru-RU" sz="2000" dirty="0">
                <a:latin typeface="Bookman Old Style" panose="02050604050505020204" pitchFamily="18" charset="0"/>
              </a:rPr>
              <a:t>  не </a:t>
            </a:r>
            <a:r>
              <a:rPr lang="ru-RU" sz="2000" dirty="0" err="1">
                <a:latin typeface="Bookman Old Style" panose="02050604050505020204" pitchFamily="18" charset="0"/>
              </a:rPr>
              <a:t>варто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вимагати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щоденного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звіту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батьків</a:t>
            </a:r>
            <a:r>
              <a:rPr lang="ru-RU" sz="2000" dirty="0">
                <a:latin typeface="Bookman Old Style" panose="02050604050505020204" pitchFamily="18" charset="0"/>
              </a:rPr>
              <a:t> , </a:t>
            </a:r>
            <a:r>
              <a:rPr lang="ru-RU" sz="2000" dirty="0" err="1">
                <a:latin typeface="Bookman Old Style" panose="02050604050505020204" pitchFamily="18" charset="0"/>
              </a:rPr>
              <a:t>д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емонстрацію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досягнень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можливо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провести 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форматі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виставки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флешмобу і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дати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достатньо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часу для того,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щоб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батьки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змогли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долучитися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участі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endParaRPr lang="ru-UA" sz="20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D8055-9D3A-0937-50BD-39476DC18975}"/>
              </a:ext>
            </a:extLst>
          </p:cNvPr>
          <p:cNvSpPr txBox="1"/>
          <p:nvPr/>
        </p:nvSpPr>
        <p:spPr>
          <a:xfrm>
            <a:off x="314324" y="3906114"/>
            <a:ext cx="1062037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>
                <a:latin typeface="Bookman Old Style" panose="02050604050505020204" pitchFamily="18" charset="0"/>
              </a:rPr>
              <a:t>Варто </a:t>
            </a:r>
            <a:r>
              <a:rPr lang="ru-RU" sz="2000" dirty="0" err="1">
                <a:latin typeface="Bookman Old Style" panose="02050604050505020204" pitchFamily="18" charset="0"/>
              </a:rPr>
              <a:t>ознайомити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батьків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дітей</a:t>
            </a:r>
            <a:r>
              <a:rPr lang="ru-RU" sz="2000" dirty="0">
                <a:latin typeface="Bookman Old Style" panose="02050604050505020204" pitchFamily="18" charset="0"/>
              </a:rPr>
              <a:t> старшого </a:t>
            </a:r>
            <a:r>
              <a:rPr lang="ru-RU" sz="2000" dirty="0" err="1">
                <a:latin typeface="Bookman Old Style" panose="02050604050505020204" pitchFamily="18" charset="0"/>
              </a:rPr>
              <a:t>дошкільного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віку</a:t>
            </a:r>
            <a:r>
              <a:rPr lang="ru-RU" sz="2000" dirty="0">
                <a:latin typeface="Bookman Old Style" panose="02050604050505020204" pitchFamily="18" charset="0"/>
              </a:rPr>
              <a:t> з </a:t>
            </a:r>
            <a:r>
              <a:rPr lang="ru-RU" sz="2000" dirty="0" err="1">
                <a:latin typeface="Bookman Old Style" panose="02050604050505020204" pitchFamily="18" charset="0"/>
              </a:rPr>
              <a:t>інструментарієм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оцінювання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готовності</a:t>
            </a:r>
            <a:r>
              <a:rPr lang="ru-RU" sz="2000" dirty="0">
                <a:latin typeface="Bookman Old Style" panose="02050604050505020204" pitchFamily="18" charset="0"/>
              </a:rPr>
              <a:t> до </a:t>
            </a:r>
            <a:r>
              <a:rPr lang="ru-RU" sz="2000" dirty="0" err="1">
                <a:latin typeface="Bookman Old Style" panose="02050604050505020204" pitchFamily="18" charset="0"/>
              </a:rPr>
              <a:t>навчання</a:t>
            </a:r>
            <a:r>
              <a:rPr lang="ru-RU" sz="2000" dirty="0">
                <a:latin typeface="Bookman Old Style" panose="02050604050505020204" pitchFamily="18" charset="0"/>
              </a:rPr>
              <a:t> в </a:t>
            </a:r>
            <a:r>
              <a:rPr lang="ru-RU" sz="2000" dirty="0" err="1">
                <a:latin typeface="Bookman Old Style" panose="02050604050505020204" pitchFamily="18" charset="0"/>
              </a:rPr>
              <a:t>школі</a:t>
            </a:r>
            <a:r>
              <a:rPr lang="ru-RU" sz="2000" dirty="0">
                <a:latin typeface="Bookman Old Style" panose="02050604050505020204" pitchFamily="18" charset="0"/>
              </a:rPr>
              <a:t> «</a:t>
            </a:r>
            <a:r>
              <a:rPr lang="ru-RU" sz="2000" dirty="0" err="1">
                <a:latin typeface="Bookman Old Style" panose="02050604050505020204" pitchFamily="18" charset="0"/>
              </a:rPr>
              <a:t>Чарівні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перетворення</a:t>
            </a:r>
            <a:r>
              <a:rPr lang="ru-RU" sz="2000" dirty="0">
                <a:latin typeface="Bookman Old Style" panose="02050604050505020204" pitchFamily="18" charset="0"/>
              </a:rPr>
              <a:t>». </a:t>
            </a:r>
            <a:r>
              <a:rPr lang="en-US" sz="2000" dirty="0">
                <a:latin typeface="Bookman Old Style" panose="02050604050505020204" pitchFamily="18" charset="0"/>
                <a:hlinkClick r:id="rId3"/>
              </a:rPr>
              <a:t>https://mon.gov.ua/storage/app/media/doshkilna/2023/05/26.05.2023/Metod.rekom.Otsinka.hotovn.dyt.starshoho.doshkil.viku.26.05.2023.pdf</a:t>
            </a:r>
            <a:r>
              <a:rPr lang="uk-UA" sz="2000" dirty="0">
                <a:latin typeface="Bookman Old Style" panose="02050604050505020204" pitchFamily="18" charset="0"/>
              </a:rPr>
              <a:t> </a:t>
            </a:r>
            <a:endParaRPr lang="ru-UA" sz="2000" dirty="0">
              <a:latin typeface="Bookman Old Style" panose="020506040505050202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9C0B92-0FC1-A622-767E-3A3BD94D59B7}"/>
              </a:ext>
            </a:extLst>
          </p:cNvPr>
          <p:cNvSpPr txBox="1"/>
          <p:nvPr/>
        </p:nvSpPr>
        <p:spPr>
          <a:xfrm>
            <a:off x="609601" y="5604764"/>
            <a:ext cx="103250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Ресурсна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підтримка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батьків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М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атеріали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Всеукраїнського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тижня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взаємодії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батьками»,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розміщені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сайті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МОН.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529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C15A0C9D-4278-A3BC-2088-921D15095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BC397B-8A2B-67BE-7137-61AB26DF5CDC}"/>
              </a:ext>
            </a:extLst>
          </p:cNvPr>
          <p:cNvSpPr txBox="1"/>
          <p:nvPr/>
        </p:nvSpPr>
        <p:spPr>
          <a:xfrm>
            <a:off x="466725" y="1600199"/>
            <a:ext cx="11201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Закон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«Про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освіту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»;</a:t>
            </a:r>
            <a:endParaRPr lang="ru-RU" sz="28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Закон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«Про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дошкільну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освіту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</a:t>
            </a:r>
          </a:p>
          <a:p>
            <a:r>
              <a:rPr lang="ru-RU" sz="2800" dirty="0">
                <a:solidFill>
                  <a:srgbClr val="000000"/>
                </a:solidFill>
                <a:latin typeface="Bookman Old Style" panose="02050604050505020204" pitchFamily="18" charset="0"/>
              </a:rPr>
              <a:t>                          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uk-UA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hlinkClick r:id="rId3"/>
              </a:rPr>
              <a:t>https://data.rada.gov.ua/laws/show/2628-III#Text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  <a:endParaRPr lang="ru-RU" sz="20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Закон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«Про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охорону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дитинства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»;</a:t>
            </a:r>
            <a:endParaRPr lang="ru-RU" sz="28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Положення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про ЗДО</a:t>
            </a:r>
          </a:p>
          <a:p>
            <a:r>
              <a:rPr lang="ru-RU" sz="2800" dirty="0">
                <a:solidFill>
                  <a:srgbClr val="000000"/>
                </a:solidFill>
                <a:latin typeface="Bookman Old Style" panose="02050604050505020204" pitchFamily="18" charset="0"/>
              </a:rPr>
              <a:t>             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hlinkClick r:id="rId4"/>
              </a:rPr>
              <a:t>https://zakon.rada.gov.ua/laws/show/305-2003-%D0%BF#Text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  <a:endParaRPr lang="ru-RU" sz="20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Санітарний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регламент ДНЗ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</a:p>
          <a:p>
            <a:r>
              <a:rPr lang="ru-RU" sz="2800" dirty="0">
                <a:latin typeface="Bookman Old Style" panose="02050604050505020204" pitchFamily="18" charset="0"/>
              </a:rPr>
              <a:t>                  </a:t>
            </a:r>
            <a:r>
              <a:rPr lang="en-US" sz="2000" dirty="0">
                <a:latin typeface="Bookman Old Style" panose="02050604050505020204" pitchFamily="18" charset="0"/>
                <a:hlinkClick r:id="rId5"/>
              </a:rPr>
              <a:t>https://zakon.rada.gov.ua/laws/show/z0563-16</a:t>
            </a:r>
            <a:r>
              <a:rPr lang="en-US" sz="2800" dirty="0">
                <a:latin typeface="Bookman Old Style" panose="02050604050505020204" pitchFamily="18" charset="0"/>
                <a:hlinkClick r:id="rId5"/>
              </a:rPr>
              <a:t>#Text</a:t>
            </a:r>
            <a:r>
              <a:rPr lang="uk-UA" sz="2800" dirty="0">
                <a:latin typeface="Bookman Old Style" panose="02050604050505020204" pitchFamily="18" charset="0"/>
              </a:rPr>
              <a:t> .</a:t>
            </a:r>
            <a:br>
              <a:rPr lang="ru-RU" sz="2800" dirty="0">
                <a:latin typeface="Bookman Old Style" panose="02050604050505020204" pitchFamily="18" charset="0"/>
              </a:rPr>
            </a:br>
            <a:endParaRPr lang="ru-UA" sz="28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986F3A-7C8F-12F7-FCAE-B58DFEA5D770}"/>
              </a:ext>
            </a:extLst>
          </p:cNvPr>
          <p:cNvSpPr txBox="1"/>
          <p:nvPr/>
        </p:nvSpPr>
        <p:spPr>
          <a:xfrm>
            <a:off x="1952625" y="511788"/>
            <a:ext cx="82867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Н</a:t>
            </a:r>
            <a:r>
              <a:rPr lang="ru-RU" sz="4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ормативні</a:t>
            </a:r>
            <a:r>
              <a:rPr lang="ru-RU" sz="44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документи</a:t>
            </a:r>
            <a:endParaRPr lang="ru-UA" sz="44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24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и детский сад для презентации">
            <a:extLst>
              <a:ext uri="{FF2B5EF4-FFF2-40B4-BE49-F238E27FC236}">
                <a16:creationId xmlns:a16="http://schemas.microsoft.com/office/drawing/2014/main" id="{F40DA236-7DC5-0765-F2C3-76F0B03D3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0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6787CC-F5ED-63FC-FF7B-73C71E719AF2}"/>
              </a:ext>
            </a:extLst>
          </p:cNvPr>
          <p:cNvSpPr txBox="1"/>
          <p:nvPr/>
        </p:nvSpPr>
        <p:spPr>
          <a:xfrm>
            <a:off x="1704975" y="2104816"/>
            <a:ext cx="857249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Організаційно</a:t>
            </a:r>
            <a:r>
              <a:rPr lang="ru-RU" sz="44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-методична </a:t>
            </a:r>
            <a:r>
              <a:rPr lang="ru-RU" sz="4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підтримка</a:t>
            </a:r>
            <a:r>
              <a:rPr lang="ru-RU" sz="44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керівників</a:t>
            </a:r>
            <a:r>
              <a:rPr lang="ru-RU" sz="44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4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педагогів</a:t>
            </a:r>
            <a:r>
              <a:rPr lang="ru-RU" sz="44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ЗДО</a:t>
            </a:r>
            <a:r>
              <a:rPr lang="ru-RU" sz="44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br>
              <a:rPr lang="ru-RU" sz="4400" dirty="0">
                <a:latin typeface="Bookman Old Style" panose="02050604050505020204" pitchFamily="18" charset="0"/>
              </a:rPr>
            </a:br>
            <a:endParaRPr lang="ru-UA" sz="4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94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Діловодство у ЗНЗ та ДНЗ - zhrvos Jimdo-Page!">
            <a:extLst>
              <a:ext uri="{FF2B5EF4-FFF2-40B4-BE49-F238E27FC236}">
                <a16:creationId xmlns:a16="http://schemas.microsoft.com/office/drawing/2014/main" id="{5BD7D068-5077-CA30-2387-110CBB3CE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EA3AC4-32D9-6DFB-6FBC-BF536892B99F}"/>
              </a:ext>
            </a:extLst>
          </p:cNvPr>
          <p:cNvSpPr txBox="1"/>
          <p:nvPr/>
        </p:nvSpPr>
        <p:spPr>
          <a:xfrm>
            <a:off x="409575" y="209639"/>
            <a:ext cx="1059180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Напрями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підтримки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категорій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педагогів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щодо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рофесійних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стандартів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Керівник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(директор) закладу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Вихователь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закладу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»,</a:t>
            </a:r>
          </a:p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</a:p>
          <a:p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В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рахувати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Методичні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рекомендації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впровадження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професійного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стандарту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Керівник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(директор) закладу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та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Методичні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рекомендації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щодо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впровадження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професійного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стандарту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Вихователь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закладу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br>
              <a:rPr lang="ru-RU" sz="2200" dirty="0">
                <a:latin typeface="Bookman Old Style" panose="02050604050505020204" pitchFamily="18" charset="0"/>
              </a:rPr>
            </a:b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AA6387-B7EF-D2C0-77F0-531467F810CC}"/>
              </a:ext>
            </a:extLst>
          </p:cNvPr>
          <p:cNvSpPr txBox="1"/>
          <p:nvPr/>
        </p:nvSpPr>
        <p:spPr>
          <a:xfrm>
            <a:off x="266700" y="3348960"/>
            <a:ext cx="113728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Е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лектронний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журнал «Практика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управління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дошкільним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закладом» Цифрового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видавництва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Експертус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en-US" sz="2200" dirty="0">
                <a:latin typeface="Bookman Old Style" panose="02050604050505020204" pitchFamily="18" charset="0"/>
                <a:hlinkClick r:id="rId3"/>
              </a:rPr>
              <a:t>https://ezavdnz.expertus.com.ua/</a:t>
            </a:r>
            <a:endParaRPr lang="ru-U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A3C74C-05F5-C853-1938-27A690968FED}"/>
              </a:ext>
            </a:extLst>
          </p:cNvPr>
          <p:cNvSpPr txBox="1"/>
          <p:nvPr/>
        </p:nvSpPr>
        <p:spPr>
          <a:xfrm>
            <a:off x="266700" y="4331911"/>
            <a:ext cx="105918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Потребує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уваги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ідтримка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сайтів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наповнення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новим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змістом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ситуації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інформація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для психолого-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підтримки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батьків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добірка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українського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розвивального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контенту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вихованців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тощо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36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картинки детский сад для презентации">
            <a:extLst>
              <a:ext uri="{FF2B5EF4-FFF2-40B4-BE49-F238E27FC236}">
                <a16:creationId xmlns:a16="http://schemas.microsoft.com/office/drawing/2014/main" id="{D3A195E1-5C81-A307-E6A9-D59C494D7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7508"/>
            <a:ext cx="12192000" cy="720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C25848-4FED-3FFD-B5D2-86A8E1D2CC23}"/>
              </a:ext>
            </a:extLst>
          </p:cNvPr>
          <p:cNvSpPr txBox="1"/>
          <p:nvPr/>
        </p:nvSpPr>
        <p:spPr>
          <a:xfrm>
            <a:off x="2286000" y="2043410"/>
            <a:ext cx="74295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Організація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нових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умовах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атестації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працівників</a:t>
            </a:r>
            <a:r>
              <a:rPr lang="ru-RU" sz="48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br>
              <a:rPr lang="ru-RU" sz="48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UA" sz="48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01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Діловодство у ЗНЗ та ДНЗ - zhrvos Jimdo-Page!">
            <a:extLst>
              <a:ext uri="{FF2B5EF4-FFF2-40B4-BE49-F238E27FC236}">
                <a16:creationId xmlns:a16="http://schemas.microsoft.com/office/drawing/2014/main" id="{8D7CDEE4-1540-D33D-6A31-AED1E6C59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9EC489-B897-6FB3-AE9B-E4BA97A3416D}"/>
              </a:ext>
            </a:extLst>
          </p:cNvPr>
          <p:cNvSpPr txBox="1"/>
          <p:nvPr/>
        </p:nvSpPr>
        <p:spPr>
          <a:xfrm>
            <a:off x="257175" y="0"/>
            <a:ext cx="1102995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Наказом МОН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09.09.2022 № 805 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hlinkClick r:id="rId3"/>
              </a:rPr>
              <a:t>https://zakon.rada.gov.ua/laws/show/z1649-22#Text</a:t>
            </a:r>
            <a:r>
              <a:rPr lang="uk-UA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установлено,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кваліфікаційні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категорії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присвоєні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набрання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чинності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цим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наказом, є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дійсними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проведеної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згідно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Положенням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прийняли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посади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набрання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чинності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цим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наказом,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продовжують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працювати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закладах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вищу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спеціальностями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діяльності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посадою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вважаються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такими,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посаді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професійну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кваліфікацію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атестуються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відповідність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займаній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посаді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присвоєнням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кваліфікаційної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категорії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звань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як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такі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освіту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мінімальний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загальний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обсяг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загальна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тривалість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підвищення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кваліфікації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закладів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необхідний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їм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проходження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становить не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менше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ніж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120 годин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або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4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кредити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ЄКТС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упродовж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п’яти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27F13A-C0A4-5FE6-E6C6-EE3A61600932}"/>
              </a:ext>
            </a:extLst>
          </p:cNvPr>
          <p:cNvSpPr txBox="1"/>
          <p:nvPr/>
        </p:nvSpPr>
        <p:spPr>
          <a:xfrm>
            <a:off x="498868" y="5509200"/>
            <a:ext cx="955000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міжатестаційний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період</a:t>
            </a:r>
            <a:r>
              <a:rPr lang="ru-RU" sz="2200" dirty="0">
                <a:latin typeface="Bookman Old Style" panose="02050604050505020204" pitchFamily="18" charset="0"/>
              </a:rPr>
              <a:t>( п.7) (</a:t>
            </a:r>
            <a:r>
              <a:rPr lang="ru-RU" sz="2200" dirty="0" err="1">
                <a:latin typeface="Bookman Old Style" panose="02050604050505020204" pitchFamily="18" charset="0"/>
              </a:rPr>
              <a:t>проміжок</a:t>
            </a:r>
            <a:r>
              <a:rPr lang="ru-RU" sz="2200" dirty="0">
                <a:latin typeface="Bookman Old Style" panose="02050604050505020204" pitchFamily="18" charset="0"/>
              </a:rPr>
              <a:t> часу </a:t>
            </a:r>
            <a:r>
              <a:rPr lang="ru-RU" sz="2200" dirty="0" err="1">
                <a:latin typeface="Bookman Old Style" panose="02050604050505020204" pitchFamily="18" charset="0"/>
              </a:rPr>
              <a:t>між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проходженням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педагогічним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працівником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попередньої</a:t>
            </a:r>
            <a:r>
              <a:rPr lang="ru-RU" sz="2200" dirty="0">
                <a:latin typeface="Bookman Old Style" panose="02050604050505020204" pitchFamily="18" charset="0"/>
              </a:rPr>
              <a:t> та </a:t>
            </a:r>
            <a:r>
              <a:rPr lang="ru-RU" sz="2200" dirty="0" err="1">
                <a:latin typeface="Bookman Old Style" panose="02050604050505020204" pitchFamily="18" charset="0"/>
              </a:rPr>
              <a:t>наступної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атестації</a:t>
            </a:r>
            <a:r>
              <a:rPr lang="ru-RU" sz="2200" dirty="0">
                <a:latin typeface="Bookman Old Style" panose="02050604050505020204" pitchFamily="18" charset="0"/>
              </a:rPr>
              <a:t>) не </a:t>
            </a:r>
            <a:r>
              <a:rPr lang="ru-RU" sz="2200" dirty="0" err="1">
                <a:latin typeface="Bookman Old Style" panose="02050604050505020204" pitchFamily="18" charset="0"/>
              </a:rPr>
              <a:t>може</a:t>
            </a:r>
            <a:r>
              <a:rPr lang="ru-RU" sz="2200" dirty="0">
                <a:latin typeface="Bookman Old Style" panose="02050604050505020204" pitchFamily="18" charset="0"/>
              </a:rPr>
              <a:t> бути </a:t>
            </a:r>
            <a:r>
              <a:rPr lang="ru-RU" sz="2200" dirty="0" err="1">
                <a:latin typeface="Bookman Old Style" panose="02050604050505020204" pitchFamily="18" charset="0"/>
              </a:rPr>
              <a:t>меншим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ніж</a:t>
            </a:r>
            <a:r>
              <a:rPr lang="ru-RU" sz="2200" dirty="0">
                <a:latin typeface="Bookman Old Style" panose="02050604050505020204" pitchFamily="18" charset="0"/>
              </a:rPr>
              <a:t> 3 роки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843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FC254A2-8400-4C49-4A41-6C0CDCB6E7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3375" y="954107"/>
          <a:ext cx="114681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0514">
                  <a:extLst>
                    <a:ext uri="{9D8B030D-6E8A-4147-A177-3AD203B41FA5}">
                      <a16:colId xmlns:a16="http://schemas.microsoft.com/office/drawing/2014/main" val="3227306660"/>
                    </a:ext>
                  </a:extLst>
                </a:gridCol>
                <a:gridCol w="7107586">
                  <a:extLst>
                    <a:ext uri="{9D8B030D-6E8A-4147-A177-3AD203B41FA5}">
                      <a16:colId xmlns:a16="http://schemas.microsoft.com/office/drawing/2014/main" val="1903655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err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кваліфікаційна</a:t>
                      </a:r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категорія</a:t>
                      </a:r>
                      <a:endParaRPr lang="ru-UA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426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спеціаліст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»</a:t>
                      </a:r>
                      <a:r>
                        <a:rPr lang="ru-RU" sz="2000" dirty="0">
                          <a:latin typeface="Bookman Old Style" panose="02050604050505020204" pitchFamily="18" charset="0"/>
                        </a:rPr>
                        <a:t> </a:t>
                      </a:r>
                      <a:br>
                        <a:rPr lang="ru-RU" sz="2000" dirty="0">
                          <a:latin typeface="Bookman Old Style" panose="02050604050505020204" pitchFamily="18" charset="0"/>
                        </a:rPr>
                      </a:br>
                      <a:endParaRPr lang="ru-UA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через 1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рік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після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призначення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на посаду</a:t>
                      </a:r>
                      <a:r>
                        <a:rPr lang="ru-RU" sz="2000" dirty="0">
                          <a:latin typeface="Bookman Old Style" panose="02050604050505020204" pitchFamily="18" charset="0"/>
                        </a:rPr>
                        <a:t> </a:t>
                      </a:r>
                      <a:br>
                        <a:rPr lang="ru-RU" sz="2000" dirty="0">
                          <a:latin typeface="Bookman Old Style" panose="02050604050505020204" pitchFamily="18" charset="0"/>
                        </a:rPr>
                      </a:br>
                      <a:endParaRPr lang="ru-UA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26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спеціаліст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другої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категорії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» </a:t>
                      </a:r>
                      <a:endParaRPr lang="ru-UA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педагогічний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стаж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3років</a:t>
                      </a:r>
                      <a:b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</a:br>
                      <a:endParaRPr lang="ru-UA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64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спеціаліст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першої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категорії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» </a:t>
                      </a:r>
                      <a:endParaRPr lang="ru-UA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педагогічний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стаж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5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років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мають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право</a:t>
                      </a:r>
                      <a:b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</a:b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педагогічні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працівники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мають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освітній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рівень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фаховий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молодший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бакалавр (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освітньо-кваліфікаційний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рівень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молодший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спеціаліст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),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молодший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бакалавр, бакалавр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чи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магістр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освітньо-кваліфікаційний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рівень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спеціаліст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).</a:t>
                      </a:r>
                      <a:r>
                        <a:rPr lang="ru-RU" sz="2000" dirty="0">
                          <a:latin typeface="Bookman Old Style" panose="02050604050505020204" pitchFamily="18" charset="0"/>
                        </a:rPr>
                        <a:t> </a:t>
                      </a:r>
                      <a:br>
                        <a:rPr lang="ru-RU" sz="2000" dirty="0">
                          <a:latin typeface="Bookman Old Style" panose="02050604050505020204" pitchFamily="18" charset="0"/>
                        </a:rPr>
                      </a:br>
                      <a:endParaRPr lang="ru-UA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23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спеціаліст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вищої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категорії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»</a:t>
                      </a:r>
                      <a:endParaRPr lang="ru-UA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Bookman Old Style" panose="02050604050505020204" pitchFamily="18" charset="0"/>
                        </a:rPr>
                        <a:t>Педагогічний стаж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менше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ніж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7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років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2000" dirty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Присвоюють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педагогічному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працівникові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який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має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освітній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рівень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магістр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освітньо-кваліфікаційний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рівень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спеціаліст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)</a:t>
                      </a:r>
                      <a:endParaRPr lang="ru-UA" sz="20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33307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F3A3894-B7C6-0B42-A458-4433EA3FD244}"/>
              </a:ext>
            </a:extLst>
          </p:cNvPr>
          <p:cNvSpPr txBox="1"/>
          <p:nvPr/>
        </p:nvSpPr>
        <p:spPr>
          <a:xfrm>
            <a:off x="590550" y="0"/>
            <a:ext cx="116014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П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рисвоєння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кваліфікаційних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категорій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і                   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звань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працівникам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ЗДО</a:t>
            </a:r>
            <a:endParaRPr lang="ru-UA" sz="28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48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Діловодство у ЗНЗ та ДНЗ - zhrvos Jimdo-Page!">
            <a:extLst>
              <a:ext uri="{FF2B5EF4-FFF2-40B4-BE49-F238E27FC236}">
                <a16:creationId xmlns:a16="http://schemas.microsoft.com/office/drawing/2014/main" id="{A090CEBE-CD08-FCAF-4BFD-EA69182A1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83C3C8-6FD9-BD41-4089-DECDCE435949}"/>
              </a:ext>
            </a:extLst>
          </p:cNvPr>
          <p:cNvSpPr txBox="1"/>
          <p:nvPr/>
        </p:nvSpPr>
        <p:spPr>
          <a:xfrm>
            <a:off x="80962" y="381000"/>
            <a:ext cx="10787064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За результатами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атестації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(п.10)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педагогічні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звання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присвоюються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підтверджуються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)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педагогічним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працівникам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мають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кваліфікаційну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категорію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«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спеціаліст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першої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категорії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» / «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спеціаліст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вищої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категорії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» та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зокрема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упроваджують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поширюють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методики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компетентнісного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нові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освітні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технології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надають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професійну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підтримку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допомогу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педагогічним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працівникам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здійснюють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супервізію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беруть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участь у процедурах і заходах,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пов’язаних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із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забезпеченням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якості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впровадженням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інновацій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новацій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технологій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системі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були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визнані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переможцями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лауреатами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всеукраїнських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міжнародних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фахових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конкурсів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підготували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переможців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всеукраїнських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міжнародних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олімпіад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конкурсів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змагань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тощо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Педагогічне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звання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«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вихователь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-методист»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може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присвоюватися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музичним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керівникам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інструкторам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фізичної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культури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дошкільних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закладів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513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Діловодство у ЗНЗ та ДНЗ - zhrvos Jimdo-Page!">
            <a:extLst>
              <a:ext uri="{FF2B5EF4-FFF2-40B4-BE49-F238E27FC236}">
                <a16:creationId xmlns:a16="http://schemas.microsoft.com/office/drawing/2014/main" id="{6567039E-819B-D679-0636-2CEE27740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063FCE-1BB6-14DA-5400-84C5D6DFA350}"/>
              </a:ext>
            </a:extLst>
          </p:cNvPr>
          <p:cNvSpPr txBox="1"/>
          <p:nvPr/>
        </p:nvSpPr>
        <p:spPr>
          <a:xfrm>
            <a:off x="255980" y="4100275"/>
            <a:ext cx="108013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одання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заяви до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атестаційної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комісії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 на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позачергову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проводити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ься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20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грудня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F0F0E7-C954-CEEE-FE8E-4B05F27AFB3C}"/>
              </a:ext>
            </a:extLst>
          </p:cNvPr>
          <p:cNvSpPr txBox="1"/>
          <p:nvPr/>
        </p:nvSpPr>
        <p:spPr>
          <a:xfrm>
            <a:off x="327418" y="387340"/>
            <a:ext cx="1045606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    </a:t>
            </a: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Позачергова</a:t>
            </a:r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атестація</a:t>
            </a:r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(п</a:t>
            </a:r>
            <a:r>
              <a:rPr lang="ru-RU" sz="2200" i="0" dirty="0">
                <a:effectLst/>
                <a:latin typeface="Bookman Old Style" panose="02050604050505020204" pitchFamily="18" charset="0"/>
              </a:rPr>
              <a:t>.5)</a:t>
            </a:r>
            <a:r>
              <a:rPr lang="ru-RU" sz="2200" b="1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проводиться за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ініціативою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керівника:закладу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- у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разі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зниження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якості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педагогічної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діяльності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педагогічним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працівником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064040-14DD-CAE7-E82B-DD8834939A5C}"/>
              </a:ext>
            </a:extLst>
          </p:cNvPr>
          <p:cNvSpPr txBox="1"/>
          <p:nvPr/>
        </p:nvSpPr>
        <p:spPr>
          <a:xfrm>
            <a:off x="327417" y="1761426"/>
            <a:ext cx="1065847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  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Позачергова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атестація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( п.6)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педагогічного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працівника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може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проводиться за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його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ініціативою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та/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або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за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однією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з таких умов:</a:t>
            </a:r>
          </a:p>
          <a:p>
            <a:pPr algn="just"/>
            <a:r>
              <a:rPr lang="ru-RU" sz="2200" b="0" i="0" dirty="0">
                <a:effectLst/>
                <a:latin typeface="Bookman Old Style" panose="02050604050505020204" pitchFamily="18" charset="0"/>
              </a:rPr>
              <a:t>1)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визнання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переможцем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, лауреатом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фінальних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етапів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всеукраїнських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міжнародних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фахових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конкурсів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;</a:t>
            </a:r>
          </a:p>
          <a:p>
            <a:pPr algn="just"/>
            <a:r>
              <a:rPr lang="ru-RU" sz="2200" b="0" i="0" dirty="0">
                <a:effectLst/>
                <a:latin typeface="Bookman Old Style" panose="02050604050505020204" pitchFamily="18" charset="0"/>
              </a:rPr>
              <a:t>2)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наявності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освітньо-наукового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/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освітньо-творчого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наукового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ступеня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;</a:t>
            </a:r>
          </a:p>
          <a:p>
            <a:pPr algn="just"/>
            <a:r>
              <a:rPr lang="ru-RU" sz="2200" b="0" i="0" dirty="0">
                <a:effectLst/>
                <a:latin typeface="Bookman Old Style" panose="02050604050505020204" pitchFamily="18" charset="0"/>
              </a:rPr>
              <a:t>3)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успішного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проходження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сертифікації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0509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Діловодство у ЗНЗ та ДНЗ - zhrvos Jimdo-Page!">
            <a:extLst>
              <a:ext uri="{FF2B5EF4-FFF2-40B4-BE49-F238E27FC236}">
                <a16:creationId xmlns:a16="http://schemas.microsoft.com/office/drawing/2014/main" id="{029974FC-4412-441F-7EB0-202D75764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45352B-C62B-D715-906C-18FA64BE1C5E}"/>
              </a:ext>
            </a:extLst>
          </p:cNvPr>
          <p:cNvSpPr txBox="1"/>
          <p:nvPr/>
        </p:nvSpPr>
        <p:spPr>
          <a:xfrm>
            <a:off x="1228726" y="367010"/>
            <a:ext cx="100107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Створення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повноважень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                             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атестаційних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комісій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I та ІІ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рівня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br>
              <a:rPr lang="ru-RU" sz="2800" dirty="0">
                <a:latin typeface="Bookman Old Style" panose="02050604050505020204" pitchFamily="18" charset="0"/>
              </a:rPr>
            </a:br>
            <a:endParaRPr lang="ru-UA" sz="28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D0961F-274E-9EC7-F246-24DB8C79AAFD}"/>
              </a:ext>
            </a:extLst>
          </p:cNvPr>
          <p:cNvSpPr txBox="1"/>
          <p:nvPr/>
        </p:nvSpPr>
        <p:spPr>
          <a:xfrm>
            <a:off x="204787" y="1432441"/>
            <a:ext cx="1122997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Атестаційні</a:t>
            </a:r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комісії</a:t>
            </a:r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I </a:t>
            </a: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рівня</a:t>
            </a:r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створюють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закладах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відокремлених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структурних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підрозділах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працює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15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більше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їхніх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повноважень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належить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присвоєння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підтвердження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кваліфікаційних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категорій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звань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педагогам закладу,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крім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керівників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Атестаційні</a:t>
            </a:r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комісії</a:t>
            </a:r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II </a:t>
            </a:r>
            <a:r>
              <a:rPr lang="ru-RU" sz="22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рівня</a:t>
            </a:r>
            <a:r>
              <a:rPr lang="ru-RU" sz="22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створюють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 органах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управління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сфері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їхніх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повноважень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належать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керівників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закладів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відокремлених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структурних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підрозділів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встановлення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або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невідповідності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займаній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посаді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встановлення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підтвердження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 тарифного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розряду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присвоєння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підтвердження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кваліфікаційних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категорій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звань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педагогам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закладів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яких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працює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менше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                          15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розгляд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апеляцій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рішення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атестаційних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комісій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I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рівня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br>
              <a:rPr lang="ru-RU" sz="2200" dirty="0">
                <a:latin typeface="Bookman Old Style" panose="02050604050505020204" pitchFamily="18" charset="0"/>
              </a:rPr>
            </a:b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074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Діловодство у ЗНЗ та ДНЗ - zhrvos Jimdo-Page!">
            <a:extLst>
              <a:ext uri="{FF2B5EF4-FFF2-40B4-BE49-F238E27FC236}">
                <a16:creationId xmlns:a16="http://schemas.microsoft.com/office/drawing/2014/main" id="{BFEE4052-A61C-8E29-5B2A-294EA3277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75FD62-2514-8800-4831-1CBEFAC494B0}"/>
              </a:ext>
            </a:extLst>
          </p:cNvPr>
          <p:cNvSpPr txBox="1"/>
          <p:nvPr/>
        </p:nvSpPr>
        <p:spPr>
          <a:xfrm>
            <a:off x="152399" y="104776"/>
            <a:ext cx="10715626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    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А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тестаційні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комісії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10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жовтня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поточного року :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Складають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затверджують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список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підлягають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черговій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наступному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календарному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випадку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відсутності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підлягає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черговій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списку, за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його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заявою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поданою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пізніше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20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грудня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поточного календарного року,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атестаційна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комісія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включає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його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списків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підлягають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черговій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атестації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A5EE6A-E051-820E-630A-7E210D0F8EEE}"/>
              </a:ext>
            </a:extLst>
          </p:cNvPr>
          <p:cNvSpPr txBox="1"/>
          <p:nvPr/>
        </p:nvSpPr>
        <p:spPr>
          <a:xfrm>
            <a:off x="514348" y="2770464"/>
            <a:ext cx="1027747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проведення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позачергової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атестації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атестаційна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комісія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затверджує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окремий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список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підлягають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позачерговій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визначає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строки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проведення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подання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ними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документів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C04635-D69F-BBDA-FBD0-0F0BD5278806}"/>
              </a:ext>
            </a:extLst>
          </p:cNvPr>
          <p:cNvSpPr txBox="1"/>
          <p:nvPr/>
        </p:nvSpPr>
        <p:spPr>
          <a:xfrm>
            <a:off x="304800" y="4192458"/>
            <a:ext cx="10715626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Враховуючи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суттєві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щодо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можливістю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присвоєння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кваліфікаційних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категорій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працівникам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рівень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фаховий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молодший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бакалавр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освітньо-кваліфікаційний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рівень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молодший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спеціаліст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),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молодший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бакалавр, бакалавр та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відповідний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педагогічний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стаж,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рекомендуємо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включити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списки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позачергову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атестацію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наступному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календарному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таких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працівників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.</a:t>
            </a:r>
            <a:r>
              <a:rPr lang="ru-RU" dirty="0"/>
              <a:t> </a:t>
            </a:r>
            <a:br>
              <a:rPr lang="ru-RU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43943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картинки детский сад для презентации">
            <a:extLst>
              <a:ext uri="{FF2B5EF4-FFF2-40B4-BE49-F238E27FC236}">
                <a16:creationId xmlns:a16="http://schemas.microsoft.com/office/drawing/2014/main" id="{93242F21-FACB-BA9E-00D6-621C51682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7508"/>
            <a:ext cx="12192000" cy="720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24D425-2852-B13F-5DFD-6690D7E0B8E2}"/>
              </a:ext>
            </a:extLst>
          </p:cNvPr>
          <p:cNvSpPr txBox="1"/>
          <p:nvPr/>
        </p:nvSpPr>
        <p:spPr>
          <a:xfrm>
            <a:off x="2743200" y="2381935"/>
            <a:ext cx="6705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Організація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харчування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в ЗДО</a:t>
            </a:r>
            <a:r>
              <a:rPr lang="ru-RU" sz="48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br>
              <a:rPr lang="ru-RU" sz="48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UA" sz="48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32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19D509C-FCCB-A219-B641-44774656C5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772740"/>
              </p:ext>
            </p:extLst>
          </p:nvPr>
        </p:nvGraphicFramePr>
        <p:xfrm>
          <a:off x="419100" y="723901"/>
          <a:ext cx="11182350" cy="571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7FB6F86-EC9A-8746-E69F-47320BF94180}"/>
              </a:ext>
            </a:extLst>
          </p:cNvPr>
          <p:cNvSpPr txBox="1"/>
          <p:nvPr/>
        </p:nvSpPr>
        <p:spPr>
          <a:xfrm>
            <a:off x="419101" y="54530"/>
            <a:ext cx="115443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Основні</a:t>
            </a:r>
            <a:r>
              <a:rPr lang="ru-RU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напрями</a:t>
            </a:r>
            <a:r>
              <a:rPr lang="ru-RU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роботи</a:t>
            </a:r>
            <a:r>
              <a:rPr lang="ru-RU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у 2023-2024 </a:t>
            </a:r>
            <a:r>
              <a:rPr lang="ru-RU" sz="2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навчальному</a:t>
            </a:r>
            <a:r>
              <a:rPr lang="ru-RU" sz="2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році</a:t>
            </a:r>
            <a:endParaRPr lang="ru-UA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1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Діловодство у ЗНЗ та ДНЗ - zhrvos Jimdo-Page!">
            <a:extLst>
              <a:ext uri="{FF2B5EF4-FFF2-40B4-BE49-F238E27FC236}">
                <a16:creationId xmlns:a16="http://schemas.microsoft.com/office/drawing/2014/main" id="{469C580F-FEE7-8C3A-0510-08059CEC4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E0AA1C-D4EC-9F35-1E08-0BEBF5C7DC9C}"/>
              </a:ext>
            </a:extLst>
          </p:cNvPr>
          <p:cNvSpPr txBox="1"/>
          <p:nvPr/>
        </p:nvSpPr>
        <p:spPr>
          <a:xfrm>
            <a:off x="257176" y="228600"/>
            <a:ext cx="1053465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харчування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ЗДО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здійснюється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постанови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Кабінету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Міністрів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24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березня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2021 р. № 305 «Про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затвердження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норм та Порядку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харчування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закладах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дитячих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закладах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оздоровлення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відпочинку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із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змінами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</a:p>
          <a:p>
            <a:r>
              <a:rPr lang="en-US" sz="2200" dirty="0">
                <a:latin typeface="Bookman Old Style" panose="02050604050505020204" pitchFamily="18" charset="0"/>
                <a:hlinkClick r:id="rId3"/>
              </a:rPr>
              <a:t>https://zakon.rada.gov.ua/laws/show/305-2021-%D0%BF#Text</a:t>
            </a:r>
            <a:endParaRPr lang="uk-UA" sz="2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D88F8F-F0B3-65BE-8246-8B2510DBE140}"/>
              </a:ext>
            </a:extLst>
          </p:cNvPr>
          <p:cNvSpPr txBox="1"/>
          <p:nvPr/>
        </p:nvSpPr>
        <p:spPr>
          <a:xfrm>
            <a:off x="257177" y="2025908"/>
            <a:ext cx="1094422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                       При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відключенні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електроенергії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: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 холодильнику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потрібно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дотримувати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температури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+4°С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або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нижче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у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морозильній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камері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— не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вище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ніж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- 4°С (холодильники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слід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забезпечити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термометрами для контролю температурного режиму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зберігання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);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відключенні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електроенергії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дверцята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холодильника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морозильної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камери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необхідно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тримати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закритими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щоб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потрапляло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тепле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повітря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адже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такому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випадку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продукти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залишаються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безпечними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4 год у холодильнику, 48 год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повній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морозилці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24 год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напівпорожній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морозильній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камері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разі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відключення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електроенергії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понад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4 год у холодильник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необхідно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помістити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контейнери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із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замороженою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водою,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допоможе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утримати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холод (за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можливості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необхідно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придбати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сухий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або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блоковий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лід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потрібно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зберігатив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морозильній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камері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подальшого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використання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холодильнику);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47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Діловодство у ЗНЗ та ДНЗ - zhrvos Jimdo-Page!">
            <a:extLst>
              <a:ext uri="{FF2B5EF4-FFF2-40B4-BE49-F238E27FC236}">
                <a16:creationId xmlns:a16="http://schemas.microsoft.com/office/drawing/2014/main" id="{E17FEDD3-F805-C7B5-7D11-5EFA49F0A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B8AC9D-CC76-4863-A450-485ED7434E27}"/>
              </a:ext>
            </a:extLst>
          </p:cNvPr>
          <p:cNvSpPr txBox="1"/>
          <p:nvPr/>
        </p:nvSpPr>
        <p:spPr>
          <a:xfrm>
            <a:off x="400049" y="323851"/>
            <a:ext cx="1059180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харчові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продукти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які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швидко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псуються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можна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зберігати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у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термоконтейнері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(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термопакетах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) з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холодоелементами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а також у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погребі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чи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підвалі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в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закритих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ємностях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не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потрібно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пробувати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на смак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їжу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яку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зберігали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без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дотримання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відповідних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температурних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умов,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щоб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перевірити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її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якість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безпечність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(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якщо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виникли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сумніви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щодо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безпечності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їжі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зокрема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незвичний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запах,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колір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консистенція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текстура),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її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не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можна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споживати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не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реалізовувати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продукти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що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швидко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псуються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якщо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вони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зберігалися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в холодильнику при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температурі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вище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ніж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15 °</a:t>
            </a:r>
            <a:r>
              <a:rPr lang="en-US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C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протягом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4 год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або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більше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(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наприклад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м’ясо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птиця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, риба, молоко);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SymbolMT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розморожені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харчові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продукти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заморожувати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повторно заборонено.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26A212-836D-F806-6D61-9E0D33C3A2F2}"/>
              </a:ext>
            </a:extLst>
          </p:cNvPr>
          <p:cNvSpPr txBox="1"/>
          <p:nvPr/>
        </p:nvSpPr>
        <p:spPr>
          <a:xfrm>
            <a:off x="590551" y="4478835"/>
            <a:ext cx="104012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>
                <a:solidFill>
                  <a:srgbClr val="000000"/>
                </a:solidFill>
                <a:effectLst/>
                <a:latin typeface="TimesNewRomanPSMT"/>
              </a:rPr>
              <a:t>    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разі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встановлення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недоброякісності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харчових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продуктів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та/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або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готових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страв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виявлення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нестачі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або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надлишку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харчового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продукту та/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або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готової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страви,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складають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акт бракеражу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трьох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примірниках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br>
              <a:rPr lang="ru-RU" sz="2200" dirty="0">
                <a:latin typeface="Bookman Old Style" panose="02050604050505020204" pitchFamily="18" charset="0"/>
              </a:rPr>
            </a:b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14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картинки детский сад для презентации">
            <a:extLst>
              <a:ext uri="{FF2B5EF4-FFF2-40B4-BE49-F238E27FC236}">
                <a16:creationId xmlns:a16="http://schemas.microsoft.com/office/drawing/2014/main" id="{83A6E76F-F66E-C7F1-297C-90D481558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608"/>
            <a:ext cx="12192000" cy="720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0BA09A-0303-E0C0-F473-497ED565C9EF}"/>
              </a:ext>
            </a:extLst>
          </p:cNvPr>
          <p:cNvSpPr txBox="1"/>
          <p:nvPr/>
        </p:nvSpPr>
        <p:spPr>
          <a:xfrm>
            <a:off x="2352675" y="2205604"/>
            <a:ext cx="786765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Зберігаємо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40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розвиваємо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 </a:t>
            </a:r>
            <a:r>
              <a:rPr lang="ru-RU" sz="40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українське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b="1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дошкілля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!</a:t>
            </a:r>
          </a:p>
          <a:p>
            <a:pPr algn="ctr"/>
            <a:endParaRPr lang="ru-RU" sz="4000" b="1" dirty="0">
              <a:solidFill>
                <a:schemeClr val="accent5">
                  <a:lumMod val="75000"/>
                </a:schemeClr>
              </a:solidFill>
              <a:effectLst/>
              <a:latin typeface="Bookman Old Style" panose="02050604050505020204" pitchFamily="18" charset="0"/>
            </a:endParaRPr>
          </a:p>
          <a:p>
            <a:pPr algn="ctr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ДЯКУЮ ЗА УВАГУ! </a:t>
            </a:r>
            <a:b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UA" sz="40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44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картинки детский сад для презентации">
            <a:extLst>
              <a:ext uri="{FF2B5EF4-FFF2-40B4-BE49-F238E27FC236}">
                <a16:creationId xmlns:a16="http://schemas.microsoft.com/office/drawing/2014/main" id="{0976AC6B-3DAD-8330-0322-81757F621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7508"/>
            <a:ext cx="12192000" cy="720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37294-F87C-631E-CBD6-0E60B191D406}"/>
              </a:ext>
            </a:extLst>
          </p:cNvPr>
          <p:cNvSpPr txBox="1"/>
          <p:nvPr/>
        </p:nvSpPr>
        <p:spPr>
          <a:xfrm>
            <a:off x="2038349" y="2138660"/>
            <a:ext cx="837247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4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Організація</a:t>
            </a:r>
            <a:r>
              <a:rPr lang="ru-RU" sz="44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4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підтримка</a:t>
            </a:r>
            <a:r>
              <a:rPr lang="ru-RU" sz="44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безпечного</a:t>
            </a:r>
            <a:r>
              <a:rPr lang="ru-RU" sz="44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44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простору.</a:t>
            </a:r>
            <a:br>
              <a:rPr lang="ru-RU" sz="44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</a:br>
            <a:endParaRPr lang="ru-UA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72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8E2C45B3-B58F-D9FF-8797-F04105E68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C3C16B-B35A-07C8-EAD6-8B6E61DF6279}"/>
              </a:ext>
            </a:extLst>
          </p:cNvPr>
          <p:cNvSpPr txBox="1"/>
          <p:nvPr/>
        </p:nvSpPr>
        <p:spPr>
          <a:xfrm>
            <a:off x="385763" y="533400"/>
            <a:ext cx="1055846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Детальний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опис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безпечного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простору в ЗДО представлено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листі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МОН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22.06.2023 № 1/8820-23 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hlinkClick r:id="rId3"/>
              </a:rPr>
              <a:t>https://document.vobu.ua/doc/20325</a:t>
            </a:r>
            <a:r>
              <a:rPr lang="uk-UA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керівників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розроблено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Пам’ятку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щодо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роботи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охорони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безпеки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життєдіяльності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DEA858-F85F-B367-F6BE-97185A5F1481}"/>
              </a:ext>
            </a:extLst>
          </p:cNvPr>
          <p:cNvSpPr txBox="1"/>
          <p:nvPr/>
        </p:nvSpPr>
        <p:spPr>
          <a:xfrm>
            <a:off x="385764" y="2659559"/>
            <a:ext cx="1055846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Рекомендації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цього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питання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розробили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фахівці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ЮНІСЕФ,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Освіторія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Смарт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розміщено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сайті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МОН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705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7231ED8E-F02C-2C16-06EA-F09081A12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DBAF64D-CF4A-0C02-8325-277E1EA7AFE3}"/>
              </a:ext>
            </a:extLst>
          </p:cNvPr>
          <p:cNvSpPr txBox="1"/>
          <p:nvPr/>
        </p:nvSpPr>
        <p:spPr>
          <a:xfrm>
            <a:off x="209551" y="0"/>
            <a:ext cx="1107453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запобігання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травматизму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серед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учасників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систематично в ЗДО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необхідно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проводити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нформаційно-роз’яснювальну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роботу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щодо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дотримання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алгоритму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разі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виникнення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пожеж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інших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надзвичайних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ситуацій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виконання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заходів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щодо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запобігання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виникненню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інструктажі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питань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охорони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безпеки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життєдіяльності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охорони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здоров’я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радіаційної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безпеки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цивільного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захисту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безпеки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дорожнього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руху,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безпеки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побуті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тощо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4C4511-027B-82FB-490C-4EB1DEAED93F}"/>
              </a:ext>
            </a:extLst>
          </p:cNvPr>
          <p:cNvSpPr txBox="1"/>
          <p:nvPr/>
        </p:nvSpPr>
        <p:spPr>
          <a:xfrm>
            <a:off x="209551" y="2800767"/>
            <a:ext cx="1084107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Окремі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питання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безпечного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простору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визначено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листі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МОН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31.05.2023 № 4/1798-23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Рекомендації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щодо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діяльності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закладів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літній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період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умовах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воєнного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стану»,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листі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МОН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20.06.2023 № 1/8820 «Про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безпечного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простору в закладах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обладнання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укриттів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», а також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інтерактивному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Кейсі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безпеки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hlinkClick r:id="rId3"/>
              </a:rPr>
              <a:t>https://nus.org.ua/news/kejs-bezpeky-normatyvno-pravova-baza-dokumenty-z-ohorony-pratsi-j-bzhd-dodatkova-literatura-j-videoteka-dlya-doshkillya/</a:t>
            </a:r>
            <a:r>
              <a:rPr lang="uk-UA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7790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и детский сад для презентации">
            <a:extLst>
              <a:ext uri="{FF2B5EF4-FFF2-40B4-BE49-F238E27FC236}">
                <a16:creationId xmlns:a16="http://schemas.microsoft.com/office/drawing/2014/main" id="{F8535BD6-259B-CD16-1007-AF61FCAD9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7508"/>
            <a:ext cx="12192000" cy="720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2F0165-C448-015E-5432-D8939EB63CFC}"/>
              </a:ext>
            </a:extLst>
          </p:cNvPr>
          <p:cNvSpPr txBox="1"/>
          <p:nvPr/>
        </p:nvSpPr>
        <p:spPr>
          <a:xfrm>
            <a:off x="2266950" y="1309985"/>
            <a:ext cx="79438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Організація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процесу</a:t>
            </a:r>
            <a:b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</a:b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в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різних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форматах і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подолання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освітніх</a:t>
            </a:r>
            <a:r>
              <a:rPr lang="ru-RU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48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втрат</a:t>
            </a:r>
            <a:r>
              <a:rPr lang="ru-RU" sz="4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br>
              <a:rPr lang="ru-RU" sz="4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UA" sz="48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28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іловодство у ЗНЗ та ДНЗ - zhrvos Jimdo-Page!">
            <a:extLst>
              <a:ext uri="{FF2B5EF4-FFF2-40B4-BE49-F238E27FC236}">
                <a16:creationId xmlns:a16="http://schemas.microsoft.com/office/drawing/2014/main" id="{23D9D5AC-72F0-E37C-C22A-4748B8E18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AD7829-1754-8CA2-405D-52C3D05F0D75}"/>
              </a:ext>
            </a:extLst>
          </p:cNvPr>
          <p:cNvSpPr txBox="1"/>
          <p:nvPr/>
        </p:nvSpPr>
        <p:spPr>
          <a:xfrm>
            <a:off x="171450" y="1750457"/>
            <a:ext cx="11058524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Основні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вимоги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дистанційній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визначено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листах МОН «Про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рекомендації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працівників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закладів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період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воєнного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стану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02.04.2022 № 1/3845-22 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NewRomanPSMT"/>
                <a:hlinkClick r:id="rId3"/>
              </a:rPr>
              <a:t>https://mon.gov.ua/ua/npa/pro-rekomendaciyi-dlya-pracivnikiv-zakladiv-doshkilnoyi-osviti-na-period-diyi-voyennogo-stanu-v-ukrayini</a:t>
            </a:r>
            <a:r>
              <a:rPr lang="uk-UA" sz="2200" b="0" i="0" dirty="0">
                <a:solidFill>
                  <a:srgbClr val="000000"/>
                </a:solidFill>
                <a:effectLst/>
                <a:latin typeface="TimesNewRomanPSMT"/>
              </a:rPr>
              <a:t>,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NewRomanPSMT"/>
              </a:rPr>
              <a:t> «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окремі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питання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діяльності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закладів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2022/2023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навчальному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27.07.2022 № 1/8504-22, 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безпечного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простору в закладах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обладнання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укриттів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20.06.2023 № 1/8820-23 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NewRomanPSMT"/>
                <a:hlinkClick r:id="rId4"/>
              </a:rPr>
              <a:t>https://mon.gov.ua/ua/npa/pro-organizaciyu-bezpechnogo-osvitnogo-prostoru-v-zakladah-doshkilnoyi-osviti-ta-obladnannya-ukrittiv</a:t>
            </a:r>
            <a:r>
              <a:rPr lang="uk-UA" sz="22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NewRomanPSMT"/>
              </a:rPr>
              <a:t>.</a:t>
            </a:r>
            <a:r>
              <a:rPr lang="ru-RU" sz="2200" dirty="0"/>
              <a:t> </a:t>
            </a:r>
            <a:br>
              <a:rPr lang="ru-RU" sz="2200" dirty="0"/>
            </a:br>
            <a:endParaRPr lang="ru-UA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2F7941-E9A5-8633-4F05-D0E96F14D0FE}"/>
              </a:ext>
            </a:extLst>
          </p:cNvPr>
          <p:cNvSpPr txBox="1"/>
          <p:nvPr/>
        </p:nvSpPr>
        <p:spPr>
          <a:xfrm>
            <a:off x="47626" y="182732"/>
            <a:ext cx="11058524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Нормативною основою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процесу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ЗДО у 2023/2024 н. р. є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Базовий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компонент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hlinkClick r:id="rId5"/>
              </a:rPr>
              <a:t>https://ezavdnz.mcfr.ua/book?bid=37876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Методичні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рекомендації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оновленого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Базового компонента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</a:t>
            </a:r>
            <a:r>
              <a:rPr lang="en-US" dirty="0">
                <a:latin typeface="Bookman Old Style" panose="02050604050505020204" pitchFamily="18" charset="0"/>
                <a:hlinkClick r:id="rId6"/>
              </a:rPr>
              <a:t>https://osvita.ua/legislation/doshkilna-osvita/81519/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endParaRPr lang="ru-UA" dirty="0"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036F26-73AB-1DEF-65A1-EE64BA4F290D}"/>
              </a:ext>
            </a:extLst>
          </p:cNvPr>
          <p:cNvSpPr txBox="1"/>
          <p:nvPr/>
        </p:nvSpPr>
        <p:spPr>
          <a:xfrm>
            <a:off x="119062" y="5231368"/>
            <a:ext cx="1061561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Наказ МОН «Про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затвердження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гранично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допустимого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навантаження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дошкільних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навчальних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закладах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різних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типів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власності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».</a:t>
            </a:r>
            <a:r>
              <a:rPr lang="en-US" sz="2000" b="0" i="0" u="none" strike="noStrike" dirty="0">
                <a:solidFill>
                  <a:srgbClr val="0639F2"/>
                </a:solidFill>
                <a:effectLst/>
                <a:latin typeface="Bookman Old Style" panose="02050604050505020204" pitchFamily="18" charset="0"/>
                <a:hlinkClick r:id="rId7"/>
              </a:rPr>
              <a:t> </a:t>
            </a:r>
            <a:r>
              <a:rPr lang="en-US" b="0" i="0" u="none" strike="noStrike" dirty="0">
                <a:solidFill>
                  <a:srgbClr val="0639F2"/>
                </a:solidFill>
                <a:effectLst/>
                <a:latin typeface="Bookman Old Style" panose="02050604050505020204" pitchFamily="18" charset="0"/>
                <a:hlinkClick r:id="rId7"/>
              </a:rPr>
              <a:t>https://zakon.rada.gov.ua/laws/show/z0520-15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endParaRPr lang="ru-UA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1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C123A-D87D-1C94-870F-FC69FDD74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22D323-FD19-2278-D652-19668B7CA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4" name="Picture 6" descr="картинки детский сад для презентации">
            <a:extLst>
              <a:ext uri="{FF2B5EF4-FFF2-40B4-BE49-F238E27FC236}">
                <a16:creationId xmlns:a16="http://schemas.microsoft.com/office/drawing/2014/main" id="{86110199-DF17-8E96-25A0-254E032D4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0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6CA8A6-2FE3-9F28-A982-C64549B4FB7F}"/>
              </a:ext>
            </a:extLst>
          </p:cNvPr>
          <p:cNvSpPr txBox="1"/>
          <p:nvPr/>
        </p:nvSpPr>
        <p:spPr>
          <a:xfrm>
            <a:off x="2409825" y="2496621"/>
            <a:ext cx="82867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Навчальні</a:t>
            </a:r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54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програми</a:t>
            </a:r>
            <a:endParaRPr lang="ru-UA" sz="54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473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3029</Words>
  <Application>Microsoft Office PowerPoint</Application>
  <PresentationFormat>Широкоэкранный</PresentationFormat>
  <Paragraphs>131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2" baseType="lpstr">
      <vt:lpstr>Arial</vt:lpstr>
      <vt:lpstr>Bookman Old Style</vt:lpstr>
      <vt:lpstr>Calibri</vt:lpstr>
      <vt:lpstr>Calibri Light</vt:lpstr>
      <vt:lpstr>innerspace</vt:lpstr>
      <vt:lpstr>SymbolMT</vt:lpstr>
      <vt:lpstr>Times New Roman</vt:lpstr>
      <vt:lpstr>TimesNewRomanPSMT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2023-08-24T07:37:14Z</dcterms:created>
  <dcterms:modified xsi:type="dcterms:W3CDTF">2023-08-25T12:55:01Z</dcterms:modified>
</cp:coreProperties>
</file>