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</p:sldMasterIdLst>
  <p:notesMasterIdLst>
    <p:notesMasterId r:id="rId36"/>
  </p:notesMasterIdLst>
  <p:sldIdLst>
    <p:sldId id="256" r:id="rId2"/>
    <p:sldId id="312" r:id="rId3"/>
    <p:sldId id="258" r:id="rId4"/>
    <p:sldId id="278" r:id="rId5"/>
    <p:sldId id="259" r:id="rId6"/>
    <p:sldId id="260" r:id="rId7"/>
    <p:sldId id="261" r:id="rId8"/>
    <p:sldId id="262" r:id="rId9"/>
    <p:sldId id="314" r:id="rId10"/>
    <p:sldId id="263" r:id="rId11"/>
    <p:sldId id="264" r:id="rId12"/>
    <p:sldId id="265" r:id="rId13"/>
    <p:sldId id="315" r:id="rId14"/>
    <p:sldId id="316" r:id="rId15"/>
    <p:sldId id="267" r:id="rId16"/>
    <p:sldId id="268" r:id="rId17"/>
    <p:sldId id="317" r:id="rId18"/>
    <p:sldId id="319" r:id="rId19"/>
    <p:sldId id="274" r:id="rId20"/>
    <p:sldId id="275" r:id="rId21"/>
    <p:sldId id="320" r:id="rId22"/>
    <p:sldId id="321" r:id="rId23"/>
    <p:sldId id="322" r:id="rId24"/>
    <p:sldId id="323" r:id="rId25"/>
    <p:sldId id="324" r:id="rId26"/>
    <p:sldId id="325" r:id="rId27"/>
    <p:sldId id="326" r:id="rId28"/>
    <p:sldId id="327" r:id="rId29"/>
    <p:sldId id="328" r:id="rId30"/>
    <p:sldId id="329" r:id="rId31"/>
    <p:sldId id="330" r:id="rId32"/>
    <p:sldId id="331" r:id="rId33"/>
    <p:sldId id="332" r:id="rId34"/>
    <p:sldId id="290" r:id="rId3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7DCE698-2B8C-453A-8351-A1AC261F8AFF}">
  <a:tblStyle styleId="{57DCE698-2B8C-453A-8351-A1AC261F8A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9E24876-8813-4DA3-8B63-93CBAEBDCB4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020" y="-27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238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0" name="Google Shape;980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8" name="Google Shape;998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8" name="Google Shape;998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4" name="Google Shape;1254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0" name="Google Shape;1270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4" name="Google Shape;1634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" name="Google Shape;820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6" name="Google Shape;1416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7" name="Google Shape;927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4" name="Google Shape;93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0" name="Google Shape;960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A1uf1Q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10" name="Google Shape;10;p2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1;p2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686000" y="1070225"/>
            <a:ext cx="5772000" cy="23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86000" y="3454023"/>
            <a:ext cx="5772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17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244" name="Google Shape;244;p17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5" name="Google Shape;245;p17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7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7" name="Google Shape;247;p17"/>
          <p:cNvSpPr txBox="1">
            <a:spLocks noGrp="1"/>
          </p:cNvSpPr>
          <p:nvPr>
            <p:ph type="title"/>
          </p:nvPr>
        </p:nvSpPr>
        <p:spPr>
          <a:xfrm>
            <a:off x="4725575" y="1534050"/>
            <a:ext cx="2640300" cy="10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17"/>
          <p:cNvSpPr txBox="1">
            <a:spLocks noGrp="1"/>
          </p:cNvSpPr>
          <p:nvPr>
            <p:ph type="subTitle" idx="1"/>
          </p:nvPr>
        </p:nvSpPr>
        <p:spPr>
          <a:xfrm>
            <a:off x="4725574" y="2737175"/>
            <a:ext cx="26403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19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258" name="Google Shape;258;p19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9" name="Google Shape;259;p19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9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1" name="Google Shape;261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19"/>
          <p:cNvSpPr txBox="1">
            <a:spLocks noGrp="1"/>
          </p:cNvSpPr>
          <p:nvPr>
            <p:ph type="subTitle" idx="1"/>
          </p:nvPr>
        </p:nvSpPr>
        <p:spPr>
          <a:xfrm>
            <a:off x="4860281" y="2449650"/>
            <a:ext cx="2841600" cy="117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19"/>
          <p:cNvSpPr txBox="1">
            <a:spLocks noGrp="1"/>
          </p:cNvSpPr>
          <p:nvPr>
            <p:ph type="subTitle" idx="2"/>
          </p:nvPr>
        </p:nvSpPr>
        <p:spPr>
          <a:xfrm>
            <a:off x="1442112" y="2449650"/>
            <a:ext cx="2841600" cy="117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9"/>
          <p:cNvSpPr txBox="1">
            <a:spLocks noGrp="1"/>
          </p:cNvSpPr>
          <p:nvPr>
            <p:ph type="subTitle" idx="3"/>
          </p:nvPr>
        </p:nvSpPr>
        <p:spPr>
          <a:xfrm>
            <a:off x="1442112" y="1890750"/>
            <a:ext cx="28416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5" name="Google Shape;265;p19"/>
          <p:cNvSpPr txBox="1">
            <a:spLocks noGrp="1"/>
          </p:cNvSpPr>
          <p:nvPr>
            <p:ph type="subTitle" idx="4"/>
          </p:nvPr>
        </p:nvSpPr>
        <p:spPr>
          <a:xfrm>
            <a:off x="4860288" y="1890750"/>
            <a:ext cx="28416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66" name="Google Shape;266;p19"/>
          <p:cNvGrpSpPr/>
          <p:nvPr/>
        </p:nvGrpSpPr>
        <p:grpSpPr>
          <a:xfrm>
            <a:off x="8170261" y="4037862"/>
            <a:ext cx="705998" cy="695388"/>
            <a:chOff x="7984436" y="4270512"/>
            <a:chExt cx="705998" cy="695388"/>
          </a:xfrm>
        </p:grpSpPr>
        <p:sp>
          <p:nvSpPr>
            <p:cNvPr id="267" name="Google Shape;267;p19"/>
            <p:cNvSpPr/>
            <p:nvPr/>
          </p:nvSpPr>
          <p:spPr>
            <a:xfrm>
              <a:off x="8057100" y="4862400"/>
              <a:ext cx="5106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8" name="Google Shape;268;p19"/>
            <p:cNvGrpSpPr/>
            <p:nvPr/>
          </p:nvGrpSpPr>
          <p:grpSpPr>
            <a:xfrm>
              <a:off x="7984436" y="4270512"/>
              <a:ext cx="705998" cy="666982"/>
              <a:chOff x="1623700" y="6514438"/>
              <a:chExt cx="416150" cy="393175"/>
            </a:xfrm>
          </p:grpSpPr>
          <p:sp>
            <p:nvSpPr>
              <p:cNvPr id="269" name="Google Shape;269;p19"/>
              <p:cNvSpPr/>
              <p:nvPr/>
            </p:nvSpPr>
            <p:spPr>
              <a:xfrm>
                <a:off x="1748700" y="6514438"/>
                <a:ext cx="291150" cy="253050"/>
              </a:xfrm>
              <a:custGeom>
                <a:avLst/>
                <a:gdLst/>
                <a:ahLst/>
                <a:cxnLst/>
                <a:rect l="l" t="t" r="r" b="b"/>
                <a:pathLst>
                  <a:path w="11646" h="10122" extrusionOk="0">
                    <a:moveTo>
                      <a:pt x="5043" y="1"/>
                    </a:moveTo>
                    <a:cubicBezTo>
                      <a:pt x="2976" y="1"/>
                      <a:pt x="1171" y="1041"/>
                      <a:pt x="596" y="2763"/>
                    </a:cubicBezTo>
                    <a:cubicBezTo>
                      <a:pt x="1" y="4538"/>
                      <a:pt x="882" y="6514"/>
                      <a:pt x="2632" y="7752"/>
                    </a:cubicBezTo>
                    <a:lnTo>
                      <a:pt x="2227" y="8943"/>
                    </a:lnTo>
                    <a:lnTo>
                      <a:pt x="2811" y="9133"/>
                    </a:lnTo>
                    <a:lnTo>
                      <a:pt x="3156" y="8086"/>
                    </a:lnTo>
                    <a:cubicBezTo>
                      <a:pt x="3525" y="8300"/>
                      <a:pt x="3930" y="8478"/>
                      <a:pt x="4359" y="8621"/>
                    </a:cubicBezTo>
                    <a:cubicBezTo>
                      <a:pt x="4418" y="8645"/>
                      <a:pt x="4490" y="8669"/>
                      <a:pt x="4561" y="8693"/>
                    </a:cubicBezTo>
                    <a:lnTo>
                      <a:pt x="3692" y="9645"/>
                    </a:lnTo>
                    <a:lnTo>
                      <a:pt x="4359" y="10122"/>
                    </a:lnTo>
                    <a:lnTo>
                      <a:pt x="5192" y="8848"/>
                    </a:lnTo>
                    <a:cubicBezTo>
                      <a:pt x="5609" y="8929"/>
                      <a:pt x="6023" y="8969"/>
                      <a:pt x="6427" y="8969"/>
                    </a:cubicBezTo>
                    <a:cubicBezTo>
                      <a:pt x="8501" y="8969"/>
                      <a:pt x="10305" y="7928"/>
                      <a:pt x="10883" y="6204"/>
                    </a:cubicBezTo>
                    <a:cubicBezTo>
                      <a:pt x="11645" y="3918"/>
                      <a:pt x="9967" y="1299"/>
                      <a:pt x="7121" y="347"/>
                    </a:cubicBezTo>
                    <a:cubicBezTo>
                      <a:pt x="6423" y="112"/>
                      <a:pt x="5719" y="1"/>
                      <a:pt x="50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19"/>
              <p:cNvSpPr/>
              <p:nvPr/>
            </p:nvSpPr>
            <p:spPr>
              <a:xfrm>
                <a:off x="1623700" y="6722188"/>
                <a:ext cx="251550" cy="185425"/>
              </a:xfrm>
              <a:custGeom>
                <a:avLst/>
                <a:gdLst/>
                <a:ahLst/>
                <a:cxnLst/>
                <a:rect l="l" t="t" r="r" b="b"/>
                <a:pathLst>
                  <a:path w="10062" h="7417" extrusionOk="0">
                    <a:moveTo>
                      <a:pt x="5711" y="0"/>
                    </a:moveTo>
                    <a:cubicBezTo>
                      <a:pt x="5372" y="0"/>
                      <a:pt x="5008" y="23"/>
                      <a:pt x="4620" y="73"/>
                    </a:cubicBezTo>
                    <a:cubicBezTo>
                      <a:pt x="560" y="597"/>
                      <a:pt x="0" y="4145"/>
                      <a:pt x="0" y="4145"/>
                    </a:cubicBezTo>
                    <a:lnTo>
                      <a:pt x="631" y="6395"/>
                    </a:lnTo>
                    <a:cubicBezTo>
                      <a:pt x="631" y="6395"/>
                      <a:pt x="2005" y="7416"/>
                      <a:pt x="4122" y="7416"/>
                    </a:cubicBezTo>
                    <a:cubicBezTo>
                      <a:pt x="5756" y="7416"/>
                      <a:pt x="7832" y="6809"/>
                      <a:pt x="10061" y="4657"/>
                    </a:cubicBezTo>
                    <a:lnTo>
                      <a:pt x="9990" y="2026"/>
                    </a:lnTo>
                    <a:cubicBezTo>
                      <a:pt x="9990" y="2026"/>
                      <a:pt x="8919" y="0"/>
                      <a:pt x="57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19"/>
              <p:cNvSpPr/>
              <p:nvPr/>
            </p:nvSpPr>
            <p:spPr>
              <a:xfrm>
                <a:off x="1634700" y="6733238"/>
                <a:ext cx="22745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9098" h="5030" extrusionOk="0">
                    <a:moveTo>
                      <a:pt x="5107" y="0"/>
                    </a:moveTo>
                    <a:cubicBezTo>
                      <a:pt x="4824" y="0"/>
                      <a:pt x="4523" y="19"/>
                      <a:pt x="4204" y="60"/>
                    </a:cubicBezTo>
                    <a:cubicBezTo>
                      <a:pt x="584" y="536"/>
                      <a:pt x="1" y="3846"/>
                      <a:pt x="1" y="3846"/>
                    </a:cubicBezTo>
                    <a:cubicBezTo>
                      <a:pt x="1" y="3846"/>
                      <a:pt x="1876" y="5029"/>
                      <a:pt x="4104" y="5029"/>
                    </a:cubicBezTo>
                    <a:cubicBezTo>
                      <a:pt x="5785" y="5029"/>
                      <a:pt x="7668" y="4355"/>
                      <a:pt x="9097" y="1989"/>
                    </a:cubicBezTo>
                    <a:cubicBezTo>
                      <a:pt x="9097" y="1989"/>
                      <a:pt x="8029" y="0"/>
                      <a:pt x="51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9"/>
              <p:cNvSpPr/>
              <p:nvPr/>
            </p:nvSpPr>
            <p:spPr>
              <a:xfrm>
                <a:off x="1731150" y="6749613"/>
                <a:ext cx="8217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2170" extrusionOk="0">
                    <a:moveTo>
                      <a:pt x="3287" y="0"/>
                    </a:moveTo>
                    <a:lnTo>
                      <a:pt x="1132" y="893"/>
                    </a:lnTo>
                    <a:lnTo>
                      <a:pt x="1072" y="1488"/>
                    </a:lnTo>
                    <a:lnTo>
                      <a:pt x="1929" y="1560"/>
                    </a:lnTo>
                    <a:lnTo>
                      <a:pt x="3287" y="0"/>
                    </a:lnTo>
                    <a:close/>
                    <a:moveTo>
                      <a:pt x="377" y="1486"/>
                    </a:moveTo>
                    <a:cubicBezTo>
                      <a:pt x="212" y="1486"/>
                      <a:pt x="89" y="1537"/>
                      <a:pt x="60" y="1631"/>
                    </a:cubicBezTo>
                    <a:cubicBezTo>
                      <a:pt x="1" y="1786"/>
                      <a:pt x="215" y="2000"/>
                      <a:pt x="536" y="2108"/>
                    </a:cubicBezTo>
                    <a:cubicBezTo>
                      <a:pt x="661" y="2149"/>
                      <a:pt x="782" y="2169"/>
                      <a:pt x="887" y="2169"/>
                    </a:cubicBezTo>
                    <a:cubicBezTo>
                      <a:pt x="1053" y="2169"/>
                      <a:pt x="1178" y="2119"/>
                      <a:pt x="1215" y="2024"/>
                    </a:cubicBezTo>
                    <a:cubicBezTo>
                      <a:pt x="1263" y="1869"/>
                      <a:pt x="1048" y="1655"/>
                      <a:pt x="727" y="1548"/>
                    </a:cubicBezTo>
                    <a:cubicBezTo>
                      <a:pt x="602" y="1506"/>
                      <a:pt x="481" y="1486"/>
                      <a:pt x="377" y="148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19"/>
              <p:cNvSpPr/>
              <p:nvPr/>
            </p:nvSpPr>
            <p:spPr>
              <a:xfrm>
                <a:off x="1688300" y="6757338"/>
                <a:ext cx="113125" cy="78025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3121" extrusionOk="0">
                    <a:moveTo>
                      <a:pt x="0" y="1"/>
                    </a:moveTo>
                    <a:lnTo>
                      <a:pt x="1203" y="1382"/>
                    </a:lnTo>
                    <a:lnTo>
                      <a:pt x="1691" y="1299"/>
                    </a:lnTo>
                    <a:lnTo>
                      <a:pt x="1607" y="870"/>
                    </a:lnTo>
                    <a:lnTo>
                      <a:pt x="0" y="1"/>
                    </a:lnTo>
                    <a:close/>
                    <a:moveTo>
                      <a:pt x="3358" y="1822"/>
                    </a:moveTo>
                    <a:lnTo>
                      <a:pt x="2858" y="1918"/>
                    </a:lnTo>
                    <a:lnTo>
                      <a:pt x="3012" y="2370"/>
                    </a:lnTo>
                    <a:lnTo>
                      <a:pt x="4524" y="3013"/>
                    </a:lnTo>
                    <a:lnTo>
                      <a:pt x="3358" y="1822"/>
                    </a:lnTo>
                    <a:close/>
                    <a:moveTo>
                      <a:pt x="1369" y="1715"/>
                    </a:moveTo>
                    <a:lnTo>
                      <a:pt x="167" y="3120"/>
                    </a:lnTo>
                    <a:lnTo>
                      <a:pt x="1965" y="2156"/>
                    </a:lnTo>
                    <a:lnTo>
                      <a:pt x="1893" y="1787"/>
                    </a:lnTo>
                    <a:lnTo>
                      <a:pt x="1369" y="171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19"/>
              <p:cNvSpPr/>
              <p:nvPr/>
            </p:nvSpPr>
            <p:spPr>
              <a:xfrm>
                <a:off x="1668650" y="6739313"/>
                <a:ext cx="169375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6775" h="4318" extrusionOk="0">
                    <a:moveTo>
                      <a:pt x="3689" y="0"/>
                    </a:moveTo>
                    <a:cubicBezTo>
                      <a:pt x="2372" y="0"/>
                      <a:pt x="1374" y="547"/>
                      <a:pt x="1358" y="555"/>
                    </a:cubicBezTo>
                    <a:lnTo>
                      <a:pt x="1417" y="650"/>
                    </a:lnTo>
                    <a:cubicBezTo>
                      <a:pt x="1425" y="650"/>
                      <a:pt x="2398" y="117"/>
                      <a:pt x="3685" y="117"/>
                    </a:cubicBezTo>
                    <a:cubicBezTo>
                      <a:pt x="4213" y="117"/>
                      <a:pt x="4793" y="207"/>
                      <a:pt x="5382" y="460"/>
                    </a:cubicBezTo>
                    <a:lnTo>
                      <a:pt x="5429" y="353"/>
                    </a:lnTo>
                    <a:cubicBezTo>
                      <a:pt x="4826" y="92"/>
                      <a:pt x="4230" y="0"/>
                      <a:pt x="3689" y="0"/>
                    </a:cubicBezTo>
                    <a:close/>
                    <a:moveTo>
                      <a:pt x="5846" y="615"/>
                    </a:moveTo>
                    <a:lnTo>
                      <a:pt x="5799" y="722"/>
                    </a:lnTo>
                    <a:cubicBezTo>
                      <a:pt x="6251" y="936"/>
                      <a:pt x="6501" y="1210"/>
                      <a:pt x="6537" y="1543"/>
                    </a:cubicBezTo>
                    <a:cubicBezTo>
                      <a:pt x="6644" y="2377"/>
                      <a:pt x="5489" y="3341"/>
                      <a:pt x="5477" y="3353"/>
                    </a:cubicBezTo>
                    <a:lnTo>
                      <a:pt x="5549" y="3448"/>
                    </a:lnTo>
                    <a:cubicBezTo>
                      <a:pt x="5596" y="3401"/>
                      <a:pt x="6775" y="2424"/>
                      <a:pt x="6656" y="1531"/>
                    </a:cubicBezTo>
                    <a:cubicBezTo>
                      <a:pt x="6608" y="1150"/>
                      <a:pt x="6334" y="841"/>
                      <a:pt x="5846" y="615"/>
                    </a:cubicBezTo>
                    <a:close/>
                    <a:moveTo>
                      <a:pt x="655" y="1138"/>
                    </a:moveTo>
                    <a:cubicBezTo>
                      <a:pt x="631" y="1162"/>
                      <a:pt x="0" y="1817"/>
                      <a:pt x="48" y="2603"/>
                    </a:cubicBezTo>
                    <a:cubicBezTo>
                      <a:pt x="72" y="3020"/>
                      <a:pt x="274" y="3389"/>
                      <a:pt x="667" y="3710"/>
                    </a:cubicBezTo>
                    <a:lnTo>
                      <a:pt x="738" y="3615"/>
                    </a:lnTo>
                    <a:cubicBezTo>
                      <a:pt x="381" y="3317"/>
                      <a:pt x="179" y="2972"/>
                      <a:pt x="167" y="2591"/>
                    </a:cubicBezTo>
                    <a:cubicBezTo>
                      <a:pt x="119" y="1865"/>
                      <a:pt x="726" y="1222"/>
                      <a:pt x="738" y="1222"/>
                    </a:cubicBezTo>
                    <a:lnTo>
                      <a:pt x="655" y="1138"/>
                    </a:lnTo>
                    <a:close/>
                    <a:moveTo>
                      <a:pt x="4882" y="3782"/>
                    </a:moveTo>
                    <a:cubicBezTo>
                      <a:pt x="4344" y="4105"/>
                      <a:pt x="3718" y="4205"/>
                      <a:pt x="3148" y="4205"/>
                    </a:cubicBezTo>
                    <a:cubicBezTo>
                      <a:pt x="2228" y="4205"/>
                      <a:pt x="1456" y="3944"/>
                      <a:pt x="1441" y="3936"/>
                    </a:cubicBezTo>
                    <a:lnTo>
                      <a:pt x="1405" y="4044"/>
                    </a:lnTo>
                    <a:cubicBezTo>
                      <a:pt x="1417" y="4055"/>
                      <a:pt x="2203" y="4317"/>
                      <a:pt x="3143" y="4317"/>
                    </a:cubicBezTo>
                    <a:cubicBezTo>
                      <a:pt x="3727" y="4317"/>
                      <a:pt x="4382" y="4222"/>
                      <a:pt x="4941" y="3877"/>
                    </a:cubicBezTo>
                    <a:lnTo>
                      <a:pt x="4882" y="378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19"/>
              <p:cNvSpPr/>
              <p:nvPr/>
            </p:nvSpPr>
            <p:spPr>
              <a:xfrm>
                <a:off x="1624875" y="6771038"/>
                <a:ext cx="24740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9896" h="3549" extrusionOk="0">
                    <a:moveTo>
                      <a:pt x="9788" y="0"/>
                    </a:moveTo>
                    <a:cubicBezTo>
                      <a:pt x="8800" y="1751"/>
                      <a:pt x="7478" y="2846"/>
                      <a:pt x="5871" y="3251"/>
                    </a:cubicBezTo>
                    <a:cubicBezTo>
                      <a:pt x="5376" y="3377"/>
                      <a:pt x="4881" y="3430"/>
                      <a:pt x="4401" y="3430"/>
                    </a:cubicBezTo>
                    <a:cubicBezTo>
                      <a:pt x="2075" y="3430"/>
                      <a:pt x="90" y="2199"/>
                      <a:pt x="61" y="2179"/>
                    </a:cubicBezTo>
                    <a:lnTo>
                      <a:pt x="1" y="2286"/>
                    </a:lnTo>
                    <a:cubicBezTo>
                      <a:pt x="25" y="2298"/>
                      <a:pt x="2049" y="3548"/>
                      <a:pt x="4418" y="3548"/>
                    </a:cubicBezTo>
                    <a:cubicBezTo>
                      <a:pt x="4906" y="3548"/>
                      <a:pt x="5406" y="3489"/>
                      <a:pt x="5906" y="3370"/>
                    </a:cubicBezTo>
                    <a:cubicBezTo>
                      <a:pt x="7538" y="2953"/>
                      <a:pt x="8883" y="1846"/>
                      <a:pt x="9895" y="60"/>
                    </a:cubicBezTo>
                    <a:lnTo>
                      <a:pt x="9788" y="0"/>
                    </a:lnTo>
                    <a:close/>
                  </a:path>
                </a:pathLst>
              </a:custGeom>
              <a:solidFill>
                <a:srgbClr val="FFB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9"/>
              <p:cNvSpPr/>
              <p:nvPr/>
            </p:nvSpPr>
            <p:spPr>
              <a:xfrm>
                <a:off x="1643925" y="6857813"/>
                <a:ext cx="30100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787" extrusionOk="0">
                    <a:moveTo>
                      <a:pt x="460" y="0"/>
                    </a:moveTo>
                    <a:cubicBezTo>
                      <a:pt x="268" y="0"/>
                      <a:pt x="111" y="78"/>
                      <a:pt x="61" y="220"/>
                    </a:cubicBezTo>
                    <a:cubicBezTo>
                      <a:pt x="1" y="411"/>
                      <a:pt x="191" y="649"/>
                      <a:pt x="489" y="744"/>
                    </a:cubicBezTo>
                    <a:cubicBezTo>
                      <a:pt x="574" y="773"/>
                      <a:pt x="661" y="786"/>
                      <a:pt x="741" y="786"/>
                    </a:cubicBezTo>
                    <a:cubicBezTo>
                      <a:pt x="931" y="786"/>
                      <a:pt x="1090" y="711"/>
                      <a:pt x="1132" y="578"/>
                    </a:cubicBezTo>
                    <a:cubicBezTo>
                      <a:pt x="1204" y="387"/>
                      <a:pt x="1013" y="149"/>
                      <a:pt x="715" y="42"/>
                    </a:cubicBezTo>
                    <a:cubicBezTo>
                      <a:pt x="628" y="14"/>
                      <a:pt x="541" y="0"/>
                      <a:pt x="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9"/>
              <p:cNvSpPr/>
              <p:nvPr/>
            </p:nvSpPr>
            <p:spPr>
              <a:xfrm>
                <a:off x="1696025" y="6871588"/>
                <a:ext cx="253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648" extrusionOk="0">
                    <a:moveTo>
                      <a:pt x="377" y="1"/>
                    </a:moveTo>
                    <a:cubicBezTo>
                      <a:pt x="216" y="1"/>
                      <a:pt x="89" y="62"/>
                      <a:pt x="48" y="169"/>
                    </a:cubicBezTo>
                    <a:cubicBezTo>
                      <a:pt x="1" y="324"/>
                      <a:pt x="155" y="527"/>
                      <a:pt x="417" y="610"/>
                    </a:cubicBezTo>
                    <a:cubicBezTo>
                      <a:pt x="494" y="636"/>
                      <a:pt x="571" y="648"/>
                      <a:pt x="642" y="648"/>
                    </a:cubicBezTo>
                    <a:cubicBezTo>
                      <a:pt x="802" y="648"/>
                      <a:pt x="932" y="586"/>
                      <a:pt x="965" y="479"/>
                    </a:cubicBezTo>
                    <a:cubicBezTo>
                      <a:pt x="1013" y="324"/>
                      <a:pt x="858" y="122"/>
                      <a:pt x="608" y="38"/>
                    </a:cubicBezTo>
                    <a:cubicBezTo>
                      <a:pt x="527" y="13"/>
                      <a:pt x="449" y="1"/>
                      <a:pt x="3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9"/>
              <p:cNvSpPr/>
              <p:nvPr/>
            </p:nvSpPr>
            <p:spPr>
              <a:xfrm>
                <a:off x="1752575" y="6870788"/>
                <a:ext cx="27125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720" extrusionOk="0">
                    <a:moveTo>
                      <a:pt x="427" y="0"/>
                    </a:moveTo>
                    <a:cubicBezTo>
                      <a:pt x="250" y="0"/>
                      <a:pt x="103" y="73"/>
                      <a:pt x="60" y="201"/>
                    </a:cubicBezTo>
                    <a:cubicBezTo>
                      <a:pt x="1" y="380"/>
                      <a:pt x="167" y="594"/>
                      <a:pt x="429" y="678"/>
                    </a:cubicBezTo>
                    <a:cubicBezTo>
                      <a:pt x="512" y="706"/>
                      <a:pt x="594" y="720"/>
                      <a:pt x="669" y="720"/>
                    </a:cubicBezTo>
                    <a:cubicBezTo>
                      <a:pt x="843" y="720"/>
                      <a:pt x="983" y="648"/>
                      <a:pt x="1025" y="523"/>
                    </a:cubicBezTo>
                    <a:cubicBezTo>
                      <a:pt x="1084" y="344"/>
                      <a:pt x="918" y="130"/>
                      <a:pt x="644" y="35"/>
                    </a:cubicBezTo>
                    <a:cubicBezTo>
                      <a:pt x="570" y="11"/>
                      <a:pt x="496" y="0"/>
                      <a:pt x="4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9"/>
              <p:cNvSpPr/>
              <p:nvPr/>
            </p:nvSpPr>
            <p:spPr>
              <a:xfrm>
                <a:off x="1804675" y="6855538"/>
                <a:ext cx="18775" cy="1260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504" extrusionOk="0">
                    <a:moveTo>
                      <a:pt x="300" y="0"/>
                    </a:moveTo>
                    <a:cubicBezTo>
                      <a:pt x="178" y="0"/>
                      <a:pt x="73" y="51"/>
                      <a:pt x="48" y="145"/>
                    </a:cubicBezTo>
                    <a:cubicBezTo>
                      <a:pt x="0" y="264"/>
                      <a:pt x="119" y="419"/>
                      <a:pt x="298" y="478"/>
                    </a:cubicBezTo>
                    <a:cubicBezTo>
                      <a:pt x="353" y="495"/>
                      <a:pt x="406" y="503"/>
                      <a:pt x="456" y="503"/>
                    </a:cubicBezTo>
                    <a:cubicBezTo>
                      <a:pt x="580" y="503"/>
                      <a:pt x="681" y="452"/>
                      <a:pt x="715" y="359"/>
                    </a:cubicBezTo>
                    <a:cubicBezTo>
                      <a:pt x="750" y="240"/>
                      <a:pt x="643" y="85"/>
                      <a:pt x="453" y="26"/>
                    </a:cubicBezTo>
                    <a:cubicBezTo>
                      <a:pt x="402" y="9"/>
                      <a:pt x="349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9"/>
              <p:cNvSpPr/>
              <p:nvPr/>
            </p:nvSpPr>
            <p:spPr>
              <a:xfrm>
                <a:off x="1838300" y="6828688"/>
                <a:ext cx="22050" cy="162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651" extrusionOk="0">
                    <a:moveTo>
                      <a:pt x="371" y="0"/>
                    </a:moveTo>
                    <a:cubicBezTo>
                      <a:pt x="221" y="0"/>
                      <a:pt x="92" y="72"/>
                      <a:pt x="48" y="195"/>
                    </a:cubicBezTo>
                    <a:cubicBezTo>
                      <a:pt x="1" y="361"/>
                      <a:pt x="120" y="552"/>
                      <a:pt x="334" y="623"/>
                    </a:cubicBezTo>
                    <a:cubicBezTo>
                      <a:pt x="390" y="642"/>
                      <a:pt x="446" y="651"/>
                      <a:pt x="499" y="651"/>
                    </a:cubicBezTo>
                    <a:cubicBezTo>
                      <a:pt x="650" y="651"/>
                      <a:pt x="778" y="580"/>
                      <a:pt x="822" y="457"/>
                    </a:cubicBezTo>
                    <a:cubicBezTo>
                      <a:pt x="882" y="290"/>
                      <a:pt x="751" y="99"/>
                      <a:pt x="537" y="28"/>
                    </a:cubicBezTo>
                    <a:cubicBezTo>
                      <a:pt x="481" y="9"/>
                      <a:pt x="424" y="0"/>
                      <a:pt x="3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9"/>
              <p:cNvSpPr/>
              <p:nvPr/>
            </p:nvSpPr>
            <p:spPr>
              <a:xfrm>
                <a:off x="1847825" y="6523088"/>
                <a:ext cx="175950" cy="216725"/>
              </a:xfrm>
              <a:custGeom>
                <a:avLst/>
                <a:gdLst/>
                <a:ahLst/>
                <a:cxnLst/>
                <a:rect l="l" t="t" r="r" b="b"/>
                <a:pathLst>
                  <a:path w="7038" h="8669" extrusionOk="0">
                    <a:moveTo>
                      <a:pt x="3037" y="1"/>
                    </a:moveTo>
                    <a:lnTo>
                      <a:pt x="2977" y="108"/>
                    </a:lnTo>
                    <a:cubicBezTo>
                      <a:pt x="5156" y="1286"/>
                      <a:pt x="6275" y="3525"/>
                      <a:pt x="5644" y="5430"/>
                    </a:cubicBezTo>
                    <a:cubicBezTo>
                      <a:pt x="5076" y="7115"/>
                      <a:pt x="3321" y="8158"/>
                      <a:pt x="1248" y="8158"/>
                    </a:cubicBezTo>
                    <a:cubicBezTo>
                      <a:pt x="846" y="8158"/>
                      <a:pt x="432" y="8118"/>
                      <a:pt x="13" y="8037"/>
                    </a:cubicBezTo>
                    <a:lnTo>
                      <a:pt x="1" y="8144"/>
                    </a:lnTo>
                    <a:cubicBezTo>
                      <a:pt x="429" y="8240"/>
                      <a:pt x="858" y="8275"/>
                      <a:pt x="1263" y="8275"/>
                    </a:cubicBezTo>
                    <a:cubicBezTo>
                      <a:pt x="1406" y="8275"/>
                      <a:pt x="1537" y="8275"/>
                      <a:pt x="1668" y="8263"/>
                    </a:cubicBezTo>
                    <a:lnTo>
                      <a:pt x="2311" y="8668"/>
                    </a:lnTo>
                    <a:lnTo>
                      <a:pt x="2370" y="8573"/>
                    </a:lnTo>
                    <a:lnTo>
                      <a:pt x="1858" y="8252"/>
                    </a:lnTo>
                    <a:cubicBezTo>
                      <a:pt x="2370" y="8192"/>
                      <a:pt x="2858" y="8085"/>
                      <a:pt x="3311" y="7906"/>
                    </a:cubicBezTo>
                    <a:lnTo>
                      <a:pt x="3846" y="8442"/>
                    </a:lnTo>
                    <a:lnTo>
                      <a:pt x="3930" y="8359"/>
                    </a:lnTo>
                    <a:lnTo>
                      <a:pt x="3430" y="7859"/>
                    </a:lnTo>
                    <a:cubicBezTo>
                      <a:pt x="3811" y="7704"/>
                      <a:pt x="4156" y="7501"/>
                      <a:pt x="4466" y="7251"/>
                    </a:cubicBezTo>
                    <a:lnTo>
                      <a:pt x="5228" y="7918"/>
                    </a:lnTo>
                    <a:lnTo>
                      <a:pt x="5311" y="7835"/>
                    </a:lnTo>
                    <a:lnTo>
                      <a:pt x="4561" y="7180"/>
                    </a:lnTo>
                    <a:cubicBezTo>
                      <a:pt x="4847" y="6942"/>
                      <a:pt x="5097" y="6668"/>
                      <a:pt x="5311" y="6370"/>
                    </a:cubicBezTo>
                    <a:lnTo>
                      <a:pt x="6311" y="6978"/>
                    </a:lnTo>
                    <a:lnTo>
                      <a:pt x="6371" y="6882"/>
                    </a:lnTo>
                    <a:lnTo>
                      <a:pt x="5370" y="6263"/>
                    </a:lnTo>
                    <a:cubicBezTo>
                      <a:pt x="5525" y="6013"/>
                      <a:pt x="5656" y="5751"/>
                      <a:pt x="5751" y="5465"/>
                    </a:cubicBezTo>
                    <a:cubicBezTo>
                      <a:pt x="5799" y="5323"/>
                      <a:pt x="5835" y="5180"/>
                      <a:pt x="5871" y="5037"/>
                    </a:cubicBezTo>
                    <a:lnTo>
                      <a:pt x="6978" y="5585"/>
                    </a:lnTo>
                    <a:lnTo>
                      <a:pt x="7037" y="5477"/>
                    </a:lnTo>
                    <a:lnTo>
                      <a:pt x="5882" y="4918"/>
                    </a:lnTo>
                    <a:cubicBezTo>
                      <a:pt x="5978" y="4370"/>
                      <a:pt x="5942" y="3822"/>
                      <a:pt x="5787" y="3275"/>
                    </a:cubicBezTo>
                    <a:lnTo>
                      <a:pt x="5787" y="3275"/>
                    </a:lnTo>
                    <a:lnTo>
                      <a:pt x="6835" y="3572"/>
                    </a:lnTo>
                    <a:lnTo>
                      <a:pt x="6859" y="3465"/>
                    </a:lnTo>
                    <a:lnTo>
                      <a:pt x="5751" y="3144"/>
                    </a:lnTo>
                    <a:cubicBezTo>
                      <a:pt x="5609" y="2668"/>
                      <a:pt x="5370" y="2203"/>
                      <a:pt x="5073" y="1775"/>
                    </a:cubicBezTo>
                    <a:lnTo>
                      <a:pt x="5073" y="1775"/>
                    </a:lnTo>
                    <a:lnTo>
                      <a:pt x="6002" y="2072"/>
                    </a:lnTo>
                    <a:lnTo>
                      <a:pt x="6037" y="1965"/>
                    </a:lnTo>
                    <a:lnTo>
                      <a:pt x="4954" y="1620"/>
                    </a:lnTo>
                    <a:cubicBezTo>
                      <a:pt x="4466" y="989"/>
                      <a:pt x="3823" y="429"/>
                      <a:pt x="30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2" name="Google Shape;282;p19"/>
          <p:cNvGrpSpPr/>
          <p:nvPr/>
        </p:nvGrpSpPr>
        <p:grpSpPr>
          <a:xfrm flipH="1">
            <a:off x="312969" y="3903170"/>
            <a:ext cx="1146231" cy="964793"/>
            <a:chOff x="359194" y="3930920"/>
            <a:chExt cx="1146231" cy="964793"/>
          </a:xfrm>
        </p:grpSpPr>
        <p:grpSp>
          <p:nvGrpSpPr>
            <p:cNvPr id="283" name="Google Shape;283;p19"/>
            <p:cNvGrpSpPr/>
            <p:nvPr/>
          </p:nvGrpSpPr>
          <p:grpSpPr>
            <a:xfrm>
              <a:off x="359194" y="3930920"/>
              <a:ext cx="1146231" cy="964793"/>
              <a:chOff x="4569300" y="7247450"/>
              <a:chExt cx="724225" cy="609625"/>
            </a:xfrm>
          </p:grpSpPr>
          <p:grpSp>
            <p:nvGrpSpPr>
              <p:cNvPr id="284" name="Google Shape;284;p19"/>
              <p:cNvGrpSpPr/>
              <p:nvPr/>
            </p:nvGrpSpPr>
            <p:grpSpPr>
              <a:xfrm>
                <a:off x="4569300" y="7247450"/>
                <a:ext cx="653675" cy="609625"/>
                <a:chOff x="4569300" y="7247450"/>
                <a:chExt cx="653675" cy="609625"/>
              </a:xfrm>
            </p:grpSpPr>
            <p:sp>
              <p:nvSpPr>
                <p:cNvPr id="285" name="Google Shape;285;p19"/>
                <p:cNvSpPr/>
                <p:nvPr/>
              </p:nvSpPr>
              <p:spPr>
                <a:xfrm>
                  <a:off x="4569300" y="7247450"/>
                  <a:ext cx="653675" cy="60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47" h="24385" extrusionOk="0">
                      <a:moveTo>
                        <a:pt x="22016" y="1"/>
                      </a:moveTo>
                      <a:lnTo>
                        <a:pt x="1" y="6085"/>
                      </a:lnTo>
                      <a:lnTo>
                        <a:pt x="5466" y="24385"/>
                      </a:lnTo>
                      <a:lnTo>
                        <a:pt x="26147" y="17896"/>
                      </a:lnTo>
                      <a:lnTo>
                        <a:pt x="2201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286;p19"/>
                <p:cNvSpPr/>
                <p:nvPr/>
              </p:nvSpPr>
              <p:spPr>
                <a:xfrm>
                  <a:off x="4643425" y="7312050"/>
                  <a:ext cx="554250" cy="5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70" h="20587" extrusionOk="0">
                      <a:moveTo>
                        <a:pt x="12371" y="0"/>
                      </a:moveTo>
                      <a:lnTo>
                        <a:pt x="8240" y="1060"/>
                      </a:lnTo>
                      <a:lnTo>
                        <a:pt x="6037" y="3882"/>
                      </a:lnTo>
                      <a:lnTo>
                        <a:pt x="2108" y="3477"/>
                      </a:lnTo>
                      <a:lnTo>
                        <a:pt x="1" y="6894"/>
                      </a:lnTo>
                      <a:lnTo>
                        <a:pt x="524" y="13014"/>
                      </a:lnTo>
                      <a:lnTo>
                        <a:pt x="2394" y="19539"/>
                      </a:lnTo>
                      <a:lnTo>
                        <a:pt x="3084" y="20586"/>
                      </a:lnTo>
                      <a:lnTo>
                        <a:pt x="6942" y="18717"/>
                      </a:lnTo>
                      <a:lnTo>
                        <a:pt x="13431" y="17526"/>
                      </a:lnTo>
                      <a:lnTo>
                        <a:pt x="22170" y="14550"/>
                      </a:lnTo>
                      <a:lnTo>
                        <a:pt x="21039" y="9383"/>
                      </a:lnTo>
                      <a:lnTo>
                        <a:pt x="17562" y="5323"/>
                      </a:lnTo>
                      <a:lnTo>
                        <a:pt x="17598" y="691"/>
                      </a:lnTo>
                      <a:lnTo>
                        <a:pt x="1237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287;p19"/>
                <p:cNvSpPr/>
                <p:nvPr/>
              </p:nvSpPr>
              <p:spPr>
                <a:xfrm>
                  <a:off x="4591325" y="7337650"/>
                  <a:ext cx="290250" cy="32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10" h="13184" extrusionOk="0">
                      <a:moveTo>
                        <a:pt x="10371" y="0"/>
                      </a:moveTo>
                      <a:lnTo>
                        <a:pt x="1" y="2667"/>
                      </a:lnTo>
                      <a:lnTo>
                        <a:pt x="2668" y="11954"/>
                      </a:lnTo>
                      <a:cubicBezTo>
                        <a:pt x="2727" y="11633"/>
                        <a:pt x="2823" y="11335"/>
                        <a:pt x="2942" y="11037"/>
                      </a:cubicBezTo>
                      <a:cubicBezTo>
                        <a:pt x="3166" y="10572"/>
                        <a:pt x="3638" y="10107"/>
                        <a:pt x="4158" y="10107"/>
                      </a:cubicBezTo>
                      <a:cubicBezTo>
                        <a:pt x="4329" y="10107"/>
                        <a:pt x="4506" y="10157"/>
                        <a:pt x="4680" y="10275"/>
                      </a:cubicBezTo>
                      <a:cubicBezTo>
                        <a:pt x="5013" y="10514"/>
                        <a:pt x="5192" y="10990"/>
                        <a:pt x="5383" y="11335"/>
                      </a:cubicBezTo>
                      <a:cubicBezTo>
                        <a:pt x="5656" y="11823"/>
                        <a:pt x="5930" y="12335"/>
                        <a:pt x="6264" y="12776"/>
                      </a:cubicBezTo>
                      <a:cubicBezTo>
                        <a:pt x="6477" y="13047"/>
                        <a:pt x="6745" y="13183"/>
                        <a:pt x="6999" y="13183"/>
                      </a:cubicBezTo>
                      <a:cubicBezTo>
                        <a:pt x="7313" y="13183"/>
                        <a:pt x="7607" y="12976"/>
                        <a:pt x="7752" y="12561"/>
                      </a:cubicBezTo>
                      <a:cubicBezTo>
                        <a:pt x="8514" y="10359"/>
                        <a:pt x="5525" y="8799"/>
                        <a:pt x="4394" y="7478"/>
                      </a:cubicBezTo>
                      <a:cubicBezTo>
                        <a:pt x="3668" y="6632"/>
                        <a:pt x="3335" y="5406"/>
                        <a:pt x="4156" y="4489"/>
                      </a:cubicBezTo>
                      <a:cubicBezTo>
                        <a:pt x="4465" y="4144"/>
                        <a:pt x="4903" y="3962"/>
                        <a:pt x="5337" y="3962"/>
                      </a:cubicBezTo>
                      <a:cubicBezTo>
                        <a:pt x="5757" y="3962"/>
                        <a:pt x="6173" y="4132"/>
                        <a:pt x="6466" y="4489"/>
                      </a:cubicBezTo>
                      <a:cubicBezTo>
                        <a:pt x="7157" y="5394"/>
                        <a:pt x="7454" y="6620"/>
                        <a:pt x="8038" y="7573"/>
                      </a:cubicBezTo>
                      <a:cubicBezTo>
                        <a:pt x="8372" y="8122"/>
                        <a:pt x="8793" y="8360"/>
                        <a:pt x="9237" y="8360"/>
                      </a:cubicBezTo>
                      <a:cubicBezTo>
                        <a:pt x="9678" y="8360"/>
                        <a:pt x="10140" y="8125"/>
                        <a:pt x="10562" y="7728"/>
                      </a:cubicBezTo>
                      <a:cubicBezTo>
                        <a:pt x="11610" y="6727"/>
                        <a:pt x="11550" y="5370"/>
                        <a:pt x="11217" y="4060"/>
                      </a:cubicBezTo>
                      <a:cubicBezTo>
                        <a:pt x="10859" y="2644"/>
                        <a:pt x="10467" y="1370"/>
                        <a:pt x="10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288;p19"/>
                <p:cNvSpPr/>
                <p:nvPr/>
              </p:nvSpPr>
              <p:spPr>
                <a:xfrm>
                  <a:off x="4701175" y="7653675"/>
                  <a:ext cx="275950" cy="18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8" h="7291" extrusionOk="0">
                      <a:moveTo>
                        <a:pt x="5312" y="1"/>
                      </a:moveTo>
                      <a:cubicBezTo>
                        <a:pt x="5187" y="1"/>
                        <a:pt x="5045" y="35"/>
                        <a:pt x="4882" y="111"/>
                      </a:cubicBezTo>
                      <a:cubicBezTo>
                        <a:pt x="3906" y="551"/>
                        <a:pt x="3203" y="1897"/>
                        <a:pt x="2822" y="2837"/>
                      </a:cubicBezTo>
                      <a:cubicBezTo>
                        <a:pt x="2448" y="3675"/>
                        <a:pt x="1780" y="6027"/>
                        <a:pt x="719" y="6027"/>
                      </a:cubicBezTo>
                      <a:cubicBezTo>
                        <a:pt x="497" y="6027"/>
                        <a:pt x="258" y="5924"/>
                        <a:pt x="0" y="5683"/>
                      </a:cubicBezTo>
                      <a:lnTo>
                        <a:pt x="0" y="5683"/>
                      </a:lnTo>
                      <a:lnTo>
                        <a:pt x="453" y="7290"/>
                      </a:lnTo>
                      <a:lnTo>
                        <a:pt x="11037" y="3671"/>
                      </a:lnTo>
                      <a:cubicBezTo>
                        <a:pt x="10880" y="3288"/>
                        <a:pt x="10579" y="3157"/>
                        <a:pt x="10239" y="3157"/>
                      </a:cubicBezTo>
                      <a:cubicBezTo>
                        <a:pt x="9809" y="3157"/>
                        <a:pt x="9317" y="3367"/>
                        <a:pt x="8978" y="3540"/>
                      </a:cubicBezTo>
                      <a:cubicBezTo>
                        <a:pt x="8547" y="3751"/>
                        <a:pt x="7813" y="4258"/>
                        <a:pt x="7205" y="4258"/>
                      </a:cubicBezTo>
                      <a:cubicBezTo>
                        <a:pt x="7023" y="4258"/>
                        <a:pt x="6852" y="4212"/>
                        <a:pt x="6704" y="4100"/>
                      </a:cubicBezTo>
                      <a:cubicBezTo>
                        <a:pt x="6061" y="3599"/>
                        <a:pt x="6275" y="2171"/>
                        <a:pt x="6192" y="1456"/>
                      </a:cubicBezTo>
                      <a:cubicBezTo>
                        <a:pt x="6112" y="823"/>
                        <a:pt x="5926" y="1"/>
                        <a:pt x="53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" name="Google Shape;289;p19"/>
                <p:cNvSpPr/>
                <p:nvPr/>
              </p:nvSpPr>
              <p:spPr>
                <a:xfrm>
                  <a:off x="4937500" y="7267100"/>
                  <a:ext cx="229525" cy="28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357" extrusionOk="0">
                      <a:moveTo>
                        <a:pt x="6764" y="1"/>
                      </a:moveTo>
                      <a:lnTo>
                        <a:pt x="513" y="1608"/>
                      </a:lnTo>
                      <a:cubicBezTo>
                        <a:pt x="275" y="2037"/>
                        <a:pt x="1" y="2894"/>
                        <a:pt x="191" y="3299"/>
                      </a:cubicBezTo>
                      <a:cubicBezTo>
                        <a:pt x="305" y="3509"/>
                        <a:pt x="487" y="3587"/>
                        <a:pt x="710" y="3587"/>
                      </a:cubicBezTo>
                      <a:cubicBezTo>
                        <a:pt x="1363" y="3587"/>
                        <a:pt x="2363" y="2918"/>
                        <a:pt x="3012" y="2918"/>
                      </a:cubicBezTo>
                      <a:cubicBezTo>
                        <a:pt x="3211" y="2918"/>
                        <a:pt x="3377" y="2980"/>
                        <a:pt x="3489" y="3144"/>
                      </a:cubicBezTo>
                      <a:cubicBezTo>
                        <a:pt x="3823" y="3632"/>
                        <a:pt x="3216" y="4608"/>
                        <a:pt x="3001" y="5001"/>
                      </a:cubicBezTo>
                      <a:cubicBezTo>
                        <a:pt x="2382" y="6132"/>
                        <a:pt x="1834" y="7121"/>
                        <a:pt x="1846" y="8454"/>
                      </a:cubicBezTo>
                      <a:cubicBezTo>
                        <a:pt x="1894" y="10085"/>
                        <a:pt x="3347" y="10966"/>
                        <a:pt x="4811" y="11240"/>
                      </a:cubicBezTo>
                      <a:cubicBezTo>
                        <a:pt x="5268" y="11322"/>
                        <a:pt x="5726" y="11356"/>
                        <a:pt x="6182" y="11356"/>
                      </a:cubicBezTo>
                      <a:cubicBezTo>
                        <a:pt x="7188" y="11356"/>
                        <a:pt x="8190" y="11190"/>
                        <a:pt x="9181" y="11002"/>
                      </a:cubicBezTo>
                      <a:lnTo>
                        <a:pt x="6764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290;p19"/>
                <p:cNvSpPr/>
                <p:nvPr/>
              </p:nvSpPr>
              <p:spPr>
                <a:xfrm>
                  <a:off x="4599975" y="7276625"/>
                  <a:ext cx="588775" cy="53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1" h="21313" extrusionOk="0">
                      <a:moveTo>
                        <a:pt x="18229" y="2858"/>
                      </a:moveTo>
                      <a:lnTo>
                        <a:pt x="19229" y="6751"/>
                      </a:lnTo>
                      <a:lnTo>
                        <a:pt x="15919" y="7704"/>
                      </a:lnTo>
                      <a:lnTo>
                        <a:pt x="14740" y="3787"/>
                      </a:lnTo>
                      <a:lnTo>
                        <a:pt x="18229" y="2858"/>
                      </a:lnTo>
                      <a:close/>
                      <a:moveTo>
                        <a:pt x="14621" y="3823"/>
                      </a:moveTo>
                      <a:lnTo>
                        <a:pt x="15812" y="7740"/>
                      </a:lnTo>
                      <a:lnTo>
                        <a:pt x="12478" y="8692"/>
                      </a:lnTo>
                      <a:lnTo>
                        <a:pt x="11287" y="4715"/>
                      </a:lnTo>
                      <a:lnTo>
                        <a:pt x="14621" y="3823"/>
                      </a:lnTo>
                      <a:close/>
                      <a:moveTo>
                        <a:pt x="11168" y="4751"/>
                      </a:moveTo>
                      <a:lnTo>
                        <a:pt x="12371" y="8728"/>
                      </a:lnTo>
                      <a:lnTo>
                        <a:pt x="9013" y="9692"/>
                      </a:lnTo>
                      <a:lnTo>
                        <a:pt x="7775" y="5668"/>
                      </a:lnTo>
                      <a:lnTo>
                        <a:pt x="11168" y="4751"/>
                      </a:lnTo>
                      <a:close/>
                      <a:moveTo>
                        <a:pt x="7656" y="5692"/>
                      </a:moveTo>
                      <a:lnTo>
                        <a:pt x="8894" y="9728"/>
                      </a:lnTo>
                      <a:lnTo>
                        <a:pt x="5037" y="10835"/>
                      </a:lnTo>
                      <a:lnTo>
                        <a:pt x="3608" y="6787"/>
                      </a:lnTo>
                      <a:lnTo>
                        <a:pt x="7656" y="5692"/>
                      </a:lnTo>
                      <a:close/>
                      <a:moveTo>
                        <a:pt x="19253" y="6871"/>
                      </a:moveTo>
                      <a:lnTo>
                        <a:pt x="20360" y="11216"/>
                      </a:lnTo>
                      <a:lnTo>
                        <a:pt x="17252" y="12109"/>
                      </a:lnTo>
                      <a:lnTo>
                        <a:pt x="15955" y="7811"/>
                      </a:lnTo>
                      <a:lnTo>
                        <a:pt x="19253" y="6871"/>
                      </a:lnTo>
                      <a:close/>
                      <a:moveTo>
                        <a:pt x="15847" y="7847"/>
                      </a:moveTo>
                      <a:lnTo>
                        <a:pt x="17145" y="12133"/>
                      </a:lnTo>
                      <a:lnTo>
                        <a:pt x="13800" y="13086"/>
                      </a:lnTo>
                      <a:lnTo>
                        <a:pt x="12514" y="8811"/>
                      </a:lnTo>
                      <a:lnTo>
                        <a:pt x="15847" y="7847"/>
                      </a:lnTo>
                      <a:close/>
                      <a:moveTo>
                        <a:pt x="12407" y="8835"/>
                      </a:moveTo>
                      <a:lnTo>
                        <a:pt x="13692" y="13121"/>
                      </a:lnTo>
                      <a:lnTo>
                        <a:pt x="10359" y="14074"/>
                      </a:lnTo>
                      <a:lnTo>
                        <a:pt x="9049" y="9799"/>
                      </a:lnTo>
                      <a:lnTo>
                        <a:pt x="12407" y="8835"/>
                      </a:lnTo>
                      <a:close/>
                      <a:moveTo>
                        <a:pt x="8930" y="9835"/>
                      </a:moveTo>
                      <a:lnTo>
                        <a:pt x="10251" y="14109"/>
                      </a:lnTo>
                      <a:lnTo>
                        <a:pt x="6561" y="15169"/>
                      </a:lnTo>
                      <a:lnTo>
                        <a:pt x="5072" y="10942"/>
                      </a:lnTo>
                      <a:lnTo>
                        <a:pt x="8930" y="9835"/>
                      </a:lnTo>
                      <a:close/>
                      <a:moveTo>
                        <a:pt x="20384" y="11323"/>
                      </a:moveTo>
                      <a:lnTo>
                        <a:pt x="21122" y="14252"/>
                      </a:lnTo>
                      <a:lnTo>
                        <a:pt x="18181" y="15169"/>
                      </a:lnTo>
                      <a:lnTo>
                        <a:pt x="17288" y="12216"/>
                      </a:lnTo>
                      <a:lnTo>
                        <a:pt x="20384" y="11323"/>
                      </a:lnTo>
                      <a:close/>
                      <a:moveTo>
                        <a:pt x="17169" y="12252"/>
                      </a:moveTo>
                      <a:lnTo>
                        <a:pt x="18062" y="15205"/>
                      </a:lnTo>
                      <a:lnTo>
                        <a:pt x="14740" y="16229"/>
                      </a:lnTo>
                      <a:lnTo>
                        <a:pt x="13835" y="13205"/>
                      </a:lnTo>
                      <a:lnTo>
                        <a:pt x="17169" y="12252"/>
                      </a:lnTo>
                      <a:close/>
                      <a:moveTo>
                        <a:pt x="13716" y="13240"/>
                      </a:moveTo>
                      <a:lnTo>
                        <a:pt x="14633" y="16265"/>
                      </a:lnTo>
                      <a:lnTo>
                        <a:pt x="11347" y="17277"/>
                      </a:lnTo>
                      <a:lnTo>
                        <a:pt x="10394" y="14193"/>
                      </a:lnTo>
                      <a:lnTo>
                        <a:pt x="13716" y="13240"/>
                      </a:lnTo>
                      <a:close/>
                      <a:moveTo>
                        <a:pt x="10275" y="14217"/>
                      </a:moveTo>
                      <a:lnTo>
                        <a:pt x="11228" y="17312"/>
                      </a:lnTo>
                      <a:lnTo>
                        <a:pt x="7692" y="18408"/>
                      </a:lnTo>
                      <a:lnTo>
                        <a:pt x="6596" y="15276"/>
                      </a:lnTo>
                      <a:lnTo>
                        <a:pt x="10275" y="14217"/>
                      </a:lnTo>
                      <a:close/>
                      <a:moveTo>
                        <a:pt x="17633" y="1"/>
                      </a:moveTo>
                      <a:lnTo>
                        <a:pt x="17514" y="36"/>
                      </a:lnTo>
                      <a:lnTo>
                        <a:pt x="18205" y="2739"/>
                      </a:lnTo>
                      <a:lnTo>
                        <a:pt x="14704" y="3680"/>
                      </a:lnTo>
                      <a:lnTo>
                        <a:pt x="13823" y="763"/>
                      </a:lnTo>
                      <a:lnTo>
                        <a:pt x="13716" y="798"/>
                      </a:lnTo>
                      <a:lnTo>
                        <a:pt x="14585" y="3715"/>
                      </a:lnTo>
                      <a:lnTo>
                        <a:pt x="11252" y="4608"/>
                      </a:lnTo>
                      <a:lnTo>
                        <a:pt x="10394" y="1787"/>
                      </a:lnTo>
                      <a:lnTo>
                        <a:pt x="10287" y="1822"/>
                      </a:lnTo>
                      <a:lnTo>
                        <a:pt x="11133" y="4632"/>
                      </a:lnTo>
                      <a:lnTo>
                        <a:pt x="7727" y="5549"/>
                      </a:lnTo>
                      <a:lnTo>
                        <a:pt x="6894" y="2810"/>
                      </a:lnTo>
                      <a:lnTo>
                        <a:pt x="6775" y="2846"/>
                      </a:lnTo>
                      <a:lnTo>
                        <a:pt x="7620" y="5585"/>
                      </a:lnTo>
                      <a:lnTo>
                        <a:pt x="3572" y="6668"/>
                      </a:lnTo>
                      <a:lnTo>
                        <a:pt x="2620" y="3953"/>
                      </a:lnTo>
                      <a:lnTo>
                        <a:pt x="2501" y="3989"/>
                      </a:lnTo>
                      <a:lnTo>
                        <a:pt x="3453" y="6704"/>
                      </a:lnTo>
                      <a:lnTo>
                        <a:pt x="0" y="7633"/>
                      </a:lnTo>
                      <a:lnTo>
                        <a:pt x="24" y="7740"/>
                      </a:lnTo>
                      <a:lnTo>
                        <a:pt x="3501" y="6811"/>
                      </a:lnTo>
                      <a:lnTo>
                        <a:pt x="4917" y="10871"/>
                      </a:lnTo>
                      <a:lnTo>
                        <a:pt x="1203" y="11943"/>
                      </a:lnTo>
                      <a:lnTo>
                        <a:pt x="1227" y="12050"/>
                      </a:lnTo>
                      <a:lnTo>
                        <a:pt x="4965" y="10978"/>
                      </a:lnTo>
                      <a:lnTo>
                        <a:pt x="6441" y="15193"/>
                      </a:lnTo>
                      <a:lnTo>
                        <a:pt x="2548" y="16312"/>
                      </a:lnTo>
                      <a:lnTo>
                        <a:pt x="2572" y="16431"/>
                      </a:lnTo>
                      <a:lnTo>
                        <a:pt x="6477" y="15312"/>
                      </a:lnTo>
                      <a:lnTo>
                        <a:pt x="7584" y="18443"/>
                      </a:lnTo>
                      <a:lnTo>
                        <a:pt x="3536" y="19694"/>
                      </a:lnTo>
                      <a:lnTo>
                        <a:pt x="3572" y="19801"/>
                      </a:lnTo>
                      <a:lnTo>
                        <a:pt x="7620" y="18551"/>
                      </a:lnTo>
                      <a:lnTo>
                        <a:pt x="8597" y="21313"/>
                      </a:lnTo>
                      <a:lnTo>
                        <a:pt x="8704" y="21277"/>
                      </a:lnTo>
                      <a:lnTo>
                        <a:pt x="7727" y="18515"/>
                      </a:lnTo>
                      <a:lnTo>
                        <a:pt x="11264" y="17419"/>
                      </a:lnTo>
                      <a:lnTo>
                        <a:pt x="12097" y="20146"/>
                      </a:lnTo>
                      <a:lnTo>
                        <a:pt x="12216" y="20110"/>
                      </a:lnTo>
                      <a:lnTo>
                        <a:pt x="11371" y="17384"/>
                      </a:lnTo>
                      <a:lnTo>
                        <a:pt x="14657" y="16372"/>
                      </a:lnTo>
                      <a:lnTo>
                        <a:pt x="15490" y="19146"/>
                      </a:lnTo>
                      <a:lnTo>
                        <a:pt x="15609" y="19110"/>
                      </a:lnTo>
                      <a:lnTo>
                        <a:pt x="14776" y="16336"/>
                      </a:lnTo>
                      <a:lnTo>
                        <a:pt x="18098" y="15312"/>
                      </a:lnTo>
                      <a:lnTo>
                        <a:pt x="18895" y="17943"/>
                      </a:lnTo>
                      <a:lnTo>
                        <a:pt x="19003" y="17908"/>
                      </a:lnTo>
                      <a:lnTo>
                        <a:pt x="18205" y="15276"/>
                      </a:lnTo>
                      <a:lnTo>
                        <a:pt x="21158" y="14360"/>
                      </a:lnTo>
                      <a:lnTo>
                        <a:pt x="21812" y="16979"/>
                      </a:lnTo>
                      <a:lnTo>
                        <a:pt x="21932" y="16943"/>
                      </a:lnTo>
                      <a:lnTo>
                        <a:pt x="21265" y="14324"/>
                      </a:lnTo>
                      <a:lnTo>
                        <a:pt x="23551" y="13621"/>
                      </a:lnTo>
                      <a:lnTo>
                        <a:pt x="23515" y="13514"/>
                      </a:lnTo>
                      <a:lnTo>
                        <a:pt x="21241" y="14217"/>
                      </a:lnTo>
                      <a:lnTo>
                        <a:pt x="20503" y="11300"/>
                      </a:lnTo>
                      <a:lnTo>
                        <a:pt x="22932" y="10597"/>
                      </a:lnTo>
                      <a:lnTo>
                        <a:pt x="22896" y="10490"/>
                      </a:lnTo>
                      <a:lnTo>
                        <a:pt x="20467" y="11181"/>
                      </a:lnTo>
                      <a:lnTo>
                        <a:pt x="19360" y="6835"/>
                      </a:lnTo>
                      <a:lnTo>
                        <a:pt x="22039" y="6061"/>
                      </a:lnTo>
                      <a:lnTo>
                        <a:pt x="22003" y="5942"/>
                      </a:lnTo>
                      <a:lnTo>
                        <a:pt x="19336" y="6716"/>
                      </a:lnTo>
                      <a:lnTo>
                        <a:pt x="18348" y="2822"/>
                      </a:lnTo>
                      <a:lnTo>
                        <a:pt x="21158" y="2060"/>
                      </a:lnTo>
                      <a:lnTo>
                        <a:pt x="21122" y="1953"/>
                      </a:lnTo>
                      <a:lnTo>
                        <a:pt x="18312" y="2703"/>
                      </a:lnTo>
                      <a:lnTo>
                        <a:pt x="1763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91" name="Google Shape;291;p19"/>
              <p:cNvGrpSpPr/>
              <p:nvPr/>
            </p:nvGrpSpPr>
            <p:grpSpPr>
              <a:xfrm>
                <a:off x="4900900" y="7388550"/>
                <a:ext cx="392625" cy="407500"/>
                <a:chOff x="4900900" y="7388550"/>
                <a:chExt cx="392625" cy="407500"/>
              </a:xfrm>
            </p:grpSpPr>
            <p:sp>
              <p:nvSpPr>
                <p:cNvPr id="292" name="Google Shape;292;p19"/>
                <p:cNvSpPr/>
                <p:nvPr/>
              </p:nvSpPr>
              <p:spPr>
                <a:xfrm>
                  <a:off x="4900900" y="7394400"/>
                  <a:ext cx="371200" cy="29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48" h="11666" extrusionOk="0">
                      <a:moveTo>
                        <a:pt x="8353" y="0"/>
                      </a:moveTo>
                      <a:cubicBezTo>
                        <a:pt x="7265" y="0"/>
                        <a:pt x="6122" y="247"/>
                        <a:pt x="5025" y="766"/>
                      </a:cubicBezTo>
                      <a:cubicBezTo>
                        <a:pt x="1655" y="2362"/>
                        <a:pt x="0" y="5922"/>
                        <a:pt x="1334" y="8720"/>
                      </a:cubicBezTo>
                      <a:cubicBezTo>
                        <a:pt x="2225" y="10607"/>
                        <a:pt x="4243" y="11665"/>
                        <a:pt x="6495" y="11665"/>
                      </a:cubicBezTo>
                      <a:cubicBezTo>
                        <a:pt x="7583" y="11665"/>
                        <a:pt x="8726" y="11418"/>
                        <a:pt x="9823" y="10899"/>
                      </a:cubicBezTo>
                      <a:cubicBezTo>
                        <a:pt x="13193" y="9303"/>
                        <a:pt x="14848" y="5743"/>
                        <a:pt x="13526" y="2945"/>
                      </a:cubicBezTo>
                      <a:cubicBezTo>
                        <a:pt x="12627" y="1059"/>
                        <a:pt x="10607" y="0"/>
                        <a:pt x="8353" y="0"/>
                      </a:cubicBezTo>
                      <a:close/>
                    </a:path>
                  </a:pathLst>
                </a:custGeom>
                <a:solidFill>
                  <a:srgbClr val="6BC0C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293;p19"/>
                <p:cNvSpPr/>
                <p:nvPr/>
              </p:nvSpPr>
              <p:spPr>
                <a:xfrm>
                  <a:off x="4942875" y="7426825"/>
                  <a:ext cx="148250" cy="15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6316" extrusionOk="0">
                      <a:moveTo>
                        <a:pt x="4463" y="0"/>
                      </a:moveTo>
                      <a:cubicBezTo>
                        <a:pt x="3746" y="0"/>
                        <a:pt x="3179" y="2660"/>
                        <a:pt x="3179" y="2660"/>
                      </a:cubicBezTo>
                      <a:cubicBezTo>
                        <a:pt x="3179" y="2660"/>
                        <a:pt x="2706" y="1153"/>
                        <a:pt x="2447" y="1153"/>
                      </a:cubicBezTo>
                      <a:cubicBezTo>
                        <a:pt x="2437" y="1153"/>
                        <a:pt x="2427" y="1155"/>
                        <a:pt x="2417" y="1160"/>
                      </a:cubicBezTo>
                      <a:cubicBezTo>
                        <a:pt x="2167" y="1303"/>
                        <a:pt x="2905" y="2863"/>
                        <a:pt x="2905" y="2863"/>
                      </a:cubicBezTo>
                      <a:cubicBezTo>
                        <a:pt x="2905" y="2863"/>
                        <a:pt x="0" y="3565"/>
                        <a:pt x="60" y="3958"/>
                      </a:cubicBezTo>
                      <a:cubicBezTo>
                        <a:pt x="69" y="4015"/>
                        <a:pt x="136" y="4039"/>
                        <a:pt x="245" y="4039"/>
                      </a:cubicBezTo>
                      <a:cubicBezTo>
                        <a:pt x="864" y="4039"/>
                        <a:pt x="2810" y="3256"/>
                        <a:pt x="2810" y="3256"/>
                      </a:cubicBezTo>
                      <a:lnTo>
                        <a:pt x="2810" y="3256"/>
                      </a:lnTo>
                      <a:cubicBezTo>
                        <a:pt x="2810" y="3256"/>
                        <a:pt x="1596" y="5589"/>
                        <a:pt x="2000" y="5744"/>
                      </a:cubicBezTo>
                      <a:cubicBezTo>
                        <a:pt x="2014" y="5749"/>
                        <a:pt x="2027" y="5751"/>
                        <a:pt x="2042" y="5751"/>
                      </a:cubicBezTo>
                      <a:cubicBezTo>
                        <a:pt x="2473" y="5751"/>
                        <a:pt x="3310" y="3541"/>
                        <a:pt x="3310" y="3541"/>
                      </a:cubicBezTo>
                      <a:lnTo>
                        <a:pt x="5751" y="6316"/>
                      </a:lnTo>
                      <a:lnTo>
                        <a:pt x="5930" y="6066"/>
                      </a:lnTo>
                      <a:lnTo>
                        <a:pt x="3858" y="3160"/>
                      </a:lnTo>
                      <a:cubicBezTo>
                        <a:pt x="3858" y="3160"/>
                        <a:pt x="5930" y="2625"/>
                        <a:pt x="5751" y="2065"/>
                      </a:cubicBezTo>
                      <a:cubicBezTo>
                        <a:pt x="5717" y="1964"/>
                        <a:pt x="5627" y="1923"/>
                        <a:pt x="5504" y="1923"/>
                      </a:cubicBezTo>
                      <a:cubicBezTo>
                        <a:pt x="4944" y="1923"/>
                        <a:pt x="3679" y="2779"/>
                        <a:pt x="3679" y="2779"/>
                      </a:cubicBezTo>
                      <a:cubicBezTo>
                        <a:pt x="3679" y="2779"/>
                        <a:pt x="5322" y="267"/>
                        <a:pt x="4560" y="17"/>
                      </a:cubicBezTo>
                      <a:cubicBezTo>
                        <a:pt x="4527" y="6"/>
                        <a:pt x="4495" y="0"/>
                        <a:pt x="44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294;p19"/>
                <p:cNvSpPr/>
                <p:nvPr/>
              </p:nvSpPr>
              <p:spPr>
                <a:xfrm>
                  <a:off x="5081350" y="7445625"/>
                  <a:ext cx="105125" cy="13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5" h="5243" extrusionOk="0">
                      <a:moveTo>
                        <a:pt x="587" y="0"/>
                      </a:moveTo>
                      <a:cubicBezTo>
                        <a:pt x="565" y="0"/>
                        <a:pt x="543" y="5"/>
                        <a:pt x="521" y="15"/>
                      </a:cubicBezTo>
                      <a:cubicBezTo>
                        <a:pt x="69" y="230"/>
                        <a:pt x="1355" y="2337"/>
                        <a:pt x="1355" y="2337"/>
                      </a:cubicBezTo>
                      <a:cubicBezTo>
                        <a:pt x="1355" y="2337"/>
                        <a:pt x="1275" y="2334"/>
                        <a:pt x="1154" y="2334"/>
                      </a:cubicBezTo>
                      <a:cubicBezTo>
                        <a:pt x="777" y="2334"/>
                        <a:pt x="0" y="2362"/>
                        <a:pt x="10" y="2587"/>
                      </a:cubicBezTo>
                      <a:cubicBezTo>
                        <a:pt x="16" y="2755"/>
                        <a:pt x="410" y="2793"/>
                        <a:pt x="770" y="2793"/>
                      </a:cubicBezTo>
                      <a:cubicBezTo>
                        <a:pt x="1075" y="2793"/>
                        <a:pt x="1355" y="2766"/>
                        <a:pt x="1355" y="2766"/>
                      </a:cubicBezTo>
                      <a:lnTo>
                        <a:pt x="1355" y="2766"/>
                      </a:lnTo>
                      <a:lnTo>
                        <a:pt x="914" y="5242"/>
                      </a:lnTo>
                      <a:lnTo>
                        <a:pt x="1141" y="5242"/>
                      </a:lnTo>
                      <a:lnTo>
                        <a:pt x="1760" y="2682"/>
                      </a:lnTo>
                      <a:cubicBezTo>
                        <a:pt x="1760" y="2682"/>
                        <a:pt x="2736" y="3727"/>
                        <a:pt x="3109" y="3727"/>
                      </a:cubicBezTo>
                      <a:cubicBezTo>
                        <a:pt x="3146" y="3727"/>
                        <a:pt x="3177" y="3717"/>
                        <a:pt x="3200" y="3694"/>
                      </a:cubicBezTo>
                      <a:cubicBezTo>
                        <a:pt x="3474" y="3432"/>
                        <a:pt x="2081" y="2623"/>
                        <a:pt x="2081" y="2623"/>
                      </a:cubicBezTo>
                      <a:lnTo>
                        <a:pt x="2081" y="2623"/>
                      </a:lnTo>
                      <a:cubicBezTo>
                        <a:pt x="2081" y="2623"/>
                        <a:pt x="2203" y="2626"/>
                        <a:pt x="2387" y="2626"/>
                      </a:cubicBezTo>
                      <a:cubicBezTo>
                        <a:pt x="2976" y="2626"/>
                        <a:pt x="4204" y="2592"/>
                        <a:pt x="4141" y="2301"/>
                      </a:cubicBezTo>
                      <a:cubicBezTo>
                        <a:pt x="4095" y="2117"/>
                        <a:pt x="3646" y="2069"/>
                        <a:pt x="3195" y="2069"/>
                      </a:cubicBezTo>
                      <a:cubicBezTo>
                        <a:pt x="2716" y="2069"/>
                        <a:pt x="2236" y="2123"/>
                        <a:pt x="2236" y="2123"/>
                      </a:cubicBezTo>
                      <a:cubicBezTo>
                        <a:pt x="2236" y="2123"/>
                        <a:pt x="4201" y="694"/>
                        <a:pt x="3689" y="408"/>
                      </a:cubicBezTo>
                      <a:cubicBezTo>
                        <a:pt x="3653" y="388"/>
                        <a:pt x="3612" y="378"/>
                        <a:pt x="3568" y="378"/>
                      </a:cubicBezTo>
                      <a:cubicBezTo>
                        <a:pt x="2987" y="378"/>
                        <a:pt x="1724" y="1980"/>
                        <a:pt x="1724" y="1980"/>
                      </a:cubicBezTo>
                      <a:cubicBezTo>
                        <a:pt x="1724" y="1980"/>
                        <a:pt x="1043" y="0"/>
                        <a:pt x="58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295;p19"/>
                <p:cNvSpPr/>
                <p:nvPr/>
              </p:nvSpPr>
              <p:spPr>
                <a:xfrm>
                  <a:off x="5013125" y="7560875"/>
                  <a:ext cx="201825" cy="7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3" h="3183" extrusionOk="0">
                      <a:moveTo>
                        <a:pt x="5150" y="0"/>
                      </a:moveTo>
                      <a:cubicBezTo>
                        <a:pt x="3344" y="0"/>
                        <a:pt x="1157" y="598"/>
                        <a:pt x="0" y="3132"/>
                      </a:cubicBezTo>
                      <a:cubicBezTo>
                        <a:pt x="0" y="3132"/>
                        <a:pt x="398" y="3183"/>
                        <a:pt x="1038" y="3183"/>
                      </a:cubicBezTo>
                      <a:cubicBezTo>
                        <a:pt x="2678" y="3183"/>
                        <a:pt x="5905" y="2850"/>
                        <a:pt x="8073" y="477"/>
                      </a:cubicBezTo>
                      <a:cubicBezTo>
                        <a:pt x="8073" y="477"/>
                        <a:pt x="6763" y="0"/>
                        <a:pt x="51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296;p19"/>
                <p:cNvSpPr/>
                <p:nvPr/>
              </p:nvSpPr>
              <p:spPr>
                <a:xfrm>
                  <a:off x="4911900" y="7388550"/>
                  <a:ext cx="381625" cy="40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65" h="16300" extrusionOk="0">
                      <a:moveTo>
                        <a:pt x="7919" y="465"/>
                      </a:moveTo>
                      <a:cubicBezTo>
                        <a:pt x="10145" y="465"/>
                        <a:pt x="12050" y="1548"/>
                        <a:pt x="12872" y="3275"/>
                      </a:cubicBezTo>
                      <a:cubicBezTo>
                        <a:pt x="14134" y="5953"/>
                        <a:pt x="12526" y="9382"/>
                        <a:pt x="9288" y="10918"/>
                      </a:cubicBezTo>
                      <a:cubicBezTo>
                        <a:pt x="8252" y="11407"/>
                        <a:pt x="7145" y="11657"/>
                        <a:pt x="6049" y="11657"/>
                      </a:cubicBezTo>
                      <a:cubicBezTo>
                        <a:pt x="3823" y="11657"/>
                        <a:pt x="1918" y="10585"/>
                        <a:pt x="1096" y="8847"/>
                      </a:cubicBezTo>
                      <a:cubicBezTo>
                        <a:pt x="489" y="7561"/>
                        <a:pt x="525" y="6061"/>
                        <a:pt x="1192" y="4620"/>
                      </a:cubicBezTo>
                      <a:cubicBezTo>
                        <a:pt x="1870" y="3167"/>
                        <a:pt x="3108" y="1965"/>
                        <a:pt x="4680" y="1215"/>
                      </a:cubicBezTo>
                      <a:cubicBezTo>
                        <a:pt x="5716" y="727"/>
                        <a:pt x="6835" y="465"/>
                        <a:pt x="7919" y="465"/>
                      </a:cubicBezTo>
                      <a:close/>
                      <a:moveTo>
                        <a:pt x="7919" y="0"/>
                      </a:moveTo>
                      <a:cubicBezTo>
                        <a:pt x="6764" y="0"/>
                        <a:pt x="5573" y="274"/>
                        <a:pt x="4490" y="786"/>
                      </a:cubicBezTo>
                      <a:cubicBezTo>
                        <a:pt x="2811" y="1584"/>
                        <a:pt x="1489" y="2870"/>
                        <a:pt x="763" y="4429"/>
                      </a:cubicBezTo>
                      <a:cubicBezTo>
                        <a:pt x="37" y="5989"/>
                        <a:pt x="1" y="7632"/>
                        <a:pt x="680" y="9049"/>
                      </a:cubicBezTo>
                      <a:cubicBezTo>
                        <a:pt x="1573" y="10954"/>
                        <a:pt x="3632" y="12133"/>
                        <a:pt x="6049" y="12133"/>
                      </a:cubicBezTo>
                      <a:cubicBezTo>
                        <a:pt x="7204" y="12133"/>
                        <a:pt x="8395" y="11859"/>
                        <a:pt x="9478" y="11335"/>
                      </a:cubicBezTo>
                      <a:cubicBezTo>
                        <a:pt x="9776" y="11204"/>
                        <a:pt x="10062" y="11049"/>
                        <a:pt x="10324" y="10883"/>
                      </a:cubicBezTo>
                      <a:lnTo>
                        <a:pt x="13538" y="16300"/>
                      </a:lnTo>
                      <a:lnTo>
                        <a:pt x="15265" y="14859"/>
                      </a:lnTo>
                      <a:lnTo>
                        <a:pt x="11300" y="10168"/>
                      </a:lnTo>
                      <a:cubicBezTo>
                        <a:pt x="13503" y="8275"/>
                        <a:pt x="14396" y="5418"/>
                        <a:pt x="13288" y="3072"/>
                      </a:cubicBezTo>
                      <a:cubicBezTo>
                        <a:pt x="12395" y="1179"/>
                        <a:pt x="10336" y="0"/>
                        <a:pt x="79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297;p19"/>
                <p:cNvSpPr/>
                <p:nvPr/>
              </p:nvSpPr>
              <p:spPr>
                <a:xfrm>
                  <a:off x="4996750" y="7559400"/>
                  <a:ext cx="230400" cy="10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6" h="4240" extrusionOk="0">
                      <a:moveTo>
                        <a:pt x="8477" y="1"/>
                      </a:moveTo>
                      <a:lnTo>
                        <a:pt x="8477" y="120"/>
                      </a:lnTo>
                      <a:cubicBezTo>
                        <a:pt x="8597" y="120"/>
                        <a:pt x="8930" y="167"/>
                        <a:pt x="9001" y="370"/>
                      </a:cubicBezTo>
                      <a:cubicBezTo>
                        <a:pt x="9061" y="548"/>
                        <a:pt x="8954" y="905"/>
                        <a:pt x="8096" y="1608"/>
                      </a:cubicBezTo>
                      <a:lnTo>
                        <a:pt x="8168" y="1703"/>
                      </a:lnTo>
                      <a:cubicBezTo>
                        <a:pt x="8906" y="1084"/>
                        <a:pt x="9216" y="643"/>
                        <a:pt x="9109" y="334"/>
                      </a:cubicBezTo>
                      <a:cubicBezTo>
                        <a:pt x="9001" y="12"/>
                        <a:pt x="8501" y="1"/>
                        <a:pt x="8477" y="1"/>
                      </a:cubicBezTo>
                      <a:close/>
                      <a:moveTo>
                        <a:pt x="203" y="2929"/>
                      </a:moveTo>
                      <a:cubicBezTo>
                        <a:pt x="203" y="2941"/>
                        <a:pt x="0" y="3239"/>
                        <a:pt x="167" y="3501"/>
                      </a:cubicBezTo>
                      <a:cubicBezTo>
                        <a:pt x="298" y="3703"/>
                        <a:pt x="631" y="3799"/>
                        <a:pt x="1143" y="3799"/>
                      </a:cubicBezTo>
                      <a:cubicBezTo>
                        <a:pt x="1560" y="3799"/>
                        <a:pt x="2108" y="3739"/>
                        <a:pt x="2762" y="3608"/>
                      </a:cubicBezTo>
                      <a:lnTo>
                        <a:pt x="2751" y="3489"/>
                      </a:lnTo>
                      <a:cubicBezTo>
                        <a:pt x="2033" y="3634"/>
                        <a:pt x="1518" y="3688"/>
                        <a:pt x="1149" y="3688"/>
                      </a:cubicBezTo>
                      <a:cubicBezTo>
                        <a:pt x="551" y="3688"/>
                        <a:pt x="336" y="3547"/>
                        <a:pt x="262" y="3430"/>
                      </a:cubicBezTo>
                      <a:cubicBezTo>
                        <a:pt x="131" y="3239"/>
                        <a:pt x="298" y="3001"/>
                        <a:pt x="298" y="2989"/>
                      </a:cubicBezTo>
                      <a:lnTo>
                        <a:pt x="203" y="2929"/>
                      </a:lnTo>
                      <a:close/>
                      <a:moveTo>
                        <a:pt x="6120" y="2703"/>
                      </a:moveTo>
                      <a:cubicBezTo>
                        <a:pt x="3883" y="3980"/>
                        <a:pt x="2106" y="4119"/>
                        <a:pt x="1434" y="4119"/>
                      </a:cubicBezTo>
                      <a:cubicBezTo>
                        <a:pt x="1247" y="4119"/>
                        <a:pt x="1146" y="4108"/>
                        <a:pt x="1143" y="4108"/>
                      </a:cubicBezTo>
                      <a:lnTo>
                        <a:pt x="1131" y="4215"/>
                      </a:lnTo>
                      <a:cubicBezTo>
                        <a:pt x="1131" y="4227"/>
                        <a:pt x="1238" y="4239"/>
                        <a:pt x="1429" y="4239"/>
                      </a:cubicBezTo>
                      <a:cubicBezTo>
                        <a:pt x="2120" y="4239"/>
                        <a:pt x="3917" y="4084"/>
                        <a:pt x="6180" y="2810"/>
                      </a:cubicBezTo>
                      <a:lnTo>
                        <a:pt x="6120" y="270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298;p19"/>
                <p:cNvSpPr/>
                <p:nvPr/>
              </p:nvSpPr>
              <p:spPr>
                <a:xfrm>
                  <a:off x="5150025" y="7415975"/>
                  <a:ext cx="768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3" h="2379" extrusionOk="0">
                      <a:moveTo>
                        <a:pt x="322" y="0"/>
                      </a:moveTo>
                      <a:cubicBezTo>
                        <a:pt x="251" y="0"/>
                        <a:pt x="198" y="19"/>
                        <a:pt x="168" y="58"/>
                      </a:cubicBezTo>
                      <a:cubicBezTo>
                        <a:pt x="1" y="261"/>
                        <a:pt x="477" y="927"/>
                        <a:pt x="1239" y="1558"/>
                      </a:cubicBezTo>
                      <a:cubicBezTo>
                        <a:pt x="1844" y="2057"/>
                        <a:pt x="2448" y="2378"/>
                        <a:pt x="2747" y="2378"/>
                      </a:cubicBezTo>
                      <a:cubicBezTo>
                        <a:pt x="2819" y="2378"/>
                        <a:pt x="2874" y="2360"/>
                        <a:pt x="2906" y="2320"/>
                      </a:cubicBezTo>
                      <a:cubicBezTo>
                        <a:pt x="3073" y="2118"/>
                        <a:pt x="2597" y="1451"/>
                        <a:pt x="1835" y="820"/>
                      </a:cubicBezTo>
                      <a:cubicBezTo>
                        <a:pt x="1230" y="321"/>
                        <a:pt x="618" y="0"/>
                        <a:pt x="3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299;p19"/>
                <p:cNvSpPr/>
                <p:nvPr/>
              </p:nvSpPr>
              <p:spPr>
                <a:xfrm>
                  <a:off x="5171175" y="7645725"/>
                  <a:ext cx="39600" cy="3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418" extrusionOk="0">
                      <a:moveTo>
                        <a:pt x="1179" y="0"/>
                      </a:moveTo>
                      <a:lnTo>
                        <a:pt x="0" y="834"/>
                      </a:lnTo>
                      <a:lnTo>
                        <a:pt x="131" y="1024"/>
                      </a:lnTo>
                      <a:lnTo>
                        <a:pt x="1322" y="191"/>
                      </a:lnTo>
                      <a:lnTo>
                        <a:pt x="1179" y="0"/>
                      </a:lnTo>
                      <a:close/>
                      <a:moveTo>
                        <a:pt x="1453" y="369"/>
                      </a:moveTo>
                      <a:lnTo>
                        <a:pt x="215" y="1215"/>
                      </a:lnTo>
                      <a:lnTo>
                        <a:pt x="346" y="1417"/>
                      </a:lnTo>
                      <a:lnTo>
                        <a:pt x="1584" y="560"/>
                      </a:lnTo>
                      <a:lnTo>
                        <a:pt x="1453" y="36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00" name="Google Shape;300;p19"/>
            <p:cNvSpPr/>
            <p:nvPr/>
          </p:nvSpPr>
          <p:spPr>
            <a:xfrm>
              <a:off x="1222825" y="4724475"/>
              <a:ext cx="2826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19"/>
          <p:cNvGrpSpPr/>
          <p:nvPr/>
        </p:nvGrpSpPr>
        <p:grpSpPr>
          <a:xfrm>
            <a:off x="7507574" y="4362199"/>
            <a:ext cx="552826" cy="572713"/>
            <a:chOff x="8304224" y="3123024"/>
            <a:chExt cx="552826" cy="572713"/>
          </a:xfrm>
        </p:grpSpPr>
        <p:sp>
          <p:nvSpPr>
            <p:cNvPr id="302" name="Google Shape;302;p19"/>
            <p:cNvSpPr/>
            <p:nvPr/>
          </p:nvSpPr>
          <p:spPr>
            <a:xfrm>
              <a:off x="8495250" y="3592225"/>
              <a:ext cx="361800" cy="103500"/>
            </a:xfrm>
            <a:prstGeom prst="ellipse">
              <a:avLst/>
            </a:prstGeom>
            <a:solidFill>
              <a:srgbClr val="033342">
                <a:alpha val="14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3" name="Google Shape;303;p19"/>
            <p:cNvGrpSpPr/>
            <p:nvPr/>
          </p:nvGrpSpPr>
          <p:grpSpPr>
            <a:xfrm>
              <a:off x="8304224" y="3123024"/>
              <a:ext cx="466444" cy="572713"/>
              <a:chOff x="1232300" y="6366250"/>
              <a:chExt cx="326550" cy="400975"/>
            </a:xfrm>
          </p:grpSpPr>
          <p:sp>
            <p:nvSpPr>
              <p:cNvPr id="304" name="Google Shape;304;p19"/>
              <p:cNvSpPr/>
              <p:nvPr/>
            </p:nvSpPr>
            <p:spPr>
              <a:xfrm>
                <a:off x="1232300" y="6460925"/>
                <a:ext cx="326550" cy="306300"/>
              </a:xfrm>
              <a:custGeom>
                <a:avLst/>
                <a:gdLst/>
                <a:ahLst/>
                <a:cxnLst/>
                <a:rect l="l" t="t" r="r" b="b"/>
                <a:pathLst>
                  <a:path w="13062" h="12252" extrusionOk="0">
                    <a:moveTo>
                      <a:pt x="6716" y="1381"/>
                    </a:moveTo>
                    <a:lnTo>
                      <a:pt x="6716" y="1381"/>
                    </a:lnTo>
                    <a:cubicBezTo>
                      <a:pt x="9037" y="1453"/>
                      <a:pt x="10990" y="2846"/>
                      <a:pt x="11704" y="4739"/>
                    </a:cubicBezTo>
                    <a:lnTo>
                      <a:pt x="7121" y="5632"/>
                    </a:lnTo>
                    <a:lnTo>
                      <a:pt x="6716" y="1381"/>
                    </a:lnTo>
                    <a:close/>
                    <a:moveTo>
                      <a:pt x="5751" y="1429"/>
                    </a:moveTo>
                    <a:lnTo>
                      <a:pt x="6370" y="5775"/>
                    </a:lnTo>
                    <a:lnTo>
                      <a:pt x="1108" y="6787"/>
                    </a:lnTo>
                    <a:cubicBezTo>
                      <a:pt x="1096" y="6632"/>
                      <a:pt x="1084" y="6477"/>
                      <a:pt x="1084" y="6322"/>
                    </a:cubicBezTo>
                    <a:cubicBezTo>
                      <a:pt x="1084" y="3834"/>
                      <a:pt x="3108" y="1774"/>
                      <a:pt x="5751" y="1429"/>
                    </a:cubicBezTo>
                    <a:close/>
                    <a:moveTo>
                      <a:pt x="11931" y="5632"/>
                    </a:moveTo>
                    <a:cubicBezTo>
                      <a:pt x="11966" y="5858"/>
                      <a:pt x="11990" y="6084"/>
                      <a:pt x="11990" y="6310"/>
                    </a:cubicBezTo>
                    <a:cubicBezTo>
                      <a:pt x="11990" y="7822"/>
                      <a:pt x="11228" y="9180"/>
                      <a:pt x="10050" y="10085"/>
                    </a:cubicBezTo>
                    <a:cubicBezTo>
                      <a:pt x="9490" y="9299"/>
                      <a:pt x="8573" y="8787"/>
                      <a:pt x="7525" y="8787"/>
                    </a:cubicBezTo>
                    <a:lnTo>
                      <a:pt x="7430" y="8787"/>
                    </a:lnTo>
                    <a:lnTo>
                      <a:pt x="7216" y="6549"/>
                    </a:lnTo>
                    <a:lnTo>
                      <a:pt x="11931" y="5632"/>
                    </a:lnTo>
                    <a:close/>
                    <a:moveTo>
                      <a:pt x="6501" y="6691"/>
                    </a:moveTo>
                    <a:lnTo>
                      <a:pt x="6811" y="8870"/>
                    </a:lnTo>
                    <a:cubicBezTo>
                      <a:pt x="5751" y="9120"/>
                      <a:pt x="4906" y="9906"/>
                      <a:pt x="4585" y="10930"/>
                    </a:cubicBezTo>
                    <a:cubicBezTo>
                      <a:pt x="3001" y="10382"/>
                      <a:pt x="1775" y="9180"/>
                      <a:pt x="1298" y="7703"/>
                    </a:cubicBezTo>
                    <a:lnTo>
                      <a:pt x="6501" y="6691"/>
                    </a:lnTo>
                    <a:close/>
                    <a:moveTo>
                      <a:pt x="6537" y="0"/>
                    </a:moveTo>
                    <a:cubicBezTo>
                      <a:pt x="2930" y="0"/>
                      <a:pt x="1" y="2739"/>
                      <a:pt x="1" y="6120"/>
                    </a:cubicBezTo>
                    <a:cubicBezTo>
                      <a:pt x="1" y="8823"/>
                      <a:pt x="1870" y="11121"/>
                      <a:pt x="4454" y="11930"/>
                    </a:cubicBezTo>
                    <a:cubicBezTo>
                      <a:pt x="5108" y="12133"/>
                      <a:pt x="5811" y="12252"/>
                      <a:pt x="6537" y="12252"/>
                    </a:cubicBezTo>
                    <a:cubicBezTo>
                      <a:pt x="8014" y="12252"/>
                      <a:pt x="9383" y="11787"/>
                      <a:pt x="10478" y="11001"/>
                    </a:cubicBezTo>
                    <a:cubicBezTo>
                      <a:pt x="12050" y="9882"/>
                      <a:pt x="13062" y="8108"/>
                      <a:pt x="13062" y="6120"/>
                    </a:cubicBezTo>
                    <a:cubicBezTo>
                      <a:pt x="13062" y="2739"/>
                      <a:pt x="10145" y="0"/>
                      <a:pt x="65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9"/>
              <p:cNvSpPr/>
              <p:nvPr/>
            </p:nvSpPr>
            <p:spPr>
              <a:xfrm>
                <a:off x="1273675" y="6495450"/>
                <a:ext cx="240525" cy="2214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8859" extrusionOk="0">
                    <a:moveTo>
                      <a:pt x="9418" y="0"/>
                    </a:moveTo>
                    <a:lnTo>
                      <a:pt x="8335" y="727"/>
                    </a:lnTo>
                    <a:lnTo>
                      <a:pt x="8764" y="1262"/>
                    </a:lnTo>
                    <a:lnTo>
                      <a:pt x="3489" y="4144"/>
                    </a:lnTo>
                    <a:lnTo>
                      <a:pt x="4561" y="5620"/>
                    </a:lnTo>
                    <a:lnTo>
                      <a:pt x="1548" y="8108"/>
                    </a:lnTo>
                    <a:lnTo>
                      <a:pt x="1179" y="7454"/>
                    </a:lnTo>
                    <a:lnTo>
                      <a:pt x="1" y="8275"/>
                    </a:lnTo>
                    <a:lnTo>
                      <a:pt x="644" y="8858"/>
                    </a:lnTo>
                    <a:lnTo>
                      <a:pt x="6347" y="5382"/>
                    </a:lnTo>
                    <a:lnTo>
                      <a:pt x="5597" y="3715"/>
                    </a:lnTo>
                    <a:lnTo>
                      <a:pt x="9621" y="786"/>
                    </a:lnTo>
                    <a:lnTo>
                      <a:pt x="941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9"/>
              <p:cNvSpPr/>
              <p:nvPr/>
            </p:nvSpPr>
            <p:spPr>
              <a:xfrm>
                <a:off x="1382025" y="6599625"/>
                <a:ext cx="33075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001" extrusionOk="0">
                    <a:moveTo>
                      <a:pt x="632" y="358"/>
                    </a:moveTo>
                    <a:cubicBezTo>
                      <a:pt x="477" y="358"/>
                      <a:pt x="358" y="441"/>
                      <a:pt x="358" y="536"/>
                    </a:cubicBezTo>
                    <a:cubicBezTo>
                      <a:pt x="358" y="631"/>
                      <a:pt x="477" y="715"/>
                      <a:pt x="632" y="715"/>
                    </a:cubicBezTo>
                    <a:cubicBezTo>
                      <a:pt x="774" y="715"/>
                      <a:pt x="905" y="631"/>
                      <a:pt x="905" y="536"/>
                    </a:cubicBezTo>
                    <a:cubicBezTo>
                      <a:pt x="905" y="441"/>
                      <a:pt x="774" y="358"/>
                      <a:pt x="632" y="358"/>
                    </a:cubicBezTo>
                    <a:close/>
                    <a:moveTo>
                      <a:pt x="667" y="119"/>
                    </a:moveTo>
                    <a:cubicBezTo>
                      <a:pt x="965" y="119"/>
                      <a:pt x="1203" y="286"/>
                      <a:pt x="1203" y="500"/>
                    </a:cubicBezTo>
                    <a:cubicBezTo>
                      <a:pt x="1203" y="715"/>
                      <a:pt x="965" y="881"/>
                      <a:pt x="667" y="881"/>
                    </a:cubicBezTo>
                    <a:cubicBezTo>
                      <a:pt x="370" y="881"/>
                      <a:pt x="120" y="715"/>
                      <a:pt x="120" y="500"/>
                    </a:cubicBezTo>
                    <a:cubicBezTo>
                      <a:pt x="120" y="286"/>
                      <a:pt x="358" y="119"/>
                      <a:pt x="667" y="119"/>
                    </a:cubicBezTo>
                    <a:close/>
                    <a:moveTo>
                      <a:pt x="667" y="0"/>
                    </a:moveTo>
                    <a:cubicBezTo>
                      <a:pt x="298" y="0"/>
                      <a:pt x="0" y="227"/>
                      <a:pt x="0" y="500"/>
                    </a:cubicBezTo>
                    <a:cubicBezTo>
                      <a:pt x="0" y="774"/>
                      <a:pt x="298" y="1001"/>
                      <a:pt x="667" y="1001"/>
                    </a:cubicBezTo>
                    <a:cubicBezTo>
                      <a:pt x="1024" y="1001"/>
                      <a:pt x="1322" y="774"/>
                      <a:pt x="1322" y="500"/>
                    </a:cubicBezTo>
                    <a:cubicBezTo>
                      <a:pt x="1322" y="227"/>
                      <a:pt x="1024" y="0"/>
                      <a:pt x="667" y="0"/>
                    </a:cubicBez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9"/>
              <p:cNvSpPr/>
              <p:nvPr/>
            </p:nvSpPr>
            <p:spPr>
              <a:xfrm>
                <a:off x="1356425" y="6688050"/>
                <a:ext cx="119375" cy="54175"/>
              </a:xfrm>
              <a:custGeom>
                <a:avLst/>
                <a:gdLst/>
                <a:ahLst/>
                <a:cxnLst/>
                <a:rect l="l" t="t" r="r" b="b"/>
                <a:pathLst>
                  <a:path w="4775" h="2167" extrusionOk="0">
                    <a:moveTo>
                      <a:pt x="3120" y="654"/>
                    </a:moveTo>
                    <a:lnTo>
                      <a:pt x="3001" y="678"/>
                    </a:lnTo>
                    <a:lnTo>
                      <a:pt x="3025" y="893"/>
                    </a:lnTo>
                    <a:cubicBezTo>
                      <a:pt x="2941" y="904"/>
                      <a:pt x="2858" y="940"/>
                      <a:pt x="2787" y="1000"/>
                    </a:cubicBezTo>
                    <a:lnTo>
                      <a:pt x="2560" y="857"/>
                    </a:lnTo>
                    <a:lnTo>
                      <a:pt x="2489" y="964"/>
                    </a:lnTo>
                    <a:lnTo>
                      <a:pt x="2715" y="1095"/>
                    </a:lnTo>
                    <a:cubicBezTo>
                      <a:pt x="2679" y="1154"/>
                      <a:pt x="2656" y="1214"/>
                      <a:pt x="2656" y="1274"/>
                    </a:cubicBezTo>
                    <a:cubicBezTo>
                      <a:pt x="2656" y="1297"/>
                      <a:pt x="2668" y="1309"/>
                      <a:pt x="2668" y="1321"/>
                    </a:cubicBezTo>
                    <a:lnTo>
                      <a:pt x="2382" y="1381"/>
                    </a:lnTo>
                    <a:lnTo>
                      <a:pt x="2406" y="1500"/>
                    </a:lnTo>
                    <a:lnTo>
                      <a:pt x="2703" y="1440"/>
                    </a:lnTo>
                    <a:cubicBezTo>
                      <a:pt x="2739" y="1512"/>
                      <a:pt x="2787" y="1559"/>
                      <a:pt x="2858" y="1595"/>
                    </a:cubicBezTo>
                    <a:lnTo>
                      <a:pt x="2703" y="1845"/>
                    </a:lnTo>
                    <a:lnTo>
                      <a:pt x="2810" y="1905"/>
                    </a:lnTo>
                    <a:lnTo>
                      <a:pt x="2965" y="1655"/>
                    </a:lnTo>
                    <a:cubicBezTo>
                      <a:pt x="3013" y="1666"/>
                      <a:pt x="3072" y="1678"/>
                      <a:pt x="3120" y="1678"/>
                    </a:cubicBezTo>
                    <a:cubicBezTo>
                      <a:pt x="3132" y="1678"/>
                      <a:pt x="3132" y="1666"/>
                      <a:pt x="3144" y="1666"/>
                    </a:cubicBezTo>
                    <a:lnTo>
                      <a:pt x="3180" y="1952"/>
                    </a:lnTo>
                    <a:lnTo>
                      <a:pt x="3299" y="1928"/>
                    </a:lnTo>
                    <a:lnTo>
                      <a:pt x="3263" y="1655"/>
                    </a:lnTo>
                    <a:cubicBezTo>
                      <a:pt x="3322" y="1631"/>
                      <a:pt x="3394" y="1607"/>
                      <a:pt x="3441" y="1559"/>
                    </a:cubicBezTo>
                    <a:lnTo>
                      <a:pt x="3620" y="1702"/>
                    </a:lnTo>
                    <a:lnTo>
                      <a:pt x="3691" y="1607"/>
                    </a:lnTo>
                    <a:lnTo>
                      <a:pt x="3525" y="1476"/>
                    </a:lnTo>
                    <a:cubicBezTo>
                      <a:pt x="3561" y="1416"/>
                      <a:pt x="3584" y="1357"/>
                      <a:pt x="3584" y="1285"/>
                    </a:cubicBezTo>
                    <a:lnTo>
                      <a:pt x="3846" y="1238"/>
                    </a:lnTo>
                    <a:lnTo>
                      <a:pt x="3834" y="1119"/>
                    </a:lnTo>
                    <a:lnTo>
                      <a:pt x="3572" y="1166"/>
                    </a:lnTo>
                    <a:cubicBezTo>
                      <a:pt x="3549" y="1095"/>
                      <a:pt x="3513" y="1047"/>
                      <a:pt x="3453" y="1000"/>
                    </a:cubicBezTo>
                    <a:lnTo>
                      <a:pt x="3561" y="833"/>
                    </a:lnTo>
                    <a:lnTo>
                      <a:pt x="3465" y="762"/>
                    </a:lnTo>
                    <a:lnTo>
                      <a:pt x="3346" y="928"/>
                    </a:lnTo>
                    <a:cubicBezTo>
                      <a:pt x="3287" y="904"/>
                      <a:pt x="3227" y="881"/>
                      <a:pt x="3156" y="881"/>
                    </a:cubicBezTo>
                    <a:lnTo>
                      <a:pt x="3120" y="654"/>
                    </a:lnTo>
                    <a:close/>
                    <a:moveTo>
                      <a:pt x="2622" y="1"/>
                    </a:moveTo>
                    <a:cubicBezTo>
                      <a:pt x="2486" y="1"/>
                      <a:pt x="2342" y="11"/>
                      <a:pt x="2191" y="35"/>
                    </a:cubicBezTo>
                    <a:cubicBezTo>
                      <a:pt x="298" y="333"/>
                      <a:pt x="1" y="2083"/>
                      <a:pt x="1" y="2095"/>
                    </a:cubicBezTo>
                    <a:lnTo>
                      <a:pt x="108" y="2119"/>
                    </a:lnTo>
                    <a:cubicBezTo>
                      <a:pt x="120" y="2095"/>
                      <a:pt x="405" y="440"/>
                      <a:pt x="2215" y="154"/>
                    </a:cubicBezTo>
                    <a:cubicBezTo>
                      <a:pt x="2365" y="131"/>
                      <a:pt x="2506" y="120"/>
                      <a:pt x="2640" y="120"/>
                    </a:cubicBezTo>
                    <a:cubicBezTo>
                      <a:pt x="4114" y="120"/>
                      <a:pt x="4646" y="1446"/>
                      <a:pt x="4668" y="1512"/>
                    </a:cubicBezTo>
                    <a:lnTo>
                      <a:pt x="4775" y="1464"/>
                    </a:lnTo>
                    <a:cubicBezTo>
                      <a:pt x="4775" y="1453"/>
                      <a:pt x="4190" y="1"/>
                      <a:pt x="2622" y="1"/>
                    </a:cubicBezTo>
                    <a:close/>
                    <a:moveTo>
                      <a:pt x="1536" y="1202"/>
                    </a:moveTo>
                    <a:cubicBezTo>
                      <a:pt x="1227" y="1202"/>
                      <a:pt x="977" y="1416"/>
                      <a:pt x="977" y="1690"/>
                    </a:cubicBezTo>
                    <a:cubicBezTo>
                      <a:pt x="977" y="1952"/>
                      <a:pt x="1227" y="2166"/>
                      <a:pt x="1536" y="2166"/>
                    </a:cubicBezTo>
                    <a:cubicBezTo>
                      <a:pt x="1751" y="2166"/>
                      <a:pt x="1941" y="2071"/>
                      <a:pt x="2037" y="1916"/>
                    </a:cubicBezTo>
                    <a:lnTo>
                      <a:pt x="2037" y="1916"/>
                    </a:lnTo>
                    <a:cubicBezTo>
                      <a:pt x="1965" y="1952"/>
                      <a:pt x="1894" y="1976"/>
                      <a:pt x="1810" y="1976"/>
                    </a:cubicBezTo>
                    <a:cubicBezTo>
                      <a:pt x="1572" y="1976"/>
                      <a:pt x="1382" y="1809"/>
                      <a:pt x="1382" y="1607"/>
                    </a:cubicBezTo>
                    <a:cubicBezTo>
                      <a:pt x="1382" y="1416"/>
                      <a:pt x="1536" y="1274"/>
                      <a:pt x="1739" y="1238"/>
                    </a:cubicBezTo>
                    <a:cubicBezTo>
                      <a:pt x="1679" y="1214"/>
                      <a:pt x="1608" y="1202"/>
                      <a:pt x="1536" y="120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9"/>
              <p:cNvSpPr/>
              <p:nvPr/>
            </p:nvSpPr>
            <p:spPr>
              <a:xfrm>
                <a:off x="1241225" y="6473425"/>
                <a:ext cx="29202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4835" extrusionOk="0">
                    <a:moveTo>
                      <a:pt x="7633" y="0"/>
                    </a:moveTo>
                    <a:lnTo>
                      <a:pt x="7561" y="726"/>
                    </a:lnTo>
                    <a:lnTo>
                      <a:pt x="7668" y="738"/>
                    </a:lnTo>
                    <a:lnTo>
                      <a:pt x="7752" y="12"/>
                    </a:lnTo>
                    <a:lnTo>
                      <a:pt x="7633" y="0"/>
                    </a:lnTo>
                    <a:close/>
                    <a:moveTo>
                      <a:pt x="2965" y="643"/>
                    </a:moveTo>
                    <a:lnTo>
                      <a:pt x="2858" y="703"/>
                    </a:lnTo>
                    <a:lnTo>
                      <a:pt x="3204" y="1357"/>
                    </a:lnTo>
                    <a:lnTo>
                      <a:pt x="3311" y="1310"/>
                    </a:lnTo>
                    <a:lnTo>
                      <a:pt x="2965" y="643"/>
                    </a:lnTo>
                    <a:close/>
                    <a:moveTo>
                      <a:pt x="9562" y="750"/>
                    </a:moveTo>
                    <a:lnTo>
                      <a:pt x="9169" y="1381"/>
                    </a:lnTo>
                    <a:lnTo>
                      <a:pt x="9276" y="1441"/>
                    </a:lnTo>
                    <a:lnTo>
                      <a:pt x="9669" y="810"/>
                    </a:lnTo>
                    <a:lnTo>
                      <a:pt x="9562" y="750"/>
                    </a:lnTo>
                    <a:close/>
                    <a:moveTo>
                      <a:pt x="1168" y="2072"/>
                    </a:moveTo>
                    <a:lnTo>
                      <a:pt x="1096" y="2167"/>
                    </a:lnTo>
                    <a:lnTo>
                      <a:pt x="1668" y="2560"/>
                    </a:lnTo>
                    <a:lnTo>
                      <a:pt x="1727" y="2465"/>
                    </a:lnTo>
                    <a:lnTo>
                      <a:pt x="1168" y="2072"/>
                    </a:lnTo>
                    <a:close/>
                    <a:moveTo>
                      <a:pt x="11621" y="2798"/>
                    </a:moveTo>
                    <a:lnTo>
                      <a:pt x="10990" y="3179"/>
                    </a:lnTo>
                    <a:lnTo>
                      <a:pt x="11050" y="3274"/>
                    </a:lnTo>
                    <a:lnTo>
                      <a:pt x="11681" y="2893"/>
                    </a:lnTo>
                    <a:lnTo>
                      <a:pt x="11621" y="2798"/>
                    </a:lnTo>
                    <a:close/>
                    <a:moveTo>
                      <a:pt x="37" y="4548"/>
                    </a:moveTo>
                    <a:lnTo>
                      <a:pt x="1" y="4655"/>
                    </a:lnTo>
                    <a:lnTo>
                      <a:pt x="668" y="4834"/>
                    </a:lnTo>
                    <a:lnTo>
                      <a:pt x="691" y="4715"/>
                    </a:lnTo>
                    <a:lnTo>
                      <a:pt x="37" y="454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9"/>
              <p:cNvSpPr/>
              <p:nvPr/>
            </p:nvSpPr>
            <p:spPr>
              <a:xfrm>
                <a:off x="1318325" y="6366250"/>
                <a:ext cx="10302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3704" extrusionOk="0">
                    <a:moveTo>
                      <a:pt x="2060" y="334"/>
                    </a:moveTo>
                    <a:cubicBezTo>
                      <a:pt x="2965" y="334"/>
                      <a:pt x="3703" y="870"/>
                      <a:pt x="3703" y="1513"/>
                    </a:cubicBezTo>
                    <a:cubicBezTo>
                      <a:pt x="3703" y="1763"/>
                      <a:pt x="3596" y="1989"/>
                      <a:pt x="3418" y="2180"/>
                    </a:cubicBezTo>
                    <a:lnTo>
                      <a:pt x="3406" y="1584"/>
                    </a:lnTo>
                    <a:lnTo>
                      <a:pt x="1132" y="1799"/>
                    </a:lnTo>
                    <a:lnTo>
                      <a:pt x="1310" y="2561"/>
                    </a:lnTo>
                    <a:cubicBezTo>
                      <a:pt x="786" y="2370"/>
                      <a:pt x="417" y="1977"/>
                      <a:pt x="417" y="1513"/>
                    </a:cubicBezTo>
                    <a:cubicBezTo>
                      <a:pt x="417" y="870"/>
                      <a:pt x="1155" y="334"/>
                      <a:pt x="2060" y="334"/>
                    </a:cubicBezTo>
                    <a:close/>
                    <a:moveTo>
                      <a:pt x="2060" y="1"/>
                    </a:moveTo>
                    <a:cubicBezTo>
                      <a:pt x="929" y="1"/>
                      <a:pt x="1" y="680"/>
                      <a:pt x="1" y="1513"/>
                    </a:cubicBezTo>
                    <a:cubicBezTo>
                      <a:pt x="1" y="2180"/>
                      <a:pt x="596" y="2751"/>
                      <a:pt x="1405" y="2954"/>
                    </a:cubicBezTo>
                    <a:lnTo>
                      <a:pt x="1584" y="3704"/>
                    </a:lnTo>
                    <a:lnTo>
                      <a:pt x="3453" y="3525"/>
                    </a:lnTo>
                    <a:lnTo>
                      <a:pt x="3430" y="2644"/>
                    </a:lnTo>
                    <a:cubicBezTo>
                      <a:pt x="3858" y="2370"/>
                      <a:pt x="4120" y="1965"/>
                      <a:pt x="4120" y="1513"/>
                    </a:cubicBezTo>
                    <a:cubicBezTo>
                      <a:pt x="4120" y="680"/>
                      <a:pt x="3203" y="1"/>
                      <a:pt x="20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9"/>
              <p:cNvSpPr/>
              <p:nvPr/>
            </p:nvSpPr>
            <p:spPr>
              <a:xfrm>
                <a:off x="1355525" y="6409725"/>
                <a:ext cx="3782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846" extrusionOk="0">
                    <a:moveTo>
                      <a:pt x="715" y="95"/>
                    </a:moveTo>
                    <a:lnTo>
                      <a:pt x="608" y="107"/>
                    </a:lnTo>
                    <a:lnTo>
                      <a:pt x="810" y="1750"/>
                    </a:lnTo>
                    <a:lnTo>
                      <a:pt x="930" y="1739"/>
                    </a:lnTo>
                    <a:lnTo>
                      <a:pt x="715" y="95"/>
                    </a:lnTo>
                    <a:close/>
                    <a:moveTo>
                      <a:pt x="1406" y="0"/>
                    </a:moveTo>
                    <a:lnTo>
                      <a:pt x="1287" y="12"/>
                    </a:lnTo>
                    <a:lnTo>
                      <a:pt x="1406" y="1750"/>
                    </a:lnTo>
                    <a:lnTo>
                      <a:pt x="1513" y="1739"/>
                    </a:lnTo>
                    <a:lnTo>
                      <a:pt x="1406" y="0"/>
                    </a:lnTo>
                    <a:close/>
                    <a:moveTo>
                      <a:pt x="120" y="84"/>
                    </a:moveTo>
                    <a:lnTo>
                      <a:pt x="1" y="107"/>
                    </a:lnTo>
                    <a:lnTo>
                      <a:pt x="370" y="1846"/>
                    </a:lnTo>
                    <a:lnTo>
                      <a:pt x="489" y="1822"/>
                    </a:lnTo>
                    <a:lnTo>
                      <a:pt x="120" y="84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" name="Google Shape;312;p20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313" name="Google Shape;313;p20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4" name="Google Shape;314;p20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0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" name="Google Shape;316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20"/>
          <p:cNvSpPr txBox="1">
            <a:spLocks noGrp="1"/>
          </p:cNvSpPr>
          <p:nvPr>
            <p:ph type="subTitle" idx="1"/>
          </p:nvPr>
        </p:nvSpPr>
        <p:spPr>
          <a:xfrm>
            <a:off x="4665846" y="1658100"/>
            <a:ext cx="3082500" cy="21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20"/>
          <p:cNvSpPr txBox="1">
            <a:spLocks noGrp="1"/>
          </p:cNvSpPr>
          <p:nvPr>
            <p:ph type="subTitle" idx="2"/>
          </p:nvPr>
        </p:nvSpPr>
        <p:spPr>
          <a:xfrm>
            <a:off x="1243250" y="1658100"/>
            <a:ext cx="3082500" cy="21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20"/>
          <p:cNvSpPr/>
          <p:nvPr/>
        </p:nvSpPr>
        <p:spPr>
          <a:xfrm>
            <a:off x="522837" y="4953024"/>
            <a:ext cx="709800" cy="54900"/>
          </a:xfrm>
          <a:prstGeom prst="ellipse">
            <a:avLst/>
          </a:prstGeom>
          <a:solidFill>
            <a:srgbClr val="033342">
              <a:alpha val="29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0" name="Google Shape;320;p20"/>
          <p:cNvGrpSpPr/>
          <p:nvPr/>
        </p:nvGrpSpPr>
        <p:grpSpPr>
          <a:xfrm>
            <a:off x="153433" y="3969798"/>
            <a:ext cx="1448589" cy="1096968"/>
            <a:chOff x="3321225" y="6290500"/>
            <a:chExt cx="645050" cy="488475"/>
          </a:xfrm>
        </p:grpSpPr>
        <p:sp>
          <p:nvSpPr>
            <p:cNvPr id="321" name="Google Shape;321;p20"/>
            <p:cNvSpPr/>
            <p:nvPr/>
          </p:nvSpPr>
          <p:spPr>
            <a:xfrm>
              <a:off x="3321225" y="6290500"/>
              <a:ext cx="645050" cy="488475"/>
            </a:xfrm>
            <a:custGeom>
              <a:avLst/>
              <a:gdLst/>
              <a:ahLst/>
              <a:cxnLst/>
              <a:rect l="l" t="t" r="r" b="b"/>
              <a:pathLst>
                <a:path w="25802" h="19539" extrusionOk="0">
                  <a:moveTo>
                    <a:pt x="16824" y="0"/>
                  </a:moveTo>
                  <a:lnTo>
                    <a:pt x="11752" y="5001"/>
                  </a:lnTo>
                  <a:lnTo>
                    <a:pt x="4883" y="2405"/>
                  </a:lnTo>
                  <a:lnTo>
                    <a:pt x="1" y="6513"/>
                  </a:lnTo>
                  <a:lnTo>
                    <a:pt x="3859" y="19538"/>
                  </a:lnTo>
                  <a:lnTo>
                    <a:pt x="9050" y="15919"/>
                  </a:lnTo>
                  <a:lnTo>
                    <a:pt x="15681" y="18264"/>
                  </a:lnTo>
                  <a:lnTo>
                    <a:pt x="19896" y="14050"/>
                  </a:lnTo>
                  <a:lnTo>
                    <a:pt x="25802" y="16038"/>
                  </a:lnTo>
                  <a:lnTo>
                    <a:pt x="23337" y="1751"/>
                  </a:lnTo>
                  <a:lnTo>
                    <a:pt x="168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0"/>
            <p:cNvSpPr/>
            <p:nvPr/>
          </p:nvSpPr>
          <p:spPr>
            <a:xfrm>
              <a:off x="3356350" y="6321150"/>
              <a:ext cx="591775" cy="436100"/>
            </a:xfrm>
            <a:custGeom>
              <a:avLst/>
              <a:gdLst/>
              <a:ahLst/>
              <a:cxnLst/>
              <a:rect l="l" t="t" r="r" b="b"/>
              <a:pathLst>
                <a:path w="23671" h="17444" extrusionOk="0">
                  <a:moveTo>
                    <a:pt x="14872" y="1"/>
                  </a:moveTo>
                  <a:lnTo>
                    <a:pt x="10383" y="4263"/>
                  </a:lnTo>
                  <a:lnTo>
                    <a:pt x="9585" y="3977"/>
                  </a:lnTo>
                  <a:lnTo>
                    <a:pt x="5002" y="4858"/>
                  </a:lnTo>
                  <a:lnTo>
                    <a:pt x="4347" y="4358"/>
                  </a:lnTo>
                  <a:lnTo>
                    <a:pt x="1" y="7918"/>
                  </a:lnTo>
                  <a:lnTo>
                    <a:pt x="2823" y="17443"/>
                  </a:lnTo>
                  <a:lnTo>
                    <a:pt x="7454" y="14002"/>
                  </a:lnTo>
                  <a:lnTo>
                    <a:pt x="9121" y="14657"/>
                  </a:lnTo>
                  <a:lnTo>
                    <a:pt x="18229" y="12455"/>
                  </a:lnTo>
                  <a:lnTo>
                    <a:pt x="18396" y="12276"/>
                  </a:lnTo>
                  <a:lnTo>
                    <a:pt x="23671" y="13693"/>
                  </a:lnTo>
                  <a:lnTo>
                    <a:pt x="22658" y="8025"/>
                  </a:lnTo>
                  <a:cubicBezTo>
                    <a:pt x="22635" y="8014"/>
                    <a:pt x="22599" y="8002"/>
                    <a:pt x="22575" y="7990"/>
                  </a:cubicBezTo>
                  <a:lnTo>
                    <a:pt x="20623" y="2346"/>
                  </a:lnTo>
                  <a:lnTo>
                    <a:pt x="16646" y="1263"/>
                  </a:lnTo>
                  <a:lnTo>
                    <a:pt x="148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0"/>
            <p:cNvSpPr/>
            <p:nvPr/>
          </p:nvSpPr>
          <p:spPr>
            <a:xfrm>
              <a:off x="3584375" y="6505575"/>
              <a:ext cx="229800" cy="230525"/>
            </a:xfrm>
            <a:custGeom>
              <a:avLst/>
              <a:gdLst/>
              <a:ahLst/>
              <a:cxnLst/>
              <a:rect l="l" t="t" r="r" b="b"/>
              <a:pathLst>
                <a:path w="9192" h="9221" extrusionOk="0">
                  <a:moveTo>
                    <a:pt x="5374" y="1"/>
                  </a:moveTo>
                  <a:cubicBezTo>
                    <a:pt x="4795" y="1"/>
                    <a:pt x="4238" y="65"/>
                    <a:pt x="3786" y="160"/>
                  </a:cubicBezTo>
                  <a:cubicBezTo>
                    <a:pt x="2739" y="375"/>
                    <a:pt x="1322" y="827"/>
                    <a:pt x="834" y="1887"/>
                  </a:cubicBezTo>
                  <a:cubicBezTo>
                    <a:pt x="536" y="2482"/>
                    <a:pt x="476" y="3089"/>
                    <a:pt x="1226" y="3184"/>
                  </a:cubicBezTo>
                  <a:cubicBezTo>
                    <a:pt x="1281" y="3190"/>
                    <a:pt x="1338" y="3192"/>
                    <a:pt x="1398" y="3192"/>
                  </a:cubicBezTo>
                  <a:cubicBezTo>
                    <a:pt x="1665" y="3192"/>
                    <a:pt x="1977" y="3145"/>
                    <a:pt x="2275" y="3145"/>
                  </a:cubicBezTo>
                  <a:cubicBezTo>
                    <a:pt x="2605" y="3145"/>
                    <a:pt x="2916" y="3203"/>
                    <a:pt x="3131" y="3446"/>
                  </a:cubicBezTo>
                  <a:cubicBezTo>
                    <a:pt x="3524" y="3899"/>
                    <a:pt x="3131" y="4804"/>
                    <a:pt x="2703" y="5113"/>
                  </a:cubicBezTo>
                  <a:cubicBezTo>
                    <a:pt x="2498" y="5269"/>
                    <a:pt x="2307" y="5338"/>
                    <a:pt x="2133" y="5338"/>
                  </a:cubicBezTo>
                  <a:cubicBezTo>
                    <a:pt x="1802" y="5338"/>
                    <a:pt x="1538" y="5083"/>
                    <a:pt x="1381" y="4685"/>
                  </a:cubicBezTo>
                  <a:cubicBezTo>
                    <a:pt x="1278" y="4376"/>
                    <a:pt x="1183" y="4154"/>
                    <a:pt x="1087" y="4154"/>
                  </a:cubicBezTo>
                  <a:cubicBezTo>
                    <a:pt x="1016" y="4154"/>
                    <a:pt x="945" y="4273"/>
                    <a:pt x="869" y="4566"/>
                  </a:cubicBezTo>
                  <a:cubicBezTo>
                    <a:pt x="667" y="5292"/>
                    <a:pt x="488" y="6471"/>
                    <a:pt x="0" y="7268"/>
                  </a:cubicBezTo>
                  <a:lnTo>
                    <a:pt x="5001" y="9221"/>
                  </a:lnTo>
                  <a:lnTo>
                    <a:pt x="9108" y="5078"/>
                  </a:lnTo>
                  <a:cubicBezTo>
                    <a:pt x="9120" y="4947"/>
                    <a:pt x="9120" y="4816"/>
                    <a:pt x="9132" y="4685"/>
                  </a:cubicBezTo>
                  <a:cubicBezTo>
                    <a:pt x="9156" y="3637"/>
                    <a:pt x="9192" y="2161"/>
                    <a:pt x="8561" y="1220"/>
                  </a:cubicBezTo>
                  <a:cubicBezTo>
                    <a:pt x="7944" y="296"/>
                    <a:pt x="6610" y="1"/>
                    <a:pt x="5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0"/>
            <p:cNvSpPr/>
            <p:nvPr/>
          </p:nvSpPr>
          <p:spPr>
            <a:xfrm>
              <a:off x="3338200" y="6368175"/>
              <a:ext cx="257800" cy="298275"/>
            </a:xfrm>
            <a:custGeom>
              <a:avLst/>
              <a:gdLst/>
              <a:ahLst/>
              <a:cxnLst/>
              <a:rect l="l" t="t" r="r" b="b"/>
              <a:pathLst>
                <a:path w="10312" h="11931" extrusionOk="0">
                  <a:moveTo>
                    <a:pt x="4251" y="1"/>
                  </a:moveTo>
                  <a:lnTo>
                    <a:pt x="1" y="3573"/>
                  </a:lnTo>
                  <a:lnTo>
                    <a:pt x="727" y="6037"/>
                  </a:lnTo>
                  <a:cubicBezTo>
                    <a:pt x="1040" y="5956"/>
                    <a:pt x="1370" y="5911"/>
                    <a:pt x="1681" y="5911"/>
                  </a:cubicBezTo>
                  <a:cubicBezTo>
                    <a:pt x="2279" y="5911"/>
                    <a:pt x="2805" y="6078"/>
                    <a:pt x="3001" y="6478"/>
                  </a:cubicBezTo>
                  <a:cubicBezTo>
                    <a:pt x="3144" y="6775"/>
                    <a:pt x="2787" y="7895"/>
                    <a:pt x="3120" y="8038"/>
                  </a:cubicBezTo>
                  <a:cubicBezTo>
                    <a:pt x="3149" y="8055"/>
                    <a:pt x="3177" y="8063"/>
                    <a:pt x="3203" y="8063"/>
                  </a:cubicBezTo>
                  <a:cubicBezTo>
                    <a:pt x="3554" y="8063"/>
                    <a:pt x="3669" y="6607"/>
                    <a:pt x="3692" y="6418"/>
                  </a:cubicBezTo>
                  <a:cubicBezTo>
                    <a:pt x="3870" y="5537"/>
                    <a:pt x="4263" y="4728"/>
                    <a:pt x="5204" y="4489"/>
                  </a:cubicBezTo>
                  <a:cubicBezTo>
                    <a:pt x="5357" y="4448"/>
                    <a:pt x="5534" y="4424"/>
                    <a:pt x="5716" y="4424"/>
                  </a:cubicBezTo>
                  <a:cubicBezTo>
                    <a:pt x="6213" y="4424"/>
                    <a:pt x="6744" y="4599"/>
                    <a:pt x="6918" y="5061"/>
                  </a:cubicBezTo>
                  <a:cubicBezTo>
                    <a:pt x="7156" y="5728"/>
                    <a:pt x="6311" y="6323"/>
                    <a:pt x="5954" y="6775"/>
                  </a:cubicBezTo>
                  <a:cubicBezTo>
                    <a:pt x="5287" y="7502"/>
                    <a:pt x="4596" y="8526"/>
                    <a:pt x="4299" y="9466"/>
                  </a:cubicBezTo>
                  <a:cubicBezTo>
                    <a:pt x="3852" y="10818"/>
                    <a:pt x="4532" y="11931"/>
                    <a:pt x="5736" y="11931"/>
                  </a:cubicBezTo>
                  <a:cubicBezTo>
                    <a:pt x="6007" y="11931"/>
                    <a:pt x="6304" y="11875"/>
                    <a:pt x="6620" y="11752"/>
                  </a:cubicBezTo>
                  <a:cubicBezTo>
                    <a:pt x="8371" y="11086"/>
                    <a:pt x="8275" y="9192"/>
                    <a:pt x="8275" y="7597"/>
                  </a:cubicBezTo>
                  <a:cubicBezTo>
                    <a:pt x="8275" y="6752"/>
                    <a:pt x="8240" y="5906"/>
                    <a:pt x="8549" y="5120"/>
                  </a:cubicBezTo>
                  <a:cubicBezTo>
                    <a:pt x="8823" y="4430"/>
                    <a:pt x="9359" y="3942"/>
                    <a:pt x="9752" y="3311"/>
                  </a:cubicBezTo>
                  <a:cubicBezTo>
                    <a:pt x="10002" y="2930"/>
                    <a:pt x="10180" y="2513"/>
                    <a:pt x="10311" y="2096"/>
                  </a:cubicBezTo>
                  <a:lnTo>
                    <a:pt x="42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0"/>
            <p:cNvSpPr/>
            <p:nvPr/>
          </p:nvSpPr>
          <p:spPr>
            <a:xfrm>
              <a:off x="3682900" y="6303300"/>
              <a:ext cx="239925" cy="227075"/>
            </a:xfrm>
            <a:custGeom>
              <a:avLst/>
              <a:gdLst/>
              <a:ahLst/>
              <a:cxnLst/>
              <a:rect l="l" t="t" r="r" b="b"/>
              <a:pathLst>
                <a:path w="9597" h="9083" extrusionOk="0">
                  <a:moveTo>
                    <a:pt x="2572" y="0"/>
                  </a:moveTo>
                  <a:lnTo>
                    <a:pt x="1810" y="715"/>
                  </a:lnTo>
                  <a:cubicBezTo>
                    <a:pt x="1774" y="917"/>
                    <a:pt x="1643" y="1108"/>
                    <a:pt x="1453" y="1358"/>
                  </a:cubicBezTo>
                  <a:cubicBezTo>
                    <a:pt x="822" y="2131"/>
                    <a:pt x="0" y="3072"/>
                    <a:pt x="1000" y="3917"/>
                  </a:cubicBezTo>
                  <a:cubicBezTo>
                    <a:pt x="1417" y="4282"/>
                    <a:pt x="1934" y="4464"/>
                    <a:pt x="2479" y="4464"/>
                  </a:cubicBezTo>
                  <a:cubicBezTo>
                    <a:pt x="2557" y="4464"/>
                    <a:pt x="2636" y="4461"/>
                    <a:pt x="2715" y="4453"/>
                  </a:cubicBezTo>
                  <a:cubicBezTo>
                    <a:pt x="3596" y="4370"/>
                    <a:pt x="3322" y="4036"/>
                    <a:pt x="3500" y="3405"/>
                  </a:cubicBezTo>
                  <a:cubicBezTo>
                    <a:pt x="3620" y="3024"/>
                    <a:pt x="3940" y="2934"/>
                    <a:pt x="4295" y="2934"/>
                  </a:cubicBezTo>
                  <a:cubicBezTo>
                    <a:pt x="4473" y="2934"/>
                    <a:pt x="4659" y="2957"/>
                    <a:pt x="4834" y="2977"/>
                  </a:cubicBezTo>
                  <a:cubicBezTo>
                    <a:pt x="5429" y="3096"/>
                    <a:pt x="5977" y="3167"/>
                    <a:pt x="5798" y="3822"/>
                  </a:cubicBezTo>
                  <a:cubicBezTo>
                    <a:pt x="5548" y="4763"/>
                    <a:pt x="5036" y="5632"/>
                    <a:pt x="4739" y="6537"/>
                  </a:cubicBezTo>
                  <a:cubicBezTo>
                    <a:pt x="4251" y="7894"/>
                    <a:pt x="5036" y="8442"/>
                    <a:pt x="6215" y="8894"/>
                  </a:cubicBezTo>
                  <a:cubicBezTo>
                    <a:pt x="6455" y="8970"/>
                    <a:pt x="6796" y="9083"/>
                    <a:pt x="7092" y="9083"/>
                  </a:cubicBezTo>
                  <a:cubicBezTo>
                    <a:pt x="7353" y="9083"/>
                    <a:pt x="7578" y="8995"/>
                    <a:pt x="7668" y="8716"/>
                  </a:cubicBezTo>
                  <a:cubicBezTo>
                    <a:pt x="7811" y="8323"/>
                    <a:pt x="7394" y="7715"/>
                    <a:pt x="7215" y="7382"/>
                  </a:cubicBezTo>
                  <a:cubicBezTo>
                    <a:pt x="6903" y="6791"/>
                    <a:pt x="6215" y="5011"/>
                    <a:pt x="7419" y="5011"/>
                  </a:cubicBezTo>
                  <a:cubicBezTo>
                    <a:pt x="7500" y="5011"/>
                    <a:pt x="7591" y="5019"/>
                    <a:pt x="7691" y="5037"/>
                  </a:cubicBezTo>
                  <a:cubicBezTo>
                    <a:pt x="8596" y="5179"/>
                    <a:pt x="7632" y="6965"/>
                    <a:pt x="8120" y="7656"/>
                  </a:cubicBezTo>
                  <a:cubicBezTo>
                    <a:pt x="8501" y="8192"/>
                    <a:pt x="9013" y="8537"/>
                    <a:pt x="9596" y="8739"/>
                  </a:cubicBezTo>
                  <a:lnTo>
                    <a:pt x="8323" y="1655"/>
                  </a:lnTo>
                  <a:lnTo>
                    <a:pt x="257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0"/>
            <p:cNvSpPr/>
            <p:nvPr/>
          </p:nvSpPr>
          <p:spPr>
            <a:xfrm>
              <a:off x="3355475" y="6296150"/>
              <a:ext cx="581050" cy="443825"/>
            </a:xfrm>
            <a:custGeom>
              <a:avLst/>
              <a:gdLst/>
              <a:ahLst/>
              <a:cxnLst/>
              <a:rect l="l" t="t" r="r" b="b"/>
              <a:pathLst>
                <a:path w="23242" h="17753" extrusionOk="0">
                  <a:moveTo>
                    <a:pt x="16371" y="3775"/>
                  </a:moveTo>
                  <a:lnTo>
                    <a:pt x="17538" y="9156"/>
                  </a:lnTo>
                  <a:lnTo>
                    <a:pt x="12752" y="12716"/>
                  </a:lnTo>
                  <a:lnTo>
                    <a:pt x="11263" y="7692"/>
                  </a:lnTo>
                  <a:lnTo>
                    <a:pt x="16371" y="3775"/>
                  </a:lnTo>
                  <a:close/>
                  <a:moveTo>
                    <a:pt x="4703" y="6097"/>
                  </a:moveTo>
                  <a:lnTo>
                    <a:pt x="11144" y="7716"/>
                  </a:lnTo>
                  <a:lnTo>
                    <a:pt x="12633" y="12728"/>
                  </a:lnTo>
                  <a:lnTo>
                    <a:pt x="12633" y="12728"/>
                  </a:lnTo>
                  <a:lnTo>
                    <a:pt x="6299" y="11061"/>
                  </a:lnTo>
                  <a:lnTo>
                    <a:pt x="4703" y="6097"/>
                  </a:lnTo>
                  <a:close/>
                  <a:moveTo>
                    <a:pt x="15669" y="1"/>
                  </a:moveTo>
                  <a:lnTo>
                    <a:pt x="15550" y="24"/>
                  </a:lnTo>
                  <a:lnTo>
                    <a:pt x="16347" y="3644"/>
                  </a:lnTo>
                  <a:lnTo>
                    <a:pt x="11228" y="7573"/>
                  </a:lnTo>
                  <a:lnTo>
                    <a:pt x="10442" y="4954"/>
                  </a:lnTo>
                  <a:lnTo>
                    <a:pt x="10335" y="4989"/>
                  </a:lnTo>
                  <a:lnTo>
                    <a:pt x="11097" y="7585"/>
                  </a:lnTo>
                  <a:lnTo>
                    <a:pt x="4656" y="5966"/>
                  </a:lnTo>
                  <a:lnTo>
                    <a:pt x="3584" y="2620"/>
                  </a:lnTo>
                  <a:lnTo>
                    <a:pt x="3477" y="2668"/>
                  </a:lnTo>
                  <a:lnTo>
                    <a:pt x="4548" y="5989"/>
                  </a:lnTo>
                  <a:lnTo>
                    <a:pt x="0" y="9776"/>
                  </a:lnTo>
                  <a:lnTo>
                    <a:pt x="72" y="9871"/>
                  </a:lnTo>
                  <a:lnTo>
                    <a:pt x="4584" y="6120"/>
                  </a:lnTo>
                  <a:lnTo>
                    <a:pt x="6180" y="11085"/>
                  </a:lnTo>
                  <a:lnTo>
                    <a:pt x="1369" y="14478"/>
                  </a:lnTo>
                  <a:lnTo>
                    <a:pt x="1441" y="14586"/>
                  </a:lnTo>
                  <a:lnTo>
                    <a:pt x="6215" y="11204"/>
                  </a:lnTo>
                  <a:lnTo>
                    <a:pt x="7561" y="15383"/>
                  </a:lnTo>
                  <a:lnTo>
                    <a:pt x="7668" y="15348"/>
                  </a:lnTo>
                  <a:lnTo>
                    <a:pt x="6334" y="11192"/>
                  </a:lnTo>
                  <a:lnTo>
                    <a:pt x="12668" y="12871"/>
                  </a:lnTo>
                  <a:lnTo>
                    <a:pt x="14133" y="17753"/>
                  </a:lnTo>
                  <a:lnTo>
                    <a:pt x="14240" y="17729"/>
                  </a:lnTo>
                  <a:lnTo>
                    <a:pt x="12787" y="12847"/>
                  </a:lnTo>
                  <a:lnTo>
                    <a:pt x="17574" y="9287"/>
                  </a:lnTo>
                  <a:lnTo>
                    <a:pt x="18514" y="13586"/>
                  </a:lnTo>
                  <a:lnTo>
                    <a:pt x="18622" y="13562"/>
                  </a:lnTo>
                  <a:lnTo>
                    <a:pt x="17693" y="9264"/>
                  </a:lnTo>
                  <a:lnTo>
                    <a:pt x="17693" y="9264"/>
                  </a:lnTo>
                  <a:lnTo>
                    <a:pt x="23217" y="10442"/>
                  </a:lnTo>
                  <a:lnTo>
                    <a:pt x="23241" y="10323"/>
                  </a:lnTo>
                  <a:lnTo>
                    <a:pt x="17657" y="9133"/>
                  </a:lnTo>
                  <a:lnTo>
                    <a:pt x="16490" y="3739"/>
                  </a:lnTo>
                  <a:lnTo>
                    <a:pt x="22158" y="4656"/>
                  </a:lnTo>
                  <a:lnTo>
                    <a:pt x="22182" y="4537"/>
                  </a:lnTo>
                  <a:lnTo>
                    <a:pt x="16467" y="3620"/>
                  </a:lnTo>
                  <a:lnTo>
                    <a:pt x="156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0"/>
            <p:cNvSpPr/>
            <p:nvPr/>
          </p:nvSpPr>
          <p:spPr>
            <a:xfrm>
              <a:off x="3355475" y="6475250"/>
              <a:ext cx="31875" cy="26900"/>
            </a:xfrm>
            <a:custGeom>
              <a:avLst/>
              <a:gdLst/>
              <a:ahLst/>
              <a:cxnLst/>
              <a:rect l="l" t="t" r="r" b="b"/>
              <a:pathLst>
                <a:path w="1275" h="1076" extrusionOk="0">
                  <a:moveTo>
                    <a:pt x="705" y="128"/>
                  </a:moveTo>
                  <a:cubicBezTo>
                    <a:pt x="755" y="128"/>
                    <a:pt x="805" y="162"/>
                    <a:pt x="834" y="218"/>
                  </a:cubicBezTo>
                  <a:cubicBezTo>
                    <a:pt x="869" y="290"/>
                    <a:pt x="857" y="361"/>
                    <a:pt x="810" y="397"/>
                  </a:cubicBezTo>
                  <a:cubicBezTo>
                    <a:pt x="800" y="402"/>
                    <a:pt x="789" y="404"/>
                    <a:pt x="777" y="404"/>
                  </a:cubicBezTo>
                  <a:cubicBezTo>
                    <a:pt x="733" y="404"/>
                    <a:pt x="681" y="370"/>
                    <a:pt x="643" y="314"/>
                  </a:cubicBezTo>
                  <a:cubicBezTo>
                    <a:pt x="607" y="242"/>
                    <a:pt x="619" y="171"/>
                    <a:pt x="667" y="135"/>
                  </a:cubicBezTo>
                  <a:cubicBezTo>
                    <a:pt x="679" y="130"/>
                    <a:pt x="692" y="128"/>
                    <a:pt x="705" y="128"/>
                  </a:cubicBezTo>
                  <a:close/>
                  <a:moveTo>
                    <a:pt x="827" y="1"/>
                  </a:moveTo>
                  <a:cubicBezTo>
                    <a:pt x="767" y="1"/>
                    <a:pt x="694" y="20"/>
                    <a:pt x="607" y="64"/>
                  </a:cubicBezTo>
                  <a:cubicBezTo>
                    <a:pt x="0" y="361"/>
                    <a:pt x="1024" y="1076"/>
                    <a:pt x="1024" y="1076"/>
                  </a:cubicBezTo>
                  <a:cubicBezTo>
                    <a:pt x="1024" y="1076"/>
                    <a:pt x="1274" y="1"/>
                    <a:pt x="8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0"/>
            <p:cNvSpPr/>
            <p:nvPr/>
          </p:nvSpPr>
          <p:spPr>
            <a:xfrm>
              <a:off x="3832025" y="6493900"/>
              <a:ext cx="34775" cy="27300"/>
            </a:xfrm>
            <a:custGeom>
              <a:avLst/>
              <a:gdLst/>
              <a:ahLst/>
              <a:cxnLst/>
              <a:rect l="l" t="t" r="r" b="b"/>
              <a:pathLst>
                <a:path w="1391" h="1092" extrusionOk="0">
                  <a:moveTo>
                    <a:pt x="730" y="102"/>
                  </a:moveTo>
                  <a:cubicBezTo>
                    <a:pt x="776" y="102"/>
                    <a:pt x="835" y="148"/>
                    <a:pt x="845" y="222"/>
                  </a:cubicBezTo>
                  <a:cubicBezTo>
                    <a:pt x="869" y="294"/>
                    <a:pt x="845" y="377"/>
                    <a:pt x="786" y="389"/>
                  </a:cubicBezTo>
                  <a:cubicBezTo>
                    <a:pt x="780" y="390"/>
                    <a:pt x="774" y="391"/>
                    <a:pt x="768" y="391"/>
                  </a:cubicBezTo>
                  <a:cubicBezTo>
                    <a:pt x="715" y="391"/>
                    <a:pt x="664" y="345"/>
                    <a:pt x="643" y="270"/>
                  </a:cubicBezTo>
                  <a:cubicBezTo>
                    <a:pt x="631" y="199"/>
                    <a:pt x="655" y="127"/>
                    <a:pt x="714" y="103"/>
                  </a:cubicBezTo>
                  <a:cubicBezTo>
                    <a:pt x="719" y="102"/>
                    <a:pt x="724" y="102"/>
                    <a:pt x="730" y="102"/>
                  </a:cubicBezTo>
                  <a:close/>
                  <a:moveTo>
                    <a:pt x="817" y="0"/>
                  </a:moveTo>
                  <a:cubicBezTo>
                    <a:pt x="773" y="0"/>
                    <a:pt x="724" y="7"/>
                    <a:pt x="667" y="20"/>
                  </a:cubicBezTo>
                  <a:cubicBezTo>
                    <a:pt x="0" y="175"/>
                    <a:pt x="845" y="1092"/>
                    <a:pt x="845" y="1092"/>
                  </a:cubicBezTo>
                  <a:cubicBezTo>
                    <a:pt x="845" y="1092"/>
                    <a:pt x="1391" y="0"/>
                    <a:pt x="8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0"/>
            <p:cNvSpPr/>
            <p:nvPr/>
          </p:nvSpPr>
          <p:spPr>
            <a:xfrm>
              <a:off x="3704925" y="6362225"/>
              <a:ext cx="31900" cy="26825"/>
            </a:xfrm>
            <a:custGeom>
              <a:avLst/>
              <a:gdLst/>
              <a:ahLst/>
              <a:cxnLst/>
              <a:rect l="l" t="t" r="r" b="b"/>
              <a:pathLst>
                <a:path w="1276" h="1073" extrusionOk="0">
                  <a:moveTo>
                    <a:pt x="716" y="130"/>
                  </a:moveTo>
                  <a:cubicBezTo>
                    <a:pt x="762" y="130"/>
                    <a:pt x="807" y="163"/>
                    <a:pt x="834" y="215"/>
                  </a:cubicBezTo>
                  <a:cubicBezTo>
                    <a:pt x="869" y="286"/>
                    <a:pt x="857" y="370"/>
                    <a:pt x="810" y="394"/>
                  </a:cubicBezTo>
                  <a:cubicBezTo>
                    <a:pt x="800" y="399"/>
                    <a:pt x="788" y="401"/>
                    <a:pt x="777" y="401"/>
                  </a:cubicBezTo>
                  <a:cubicBezTo>
                    <a:pt x="733" y="401"/>
                    <a:pt x="683" y="369"/>
                    <a:pt x="655" y="322"/>
                  </a:cubicBezTo>
                  <a:cubicBezTo>
                    <a:pt x="607" y="251"/>
                    <a:pt x="619" y="167"/>
                    <a:pt x="667" y="144"/>
                  </a:cubicBezTo>
                  <a:cubicBezTo>
                    <a:pt x="683" y="134"/>
                    <a:pt x="700" y="130"/>
                    <a:pt x="716" y="130"/>
                  </a:cubicBezTo>
                  <a:close/>
                  <a:moveTo>
                    <a:pt x="823" y="1"/>
                  </a:moveTo>
                  <a:cubicBezTo>
                    <a:pt x="764" y="1"/>
                    <a:pt x="692" y="19"/>
                    <a:pt x="607" y="60"/>
                  </a:cubicBezTo>
                  <a:cubicBezTo>
                    <a:pt x="0" y="370"/>
                    <a:pt x="1024" y="1072"/>
                    <a:pt x="1024" y="1072"/>
                  </a:cubicBezTo>
                  <a:cubicBezTo>
                    <a:pt x="1024" y="1072"/>
                    <a:pt x="1276" y="1"/>
                    <a:pt x="8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0"/>
            <p:cNvSpPr/>
            <p:nvPr/>
          </p:nvSpPr>
          <p:spPr>
            <a:xfrm>
              <a:off x="3476025" y="6620825"/>
              <a:ext cx="31875" cy="26875"/>
            </a:xfrm>
            <a:custGeom>
              <a:avLst/>
              <a:gdLst/>
              <a:ahLst/>
              <a:cxnLst/>
              <a:rect l="l" t="t" r="r" b="b"/>
              <a:pathLst>
                <a:path w="1275" h="1075" extrusionOk="0">
                  <a:moveTo>
                    <a:pt x="709" y="132"/>
                  </a:moveTo>
                  <a:cubicBezTo>
                    <a:pt x="751" y="132"/>
                    <a:pt x="799" y="165"/>
                    <a:pt x="834" y="218"/>
                  </a:cubicBezTo>
                  <a:cubicBezTo>
                    <a:pt x="869" y="289"/>
                    <a:pt x="857" y="360"/>
                    <a:pt x="810" y="396"/>
                  </a:cubicBezTo>
                  <a:cubicBezTo>
                    <a:pt x="797" y="401"/>
                    <a:pt x="784" y="403"/>
                    <a:pt x="771" y="403"/>
                  </a:cubicBezTo>
                  <a:cubicBezTo>
                    <a:pt x="722" y="403"/>
                    <a:pt x="671" y="369"/>
                    <a:pt x="643" y="313"/>
                  </a:cubicBezTo>
                  <a:cubicBezTo>
                    <a:pt x="607" y="241"/>
                    <a:pt x="619" y="170"/>
                    <a:pt x="667" y="146"/>
                  </a:cubicBezTo>
                  <a:cubicBezTo>
                    <a:pt x="680" y="137"/>
                    <a:pt x="694" y="132"/>
                    <a:pt x="709" y="132"/>
                  </a:cubicBezTo>
                  <a:close/>
                  <a:moveTo>
                    <a:pt x="827" y="0"/>
                  </a:moveTo>
                  <a:cubicBezTo>
                    <a:pt x="767" y="0"/>
                    <a:pt x="694" y="19"/>
                    <a:pt x="607" y="63"/>
                  </a:cubicBezTo>
                  <a:cubicBezTo>
                    <a:pt x="0" y="360"/>
                    <a:pt x="1024" y="1075"/>
                    <a:pt x="1024" y="1075"/>
                  </a:cubicBezTo>
                  <a:cubicBezTo>
                    <a:pt x="1024" y="1075"/>
                    <a:pt x="1274" y="0"/>
                    <a:pt x="8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0"/>
            <p:cNvSpPr/>
            <p:nvPr/>
          </p:nvSpPr>
          <p:spPr>
            <a:xfrm>
              <a:off x="3753425" y="6627150"/>
              <a:ext cx="35050" cy="27400"/>
            </a:xfrm>
            <a:custGeom>
              <a:avLst/>
              <a:gdLst/>
              <a:ahLst/>
              <a:cxnLst/>
              <a:rect l="l" t="t" r="r" b="b"/>
              <a:pathLst>
                <a:path w="1402" h="1096" extrusionOk="0">
                  <a:moveTo>
                    <a:pt x="721" y="106"/>
                  </a:moveTo>
                  <a:cubicBezTo>
                    <a:pt x="774" y="106"/>
                    <a:pt x="824" y="152"/>
                    <a:pt x="834" y="226"/>
                  </a:cubicBezTo>
                  <a:cubicBezTo>
                    <a:pt x="846" y="298"/>
                    <a:pt x="822" y="381"/>
                    <a:pt x="763" y="393"/>
                  </a:cubicBezTo>
                  <a:cubicBezTo>
                    <a:pt x="703" y="393"/>
                    <a:pt x="644" y="346"/>
                    <a:pt x="632" y="262"/>
                  </a:cubicBezTo>
                  <a:cubicBezTo>
                    <a:pt x="620" y="191"/>
                    <a:pt x="644" y="119"/>
                    <a:pt x="703" y="107"/>
                  </a:cubicBezTo>
                  <a:cubicBezTo>
                    <a:pt x="709" y="106"/>
                    <a:pt x="715" y="106"/>
                    <a:pt x="721" y="106"/>
                  </a:cubicBezTo>
                  <a:close/>
                  <a:moveTo>
                    <a:pt x="788" y="1"/>
                  </a:moveTo>
                  <a:cubicBezTo>
                    <a:pt x="752" y="1"/>
                    <a:pt x="712" y="4"/>
                    <a:pt x="668" y="12"/>
                  </a:cubicBezTo>
                  <a:cubicBezTo>
                    <a:pt x="1" y="131"/>
                    <a:pt x="775" y="1096"/>
                    <a:pt x="775" y="1096"/>
                  </a:cubicBezTo>
                  <a:cubicBezTo>
                    <a:pt x="775" y="1096"/>
                    <a:pt x="1402" y="1"/>
                    <a:pt x="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0"/>
            <p:cNvSpPr/>
            <p:nvPr/>
          </p:nvSpPr>
          <p:spPr>
            <a:xfrm>
              <a:off x="3663250" y="6553325"/>
              <a:ext cx="31900" cy="26825"/>
            </a:xfrm>
            <a:custGeom>
              <a:avLst/>
              <a:gdLst/>
              <a:ahLst/>
              <a:cxnLst/>
              <a:rect l="l" t="t" r="r" b="b"/>
              <a:pathLst>
                <a:path w="1276" h="1073" extrusionOk="0">
                  <a:moveTo>
                    <a:pt x="713" y="134"/>
                  </a:moveTo>
                  <a:cubicBezTo>
                    <a:pt x="760" y="134"/>
                    <a:pt x="807" y="161"/>
                    <a:pt x="834" y="215"/>
                  </a:cubicBezTo>
                  <a:cubicBezTo>
                    <a:pt x="869" y="286"/>
                    <a:pt x="857" y="370"/>
                    <a:pt x="810" y="393"/>
                  </a:cubicBezTo>
                  <a:cubicBezTo>
                    <a:pt x="798" y="399"/>
                    <a:pt x="785" y="402"/>
                    <a:pt x="771" y="402"/>
                  </a:cubicBezTo>
                  <a:cubicBezTo>
                    <a:pt x="729" y="402"/>
                    <a:pt x="682" y="376"/>
                    <a:pt x="655" y="322"/>
                  </a:cubicBezTo>
                  <a:cubicBezTo>
                    <a:pt x="607" y="251"/>
                    <a:pt x="619" y="167"/>
                    <a:pt x="667" y="143"/>
                  </a:cubicBezTo>
                  <a:cubicBezTo>
                    <a:pt x="682" y="137"/>
                    <a:pt x="697" y="134"/>
                    <a:pt x="713" y="134"/>
                  </a:cubicBezTo>
                  <a:close/>
                  <a:moveTo>
                    <a:pt x="823" y="1"/>
                  </a:moveTo>
                  <a:cubicBezTo>
                    <a:pt x="764" y="1"/>
                    <a:pt x="693" y="19"/>
                    <a:pt x="607" y="60"/>
                  </a:cubicBezTo>
                  <a:cubicBezTo>
                    <a:pt x="0" y="370"/>
                    <a:pt x="1024" y="1072"/>
                    <a:pt x="1024" y="1072"/>
                  </a:cubicBezTo>
                  <a:cubicBezTo>
                    <a:pt x="1024" y="1072"/>
                    <a:pt x="1276" y="1"/>
                    <a:pt x="8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3" name="Google Shape;333;p20"/>
          <p:cNvGrpSpPr/>
          <p:nvPr/>
        </p:nvGrpSpPr>
        <p:grpSpPr>
          <a:xfrm flipH="1">
            <a:off x="8149340" y="4242096"/>
            <a:ext cx="789682" cy="723827"/>
            <a:chOff x="249940" y="4242083"/>
            <a:chExt cx="789682" cy="723827"/>
          </a:xfrm>
        </p:grpSpPr>
        <p:sp>
          <p:nvSpPr>
            <p:cNvPr id="334" name="Google Shape;334;p20"/>
            <p:cNvSpPr/>
            <p:nvPr/>
          </p:nvSpPr>
          <p:spPr>
            <a:xfrm>
              <a:off x="389475" y="4862400"/>
              <a:ext cx="2583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0"/>
            <p:cNvSpPr/>
            <p:nvPr/>
          </p:nvSpPr>
          <p:spPr>
            <a:xfrm>
              <a:off x="720000" y="4627825"/>
              <a:ext cx="2583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6" name="Google Shape;336;p20"/>
            <p:cNvGrpSpPr/>
            <p:nvPr/>
          </p:nvGrpSpPr>
          <p:grpSpPr>
            <a:xfrm flipH="1">
              <a:off x="249940" y="4242083"/>
              <a:ext cx="789682" cy="723827"/>
              <a:chOff x="4896425" y="6632275"/>
              <a:chExt cx="319425" cy="279125"/>
            </a:xfrm>
          </p:grpSpPr>
          <p:sp>
            <p:nvSpPr>
              <p:cNvPr id="337" name="Google Shape;337;p20"/>
              <p:cNvSpPr/>
              <p:nvPr/>
            </p:nvSpPr>
            <p:spPr>
              <a:xfrm>
                <a:off x="5083950" y="6632275"/>
                <a:ext cx="46175" cy="31500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1260" extrusionOk="0">
                    <a:moveTo>
                      <a:pt x="461" y="0"/>
                    </a:moveTo>
                    <a:cubicBezTo>
                      <a:pt x="367" y="0"/>
                      <a:pt x="310" y="10"/>
                      <a:pt x="310" y="10"/>
                    </a:cubicBezTo>
                    <a:lnTo>
                      <a:pt x="1" y="617"/>
                    </a:lnTo>
                    <a:lnTo>
                      <a:pt x="1191" y="1260"/>
                    </a:lnTo>
                    <a:lnTo>
                      <a:pt x="1846" y="795"/>
                    </a:lnTo>
                    <a:cubicBezTo>
                      <a:pt x="1380" y="88"/>
                      <a:pt x="746" y="0"/>
                      <a:pt x="4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20"/>
              <p:cNvSpPr/>
              <p:nvPr/>
            </p:nvSpPr>
            <p:spPr>
              <a:xfrm>
                <a:off x="5172075" y="6684900"/>
                <a:ext cx="39600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13" extrusionOk="0">
                    <a:moveTo>
                      <a:pt x="548" y="0"/>
                    </a:moveTo>
                    <a:lnTo>
                      <a:pt x="0" y="405"/>
                    </a:lnTo>
                    <a:lnTo>
                      <a:pt x="786" y="1512"/>
                    </a:lnTo>
                    <a:lnTo>
                      <a:pt x="1584" y="1393"/>
                    </a:lnTo>
                    <a:cubicBezTo>
                      <a:pt x="1441" y="274"/>
                      <a:pt x="548" y="0"/>
                      <a:pt x="5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20"/>
              <p:cNvSpPr/>
              <p:nvPr/>
            </p:nvSpPr>
            <p:spPr>
              <a:xfrm>
                <a:off x="4896425" y="6635175"/>
                <a:ext cx="319425" cy="276225"/>
              </a:xfrm>
              <a:custGeom>
                <a:avLst/>
                <a:gdLst/>
                <a:ahLst/>
                <a:cxnLst/>
                <a:rect l="l" t="t" r="r" b="b"/>
                <a:pathLst>
                  <a:path w="12777" h="11049" extrusionOk="0">
                    <a:moveTo>
                      <a:pt x="6573" y="1"/>
                    </a:moveTo>
                    <a:lnTo>
                      <a:pt x="1" y="4442"/>
                    </a:lnTo>
                    <a:cubicBezTo>
                      <a:pt x="346" y="7088"/>
                      <a:pt x="2248" y="7133"/>
                      <a:pt x="2375" y="7133"/>
                    </a:cubicBezTo>
                    <a:cubicBezTo>
                      <a:pt x="2380" y="7133"/>
                      <a:pt x="2382" y="7133"/>
                      <a:pt x="2382" y="7133"/>
                    </a:cubicBezTo>
                    <a:lnTo>
                      <a:pt x="5490" y="4061"/>
                    </a:lnTo>
                    <a:cubicBezTo>
                      <a:pt x="6311" y="4073"/>
                      <a:pt x="7454" y="4406"/>
                      <a:pt x="8299" y="5930"/>
                    </a:cubicBezTo>
                    <a:lnTo>
                      <a:pt x="5537" y="8728"/>
                    </a:lnTo>
                    <a:cubicBezTo>
                      <a:pt x="6093" y="10805"/>
                      <a:pt x="7534" y="11049"/>
                      <a:pt x="8180" y="11049"/>
                    </a:cubicBezTo>
                    <a:cubicBezTo>
                      <a:pt x="8378" y="11049"/>
                      <a:pt x="8502" y="11026"/>
                      <a:pt x="8502" y="11026"/>
                    </a:cubicBezTo>
                    <a:lnTo>
                      <a:pt x="12776" y="4906"/>
                    </a:lnTo>
                    <a:cubicBezTo>
                      <a:pt x="11836" y="822"/>
                      <a:pt x="6573" y="1"/>
                      <a:pt x="65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20"/>
              <p:cNvSpPr/>
              <p:nvPr/>
            </p:nvSpPr>
            <p:spPr>
              <a:xfrm>
                <a:off x="4902100" y="6738800"/>
                <a:ext cx="69950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58" extrusionOk="0">
                    <a:moveTo>
                      <a:pt x="870" y="0"/>
                    </a:moveTo>
                    <a:cubicBezTo>
                      <a:pt x="704" y="0"/>
                      <a:pt x="552" y="46"/>
                      <a:pt x="429" y="142"/>
                    </a:cubicBezTo>
                    <a:cubicBezTo>
                      <a:pt x="0" y="475"/>
                      <a:pt x="83" y="1309"/>
                      <a:pt x="619" y="1987"/>
                    </a:cubicBezTo>
                    <a:cubicBezTo>
                      <a:pt x="1003" y="2473"/>
                      <a:pt x="1515" y="2758"/>
                      <a:pt x="1932" y="2758"/>
                    </a:cubicBezTo>
                    <a:cubicBezTo>
                      <a:pt x="2097" y="2758"/>
                      <a:pt x="2248" y="2713"/>
                      <a:pt x="2369" y="2618"/>
                    </a:cubicBezTo>
                    <a:cubicBezTo>
                      <a:pt x="2798" y="2273"/>
                      <a:pt x="2703" y="1452"/>
                      <a:pt x="2167" y="773"/>
                    </a:cubicBezTo>
                    <a:cubicBezTo>
                      <a:pt x="1785" y="281"/>
                      <a:pt x="1283" y="0"/>
                      <a:pt x="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20"/>
              <p:cNvSpPr/>
              <p:nvPr/>
            </p:nvSpPr>
            <p:spPr>
              <a:xfrm>
                <a:off x="5038725" y="6840600"/>
                <a:ext cx="77700" cy="65750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2630" extrusionOk="0">
                    <a:moveTo>
                      <a:pt x="967" y="0"/>
                    </a:moveTo>
                    <a:cubicBezTo>
                      <a:pt x="731" y="0"/>
                      <a:pt x="524" y="73"/>
                      <a:pt x="381" y="225"/>
                    </a:cubicBezTo>
                    <a:cubicBezTo>
                      <a:pt x="0" y="630"/>
                      <a:pt x="214" y="1452"/>
                      <a:pt x="869" y="2047"/>
                    </a:cubicBezTo>
                    <a:cubicBezTo>
                      <a:pt x="1271" y="2426"/>
                      <a:pt x="1747" y="2629"/>
                      <a:pt x="2141" y="2629"/>
                    </a:cubicBezTo>
                    <a:cubicBezTo>
                      <a:pt x="2377" y="2629"/>
                      <a:pt x="2584" y="2556"/>
                      <a:pt x="2727" y="2404"/>
                    </a:cubicBezTo>
                    <a:cubicBezTo>
                      <a:pt x="3108" y="1999"/>
                      <a:pt x="2881" y="1178"/>
                      <a:pt x="2238" y="582"/>
                    </a:cubicBezTo>
                    <a:cubicBezTo>
                      <a:pt x="1837" y="203"/>
                      <a:pt x="1361" y="0"/>
                      <a:pt x="9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20"/>
              <p:cNvSpPr/>
              <p:nvPr/>
            </p:nvSpPr>
            <p:spPr>
              <a:xfrm>
                <a:off x="4924700" y="6640250"/>
                <a:ext cx="284000" cy="247075"/>
              </a:xfrm>
              <a:custGeom>
                <a:avLst/>
                <a:gdLst/>
                <a:ahLst/>
                <a:cxnLst/>
                <a:rect l="l" t="t" r="r" b="b"/>
                <a:pathLst>
                  <a:path w="11360" h="9883" extrusionOk="0">
                    <a:moveTo>
                      <a:pt x="6287" y="3298"/>
                    </a:moveTo>
                    <a:cubicBezTo>
                      <a:pt x="6192" y="3298"/>
                      <a:pt x="6121" y="3453"/>
                      <a:pt x="6121" y="3655"/>
                    </a:cubicBezTo>
                    <a:cubicBezTo>
                      <a:pt x="6121" y="3846"/>
                      <a:pt x="6192" y="4013"/>
                      <a:pt x="6287" y="4013"/>
                    </a:cubicBezTo>
                    <a:cubicBezTo>
                      <a:pt x="6371" y="4013"/>
                      <a:pt x="6454" y="3846"/>
                      <a:pt x="6454" y="3655"/>
                    </a:cubicBezTo>
                    <a:cubicBezTo>
                      <a:pt x="6454" y="3453"/>
                      <a:pt x="6371" y="3298"/>
                      <a:pt x="6287" y="3298"/>
                    </a:cubicBezTo>
                    <a:close/>
                    <a:moveTo>
                      <a:pt x="6264" y="2893"/>
                    </a:moveTo>
                    <a:cubicBezTo>
                      <a:pt x="6454" y="2893"/>
                      <a:pt x="6621" y="3215"/>
                      <a:pt x="6621" y="3584"/>
                    </a:cubicBezTo>
                    <a:cubicBezTo>
                      <a:pt x="6621" y="3965"/>
                      <a:pt x="6454" y="4274"/>
                      <a:pt x="6264" y="4274"/>
                    </a:cubicBezTo>
                    <a:cubicBezTo>
                      <a:pt x="6061" y="4274"/>
                      <a:pt x="5906" y="3965"/>
                      <a:pt x="5906" y="3584"/>
                    </a:cubicBezTo>
                    <a:cubicBezTo>
                      <a:pt x="5906" y="3215"/>
                      <a:pt x="6061" y="2893"/>
                      <a:pt x="6264" y="2893"/>
                    </a:cubicBezTo>
                    <a:close/>
                    <a:moveTo>
                      <a:pt x="6264" y="2798"/>
                    </a:moveTo>
                    <a:cubicBezTo>
                      <a:pt x="6002" y="2798"/>
                      <a:pt x="5799" y="3143"/>
                      <a:pt x="5799" y="3584"/>
                    </a:cubicBezTo>
                    <a:cubicBezTo>
                      <a:pt x="5799" y="4024"/>
                      <a:pt x="6002" y="4382"/>
                      <a:pt x="6264" y="4382"/>
                    </a:cubicBezTo>
                    <a:cubicBezTo>
                      <a:pt x="6514" y="4382"/>
                      <a:pt x="6716" y="4036"/>
                      <a:pt x="6716" y="3584"/>
                    </a:cubicBezTo>
                    <a:cubicBezTo>
                      <a:pt x="6716" y="3143"/>
                      <a:pt x="6514" y="2798"/>
                      <a:pt x="6264" y="2798"/>
                    </a:cubicBezTo>
                    <a:close/>
                    <a:moveTo>
                      <a:pt x="5061" y="0"/>
                    </a:moveTo>
                    <a:lnTo>
                      <a:pt x="5049" y="107"/>
                    </a:lnTo>
                    <a:cubicBezTo>
                      <a:pt x="5109" y="107"/>
                      <a:pt x="10645" y="834"/>
                      <a:pt x="11264" y="5191"/>
                    </a:cubicBezTo>
                    <a:lnTo>
                      <a:pt x="11359" y="5167"/>
                    </a:lnTo>
                    <a:cubicBezTo>
                      <a:pt x="10728" y="750"/>
                      <a:pt x="5121" y="12"/>
                      <a:pt x="5061" y="0"/>
                    </a:cubicBezTo>
                    <a:close/>
                    <a:moveTo>
                      <a:pt x="3015" y="1619"/>
                    </a:moveTo>
                    <a:cubicBezTo>
                      <a:pt x="2984" y="1619"/>
                      <a:pt x="2967" y="1619"/>
                      <a:pt x="2966" y="1619"/>
                    </a:cubicBezTo>
                    <a:lnTo>
                      <a:pt x="2966" y="1715"/>
                    </a:lnTo>
                    <a:cubicBezTo>
                      <a:pt x="2968" y="1715"/>
                      <a:pt x="2981" y="1714"/>
                      <a:pt x="3003" y="1714"/>
                    </a:cubicBezTo>
                    <a:cubicBezTo>
                      <a:pt x="3480" y="1714"/>
                      <a:pt x="8310" y="1823"/>
                      <a:pt x="10038" y="6596"/>
                    </a:cubicBezTo>
                    <a:lnTo>
                      <a:pt x="10133" y="6572"/>
                    </a:lnTo>
                    <a:cubicBezTo>
                      <a:pt x="9181" y="3917"/>
                      <a:pt x="7276" y="2715"/>
                      <a:pt x="5859" y="2167"/>
                    </a:cubicBezTo>
                    <a:cubicBezTo>
                      <a:pt x="4480" y="1647"/>
                      <a:pt x="3271" y="1619"/>
                      <a:pt x="3015" y="1619"/>
                    </a:cubicBezTo>
                    <a:close/>
                    <a:moveTo>
                      <a:pt x="275" y="3395"/>
                    </a:moveTo>
                    <a:cubicBezTo>
                      <a:pt x="117" y="3395"/>
                      <a:pt x="13" y="3413"/>
                      <a:pt x="1" y="3417"/>
                    </a:cubicBezTo>
                    <a:lnTo>
                      <a:pt x="25" y="3512"/>
                    </a:lnTo>
                    <a:cubicBezTo>
                      <a:pt x="25" y="3512"/>
                      <a:pt x="116" y="3497"/>
                      <a:pt x="261" y="3497"/>
                    </a:cubicBezTo>
                    <a:cubicBezTo>
                      <a:pt x="544" y="3497"/>
                      <a:pt x="1032" y="3555"/>
                      <a:pt x="1442" y="3893"/>
                    </a:cubicBezTo>
                    <a:cubicBezTo>
                      <a:pt x="1918" y="4298"/>
                      <a:pt x="2168" y="4989"/>
                      <a:pt x="2168" y="5941"/>
                    </a:cubicBezTo>
                    <a:lnTo>
                      <a:pt x="1215" y="6894"/>
                    </a:lnTo>
                    <a:lnTo>
                      <a:pt x="1287" y="6965"/>
                    </a:lnTo>
                    <a:lnTo>
                      <a:pt x="4394" y="3893"/>
                    </a:lnTo>
                    <a:lnTo>
                      <a:pt x="4323" y="3822"/>
                    </a:lnTo>
                    <a:lnTo>
                      <a:pt x="2275" y="5846"/>
                    </a:lnTo>
                    <a:cubicBezTo>
                      <a:pt x="2251" y="4917"/>
                      <a:pt x="2001" y="4227"/>
                      <a:pt x="1501" y="3822"/>
                    </a:cubicBezTo>
                    <a:cubicBezTo>
                      <a:pt x="1078" y="3462"/>
                      <a:pt x="578" y="3395"/>
                      <a:pt x="275" y="3395"/>
                    </a:cubicBezTo>
                    <a:close/>
                    <a:moveTo>
                      <a:pt x="7728" y="5072"/>
                    </a:moveTo>
                    <a:lnTo>
                      <a:pt x="4371" y="8489"/>
                    </a:lnTo>
                    <a:lnTo>
                      <a:pt x="4442" y="8561"/>
                    </a:lnTo>
                    <a:lnTo>
                      <a:pt x="5442" y="7549"/>
                    </a:lnTo>
                    <a:cubicBezTo>
                      <a:pt x="5680" y="7549"/>
                      <a:pt x="7740" y="7668"/>
                      <a:pt x="7978" y="9882"/>
                    </a:cubicBezTo>
                    <a:lnTo>
                      <a:pt x="8073" y="9870"/>
                    </a:lnTo>
                    <a:cubicBezTo>
                      <a:pt x="7847" y="7787"/>
                      <a:pt x="6014" y="7489"/>
                      <a:pt x="5537" y="7453"/>
                    </a:cubicBezTo>
                    <a:lnTo>
                      <a:pt x="7800" y="5144"/>
                    </a:lnTo>
                    <a:lnTo>
                      <a:pt x="7728" y="507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20"/>
              <p:cNvSpPr/>
              <p:nvPr/>
            </p:nvSpPr>
            <p:spPr>
              <a:xfrm>
                <a:off x="5041700" y="6658100"/>
                <a:ext cx="152700" cy="108375"/>
              </a:xfrm>
              <a:custGeom>
                <a:avLst/>
                <a:gdLst/>
                <a:ahLst/>
                <a:cxnLst/>
                <a:rect l="l" t="t" r="r" b="b"/>
                <a:pathLst>
                  <a:path w="6108" h="4335" extrusionOk="0">
                    <a:moveTo>
                      <a:pt x="369" y="0"/>
                    </a:moveTo>
                    <a:cubicBezTo>
                      <a:pt x="167" y="0"/>
                      <a:pt x="0" y="84"/>
                      <a:pt x="0" y="179"/>
                    </a:cubicBezTo>
                    <a:cubicBezTo>
                      <a:pt x="0" y="274"/>
                      <a:pt x="167" y="346"/>
                      <a:pt x="369" y="346"/>
                    </a:cubicBezTo>
                    <a:cubicBezTo>
                      <a:pt x="572" y="346"/>
                      <a:pt x="738" y="274"/>
                      <a:pt x="738" y="179"/>
                    </a:cubicBezTo>
                    <a:cubicBezTo>
                      <a:pt x="738" y="84"/>
                      <a:pt x="572" y="0"/>
                      <a:pt x="369" y="0"/>
                    </a:cubicBezTo>
                    <a:close/>
                    <a:moveTo>
                      <a:pt x="2417" y="548"/>
                    </a:moveTo>
                    <a:cubicBezTo>
                      <a:pt x="2215" y="548"/>
                      <a:pt x="2048" y="643"/>
                      <a:pt x="2048" y="751"/>
                    </a:cubicBezTo>
                    <a:cubicBezTo>
                      <a:pt x="2048" y="858"/>
                      <a:pt x="2215" y="953"/>
                      <a:pt x="2417" y="953"/>
                    </a:cubicBezTo>
                    <a:cubicBezTo>
                      <a:pt x="2631" y="953"/>
                      <a:pt x="2798" y="858"/>
                      <a:pt x="2798" y="751"/>
                    </a:cubicBezTo>
                    <a:cubicBezTo>
                      <a:pt x="2798" y="643"/>
                      <a:pt x="2619" y="548"/>
                      <a:pt x="2417" y="548"/>
                    </a:cubicBezTo>
                    <a:close/>
                    <a:moveTo>
                      <a:pt x="4655" y="2132"/>
                    </a:moveTo>
                    <a:cubicBezTo>
                      <a:pt x="4465" y="2132"/>
                      <a:pt x="4310" y="2227"/>
                      <a:pt x="4310" y="2358"/>
                    </a:cubicBezTo>
                    <a:cubicBezTo>
                      <a:pt x="4310" y="2477"/>
                      <a:pt x="4465" y="2572"/>
                      <a:pt x="4655" y="2572"/>
                    </a:cubicBezTo>
                    <a:cubicBezTo>
                      <a:pt x="4666" y="2573"/>
                      <a:pt x="4676" y="2573"/>
                      <a:pt x="4686" y="2573"/>
                    </a:cubicBezTo>
                    <a:cubicBezTo>
                      <a:pt x="4873" y="2573"/>
                      <a:pt x="5013" y="2471"/>
                      <a:pt x="5013" y="2358"/>
                    </a:cubicBezTo>
                    <a:cubicBezTo>
                      <a:pt x="5013" y="2227"/>
                      <a:pt x="4858" y="2132"/>
                      <a:pt x="4655" y="2132"/>
                    </a:cubicBezTo>
                    <a:close/>
                    <a:moveTo>
                      <a:pt x="5763" y="3906"/>
                    </a:moveTo>
                    <a:cubicBezTo>
                      <a:pt x="5572" y="3906"/>
                      <a:pt x="5406" y="4001"/>
                      <a:pt x="5406" y="4120"/>
                    </a:cubicBezTo>
                    <a:cubicBezTo>
                      <a:pt x="5406" y="4227"/>
                      <a:pt x="5572" y="4334"/>
                      <a:pt x="5763" y="4334"/>
                    </a:cubicBezTo>
                    <a:cubicBezTo>
                      <a:pt x="5953" y="4334"/>
                      <a:pt x="6108" y="4227"/>
                      <a:pt x="6108" y="4120"/>
                    </a:cubicBezTo>
                    <a:cubicBezTo>
                      <a:pt x="6108" y="4001"/>
                      <a:pt x="5953" y="3906"/>
                      <a:pt x="5763" y="39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20"/>
              <p:cNvSpPr/>
              <p:nvPr/>
            </p:nvSpPr>
            <p:spPr>
              <a:xfrm>
                <a:off x="4935125" y="6752050"/>
                <a:ext cx="29800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415" extrusionOk="0">
                    <a:moveTo>
                      <a:pt x="189" y="0"/>
                    </a:moveTo>
                    <a:cubicBezTo>
                      <a:pt x="167" y="0"/>
                      <a:pt x="148" y="6"/>
                      <a:pt x="132" y="17"/>
                    </a:cubicBezTo>
                    <a:cubicBezTo>
                      <a:pt x="1" y="100"/>
                      <a:pt x="120" y="481"/>
                      <a:pt x="382" y="862"/>
                    </a:cubicBezTo>
                    <a:cubicBezTo>
                      <a:pt x="598" y="1192"/>
                      <a:pt x="859" y="1414"/>
                      <a:pt x="1010" y="1414"/>
                    </a:cubicBezTo>
                    <a:cubicBezTo>
                      <a:pt x="1034" y="1414"/>
                      <a:pt x="1055" y="1409"/>
                      <a:pt x="1072" y="1398"/>
                    </a:cubicBezTo>
                    <a:cubicBezTo>
                      <a:pt x="1191" y="1315"/>
                      <a:pt x="1084" y="934"/>
                      <a:pt x="822" y="553"/>
                    </a:cubicBezTo>
                    <a:cubicBezTo>
                      <a:pt x="596" y="223"/>
                      <a:pt x="333" y="0"/>
                      <a:pt x="1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20"/>
              <p:cNvSpPr/>
              <p:nvPr/>
            </p:nvSpPr>
            <p:spPr>
              <a:xfrm>
                <a:off x="5079800" y="6853250"/>
                <a:ext cx="29775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1415" extrusionOk="0">
                    <a:moveTo>
                      <a:pt x="189" y="0"/>
                    </a:moveTo>
                    <a:cubicBezTo>
                      <a:pt x="167" y="0"/>
                      <a:pt x="147" y="6"/>
                      <a:pt x="131" y="17"/>
                    </a:cubicBezTo>
                    <a:cubicBezTo>
                      <a:pt x="0" y="100"/>
                      <a:pt x="119" y="481"/>
                      <a:pt x="381" y="862"/>
                    </a:cubicBezTo>
                    <a:cubicBezTo>
                      <a:pt x="597" y="1192"/>
                      <a:pt x="858" y="1415"/>
                      <a:pt x="1010" y="1415"/>
                    </a:cubicBezTo>
                    <a:cubicBezTo>
                      <a:pt x="1033" y="1415"/>
                      <a:pt x="1054" y="1409"/>
                      <a:pt x="1072" y="1398"/>
                    </a:cubicBezTo>
                    <a:cubicBezTo>
                      <a:pt x="1191" y="1315"/>
                      <a:pt x="1084" y="934"/>
                      <a:pt x="822" y="553"/>
                    </a:cubicBezTo>
                    <a:cubicBezTo>
                      <a:pt x="595" y="223"/>
                      <a:pt x="333" y="0"/>
                      <a:pt x="1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" name="Google Shape;347;p21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348" name="Google Shape;348;p21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9" name="Google Shape;349;p21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1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" name="Google Shape;351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21"/>
          <p:cNvSpPr txBox="1">
            <a:spLocks noGrp="1"/>
          </p:cNvSpPr>
          <p:nvPr>
            <p:ph type="subTitle" idx="1"/>
          </p:nvPr>
        </p:nvSpPr>
        <p:spPr>
          <a:xfrm>
            <a:off x="1346052" y="2497099"/>
            <a:ext cx="1930800" cy="11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21"/>
          <p:cNvSpPr txBox="1">
            <a:spLocks noGrp="1"/>
          </p:cNvSpPr>
          <p:nvPr>
            <p:ph type="subTitle" idx="2"/>
          </p:nvPr>
        </p:nvSpPr>
        <p:spPr>
          <a:xfrm>
            <a:off x="3606597" y="2497099"/>
            <a:ext cx="1930800" cy="11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21"/>
          <p:cNvSpPr txBox="1">
            <a:spLocks noGrp="1"/>
          </p:cNvSpPr>
          <p:nvPr>
            <p:ph type="subTitle" idx="3"/>
          </p:nvPr>
        </p:nvSpPr>
        <p:spPr>
          <a:xfrm>
            <a:off x="5867148" y="2497099"/>
            <a:ext cx="1930800" cy="11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21"/>
          <p:cNvSpPr txBox="1">
            <a:spLocks noGrp="1"/>
          </p:cNvSpPr>
          <p:nvPr>
            <p:ph type="subTitle" idx="4"/>
          </p:nvPr>
        </p:nvSpPr>
        <p:spPr>
          <a:xfrm>
            <a:off x="1346060" y="1837100"/>
            <a:ext cx="19308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6" name="Google Shape;356;p21"/>
          <p:cNvSpPr txBox="1">
            <a:spLocks noGrp="1"/>
          </p:cNvSpPr>
          <p:nvPr>
            <p:ph type="subTitle" idx="5"/>
          </p:nvPr>
        </p:nvSpPr>
        <p:spPr>
          <a:xfrm>
            <a:off x="3606602" y="1837100"/>
            <a:ext cx="19308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7" name="Google Shape;357;p21"/>
          <p:cNvSpPr txBox="1">
            <a:spLocks noGrp="1"/>
          </p:cNvSpPr>
          <p:nvPr>
            <p:ph type="subTitle" idx="6"/>
          </p:nvPr>
        </p:nvSpPr>
        <p:spPr>
          <a:xfrm>
            <a:off x="5867144" y="1837100"/>
            <a:ext cx="19308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358" name="Google Shape;358;p21"/>
          <p:cNvGrpSpPr/>
          <p:nvPr/>
        </p:nvGrpSpPr>
        <p:grpSpPr>
          <a:xfrm>
            <a:off x="7899542" y="3856026"/>
            <a:ext cx="1062483" cy="1096997"/>
            <a:chOff x="7650917" y="3856026"/>
            <a:chExt cx="1062483" cy="1096997"/>
          </a:xfrm>
        </p:grpSpPr>
        <p:sp>
          <p:nvSpPr>
            <p:cNvPr id="359" name="Google Shape;359;p21"/>
            <p:cNvSpPr/>
            <p:nvPr/>
          </p:nvSpPr>
          <p:spPr>
            <a:xfrm>
              <a:off x="7797912" y="4898124"/>
              <a:ext cx="709800" cy="549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0" name="Google Shape;360;p21"/>
            <p:cNvGrpSpPr/>
            <p:nvPr/>
          </p:nvGrpSpPr>
          <p:grpSpPr>
            <a:xfrm flipH="1">
              <a:off x="7650917" y="3856026"/>
              <a:ext cx="1062483" cy="1084667"/>
              <a:chOff x="5518825" y="5502600"/>
              <a:chExt cx="603375" cy="580750"/>
            </a:xfrm>
          </p:grpSpPr>
          <p:sp>
            <p:nvSpPr>
              <p:cNvPr id="361" name="Google Shape;361;p21"/>
              <p:cNvSpPr/>
              <p:nvPr/>
            </p:nvSpPr>
            <p:spPr>
              <a:xfrm>
                <a:off x="5518825" y="5502600"/>
                <a:ext cx="400075" cy="580750"/>
              </a:xfrm>
              <a:custGeom>
                <a:avLst/>
                <a:gdLst/>
                <a:ahLst/>
                <a:cxnLst/>
                <a:rect l="l" t="t" r="r" b="b"/>
                <a:pathLst>
                  <a:path w="16003" h="23230" extrusionOk="0">
                    <a:moveTo>
                      <a:pt x="10859" y="1"/>
                    </a:moveTo>
                    <a:cubicBezTo>
                      <a:pt x="7502" y="763"/>
                      <a:pt x="4597" y="2548"/>
                      <a:pt x="2668" y="5037"/>
                    </a:cubicBezTo>
                    <a:cubicBezTo>
                      <a:pt x="727" y="7549"/>
                      <a:pt x="1" y="10454"/>
                      <a:pt x="632" y="13228"/>
                    </a:cubicBezTo>
                    <a:cubicBezTo>
                      <a:pt x="1275" y="16014"/>
                      <a:pt x="3180" y="18312"/>
                      <a:pt x="6025" y="19729"/>
                    </a:cubicBezTo>
                    <a:cubicBezTo>
                      <a:pt x="7871" y="20646"/>
                      <a:pt x="9954" y="21110"/>
                      <a:pt x="12109" y="21110"/>
                    </a:cubicBezTo>
                    <a:cubicBezTo>
                      <a:pt x="12443" y="21110"/>
                      <a:pt x="12776" y="21098"/>
                      <a:pt x="13110" y="21075"/>
                    </a:cubicBezTo>
                    <a:lnTo>
                      <a:pt x="13110" y="21075"/>
                    </a:lnTo>
                    <a:lnTo>
                      <a:pt x="12824" y="22706"/>
                    </a:lnTo>
                    <a:lnTo>
                      <a:pt x="10788" y="22360"/>
                    </a:lnTo>
                    <a:lnTo>
                      <a:pt x="11216" y="23230"/>
                    </a:lnTo>
                    <a:lnTo>
                      <a:pt x="15574" y="23230"/>
                    </a:lnTo>
                    <a:lnTo>
                      <a:pt x="16003" y="22313"/>
                    </a:lnTo>
                    <a:lnTo>
                      <a:pt x="13907" y="22670"/>
                    </a:lnTo>
                    <a:lnTo>
                      <a:pt x="13538" y="21039"/>
                    </a:lnTo>
                    <a:cubicBezTo>
                      <a:pt x="14217" y="20979"/>
                      <a:pt x="14907" y="20860"/>
                      <a:pt x="15598" y="20705"/>
                    </a:cubicBezTo>
                    <a:lnTo>
                      <a:pt x="15455" y="20098"/>
                    </a:lnTo>
                    <a:cubicBezTo>
                      <a:pt x="14335" y="20355"/>
                      <a:pt x="13210" y="20483"/>
                      <a:pt x="12106" y="20483"/>
                    </a:cubicBezTo>
                    <a:cubicBezTo>
                      <a:pt x="10043" y="20483"/>
                      <a:pt x="8052" y="20038"/>
                      <a:pt x="6299" y="19170"/>
                    </a:cubicBezTo>
                    <a:cubicBezTo>
                      <a:pt x="3632" y="17848"/>
                      <a:pt x="1834" y="15681"/>
                      <a:pt x="1239" y="13097"/>
                    </a:cubicBezTo>
                    <a:cubicBezTo>
                      <a:pt x="644" y="10502"/>
                      <a:pt x="1334" y="7775"/>
                      <a:pt x="3156" y="5418"/>
                    </a:cubicBezTo>
                    <a:cubicBezTo>
                      <a:pt x="5001" y="3049"/>
                      <a:pt x="7787" y="1334"/>
                      <a:pt x="10990" y="608"/>
                    </a:cubicBezTo>
                    <a:lnTo>
                      <a:pt x="108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1"/>
              <p:cNvSpPr/>
              <p:nvPr/>
            </p:nvSpPr>
            <p:spPr>
              <a:xfrm>
                <a:off x="5575100" y="5527025"/>
                <a:ext cx="547100" cy="458400"/>
              </a:xfrm>
              <a:custGeom>
                <a:avLst/>
                <a:gdLst/>
                <a:ahLst/>
                <a:cxnLst/>
                <a:rect l="l" t="t" r="r" b="b"/>
                <a:pathLst>
                  <a:path w="21884" h="18336" extrusionOk="0">
                    <a:moveTo>
                      <a:pt x="11390" y="0"/>
                    </a:moveTo>
                    <a:cubicBezTo>
                      <a:pt x="10437" y="0"/>
                      <a:pt x="9459" y="108"/>
                      <a:pt x="8477" y="333"/>
                    </a:cubicBezTo>
                    <a:cubicBezTo>
                      <a:pt x="7251" y="607"/>
                      <a:pt x="6120" y="1048"/>
                      <a:pt x="5096" y="1619"/>
                    </a:cubicBezTo>
                    <a:lnTo>
                      <a:pt x="560" y="7227"/>
                    </a:lnTo>
                    <a:lnTo>
                      <a:pt x="0" y="10227"/>
                    </a:lnTo>
                    <a:lnTo>
                      <a:pt x="1286" y="13109"/>
                    </a:lnTo>
                    <a:lnTo>
                      <a:pt x="1667" y="15502"/>
                    </a:lnTo>
                    <a:cubicBezTo>
                      <a:pt x="2810" y="16752"/>
                      <a:pt x="4334" y="17704"/>
                      <a:pt x="6084" y="18252"/>
                    </a:cubicBezTo>
                    <a:lnTo>
                      <a:pt x="7822" y="18335"/>
                    </a:lnTo>
                    <a:lnTo>
                      <a:pt x="11132" y="17419"/>
                    </a:lnTo>
                    <a:lnTo>
                      <a:pt x="13978" y="16823"/>
                    </a:lnTo>
                    <a:lnTo>
                      <a:pt x="17478" y="16240"/>
                    </a:lnTo>
                    <a:cubicBezTo>
                      <a:pt x="20288" y="14097"/>
                      <a:pt x="21884" y="10906"/>
                      <a:pt x="21479" y="7691"/>
                    </a:cubicBezTo>
                    <a:lnTo>
                      <a:pt x="18729" y="3095"/>
                    </a:lnTo>
                    <a:lnTo>
                      <a:pt x="15133" y="583"/>
                    </a:lnTo>
                    <a:cubicBezTo>
                      <a:pt x="13967" y="204"/>
                      <a:pt x="12702" y="0"/>
                      <a:pt x="113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1"/>
              <p:cNvSpPr/>
              <p:nvPr/>
            </p:nvSpPr>
            <p:spPr>
              <a:xfrm>
                <a:off x="5727200" y="5908950"/>
                <a:ext cx="284875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11395" h="3524" extrusionOk="0">
                    <a:moveTo>
                      <a:pt x="8679" y="0"/>
                    </a:moveTo>
                    <a:cubicBezTo>
                      <a:pt x="6842" y="0"/>
                      <a:pt x="4693" y="745"/>
                      <a:pt x="3358" y="1439"/>
                    </a:cubicBezTo>
                    <a:cubicBezTo>
                      <a:pt x="2500" y="1880"/>
                      <a:pt x="1667" y="2332"/>
                      <a:pt x="798" y="2713"/>
                    </a:cubicBezTo>
                    <a:cubicBezTo>
                      <a:pt x="548" y="2808"/>
                      <a:pt x="274" y="2916"/>
                      <a:pt x="0" y="2975"/>
                    </a:cubicBezTo>
                    <a:cubicBezTo>
                      <a:pt x="1132" y="3334"/>
                      <a:pt x="2352" y="3524"/>
                      <a:pt x="3615" y="3524"/>
                    </a:cubicBezTo>
                    <a:cubicBezTo>
                      <a:pt x="4571" y="3524"/>
                      <a:pt x="5552" y="3415"/>
                      <a:pt x="6537" y="3189"/>
                    </a:cubicBezTo>
                    <a:cubicBezTo>
                      <a:pt x="8382" y="2773"/>
                      <a:pt x="10025" y="1987"/>
                      <a:pt x="11394" y="963"/>
                    </a:cubicBezTo>
                    <a:cubicBezTo>
                      <a:pt x="10759" y="265"/>
                      <a:pt x="9774" y="0"/>
                      <a:pt x="8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1"/>
              <p:cNvSpPr/>
              <p:nvPr/>
            </p:nvSpPr>
            <p:spPr>
              <a:xfrm>
                <a:off x="5546525" y="5567500"/>
                <a:ext cx="180700" cy="347075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13883" extrusionOk="0">
                    <a:moveTo>
                      <a:pt x="6239" y="0"/>
                    </a:moveTo>
                    <a:cubicBezTo>
                      <a:pt x="2274" y="2191"/>
                      <a:pt x="0" y="6275"/>
                      <a:pt x="905" y="10251"/>
                    </a:cubicBezTo>
                    <a:cubicBezTo>
                      <a:pt x="1215" y="11632"/>
                      <a:pt x="1893" y="12859"/>
                      <a:pt x="2810" y="13883"/>
                    </a:cubicBezTo>
                    <a:cubicBezTo>
                      <a:pt x="2893" y="13609"/>
                      <a:pt x="3036" y="13359"/>
                      <a:pt x="3179" y="13156"/>
                    </a:cubicBezTo>
                    <a:cubicBezTo>
                      <a:pt x="3798" y="12216"/>
                      <a:pt x="5001" y="11704"/>
                      <a:pt x="4977" y="10418"/>
                    </a:cubicBezTo>
                    <a:cubicBezTo>
                      <a:pt x="4917" y="8573"/>
                      <a:pt x="1703" y="9894"/>
                      <a:pt x="1619" y="8049"/>
                    </a:cubicBezTo>
                    <a:cubicBezTo>
                      <a:pt x="1589" y="7321"/>
                      <a:pt x="1909" y="7123"/>
                      <a:pt x="2336" y="7123"/>
                    </a:cubicBezTo>
                    <a:cubicBezTo>
                      <a:pt x="2847" y="7123"/>
                      <a:pt x="3511" y="7408"/>
                      <a:pt x="3909" y="7408"/>
                    </a:cubicBezTo>
                    <a:cubicBezTo>
                      <a:pt x="4098" y="7408"/>
                      <a:pt x="4226" y="7344"/>
                      <a:pt x="4251" y="7156"/>
                    </a:cubicBezTo>
                    <a:cubicBezTo>
                      <a:pt x="4298" y="6810"/>
                      <a:pt x="3465" y="6310"/>
                      <a:pt x="3298" y="6001"/>
                    </a:cubicBezTo>
                    <a:cubicBezTo>
                      <a:pt x="2965" y="5334"/>
                      <a:pt x="3465" y="4917"/>
                      <a:pt x="4072" y="4715"/>
                    </a:cubicBezTo>
                    <a:cubicBezTo>
                      <a:pt x="5251" y="4322"/>
                      <a:pt x="6679" y="4524"/>
                      <a:pt x="7013" y="2989"/>
                    </a:cubicBezTo>
                    <a:cubicBezTo>
                      <a:pt x="7227" y="1977"/>
                      <a:pt x="6799" y="953"/>
                      <a:pt x="6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1"/>
              <p:cNvSpPr/>
              <p:nvPr/>
            </p:nvSpPr>
            <p:spPr>
              <a:xfrm>
                <a:off x="5913225" y="5541600"/>
                <a:ext cx="198850" cy="317400"/>
              </a:xfrm>
              <a:custGeom>
                <a:avLst/>
                <a:gdLst/>
                <a:ahLst/>
                <a:cxnLst/>
                <a:rect l="l" t="t" r="r" b="b"/>
                <a:pathLst>
                  <a:path w="7954" h="12696" extrusionOk="0">
                    <a:moveTo>
                      <a:pt x="1608" y="0"/>
                    </a:moveTo>
                    <a:cubicBezTo>
                      <a:pt x="1667" y="524"/>
                      <a:pt x="1834" y="1060"/>
                      <a:pt x="2048" y="1512"/>
                    </a:cubicBezTo>
                    <a:cubicBezTo>
                      <a:pt x="2418" y="2286"/>
                      <a:pt x="2977" y="2096"/>
                      <a:pt x="3727" y="2286"/>
                    </a:cubicBezTo>
                    <a:cubicBezTo>
                      <a:pt x="4311" y="2429"/>
                      <a:pt x="5073" y="2727"/>
                      <a:pt x="4846" y="3429"/>
                    </a:cubicBezTo>
                    <a:cubicBezTo>
                      <a:pt x="4584" y="4322"/>
                      <a:pt x="3703" y="4894"/>
                      <a:pt x="3191" y="5620"/>
                    </a:cubicBezTo>
                    <a:cubicBezTo>
                      <a:pt x="2072" y="7215"/>
                      <a:pt x="1" y="10228"/>
                      <a:pt x="2275" y="11764"/>
                    </a:cubicBezTo>
                    <a:cubicBezTo>
                      <a:pt x="2992" y="12225"/>
                      <a:pt x="4002" y="12695"/>
                      <a:pt x="4914" y="12695"/>
                    </a:cubicBezTo>
                    <a:cubicBezTo>
                      <a:pt x="5061" y="12695"/>
                      <a:pt x="5206" y="12683"/>
                      <a:pt x="5346" y="12657"/>
                    </a:cubicBezTo>
                    <a:cubicBezTo>
                      <a:pt x="6406" y="12466"/>
                      <a:pt x="5882" y="11597"/>
                      <a:pt x="5466" y="11061"/>
                    </a:cubicBezTo>
                    <a:cubicBezTo>
                      <a:pt x="4930" y="10287"/>
                      <a:pt x="4168" y="9073"/>
                      <a:pt x="4965" y="8239"/>
                    </a:cubicBezTo>
                    <a:cubicBezTo>
                      <a:pt x="5668" y="7489"/>
                      <a:pt x="6847" y="7120"/>
                      <a:pt x="7954" y="7108"/>
                    </a:cubicBezTo>
                    <a:cubicBezTo>
                      <a:pt x="7918" y="6858"/>
                      <a:pt x="7871" y="6608"/>
                      <a:pt x="7811" y="6346"/>
                    </a:cubicBezTo>
                    <a:cubicBezTo>
                      <a:pt x="7121" y="3310"/>
                      <a:pt x="4715" y="1024"/>
                      <a:pt x="16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66" name="Google Shape;366;p21"/>
          <p:cNvGrpSpPr/>
          <p:nvPr/>
        </p:nvGrpSpPr>
        <p:grpSpPr>
          <a:xfrm>
            <a:off x="153433" y="3969798"/>
            <a:ext cx="1448589" cy="1096968"/>
            <a:chOff x="153433" y="3969798"/>
            <a:chExt cx="1448589" cy="1096968"/>
          </a:xfrm>
        </p:grpSpPr>
        <p:sp>
          <p:nvSpPr>
            <p:cNvPr id="367" name="Google Shape;367;p21"/>
            <p:cNvSpPr/>
            <p:nvPr/>
          </p:nvSpPr>
          <p:spPr>
            <a:xfrm>
              <a:off x="522837" y="4953024"/>
              <a:ext cx="709800" cy="549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8" name="Google Shape;368;p21"/>
            <p:cNvGrpSpPr/>
            <p:nvPr/>
          </p:nvGrpSpPr>
          <p:grpSpPr>
            <a:xfrm>
              <a:off x="153433" y="3969798"/>
              <a:ext cx="1448589" cy="1096968"/>
              <a:chOff x="3321225" y="6290500"/>
              <a:chExt cx="645050" cy="488475"/>
            </a:xfrm>
          </p:grpSpPr>
          <p:sp>
            <p:nvSpPr>
              <p:cNvPr id="369" name="Google Shape;369;p21"/>
              <p:cNvSpPr/>
              <p:nvPr/>
            </p:nvSpPr>
            <p:spPr>
              <a:xfrm>
                <a:off x="3321225" y="6290500"/>
                <a:ext cx="645050" cy="488475"/>
              </a:xfrm>
              <a:custGeom>
                <a:avLst/>
                <a:gdLst/>
                <a:ahLst/>
                <a:cxnLst/>
                <a:rect l="l" t="t" r="r" b="b"/>
                <a:pathLst>
                  <a:path w="25802" h="19539" extrusionOk="0">
                    <a:moveTo>
                      <a:pt x="16824" y="0"/>
                    </a:moveTo>
                    <a:lnTo>
                      <a:pt x="11752" y="5001"/>
                    </a:lnTo>
                    <a:lnTo>
                      <a:pt x="4883" y="2405"/>
                    </a:lnTo>
                    <a:lnTo>
                      <a:pt x="1" y="6513"/>
                    </a:lnTo>
                    <a:lnTo>
                      <a:pt x="3859" y="19538"/>
                    </a:lnTo>
                    <a:lnTo>
                      <a:pt x="9050" y="15919"/>
                    </a:lnTo>
                    <a:lnTo>
                      <a:pt x="15681" y="18264"/>
                    </a:lnTo>
                    <a:lnTo>
                      <a:pt x="19896" y="14050"/>
                    </a:lnTo>
                    <a:lnTo>
                      <a:pt x="25802" y="16038"/>
                    </a:lnTo>
                    <a:lnTo>
                      <a:pt x="23337" y="1751"/>
                    </a:lnTo>
                    <a:lnTo>
                      <a:pt x="1682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1"/>
              <p:cNvSpPr/>
              <p:nvPr/>
            </p:nvSpPr>
            <p:spPr>
              <a:xfrm>
                <a:off x="3356350" y="6321150"/>
                <a:ext cx="591775" cy="436100"/>
              </a:xfrm>
              <a:custGeom>
                <a:avLst/>
                <a:gdLst/>
                <a:ahLst/>
                <a:cxnLst/>
                <a:rect l="l" t="t" r="r" b="b"/>
                <a:pathLst>
                  <a:path w="23671" h="17444" extrusionOk="0">
                    <a:moveTo>
                      <a:pt x="14872" y="1"/>
                    </a:moveTo>
                    <a:lnTo>
                      <a:pt x="10383" y="4263"/>
                    </a:lnTo>
                    <a:lnTo>
                      <a:pt x="9585" y="3977"/>
                    </a:lnTo>
                    <a:lnTo>
                      <a:pt x="5002" y="4858"/>
                    </a:lnTo>
                    <a:lnTo>
                      <a:pt x="4347" y="4358"/>
                    </a:lnTo>
                    <a:lnTo>
                      <a:pt x="1" y="7918"/>
                    </a:lnTo>
                    <a:lnTo>
                      <a:pt x="2823" y="17443"/>
                    </a:lnTo>
                    <a:lnTo>
                      <a:pt x="7454" y="14002"/>
                    </a:lnTo>
                    <a:lnTo>
                      <a:pt x="9121" y="14657"/>
                    </a:lnTo>
                    <a:lnTo>
                      <a:pt x="18229" y="12455"/>
                    </a:lnTo>
                    <a:lnTo>
                      <a:pt x="18396" y="12276"/>
                    </a:lnTo>
                    <a:lnTo>
                      <a:pt x="23671" y="13693"/>
                    </a:lnTo>
                    <a:lnTo>
                      <a:pt x="22658" y="8025"/>
                    </a:lnTo>
                    <a:cubicBezTo>
                      <a:pt x="22635" y="8014"/>
                      <a:pt x="22599" y="8002"/>
                      <a:pt x="22575" y="7990"/>
                    </a:cubicBezTo>
                    <a:lnTo>
                      <a:pt x="20623" y="2346"/>
                    </a:lnTo>
                    <a:lnTo>
                      <a:pt x="16646" y="1263"/>
                    </a:lnTo>
                    <a:lnTo>
                      <a:pt x="1487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1"/>
              <p:cNvSpPr/>
              <p:nvPr/>
            </p:nvSpPr>
            <p:spPr>
              <a:xfrm>
                <a:off x="3584375" y="6505575"/>
                <a:ext cx="229800" cy="230525"/>
              </a:xfrm>
              <a:custGeom>
                <a:avLst/>
                <a:gdLst/>
                <a:ahLst/>
                <a:cxnLst/>
                <a:rect l="l" t="t" r="r" b="b"/>
                <a:pathLst>
                  <a:path w="9192" h="9221" extrusionOk="0">
                    <a:moveTo>
                      <a:pt x="5374" y="1"/>
                    </a:moveTo>
                    <a:cubicBezTo>
                      <a:pt x="4795" y="1"/>
                      <a:pt x="4238" y="65"/>
                      <a:pt x="3786" y="160"/>
                    </a:cubicBezTo>
                    <a:cubicBezTo>
                      <a:pt x="2739" y="375"/>
                      <a:pt x="1322" y="827"/>
                      <a:pt x="834" y="1887"/>
                    </a:cubicBezTo>
                    <a:cubicBezTo>
                      <a:pt x="536" y="2482"/>
                      <a:pt x="476" y="3089"/>
                      <a:pt x="1226" y="3184"/>
                    </a:cubicBezTo>
                    <a:cubicBezTo>
                      <a:pt x="1281" y="3190"/>
                      <a:pt x="1338" y="3192"/>
                      <a:pt x="1398" y="3192"/>
                    </a:cubicBezTo>
                    <a:cubicBezTo>
                      <a:pt x="1665" y="3192"/>
                      <a:pt x="1977" y="3145"/>
                      <a:pt x="2275" y="3145"/>
                    </a:cubicBezTo>
                    <a:cubicBezTo>
                      <a:pt x="2605" y="3145"/>
                      <a:pt x="2916" y="3203"/>
                      <a:pt x="3131" y="3446"/>
                    </a:cubicBezTo>
                    <a:cubicBezTo>
                      <a:pt x="3524" y="3899"/>
                      <a:pt x="3131" y="4804"/>
                      <a:pt x="2703" y="5113"/>
                    </a:cubicBezTo>
                    <a:cubicBezTo>
                      <a:pt x="2498" y="5269"/>
                      <a:pt x="2307" y="5338"/>
                      <a:pt x="2133" y="5338"/>
                    </a:cubicBezTo>
                    <a:cubicBezTo>
                      <a:pt x="1802" y="5338"/>
                      <a:pt x="1538" y="5083"/>
                      <a:pt x="1381" y="4685"/>
                    </a:cubicBezTo>
                    <a:cubicBezTo>
                      <a:pt x="1278" y="4376"/>
                      <a:pt x="1183" y="4154"/>
                      <a:pt x="1087" y="4154"/>
                    </a:cubicBezTo>
                    <a:cubicBezTo>
                      <a:pt x="1016" y="4154"/>
                      <a:pt x="945" y="4273"/>
                      <a:pt x="869" y="4566"/>
                    </a:cubicBezTo>
                    <a:cubicBezTo>
                      <a:pt x="667" y="5292"/>
                      <a:pt x="488" y="6471"/>
                      <a:pt x="0" y="7268"/>
                    </a:cubicBezTo>
                    <a:lnTo>
                      <a:pt x="5001" y="9221"/>
                    </a:lnTo>
                    <a:lnTo>
                      <a:pt x="9108" y="5078"/>
                    </a:lnTo>
                    <a:cubicBezTo>
                      <a:pt x="9120" y="4947"/>
                      <a:pt x="9120" y="4816"/>
                      <a:pt x="9132" y="4685"/>
                    </a:cubicBezTo>
                    <a:cubicBezTo>
                      <a:pt x="9156" y="3637"/>
                      <a:pt x="9192" y="2161"/>
                      <a:pt x="8561" y="1220"/>
                    </a:cubicBezTo>
                    <a:cubicBezTo>
                      <a:pt x="7944" y="296"/>
                      <a:pt x="6610" y="1"/>
                      <a:pt x="53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1"/>
              <p:cNvSpPr/>
              <p:nvPr/>
            </p:nvSpPr>
            <p:spPr>
              <a:xfrm>
                <a:off x="3338200" y="6368175"/>
                <a:ext cx="257800" cy="298275"/>
              </a:xfrm>
              <a:custGeom>
                <a:avLst/>
                <a:gdLst/>
                <a:ahLst/>
                <a:cxnLst/>
                <a:rect l="l" t="t" r="r" b="b"/>
                <a:pathLst>
                  <a:path w="10312" h="11931" extrusionOk="0">
                    <a:moveTo>
                      <a:pt x="4251" y="1"/>
                    </a:moveTo>
                    <a:lnTo>
                      <a:pt x="1" y="3573"/>
                    </a:lnTo>
                    <a:lnTo>
                      <a:pt x="727" y="6037"/>
                    </a:lnTo>
                    <a:cubicBezTo>
                      <a:pt x="1040" y="5956"/>
                      <a:pt x="1370" y="5911"/>
                      <a:pt x="1681" y="5911"/>
                    </a:cubicBezTo>
                    <a:cubicBezTo>
                      <a:pt x="2279" y="5911"/>
                      <a:pt x="2805" y="6078"/>
                      <a:pt x="3001" y="6478"/>
                    </a:cubicBezTo>
                    <a:cubicBezTo>
                      <a:pt x="3144" y="6775"/>
                      <a:pt x="2787" y="7895"/>
                      <a:pt x="3120" y="8038"/>
                    </a:cubicBezTo>
                    <a:cubicBezTo>
                      <a:pt x="3149" y="8055"/>
                      <a:pt x="3177" y="8063"/>
                      <a:pt x="3203" y="8063"/>
                    </a:cubicBezTo>
                    <a:cubicBezTo>
                      <a:pt x="3554" y="8063"/>
                      <a:pt x="3669" y="6607"/>
                      <a:pt x="3692" y="6418"/>
                    </a:cubicBezTo>
                    <a:cubicBezTo>
                      <a:pt x="3870" y="5537"/>
                      <a:pt x="4263" y="4728"/>
                      <a:pt x="5204" y="4489"/>
                    </a:cubicBezTo>
                    <a:cubicBezTo>
                      <a:pt x="5357" y="4448"/>
                      <a:pt x="5534" y="4424"/>
                      <a:pt x="5716" y="4424"/>
                    </a:cubicBezTo>
                    <a:cubicBezTo>
                      <a:pt x="6213" y="4424"/>
                      <a:pt x="6744" y="4599"/>
                      <a:pt x="6918" y="5061"/>
                    </a:cubicBezTo>
                    <a:cubicBezTo>
                      <a:pt x="7156" y="5728"/>
                      <a:pt x="6311" y="6323"/>
                      <a:pt x="5954" y="6775"/>
                    </a:cubicBezTo>
                    <a:cubicBezTo>
                      <a:pt x="5287" y="7502"/>
                      <a:pt x="4596" y="8526"/>
                      <a:pt x="4299" y="9466"/>
                    </a:cubicBezTo>
                    <a:cubicBezTo>
                      <a:pt x="3852" y="10818"/>
                      <a:pt x="4532" y="11931"/>
                      <a:pt x="5736" y="11931"/>
                    </a:cubicBezTo>
                    <a:cubicBezTo>
                      <a:pt x="6007" y="11931"/>
                      <a:pt x="6304" y="11875"/>
                      <a:pt x="6620" y="11752"/>
                    </a:cubicBezTo>
                    <a:cubicBezTo>
                      <a:pt x="8371" y="11086"/>
                      <a:pt x="8275" y="9192"/>
                      <a:pt x="8275" y="7597"/>
                    </a:cubicBezTo>
                    <a:cubicBezTo>
                      <a:pt x="8275" y="6752"/>
                      <a:pt x="8240" y="5906"/>
                      <a:pt x="8549" y="5120"/>
                    </a:cubicBezTo>
                    <a:cubicBezTo>
                      <a:pt x="8823" y="4430"/>
                      <a:pt x="9359" y="3942"/>
                      <a:pt x="9752" y="3311"/>
                    </a:cubicBezTo>
                    <a:cubicBezTo>
                      <a:pt x="10002" y="2930"/>
                      <a:pt x="10180" y="2513"/>
                      <a:pt x="10311" y="2096"/>
                    </a:cubicBezTo>
                    <a:lnTo>
                      <a:pt x="42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21"/>
              <p:cNvSpPr/>
              <p:nvPr/>
            </p:nvSpPr>
            <p:spPr>
              <a:xfrm>
                <a:off x="3682900" y="6303300"/>
                <a:ext cx="239925" cy="22707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9083" extrusionOk="0">
                    <a:moveTo>
                      <a:pt x="2572" y="0"/>
                    </a:moveTo>
                    <a:lnTo>
                      <a:pt x="1810" y="715"/>
                    </a:lnTo>
                    <a:cubicBezTo>
                      <a:pt x="1774" y="917"/>
                      <a:pt x="1643" y="1108"/>
                      <a:pt x="1453" y="1358"/>
                    </a:cubicBezTo>
                    <a:cubicBezTo>
                      <a:pt x="822" y="2131"/>
                      <a:pt x="0" y="3072"/>
                      <a:pt x="1000" y="3917"/>
                    </a:cubicBezTo>
                    <a:cubicBezTo>
                      <a:pt x="1417" y="4282"/>
                      <a:pt x="1934" y="4464"/>
                      <a:pt x="2479" y="4464"/>
                    </a:cubicBezTo>
                    <a:cubicBezTo>
                      <a:pt x="2557" y="4464"/>
                      <a:pt x="2636" y="4461"/>
                      <a:pt x="2715" y="4453"/>
                    </a:cubicBezTo>
                    <a:cubicBezTo>
                      <a:pt x="3596" y="4370"/>
                      <a:pt x="3322" y="4036"/>
                      <a:pt x="3500" y="3405"/>
                    </a:cubicBezTo>
                    <a:cubicBezTo>
                      <a:pt x="3620" y="3024"/>
                      <a:pt x="3940" y="2934"/>
                      <a:pt x="4295" y="2934"/>
                    </a:cubicBezTo>
                    <a:cubicBezTo>
                      <a:pt x="4473" y="2934"/>
                      <a:pt x="4659" y="2957"/>
                      <a:pt x="4834" y="2977"/>
                    </a:cubicBezTo>
                    <a:cubicBezTo>
                      <a:pt x="5429" y="3096"/>
                      <a:pt x="5977" y="3167"/>
                      <a:pt x="5798" y="3822"/>
                    </a:cubicBezTo>
                    <a:cubicBezTo>
                      <a:pt x="5548" y="4763"/>
                      <a:pt x="5036" y="5632"/>
                      <a:pt x="4739" y="6537"/>
                    </a:cubicBezTo>
                    <a:cubicBezTo>
                      <a:pt x="4251" y="7894"/>
                      <a:pt x="5036" y="8442"/>
                      <a:pt x="6215" y="8894"/>
                    </a:cubicBezTo>
                    <a:cubicBezTo>
                      <a:pt x="6455" y="8970"/>
                      <a:pt x="6796" y="9083"/>
                      <a:pt x="7092" y="9083"/>
                    </a:cubicBezTo>
                    <a:cubicBezTo>
                      <a:pt x="7353" y="9083"/>
                      <a:pt x="7578" y="8995"/>
                      <a:pt x="7668" y="8716"/>
                    </a:cubicBezTo>
                    <a:cubicBezTo>
                      <a:pt x="7811" y="8323"/>
                      <a:pt x="7394" y="7715"/>
                      <a:pt x="7215" y="7382"/>
                    </a:cubicBezTo>
                    <a:cubicBezTo>
                      <a:pt x="6903" y="6791"/>
                      <a:pt x="6215" y="5011"/>
                      <a:pt x="7419" y="5011"/>
                    </a:cubicBezTo>
                    <a:cubicBezTo>
                      <a:pt x="7500" y="5011"/>
                      <a:pt x="7591" y="5019"/>
                      <a:pt x="7691" y="5037"/>
                    </a:cubicBezTo>
                    <a:cubicBezTo>
                      <a:pt x="8596" y="5179"/>
                      <a:pt x="7632" y="6965"/>
                      <a:pt x="8120" y="7656"/>
                    </a:cubicBezTo>
                    <a:cubicBezTo>
                      <a:pt x="8501" y="8192"/>
                      <a:pt x="9013" y="8537"/>
                      <a:pt x="9596" y="8739"/>
                    </a:cubicBezTo>
                    <a:lnTo>
                      <a:pt x="8323" y="1655"/>
                    </a:lnTo>
                    <a:lnTo>
                      <a:pt x="25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21"/>
              <p:cNvSpPr/>
              <p:nvPr/>
            </p:nvSpPr>
            <p:spPr>
              <a:xfrm>
                <a:off x="3355475" y="6296150"/>
                <a:ext cx="581050" cy="443825"/>
              </a:xfrm>
              <a:custGeom>
                <a:avLst/>
                <a:gdLst/>
                <a:ahLst/>
                <a:cxnLst/>
                <a:rect l="l" t="t" r="r" b="b"/>
                <a:pathLst>
                  <a:path w="23242" h="17753" extrusionOk="0">
                    <a:moveTo>
                      <a:pt x="16371" y="3775"/>
                    </a:moveTo>
                    <a:lnTo>
                      <a:pt x="17538" y="9156"/>
                    </a:lnTo>
                    <a:lnTo>
                      <a:pt x="12752" y="12716"/>
                    </a:lnTo>
                    <a:lnTo>
                      <a:pt x="11263" y="7692"/>
                    </a:lnTo>
                    <a:lnTo>
                      <a:pt x="16371" y="3775"/>
                    </a:lnTo>
                    <a:close/>
                    <a:moveTo>
                      <a:pt x="4703" y="6097"/>
                    </a:moveTo>
                    <a:lnTo>
                      <a:pt x="11144" y="7716"/>
                    </a:lnTo>
                    <a:lnTo>
                      <a:pt x="12633" y="12728"/>
                    </a:lnTo>
                    <a:lnTo>
                      <a:pt x="12633" y="12728"/>
                    </a:lnTo>
                    <a:lnTo>
                      <a:pt x="6299" y="11061"/>
                    </a:lnTo>
                    <a:lnTo>
                      <a:pt x="4703" y="6097"/>
                    </a:lnTo>
                    <a:close/>
                    <a:moveTo>
                      <a:pt x="15669" y="1"/>
                    </a:moveTo>
                    <a:lnTo>
                      <a:pt x="15550" y="24"/>
                    </a:lnTo>
                    <a:lnTo>
                      <a:pt x="16347" y="3644"/>
                    </a:lnTo>
                    <a:lnTo>
                      <a:pt x="11228" y="7573"/>
                    </a:lnTo>
                    <a:lnTo>
                      <a:pt x="10442" y="4954"/>
                    </a:lnTo>
                    <a:lnTo>
                      <a:pt x="10335" y="4989"/>
                    </a:lnTo>
                    <a:lnTo>
                      <a:pt x="11097" y="7585"/>
                    </a:lnTo>
                    <a:lnTo>
                      <a:pt x="4656" y="5966"/>
                    </a:lnTo>
                    <a:lnTo>
                      <a:pt x="3584" y="2620"/>
                    </a:lnTo>
                    <a:lnTo>
                      <a:pt x="3477" y="2668"/>
                    </a:lnTo>
                    <a:lnTo>
                      <a:pt x="4548" y="5989"/>
                    </a:lnTo>
                    <a:lnTo>
                      <a:pt x="0" y="9776"/>
                    </a:lnTo>
                    <a:lnTo>
                      <a:pt x="72" y="9871"/>
                    </a:lnTo>
                    <a:lnTo>
                      <a:pt x="4584" y="6120"/>
                    </a:lnTo>
                    <a:lnTo>
                      <a:pt x="6180" y="11085"/>
                    </a:lnTo>
                    <a:lnTo>
                      <a:pt x="1369" y="14478"/>
                    </a:lnTo>
                    <a:lnTo>
                      <a:pt x="1441" y="14586"/>
                    </a:lnTo>
                    <a:lnTo>
                      <a:pt x="6215" y="11204"/>
                    </a:lnTo>
                    <a:lnTo>
                      <a:pt x="7561" y="15383"/>
                    </a:lnTo>
                    <a:lnTo>
                      <a:pt x="7668" y="15348"/>
                    </a:lnTo>
                    <a:lnTo>
                      <a:pt x="6334" y="11192"/>
                    </a:lnTo>
                    <a:lnTo>
                      <a:pt x="12668" y="12871"/>
                    </a:lnTo>
                    <a:lnTo>
                      <a:pt x="14133" y="17753"/>
                    </a:lnTo>
                    <a:lnTo>
                      <a:pt x="14240" y="17729"/>
                    </a:lnTo>
                    <a:lnTo>
                      <a:pt x="12787" y="12847"/>
                    </a:lnTo>
                    <a:lnTo>
                      <a:pt x="17574" y="9287"/>
                    </a:lnTo>
                    <a:lnTo>
                      <a:pt x="18514" y="13586"/>
                    </a:lnTo>
                    <a:lnTo>
                      <a:pt x="18622" y="13562"/>
                    </a:lnTo>
                    <a:lnTo>
                      <a:pt x="17693" y="9264"/>
                    </a:lnTo>
                    <a:lnTo>
                      <a:pt x="17693" y="9264"/>
                    </a:lnTo>
                    <a:lnTo>
                      <a:pt x="23217" y="10442"/>
                    </a:lnTo>
                    <a:lnTo>
                      <a:pt x="23241" y="10323"/>
                    </a:lnTo>
                    <a:lnTo>
                      <a:pt x="17657" y="9133"/>
                    </a:lnTo>
                    <a:lnTo>
                      <a:pt x="16490" y="3739"/>
                    </a:lnTo>
                    <a:lnTo>
                      <a:pt x="22158" y="4656"/>
                    </a:lnTo>
                    <a:lnTo>
                      <a:pt x="22182" y="4537"/>
                    </a:lnTo>
                    <a:lnTo>
                      <a:pt x="16467" y="3620"/>
                    </a:lnTo>
                    <a:lnTo>
                      <a:pt x="156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1"/>
              <p:cNvSpPr/>
              <p:nvPr/>
            </p:nvSpPr>
            <p:spPr>
              <a:xfrm>
                <a:off x="3355475" y="6475250"/>
                <a:ext cx="31875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076" extrusionOk="0">
                    <a:moveTo>
                      <a:pt x="705" y="128"/>
                    </a:moveTo>
                    <a:cubicBezTo>
                      <a:pt x="755" y="128"/>
                      <a:pt x="805" y="162"/>
                      <a:pt x="834" y="218"/>
                    </a:cubicBezTo>
                    <a:cubicBezTo>
                      <a:pt x="869" y="290"/>
                      <a:pt x="857" y="361"/>
                      <a:pt x="810" y="397"/>
                    </a:cubicBezTo>
                    <a:cubicBezTo>
                      <a:pt x="800" y="402"/>
                      <a:pt x="789" y="404"/>
                      <a:pt x="777" y="404"/>
                    </a:cubicBezTo>
                    <a:cubicBezTo>
                      <a:pt x="733" y="404"/>
                      <a:pt x="681" y="370"/>
                      <a:pt x="643" y="314"/>
                    </a:cubicBezTo>
                    <a:cubicBezTo>
                      <a:pt x="607" y="242"/>
                      <a:pt x="619" y="171"/>
                      <a:pt x="667" y="135"/>
                    </a:cubicBezTo>
                    <a:cubicBezTo>
                      <a:pt x="679" y="130"/>
                      <a:pt x="692" y="128"/>
                      <a:pt x="705" y="128"/>
                    </a:cubicBezTo>
                    <a:close/>
                    <a:moveTo>
                      <a:pt x="827" y="1"/>
                    </a:moveTo>
                    <a:cubicBezTo>
                      <a:pt x="767" y="1"/>
                      <a:pt x="694" y="20"/>
                      <a:pt x="607" y="64"/>
                    </a:cubicBezTo>
                    <a:cubicBezTo>
                      <a:pt x="0" y="361"/>
                      <a:pt x="1024" y="1076"/>
                      <a:pt x="1024" y="1076"/>
                    </a:cubicBezTo>
                    <a:cubicBezTo>
                      <a:pt x="1024" y="1076"/>
                      <a:pt x="1274" y="1"/>
                      <a:pt x="8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1"/>
              <p:cNvSpPr/>
              <p:nvPr/>
            </p:nvSpPr>
            <p:spPr>
              <a:xfrm>
                <a:off x="3832025" y="6493900"/>
                <a:ext cx="34775" cy="27300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092" extrusionOk="0">
                    <a:moveTo>
                      <a:pt x="730" y="102"/>
                    </a:moveTo>
                    <a:cubicBezTo>
                      <a:pt x="776" y="102"/>
                      <a:pt x="835" y="148"/>
                      <a:pt x="845" y="222"/>
                    </a:cubicBezTo>
                    <a:cubicBezTo>
                      <a:pt x="869" y="294"/>
                      <a:pt x="845" y="377"/>
                      <a:pt x="786" y="389"/>
                    </a:cubicBezTo>
                    <a:cubicBezTo>
                      <a:pt x="780" y="390"/>
                      <a:pt x="774" y="391"/>
                      <a:pt x="768" y="391"/>
                    </a:cubicBezTo>
                    <a:cubicBezTo>
                      <a:pt x="715" y="391"/>
                      <a:pt x="664" y="345"/>
                      <a:pt x="643" y="270"/>
                    </a:cubicBezTo>
                    <a:cubicBezTo>
                      <a:pt x="631" y="199"/>
                      <a:pt x="655" y="127"/>
                      <a:pt x="714" y="103"/>
                    </a:cubicBezTo>
                    <a:cubicBezTo>
                      <a:pt x="719" y="102"/>
                      <a:pt x="724" y="102"/>
                      <a:pt x="730" y="102"/>
                    </a:cubicBezTo>
                    <a:close/>
                    <a:moveTo>
                      <a:pt x="817" y="0"/>
                    </a:moveTo>
                    <a:cubicBezTo>
                      <a:pt x="773" y="0"/>
                      <a:pt x="724" y="7"/>
                      <a:pt x="667" y="20"/>
                    </a:cubicBezTo>
                    <a:cubicBezTo>
                      <a:pt x="0" y="175"/>
                      <a:pt x="845" y="1092"/>
                      <a:pt x="845" y="1092"/>
                    </a:cubicBezTo>
                    <a:cubicBezTo>
                      <a:pt x="845" y="1092"/>
                      <a:pt x="1391" y="0"/>
                      <a:pt x="8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1"/>
              <p:cNvSpPr/>
              <p:nvPr/>
            </p:nvSpPr>
            <p:spPr>
              <a:xfrm>
                <a:off x="3704925" y="6362225"/>
                <a:ext cx="31900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073" extrusionOk="0">
                    <a:moveTo>
                      <a:pt x="716" y="130"/>
                    </a:moveTo>
                    <a:cubicBezTo>
                      <a:pt x="762" y="130"/>
                      <a:pt x="807" y="163"/>
                      <a:pt x="834" y="215"/>
                    </a:cubicBezTo>
                    <a:cubicBezTo>
                      <a:pt x="869" y="286"/>
                      <a:pt x="857" y="370"/>
                      <a:pt x="810" y="394"/>
                    </a:cubicBezTo>
                    <a:cubicBezTo>
                      <a:pt x="800" y="399"/>
                      <a:pt x="788" y="401"/>
                      <a:pt x="777" y="401"/>
                    </a:cubicBezTo>
                    <a:cubicBezTo>
                      <a:pt x="733" y="401"/>
                      <a:pt x="683" y="369"/>
                      <a:pt x="655" y="322"/>
                    </a:cubicBezTo>
                    <a:cubicBezTo>
                      <a:pt x="607" y="251"/>
                      <a:pt x="619" y="167"/>
                      <a:pt x="667" y="144"/>
                    </a:cubicBezTo>
                    <a:cubicBezTo>
                      <a:pt x="683" y="134"/>
                      <a:pt x="700" y="130"/>
                      <a:pt x="716" y="130"/>
                    </a:cubicBezTo>
                    <a:close/>
                    <a:moveTo>
                      <a:pt x="823" y="1"/>
                    </a:moveTo>
                    <a:cubicBezTo>
                      <a:pt x="764" y="1"/>
                      <a:pt x="692" y="19"/>
                      <a:pt x="607" y="60"/>
                    </a:cubicBezTo>
                    <a:cubicBezTo>
                      <a:pt x="0" y="370"/>
                      <a:pt x="1024" y="1072"/>
                      <a:pt x="1024" y="1072"/>
                    </a:cubicBezTo>
                    <a:cubicBezTo>
                      <a:pt x="1024" y="1072"/>
                      <a:pt x="1276" y="1"/>
                      <a:pt x="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1"/>
              <p:cNvSpPr/>
              <p:nvPr/>
            </p:nvSpPr>
            <p:spPr>
              <a:xfrm>
                <a:off x="3476025" y="6620825"/>
                <a:ext cx="31875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075" extrusionOk="0">
                    <a:moveTo>
                      <a:pt x="709" y="132"/>
                    </a:moveTo>
                    <a:cubicBezTo>
                      <a:pt x="751" y="132"/>
                      <a:pt x="799" y="165"/>
                      <a:pt x="834" y="218"/>
                    </a:cubicBezTo>
                    <a:cubicBezTo>
                      <a:pt x="869" y="289"/>
                      <a:pt x="857" y="360"/>
                      <a:pt x="810" y="396"/>
                    </a:cubicBezTo>
                    <a:cubicBezTo>
                      <a:pt x="797" y="401"/>
                      <a:pt x="784" y="403"/>
                      <a:pt x="771" y="403"/>
                    </a:cubicBezTo>
                    <a:cubicBezTo>
                      <a:pt x="722" y="403"/>
                      <a:pt x="671" y="369"/>
                      <a:pt x="643" y="313"/>
                    </a:cubicBezTo>
                    <a:cubicBezTo>
                      <a:pt x="607" y="241"/>
                      <a:pt x="619" y="170"/>
                      <a:pt x="667" y="146"/>
                    </a:cubicBezTo>
                    <a:cubicBezTo>
                      <a:pt x="680" y="137"/>
                      <a:pt x="694" y="132"/>
                      <a:pt x="709" y="132"/>
                    </a:cubicBezTo>
                    <a:close/>
                    <a:moveTo>
                      <a:pt x="827" y="0"/>
                    </a:moveTo>
                    <a:cubicBezTo>
                      <a:pt x="767" y="0"/>
                      <a:pt x="694" y="19"/>
                      <a:pt x="607" y="63"/>
                    </a:cubicBezTo>
                    <a:cubicBezTo>
                      <a:pt x="0" y="360"/>
                      <a:pt x="1024" y="1075"/>
                      <a:pt x="1024" y="1075"/>
                    </a:cubicBezTo>
                    <a:cubicBezTo>
                      <a:pt x="1024" y="1075"/>
                      <a:pt x="1274" y="0"/>
                      <a:pt x="8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1"/>
              <p:cNvSpPr/>
              <p:nvPr/>
            </p:nvSpPr>
            <p:spPr>
              <a:xfrm>
                <a:off x="3753425" y="6627150"/>
                <a:ext cx="35050" cy="2740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96" extrusionOk="0">
                    <a:moveTo>
                      <a:pt x="721" y="106"/>
                    </a:moveTo>
                    <a:cubicBezTo>
                      <a:pt x="774" y="106"/>
                      <a:pt x="824" y="152"/>
                      <a:pt x="834" y="226"/>
                    </a:cubicBezTo>
                    <a:cubicBezTo>
                      <a:pt x="846" y="298"/>
                      <a:pt x="822" y="381"/>
                      <a:pt x="763" y="393"/>
                    </a:cubicBezTo>
                    <a:cubicBezTo>
                      <a:pt x="703" y="393"/>
                      <a:pt x="644" y="346"/>
                      <a:pt x="632" y="262"/>
                    </a:cubicBezTo>
                    <a:cubicBezTo>
                      <a:pt x="620" y="191"/>
                      <a:pt x="644" y="119"/>
                      <a:pt x="703" y="107"/>
                    </a:cubicBezTo>
                    <a:cubicBezTo>
                      <a:pt x="709" y="106"/>
                      <a:pt x="715" y="106"/>
                      <a:pt x="721" y="106"/>
                    </a:cubicBezTo>
                    <a:close/>
                    <a:moveTo>
                      <a:pt x="788" y="1"/>
                    </a:moveTo>
                    <a:cubicBezTo>
                      <a:pt x="752" y="1"/>
                      <a:pt x="712" y="4"/>
                      <a:pt x="668" y="12"/>
                    </a:cubicBezTo>
                    <a:cubicBezTo>
                      <a:pt x="1" y="131"/>
                      <a:pt x="775" y="1096"/>
                      <a:pt x="775" y="1096"/>
                    </a:cubicBezTo>
                    <a:cubicBezTo>
                      <a:pt x="775" y="1096"/>
                      <a:pt x="1402" y="1"/>
                      <a:pt x="7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1"/>
              <p:cNvSpPr/>
              <p:nvPr/>
            </p:nvSpPr>
            <p:spPr>
              <a:xfrm>
                <a:off x="3663250" y="6553325"/>
                <a:ext cx="31900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073" extrusionOk="0">
                    <a:moveTo>
                      <a:pt x="713" y="134"/>
                    </a:moveTo>
                    <a:cubicBezTo>
                      <a:pt x="760" y="134"/>
                      <a:pt x="807" y="161"/>
                      <a:pt x="834" y="215"/>
                    </a:cubicBezTo>
                    <a:cubicBezTo>
                      <a:pt x="869" y="286"/>
                      <a:pt x="857" y="370"/>
                      <a:pt x="810" y="393"/>
                    </a:cubicBezTo>
                    <a:cubicBezTo>
                      <a:pt x="798" y="399"/>
                      <a:pt x="785" y="402"/>
                      <a:pt x="771" y="402"/>
                    </a:cubicBezTo>
                    <a:cubicBezTo>
                      <a:pt x="729" y="402"/>
                      <a:pt x="682" y="376"/>
                      <a:pt x="655" y="322"/>
                    </a:cubicBezTo>
                    <a:cubicBezTo>
                      <a:pt x="607" y="251"/>
                      <a:pt x="619" y="167"/>
                      <a:pt x="667" y="143"/>
                    </a:cubicBezTo>
                    <a:cubicBezTo>
                      <a:pt x="682" y="137"/>
                      <a:pt x="697" y="134"/>
                      <a:pt x="713" y="134"/>
                    </a:cubicBezTo>
                    <a:close/>
                    <a:moveTo>
                      <a:pt x="823" y="1"/>
                    </a:moveTo>
                    <a:cubicBezTo>
                      <a:pt x="764" y="1"/>
                      <a:pt x="693" y="19"/>
                      <a:pt x="607" y="60"/>
                    </a:cubicBezTo>
                    <a:cubicBezTo>
                      <a:pt x="0" y="370"/>
                      <a:pt x="1024" y="1072"/>
                      <a:pt x="1024" y="1072"/>
                    </a:cubicBezTo>
                    <a:cubicBezTo>
                      <a:pt x="1024" y="1072"/>
                      <a:pt x="1276" y="1"/>
                      <a:pt x="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22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383" name="Google Shape;383;p22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4" name="Google Shape;384;p22"/>
            <p:cNvSpPr/>
            <p:nvPr/>
          </p:nvSpPr>
          <p:spPr>
            <a:xfrm rot="10800000" flipH="1"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2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6" name="Google Shape;386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22"/>
          <p:cNvSpPr txBox="1">
            <a:spLocks noGrp="1"/>
          </p:cNvSpPr>
          <p:nvPr>
            <p:ph type="subTitle" idx="1"/>
          </p:nvPr>
        </p:nvSpPr>
        <p:spPr>
          <a:xfrm>
            <a:off x="2110311" y="199530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22"/>
          <p:cNvSpPr txBox="1">
            <a:spLocks noGrp="1"/>
          </p:cNvSpPr>
          <p:nvPr>
            <p:ph type="subTitle" idx="2"/>
          </p:nvPr>
        </p:nvSpPr>
        <p:spPr>
          <a:xfrm>
            <a:off x="5055489" y="199530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22"/>
          <p:cNvSpPr txBox="1">
            <a:spLocks noGrp="1"/>
          </p:cNvSpPr>
          <p:nvPr>
            <p:ph type="subTitle" idx="3"/>
          </p:nvPr>
        </p:nvSpPr>
        <p:spPr>
          <a:xfrm>
            <a:off x="2110311" y="34095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22"/>
          <p:cNvSpPr txBox="1">
            <a:spLocks noGrp="1"/>
          </p:cNvSpPr>
          <p:nvPr>
            <p:ph type="subTitle" idx="4"/>
          </p:nvPr>
        </p:nvSpPr>
        <p:spPr>
          <a:xfrm>
            <a:off x="5055489" y="34095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22"/>
          <p:cNvSpPr txBox="1">
            <a:spLocks noGrp="1"/>
          </p:cNvSpPr>
          <p:nvPr>
            <p:ph type="subTitle" idx="5"/>
          </p:nvPr>
        </p:nvSpPr>
        <p:spPr>
          <a:xfrm>
            <a:off x="2110311" y="1565900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92" name="Google Shape;392;p22"/>
          <p:cNvSpPr txBox="1">
            <a:spLocks noGrp="1"/>
          </p:cNvSpPr>
          <p:nvPr>
            <p:ph type="subTitle" idx="6"/>
          </p:nvPr>
        </p:nvSpPr>
        <p:spPr>
          <a:xfrm>
            <a:off x="2110311" y="2980275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93" name="Google Shape;393;p22"/>
          <p:cNvSpPr txBox="1">
            <a:spLocks noGrp="1"/>
          </p:cNvSpPr>
          <p:nvPr>
            <p:ph type="subTitle" idx="7"/>
          </p:nvPr>
        </p:nvSpPr>
        <p:spPr>
          <a:xfrm>
            <a:off x="5055486" y="1565900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94" name="Google Shape;394;p22"/>
          <p:cNvSpPr txBox="1">
            <a:spLocks noGrp="1"/>
          </p:cNvSpPr>
          <p:nvPr>
            <p:ph type="subTitle" idx="8"/>
          </p:nvPr>
        </p:nvSpPr>
        <p:spPr>
          <a:xfrm>
            <a:off x="5055486" y="2980275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95" name="Google Shape;395;p22"/>
          <p:cNvSpPr/>
          <p:nvPr/>
        </p:nvSpPr>
        <p:spPr>
          <a:xfrm>
            <a:off x="7628475" y="4849199"/>
            <a:ext cx="1163100" cy="103500"/>
          </a:xfrm>
          <a:prstGeom prst="ellipse">
            <a:avLst/>
          </a:prstGeom>
          <a:solidFill>
            <a:srgbClr val="033342">
              <a:alpha val="29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6" name="Google Shape;396;p22"/>
          <p:cNvGrpSpPr/>
          <p:nvPr/>
        </p:nvGrpSpPr>
        <p:grpSpPr>
          <a:xfrm>
            <a:off x="7291418" y="3966074"/>
            <a:ext cx="1800871" cy="938030"/>
            <a:chOff x="6486525" y="6868500"/>
            <a:chExt cx="707250" cy="368375"/>
          </a:xfrm>
        </p:grpSpPr>
        <p:sp>
          <p:nvSpPr>
            <p:cNvPr id="397" name="Google Shape;397;p22"/>
            <p:cNvSpPr/>
            <p:nvPr/>
          </p:nvSpPr>
          <p:spPr>
            <a:xfrm>
              <a:off x="6486525" y="6868500"/>
              <a:ext cx="706050" cy="368375"/>
            </a:xfrm>
            <a:custGeom>
              <a:avLst/>
              <a:gdLst/>
              <a:ahLst/>
              <a:cxnLst/>
              <a:rect l="l" t="t" r="r" b="b"/>
              <a:pathLst>
                <a:path w="28242" h="14735" extrusionOk="0">
                  <a:moveTo>
                    <a:pt x="10223" y="1"/>
                  </a:moveTo>
                  <a:cubicBezTo>
                    <a:pt x="9064" y="1"/>
                    <a:pt x="7145" y="2819"/>
                    <a:pt x="5679" y="4372"/>
                  </a:cubicBezTo>
                  <a:cubicBezTo>
                    <a:pt x="3477" y="6705"/>
                    <a:pt x="0" y="7765"/>
                    <a:pt x="0" y="7765"/>
                  </a:cubicBezTo>
                  <a:cubicBezTo>
                    <a:pt x="470" y="13548"/>
                    <a:pt x="8510" y="14735"/>
                    <a:pt x="15033" y="14735"/>
                  </a:cubicBezTo>
                  <a:cubicBezTo>
                    <a:pt x="19576" y="14735"/>
                    <a:pt x="23384" y="14159"/>
                    <a:pt x="23384" y="14159"/>
                  </a:cubicBezTo>
                  <a:cubicBezTo>
                    <a:pt x="23384" y="14159"/>
                    <a:pt x="23205" y="9944"/>
                    <a:pt x="28242" y="3134"/>
                  </a:cubicBezTo>
                  <a:cubicBezTo>
                    <a:pt x="28242" y="3134"/>
                    <a:pt x="27813" y="1338"/>
                    <a:pt x="26788" y="1338"/>
                  </a:cubicBezTo>
                  <a:cubicBezTo>
                    <a:pt x="26511" y="1338"/>
                    <a:pt x="26191" y="1469"/>
                    <a:pt x="25825" y="1800"/>
                  </a:cubicBezTo>
                  <a:cubicBezTo>
                    <a:pt x="25182" y="2395"/>
                    <a:pt x="25039" y="3479"/>
                    <a:pt x="24741" y="4812"/>
                  </a:cubicBezTo>
                  <a:cubicBezTo>
                    <a:pt x="23059" y="5264"/>
                    <a:pt x="21492" y="5450"/>
                    <a:pt x="20052" y="5450"/>
                  </a:cubicBezTo>
                  <a:cubicBezTo>
                    <a:pt x="15878" y="5450"/>
                    <a:pt x="12775" y="3888"/>
                    <a:pt x="11049" y="2729"/>
                  </a:cubicBezTo>
                  <a:cubicBezTo>
                    <a:pt x="11180" y="2681"/>
                    <a:pt x="11240" y="2657"/>
                    <a:pt x="11240" y="2657"/>
                  </a:cubicBezTo>
                  <a:cubicBezTo>
                    <a:pt x="11196" y="713"/>
                    <a:pt x="10805" y="1"/>
                    <a:pt x="10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2"/>
            <p:cNvSpPr/>
            <p:nvPr/>
          </p:nvSpPr>
          <p:spPr>
            <a:xfrm>
              <a:off x="6541575" y="6970350"/>
              <a:ext cx="507525" cy="250650"/>
            </a:xfrm>
            <a:custGeom>
              <a:avLst/>
              <a:gdLst/>
              <a:ahLst/>
              <a:cxnLst/>
              <a:rect l="l" t="t" r="r" b="b"/>
              <a:pathLst>
                <a:path w="20301" h="10026" extrusionOk="0">
                  <a:moveTo>
                    <a:pt x="7764" y="0"/>
                  </a:moveTo>
                  <a:lnTo>
                    <a:pt x="5394" y="1095"/>
                  </a:lnTo>
                  <a:lnTo>
                    <a:pt x="632" y="4977"/>
                  </a:lnTo>
                  <a:cubicBezTo>
                    <a:pt x="346" y="5489"/>
                    <a:pt x="132" y="6037"/>
                    <a:pt x="1" y="6596"/>
                  </a:cubicBezTo>
                  <a:cubicBezTo>
                    <a:pt x="286" y="6894"/>
                    <a:pt x="989" y="7525"/>
                    <a:pt x="2251" y="8180"/>
                  </a:cubicBezTo>
                  <a:lnTo>
                    <a:pt x="3942" y="8061"/>
                  </a:lnTo>
                  <a:lnTo>
                    <a:pt x="5799" y="9096"/>
                  </a:lnTo>
                  <a:lnTo>
                    <a:pt x="13526" y="10025"/>
                  </a:lnTo>
                  <a:cubicBezTo>
                    <a:pt x="14883" y="9966"/>
                    <a:pt x="16360" y="9823"/>
                    <a:pt x="17955" y="9573"/>
                  </a:cubicBezTo>
                  <a:cubicBezTo>
                    <a:pt x="17193" y="9096"/>
                    <a:pt x="16860" y="8382"/>
                    <a:pt x="16860" y="8382"/>
                  </a:cubicBezTo>
                  <a:cubicBezTo>
                    <a:pt x="17181" y="8204"/>
                    <a:pt x="17479" y="8013"/>
                    <a:pt x="17753" y="7834"/>
                  </a:cubicBezTo>
                  <a:lnTo>
                    <a:pt x="20301" y="4298"/>
                  </a:lnTo>
                  <a:lnTo>
                    <a:pt x="18229" y="2060"/>
                  </a:lnTo>
                  <a:lnTo>
                    <a:pt x="15812" y="1988"/>
                  </a:lnTo>
                  <a:cubicBezTo>
                    <a:pt x="14562" y="1846"/>
                    <a:pt x="13443" y="1560"/>
                    <a:pt x="12455" y="1215"/>
                  </a:cubicBezTo>
                  <a:lnTo>
                    <a:pt x="77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2"/>
            <p:cNvSpPr/>
            <p:nvPr/>
          </p:nvSpPr>
          <p:spPr>
            <a:xfrm>
              <a:off x="6854125" y="7002775"/>
              <a:ext cx="247675" cy="163450"/>
            </a:xfrm>
            <a:custGeom>
              <a:avLst/>
              <a:gdLst/>
              <a:ahLst/>
              <a:cxnLst/>
              <a:rect l="l" t="t" r="r" b="b"/>
              <a:pathLst>
                <a:path w="9907" h="6538" extrusionOk="0">
                  <a:moveTo>
                    <a:pt x="9906" y="1"/>
                  </a:moveTo>
                  <a:lnTo>
                    <a:pt x="9906" y="1"/>
                  </a:lnTo>
                  <a:cubicBezTo>
                    <a:pt x="8430" y="465"/>
                    <a:pt x="7025" y="703"/>
                    <a:pt x="5727" y="763"/>
                  </a:cubicBezTo>
                  <a:cubicBezTo>
                    <a:pt x="5553" y="1079"/>
                    <a:pt x="5128" y="1256"/>
                    <a:pt x="4436" y="1256"/>
                  </a:cubicBezTo>
                  <a:cubicBezTo>
                    <a:pt x="4373" y="1256"/>
                    <a:pt x="4307" y="1254"/>
                    <a:pt x="4239" y="1251"/>
                  </a:cubicBezTo>
                  <a:cubicBezTo>
                    <a:pt x="3846" y="1239"/>
                    <a:pt x="3238" y="1174"/>
                    <a:pt x="2608" y="1174"/>
                  </a:cubicBezTo>
                  <a:cubicBezTo>
                    <a:pt x="1423" y="1174"/>
                    <a:pt x="157" y="1401"/>
                    <a:pt x="72" y="2620"/>
                  </a:cubicBezTo>
                  <a:cubicBezTo>
                    <a:pt x="0" y="3704"/>
                    <a:pt x="1411" y="4598"/>
                    <a:pt x="2572" y="4598"/>
                  </a:cubicBezTo>
                  <a:cubicBezTo>
                    <a:pt x="3159" y="4598"/>
                    <a:pt x="3682" y="4370"/>
                    <a:pt x="3917" y="3823"/>
                  </a:cubicBezTo>
                  <a:cubicBezTo>
                    <a:pt x="4203" y="3192"/>
                    <a:pt x="4203" y="2835"/>
                    <a:pt x="4977" y="2763"/>
                  </a:cubicBezTo>
                  <a:cubicBezTo>
                    <a:pt x="5070" y="2757"/>
                    <a:pt x="5175" y="2753"/>
                    <a:pt x="5287" y="2753"/>
                  </a:cubicBezTo>
                  <a:cubicBezTo>
                    <a:pt x="5815" y="2753"/>
                    <a:pt x="6492" y="2844"/>
                    <a:pt x="6787" y="3227"/>
                  </a:cubicBezTo>
                  <a:cubicBezTo>
                    <a:pt x="6144" y="3859"/>
                    <a:pt x="5156" y="4144"/>
                    <a:pt x="4977" y="5132"/>
                  </a:cubicBezTo>
                  <a:cubicBezTo>
                    <a:pt x="4870" y="5656"/>
                    <a:pt x="4989" y="6121"/>
                    <a:pt x="5251" y="6537"/>
                  </a:cubicBezTo>
                  <a:cubicBezTo>
                    <a:pt x="8477" y="4382"/>
                    <a:pt x="9430" y="1977"/>
                    <a:pt x="99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2"/>
            <p:cNvSpPr/>
            <p:nvPr/>
          </p:nvSpPr>
          <p:spPr>
            <a:xfrm>
              <a:off x="6557350" y="6943250"/>
              <a:ext cx="295600" cy="197650"/>
            </a:xfrm>
            <a:custGeom>
              <a:avLst/>
              <a:gdLst/>
              <a:ahLst/>
              <a:cxnLst/>
              <a:rect l="l" t="t" r="r" b="b"/>
              <a:pathLst>
                <a:path w="11824" h="7906" extrusionOk="0">
                  <a:moveTo>
                    <a:pt x="7621" y="1"/>
                  </a:moveTo>
                  <a:cubicBezTo>
                    <a:pt x="5870" y="810"/>
                    <a:pt x="1727" y="2965"/>
                    <a:pt x="1" y="6061"/>
                  </a:cubicBezTo>
                  <a:cubicBezTo>
                    <a:pt x="282" y="6954"/>
                    <a:pt x="478" y="7906"/>
                    <a:pt x="1337" y="7906"/>
                  </a:cubicBezTo>
                  <a:cubicBezTo>
                    <a:pt x="1498" y="7906"/>
                    <a:pt x="1682" y="7872"/>
                    <a:pt x="1894" y="7799"/>
                  </a:cubicBezTo>
                  <a:cubicBezTo>
                    <a:pt x="3132" y="7335"/>
                    <a:pt x="3525" y="6001"/>
                    <a:pt x="4549" y="5287"/>
                  </a:cubicBezTo>
                  <a:cubicBezTo>
                    <a:pt x="4958" y="5014"/>
                    <a:pt x="5654" y="4699"/>
                    <a:pt x="6261" y="4699"/>
                  </a:cubicBezTo>
                  <a:cubicBezTo>
                    <a:pt x="6502" y="4699"/>
                    <a:pt x="6729" y="4749"/>
                    <a:pt x="6918" y="4870"/>
                  </a:cubicBezTo>
                  <a:cubicBezTo>
                    <a:pt x="7112" y="4972"/>
                    <a:pt x="7514" y="5826"/>
                    <a:pt x="7834" y="5826"/>
                  </a:cubicBezTo>
                  <a:cubicBezTo>
                    <a:pt x="7927" y="5826"/>
                    <a:pt x="8013" y="5754"/>
                    <a:pt x="8085" y="5573"/>
                  </a:cubicBezTo>
                  <a:cubicBezTo>
                    <a:pt x="8299" y="5037"/>
                    <a:pt x="7240" y="4442"/>
                    <a:pt x="6918" y="4192"/>
                  </a:cubicBezTo>
                  <a:cubicBezTo>
                    <a:pt x="6418" y="3846"/>
                    <a:pt x="5573" y="3132"/>
                    <a:pt x="5894" y="2394"/>
                  </a:cubicBezTo>
                  <a:cubicBezTo>
                    <a:pt x="6044" y="2058"/>
                    <a:pt x="6285" y="1937"/>
                    <a:pt x="6553" y="1937"/>
                  </a:cubicBezTo>
                  <a:cubicBezTo>
                    <a:pt x="6989" y="1937"/>
                    <a:pt x="7497" y="2258"/>
                    <a:pt x="7799" y="2501"/>
                  </a:cubicBezTo>
                  <a:cubicBezTo>
                    <a:pt x="8428" y="2977"/>
                    <a:pt x="9035" y="3294"/>
                    <a:pt x="9713" y="3294"/>
                  </a:cubicBezTo>
                  <a:cubicBezTo>
                    <a:pt x="10036" y="3294"/>
                    <a:pt x="10375" y="3222"/>
                    <a:pt x="10740" y="3061"/>
                  </a:cubicBezTo>
                  <a:cubicBezTo>
                    <a:pt x="11157" y="2894"/>
                    <a:pt x="11526" y="2632"/>
                    <a:pt x="11824" y="2299"/>
                  </a:cubicBezTo>
                  <a:cubicBezTo>
                    <a:pt x="9800" y="1584"/>
                    <a:pt x="8359" y="584"/>
                    <a:pt x="76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2"/>
            <p:cNvSpPr/>
            <p:nvPr/>
          </p:nvSpPr>
          <p:spPr>
            <a:xfrm>
              <a:off x="6597825" y="7135025"/>
              <a:ext cx="333250" cy="87125"/>
            </a:xfrm>
            <a:custGeom>
              <a:avLst/>
              <a:gdLst/>
              <a:ahLst/>
              <a:cxnLst/>
              <a:rect l="l" t="t" r="r" b="b"/>
              <a:pathLst>
                <a:path w="13330" h="3485" extrusionOk="0">
                  <a:moveTo>
                    <a:pt x="2571" y="0"/>
                  </a:moveTo>
                  <a:cubicBezTo>
                    <a:pt x="1855" y="0"/>
                    <a:pt x="684" y="1084"/>
                    <a:pt x="1" y="1581"/>
                  </a:cubicBezTo>
                  <a:cubicBezTo>
                    <a:pt x="1833" y="2523"/>
                    <a:pt x="4842" y="3485"/>
                    <a:pt x="9473" y="3485"/>
                  </a:cubicBezTo>
                  <a:cubicBezTo>
                    <a:pt x="10049" y="3485"/>
                    <a:pt x="10650" y="3470"/>
                    <a:pt x="11276" y="3438"/>
                  </a:cubicBezTo>
                  <a:cubicBezTo>
                    <a:pt x="11514" y="3200"/>
                    <a:pt x="11741" y="2950"/>
                    <a:pt x="11943" y="2676"/>
                  </a:cubicBezTo>
                  <a:cubicBezTo>
                    <a:pt x="13329" y="795"/>
                    <a:pt x="11654" y="304"/>
                    <a:pt x="9748" y="304"/>
                  </a:cubicBezTo>
                  <a:cubicBezTo>
                    <a:pt x="8398" y="304"/>
                    <a:pt x="6932" y="551"/>
                    <a:pt x="6359" y="724"/>
                  </a:cubicBezTo>
                  <a:cubicBezTo>
                    <a:pt x="5652" y="952"/>
                    <a:pt x="4319" y="2065"/>
                    <a:pt x="3504" y="2065"/>
                  </a:cubicBezTo>
                  <a:cubicBezTo>
                    <a:pt x="3426" y="2065"/>
                    <a:pt x="3354" y="2055"/>
                    <a:pt x="3287" y="2033"/>
                  </a:cubicBezTo>
                  <a:cubicBezTo>
                    <a:pt x="2501" y="1783"/>
                    <a:pt x="3251" y="1009"/>
                    <a:pt x="3108" y="450"/>
                  </a:cubicBezTo>
                  <a:cubicBezTo>
                    <a:pt x="3008" y="127"/>
                    <a:pt x="2816" y="0"/>
                    <a:pt x="2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2"/>
            <p:cNvSpPr/>
            <p:nvPr/>
          </p:nvSpPr>
          <p:spPr>
            <a:xfrm>
              <a:off x="6577900" y="6956350"/>
              <a:ext cx="517350" cy="273875"/>
            </a:xfrm>
            <a:custGeom>
              <a:avLst/>
              <a:gdLst/>
              <a:ahLst/>
              <a:cxnLst/>
              <a:rect l="l" t="t" r="r" b="b"/>
              <a:pathLst>
                <a:path w="20694" h="10955" extrusionOk="0">
                  <a:moveTo>
                    <a:pt x="7763" y="1763"/>
                  </a:moveTo>
                  <a:cubicBezTo>
                    <a:pt x="8239" y="2048"/>
                    <a:pt x="8775" y="2346"/>
                    <a:pt x="9359" y="2620"/>
                  </a:cubicBezTo>
                  <a:lnTo>
                    <a:pt x="8156" y="4382"/>
                  </a:lnTo>
                  <a:cubicBezTo>
                    <a:pt x="8049" y="4334"/>
                    <a:pt x="7954" y="4287"/>
                    <a:pt x="7846" y="4239"/>
                  </a:cubicBezTo>
                  <a:cubicBezTo>
                    <a:pt x="7287" y="3977"/>
                    <a:pt x="6775" y="3703"/>
                    <a:pt x="6311" y="3430"/>
                  </a:cubicBezTo>
                  <a:lnTo>
                    <a:pt x="7763" y="1763"/>
                  </a:lnTo>
                  <a:close/>
                  <a:moveTo>
                    <a:pt x="9442" y="2668"/>
                  </a:moveTo>
                  <a:cubicBezTo>
                    <a:pt x="9704" y="2798"/>
                    <a:pt x="9990" y="2918"/>
                    <a:pt x="10263" y="3037"/>
                  </a:cubicBezTo>
                  <a:cubicBezTo>
                    <a:pt x="10656" y="3203"/>
                    <a:pt x="11073" y="3358"/>
                    <a:pt x="11525" y="3501"/>
                  </a:cubicBezTo>
                  <a:lnTo>
                    <a:pt x="10418" y="5215"/>
                  </a:lnTo>
                  <a:cubicBezTo>
                    <a:pt x="9620" y="4977"/>
                    <a:pt x="8894" y="4703"/>
                    <a:pt x="8251" y="4430"/>
                  </a:cubicBezTo>
                  <a:lnTo>
                    <a:pt x="9442" y="2668"/>
                  </a:lnTo>
                  <a:close/>
                  <a:moveTo>
                    <a:pt x="11621" y="3525"/>
                  </a:moveTo>
                  <a:cubicBezTo>
                    <a:pt x="12192" y="3715"/>
                    <a:pt x="12811" y="3870"/>
                    <a:pt x="13454" y="3977"/>
                  </a:cubicBezTo>
                  <a:lnTo>
                    <a:pt x="12621" y="5680"/>
                  </a:lnTo>
                  <a:cubicBezTo>
                    <a:pt x="11871" y="5573"/>
                    <a:pt x="11168" y="5418"/>
                    <a:pt x="10513" y="5239"/>
                  </a:cubicBezTo>
                  <a:lnTo>
                    <a:pt x="11621" y="3525"/>
                  </a:lnTo>
                  <a:close/>
                  <a:moveTo>
                    <a:pt x="13561" y="4001"/>
                  </a:moveTo>
                  <a:cubicBezTo>
                    <a:pt x="14181" y="4096"/>
                    <a:pt x="14835" y="4156"/>
                    <a:pt x="15514" y="4156"/>
                  </a:cubicBezTo>
                  <a:cubicBezTo>
                    <a:pt x="15776" y="4156"/>
                    <a:pt x="16050" y="4156"/>
                    <a:pt x="16324" y="4132"/>
                  </a:cubicBezTo>
                  <a:lnTo>
                    <a:pt x="16324" y="4132"/>
                  </a:lnTo>
                  <a:lnTo>
                    <a:pt x="15490" y="5835"/>
                  </a:lnTo>
                  <a:cubicBezTo>
                    <a:pt x="15278" y="5842"/>
                    <a:pt x="15067" y="5846"/>
                    <a:pt x="14860" y="5846"/>
                  </a:cubicBezTo>
                  <a:cubicBezTo>
                    <a:pt x="14112" y="5846"/>
                    <a:pt x="13396" y="5797"/>
                    <a:pt x="12716" y="5704"/>
                  </a:cubicBezTo>
                  <a:lnTo>
                    <a:pt x="13561" y="4001"/>
                  </a:lnTo>
                  <a:close/>
                  <a:moveTo>
                    <a:pt x="6239" y="3501"/>
                  </a:moveTo>
                  <a:cubicBezTo>
                    <a:pt x="6715" y="3787"/>
                    <a:pt x="7239" y="4072"/>
                    <a:pt x="7811" y="4334"/>
                  </a:cubicBezTo>
                  <a:cubicBezTo>
                    <a:pt x="7906" y="4382"/>
                    <a:pt x="8001" y="4430"/>
                    <a:pt x="8096" y="4477"/>
                  </a:cubicBezTo>
                  <a:lnTo>
                    <a:pt x="6561" y="6728"/>
                  </a:lnTo>
                  <a:cubicBezTo>
                    <a:pt x="6072" y="6537"/>
                    <a:pt x="5620" y="6347"/>
                    <a:pt x="5227" y="6144"/>
                  </a:cubicBezTo>
                  <a:cubicBezTo>
                    <a:pt x="4906" y="5989"/>
                    <a:pt x="4620" y="5835"/>
                    <a:pt x="4346" y="5668"/>
                  </a:cubicBezTo>
                  <a:lnTo>
                    <a:pt x="6239" y="3501"/>
                  </a:lnTo>
                  <a:close/>
                  <a:moveTo>
                    <a:pt x="8192" y="4513"/>
                  </a:moveTo>
                  <a:cubicBezTo>
                    <a:pt x="8835" y="4799"/>
                    <a:pt x="9561" y="5073"/>
                    <a:pt x="10359" y="5299"/>
                  </a:cubicBezTo>
                  <a:lnTo>
                    <a:pt x="8978" y="7442"/>
                  </a:lnTo>
                  <a:cubicBezTo>
                    <a:pt x="8108" y="7251"/>
                    <a:pt x="7334" y="7013"/>
                    <a:pt x="6656" y="6763"/>
                  </a:cubicBezTo>
                  <a:lnTo>
                    <a:pt x="8192" y="4513"/>
                  </a:lnTo>
                  <a:close/>
                  <a:moveTo>
                    <a:pt x="10454" y="5335"/>
                  </a:moveTo>
                  <a:cubicBezTo>
                    <a:pt x="11109" y="5525"/>
                    <a:pt x="11823" y="5680"/>
                    <a:pt x="12573" y="5787"/>
                  </a:cubicBezTo>
                  <a:lnTo>
                    <a:pt x="11573" y="7811"/>
                  </a:lnTo>
                  <a:cubicBezTo>
                    <a:pt x="10680" y="7751"/>
                    <a:pt x="9847" y="7621"/>
                    <a:pt x="9085" y="7466"/>
                  </a:cubicBezTo>
                  <a:lnTo>
                    <a:pt x="10454" y="5335"/>
                  </a:lnTo>
                  <a:close/>
                  <a:moveTo>
                    <a:pt x="12668" y="5799"/>
                  </a:moveTo>
                  <a:cubicBezTo>
                    <a:pt x="13371" y="5894"/>
                    <a:pt x="14109" y="5954"/>
                    <a:pt x="14883" y="5954"/>
                  </a:cubicBezTo>
                  <a:cubicBezTo>
                    <a:pt x="15062" y="5954"/>
                    <a:pt x="15252" y="5954"/>
                    <a:pt x="15443" y="5942"/>
                  </a:cubicBezTo>
                  <a:lnTo>
                    <a:pt x="15443" y="5942"/>
                  </a:lnTo>
                  <a:lnTo>
                    <a:pt x="14514" y="7823"/>
                  </a:lnTo>
                  <a:cubicBezTo>
                    <a:pt x="14031" y="7857"/>
                    <a:pt x="13564" y="7872"/>
                    <a:pt x="13112" y="7872"/>
                  </a:cubicBezTo>
                  <a:cubicBezTo>
                    <a:pt x="12617" y="7872"/>
                    <a:pt x="12141" y="7854"/>
                    <a:pt x="11680" y="7823"/>
                  </a:cubicBezTo>
                  <a:lnTo>
                    <a:pt x="12668" y="5799"/>
                  </a:lnTo>
                  <a:close/>
                  <a:moveTo>
                    <a:pt x="4275" y="5739"/>
                  </a:moveTo>
                  <a:cubicBezTo>
                    <a:pt x="4548" y="5906"/>
                    <a:pt x="4858" y="6073"/>
                    <a:pt x="5179" y="6239"/>
                  </a:cubicBezTo>
                  <a:cubicBezTo>
                    <a:pt x="5572" y="6442"/>
                    <a:pt x="6013" y="6632"/>
                    <a:pt x="6501" y="6823"/>
                  </a:cubicBezTo>
                  <a:lnTo>
                    <a:pt x="5477" y="8323"/>
                  </a:lnTo>
                  <a:cubicBezTo>
                    <a:pt x="4834" y="8097"/>
                    <a:pt x="4263" y="7859"/>
                    <a:pt x="3775" y="7621"/>
                  </a:cubicBezTo>
                  <a:cubicBezTo>
                    <a:pt x="3489" y="7478"/>
                    <a:pt x="3239" y="7347"/>
                    <a:pt x="2989" y="7204"/>
                  </a:cubicBezTo>
                  <a:lnTo>
                    <a:pt x="4275" y="5739"/>
                  </a:lnTo>
                  <a:close/>
                  <a:moveTo>
                    <a:pt x="6596" y="6859"/>
                  </a:moveTo>
                  <a:cubicBezTo>
                    <a:pt x="7275" y="7109"/>
                    <a:pt x="8049" y="7347"/>
                    <a:pt x="8906" y="7537"/>
                  </a:cubicBezTo>
                  <a:lnTo>
                    <a:pt x="7989" y="8954"/>
                  </a:lnTo>
                  <a:cubicBezTo>
                    <a:pt x="7096" y="8799"/>
                    <a:pt x="6287" y="8585"/>
                    <a:pt x="5572" y="8347"/>
                  </a:cubicBezTo>
                  <a:lnTo>
                    <a:pt x="6596" y="6859"/>
                  </a:lnTo>
                  <a:close/>
                  <a:moveTo>
                    <a:pt x="9013" y="7561"/>
                  </a:moveTo>
                  <a:cubicBezTo>
                    <a:pt x="9787" y="7716"/>
                    <a:pt x="10621" y="7847"/>
                    <a:pt x="11525" y="7918"/>
                  </a:cubicBezTo>
                  <a:lnTo>
                    <a:pt x="10871" y="9264"/>
                  </a:lnTo>
                  <a:cubicBezTo>
                    <a:pt x="9859" y="9228"/>
                    <a:pt x="8942" y="9121"/>
                    <a:pt x="8096" y="8978"/>
                  </a:cubicBezTo>
                  <a:lnTo>
                    <a:pt x="9013" y="7561"/>
                  </a:lnTo>
                  <a:close/>
                  <a:moveTo>
                    <a:pt x="11633" y="7918"/>
                  </a:moveTo>
                  <a:cubicBezTo>
                    <a:pt x="12121" y="7954"/>
                    <a:pt x="12621" y="7978"/>
                    <a:pt x="13145" y="7978"/>
                  </a:cubicBezTo>
                  <a:cubicBezTo>
                    <a:pt x="13573" y="7978"/>
                    <a:pt x="14014" y="7966"/>
                    <a:pt x="14466" y="7942"/>
                  </a:cubicBezTo>
                  <a:lnTo>
                    <a:pt x="14466" y="7942"/>
                  </a:lnTo>
                  <a:lnTo>
                    <a:pt x="13859" y="9168"/>
                  </a:lnTo>
                  <a:cubicBezTo>
                    <a:pt x="13077" y="9241"/>
                    <a:pt x="12329" y="9272"/>
                    <a:pt x="11622" y="9272"/>
                  </a:cubicBezTo>
                  <a:cubicBezTo>
                    <a:pt x="11403" y="9272"/>
                    <a:pt x="11189" y="9269"/>
                    <a:pt x="10978" y="9264"/>
                  </a:cubicBezTo>
                  <a:lnTo>
                    <a:pt x="11633" y="7918"/>
                  </a:lnTo>
                  <a:close/>
                  <a:moveTo>
                    <a:pt x="5477" y="1"/>
                  </a:moveTo>
                  <a:lnTo>
                    <a:pt x="5418" y="84"/>
                  </a:lnTo>
                  <a:cubicBezTo>
                    <a:pt x="5429" y="96"/>
                    <a:pt x="6287" y="846"/>
                    <a:pt x="7680" y="1703"/>
                  </a:cubicBezTo>
                  <a:lnTo>
                    <a:pt x="6227" y="3370"/>
                  </a:lnTo>
                  <a:cubicBezTo>
                    <a:pt x="4406" y="2275"/>
                    <a:pt x="3358" y="1227"/>
                    <a:pt x="3346" y="1215"/>
                  </a:cubicBezTo>
                  <a:lnTo>
                    <a:pt x="3274" y="1286"/>
                  </a:lnTo>
                  <a:cubicBezTo>
                    <a:pt x="3286" y="1310"/>
                    <a:pt x="4334" y="2358"/>
                    <a:pt x="6156" y="3441"/>
                  </a:cubicBezTo>
                  <a:lnTo>
                    <a:pt x="4251" y="5608"/>
                  </a:lnTo>
                  <a:cubicBezTo>
                    <a:pt x="2274" y="4418"/>
                    <a:pt x="1346" y="3191"/>
                    <a:pt x="1334" y="3179"/>
                  </a:cubicBezTo>
                  <a:lnTo>
                    <a:pt x="1262" y="3251"/>
                  </a:lnTo>
                  <a:cubicBezTo>
                    <a:pt x="1274" y="3263"/>
                    <a:pt x="2203" y="4489"/>
                    <a:pt x="4179" y="5692"/>
                  </a:cubicBezTo>
                  <a:lnTo>
                    <a:pt x="2905" y="7144"/>
                  </a:lnTo>
                  <a:cubicBezTo>
                    <a:pt x="953" y="6013"/>
                    <a:pt x="84" y="4834"/>
                    <a:pt x="72" y="4823"/>
                  </a:cubicBezTo>
                  <a:lnTo>
                    <a:pt x="0" y="4894"/>
                  </a:lnTo>
                  <a:cubicBezTo>
                    <a:pt x="12" y="4906"/>
                    <a:pt x="881" y="6085"/>
                    <a:pt x="2834" y="7228"/>
                  </a:cubicBezTo>
                  <a:lnTo>
                    <a:pt x="1405" y="8859"/>
                  </a:lnTo>
                  <a:lnTo>
                    <a:pt x="1477" y="8930"/>
                  </a:lnTo>
                  <a:lnTo>
                    <a:pt x="2917" y="7287"/>
                  </a:lnTo>
                  <a:cubicBezTo>
                    <a:pt x="3167" y="7430"/>
                    <a:pt x="3441" y="7573"/>
                    <a:pt x="3727" y="7716"/>
                  </a:cubicBezTo>
                  <a:cubicBezTo>
                    <a:pt x="4215" y="7954"/>
                    <a:pt x="4775" y="8192"/>
                    <a:pt x="5418" y="8406"/>
                  </a:cubicBezTo>
                  <a:lnTo>
                    <a:pt x="4239" y="10133"/>
                  </a:lnTo>
                  <a:lnTo>
                    <a:pt x="4322" y="10192"/>
                  </a:lnTo>
                  <a:lnTo>
                    <a:pt x="5513" y="8442"/>
                  </a:lnTo>
                  <a:cubicBezTo>
                    <a:pt x="6227" y="8680"/>
                    <a:pt x="7037" y="8894"/>
                    <a:pt x="7930" y="9049"/>
                  </a:cubicBezTo>
                  <a:lnTo>
                    <a:pt x="6930" y="10597"/>
                  </a:lnTo>
                  <a:lnTo>
                    <a:pt x="7013" y="10657"/>
                  </a:lnTo>
                  <a:lnTo>
                    <a:pt x="8037" y="9073"/>
                  </a:lnTo>
                  <a:cubicBezTo>
                    <a:pt x="8882" y="9216"/>
                    <a:pt x="9811" y="9323"/>
                    <a:pt x="10823" y="9359"/>
                  </a:cubicBezTo>
                  <a:lnTo>
                    <a:pt x="10061" y="10907"/>
                  </a:lnTo>
                  <a:lnTo>
                    <a:pt x="10144" y="10954"/>
                  </a:lnTo>
                  <a:lnTo>
                    <a:pt x="10930" y="9359"/>
                  </a:lnTo>
                  <a:cubicBezTo>
                    <a:pt x="11168" y="9371"/>
                    <a:pt x="11418" y="9383"/>
                    <a:pt x="11680" y="9383"/>
                  </a:cubicBezTo>
                  <a:cubicBezTo>
                    <a:pt x="12359" y="9383"/>
                    <a:pt x="13061" y="9347"/>
                    <a:pt x="13811" y="9287"/>
                  </a:cubicBezTo>
                  <a:lnTo>
                    <a:pt x="13811" y="9287"/>
                  </a:lnTo>
                  <a:lnTo>
                    <a:pt x="13014" y="10907"/>
                  </a:lnTo>
                  <a:lnTo>
                    <a:pt x="13109" y="10954"/>
                  </a:lnTo>
                  <a:lnTo>
                    <a:pt x="13919" y="9275"/>
                  </a:lnTo>
                  <a:cubicBezTo>
                    <a:pt x="14716" y="9204"/>
                    <a:pt x="15550" y="9097"/>
                    <a:pt x="16419" y="8942"/>
                  </a:cubicBezTo>
                  <a:lnTo>
                    <a:pt x="16407" y="8835"/>
                  </a:lnTo>
                  <a:cubicBezTo>
                    <a:pt x="15550" y="8990"/>
                    <a:pt x="14752" y="9097"/>
                    <a:pt x="13978" y="9156"/>
                  </a:cubicBezTo>
                  <a:lnTo>
                    <a:pt x="14585" y="7930"/>
                  </a:lnTo>
                  <a:cubicBezTo>
                    <a:pt x="15645" y="7859"/>
                    <a:pt x="16776" y="7728"/>
                    <a:pt x="17991" y="7490"/>
                  </a:cubicBezTo>
                  <a:lnTo>
                    <a:pt x="17979" y="7382"/>
                  </a:lnTo>
                  <a:cubicBezTo>
                    <a:pt x="16788" y="7609"/>
                    <a:pt x="15681" y="7751"/>
                    <a:pt x="14633" y="7823"/>
                  </a:cubicBezTo>
                  <a:lnTo>
                    <a:pt x="15550" y="5942"/>
                  </a:lnTo>
                  <a:cubicBezTo>
                    <a:pt x="16776" y="5882"/>
                    <a:pt x="18086" y="5692"/>
                    <a:pt x="19455" y="5287"/>
                  </a:cubicBezTo>
                  <a:lnTo>
                    <a:pt x="19431" y="5180"/>
                  </a:lnTo>
                  <a:cubicBezTo>
                    <a:pt x="18086" y="5573"/>
                    <a:pt x="16812" y="5775"/>
                    <a:pt x="15597" y="5835"/>
                  </a:cubicBezTo>
                  <a:lnTo>
                    <a:pt x="16431" y="4120"/>
                  </a:lnTo>
                  <a:cubicBezTo>
                    <a:pt x="17824" y="4001"/>
                    <a:pt x="19265" y="3608"/>
                    <a:pt x="20693" y="2787"/>
                  </a:cubicBezTo>
                  <a:lnTo>
                    <a:pt x="20658" y="2691"/>
                  </a:lnTo>
                  <a:cubicBezTo>
                    <a:pt x="19253" y="3489"/>
                    <a:pt x="17848" y="3882"/>
                    <a:pt x="16490" y="4013"/>
                  </a:cubicBezTo>
                  <a:lnTo>
                    <a:pt x="17276" y="2394"/>
                  </a:lnTo>
                  <a:lnTo>
                    <a:pt x="17193" y="2346"/>
                  </a:lnTo>
                  <a:lnTo>
                    <a:pt x="16371" y="4013"/>
                  </a:lnTo>
                  <a:cubicBezTo>
                    <a:pt x="16074" y="4039"/>
                    <a:pt x="15778" y="4051"/>
                    <a:pt x="15485" y="4051"/>
                  </a:cubicBezTo>
                  <a:cubicBezTo>
                    <a:pt x="14839" y="4051"/>
                    <a:pt x="14207" y="3992"/>
                    <a:pt x="13609" y="3894"/>
                  </a:cubicBezTo>
                  <a:lnTo>
                    <a:pt x="14335" y="2394"/>
                  </a:lnTo>
                  <a:lnTo>
                    <a:pt x="14252" y="2346"/>
                  </a:lnTo>
                  <a:lnTo>
                    <a:pt x="13502" y="3882"/>
                  </a:lnTo>
                  <a:cubicBezTo>
                    <a:pt x="12859" y="3763"/>
                    <a:pt x="12252" y="3620"/>
                    <a:pt x="11680" y="3430"/>
                  </a:cubicBezTo>
                  <a:lnTo>
                    <a:pt x="12645" y="1941"/>
                  </a:lnTo>
                  <a:lnTo>
                    <a:pt x="12561" y="1882"/>
                  </a:lnTo>
                  <a:lnTo>
                    <a:pt x="11585" y="3406"/>
                  </a:lnTo>
                  <a:cubicBezTo>
                    <a:pt x="11133" y="3263"/>
                    <a:pt x="10704" y="3096"/>
                    <a:pt x="10311" y="2929"/>
                  </a:cubicBezTo>
                  <a:cubicBezTo>
                    <a:pt x="10025" y="2822"/>
                    <a:pt x="9763" y="2703"/>
                    <a:pt x="9501" y="2572"/>
                  </a:cubicBezTo>
                  <a:lnTo>
                    <a:pt x="10382" y="1286"/>
                  </a:lnTo>
                  <a:lnTo>
                    <a:pt x="10311" y="1227"/>
                  </a:lnTo>
                  <a:lnTo>
                    <a:pt x="9418" y="2537"/>
                  </a:lnTo>
                  <a:cubicBezTo>
                    <a:pt x="8835" y="2251"/>
                    <a:pt x="8311" y="1965"/>
                    <a:pt x="7846" y="1679"/>
                  </a:cubicBezTo>
                  <a:lnTo>
                    <a:pt x="8930" y="441"/>
                  </a:lnTo>
                  <a:lnTo>
                    <a:pt x="8858" y="370"/>
                  </a:lnTo>
                  <a:lnTo>
                    <a:pt x="7751" y="1620"/>
                  </a:lnTo>
                  <a:cubicBezTo>
                    <a:pt x="6346" y="774"/>
                    <a:pt x="5489" y="12"/>
                    <a:pt x="5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2"/>
            <p:cNvSpPr/>
            <p:nvPr/>
          </p:nvSpPr>
          <p:spPr>
            <a:xfrm>
              <a:off x="6587425" y="7084350"/>
              <a:ext cx="29200" cy="16100"/>
            </a:xfrm>
            <a:custGeom>
              <a:avLst/>
              <a:gdLst/>
              <a:ahLst/>
              <a:cxnLst/>
              <a:rect l="l" t="t" r="r" b="b"/>
              <a:pathLst>
                <a:path w="1168" h="644" extrusionOk="0">
                  <a:moveTo>
                    <a:pt x="584" y="0"/>
                  </a:moveTo>
                  <a:cubicBezTo>
                    <a:pt x="262" y="0"/>
                    <a:pt x="0" y="143"/>
                    <a:pt x="0" y="322"/>
                  </a:cubicBezTo>
                  <a:cubicBezTo>
                    <a:pt x="0" y="500"/>
                    <a:pt x="262" y="643"/>
                    <a:pt x="584" y="643"/>
                  </a:cubicBezTo>
                  <a:cubicBezTo>
                    <a:pt x="905" y="643"/>
                    <a:pt x="1167" y="500"/>
                    <a:pt x="1167" y="322"/>
                  </a:cubicBezTo>
                  <a:cubicBezTo>
                    <a:pt x="1167" y="143"/>
                    <a:pt x="905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2"/>
            <p:cNvSpPr/>
            <p:nvPr/>
          </p:nvSpPr>
          <p:spPr>
            <a:xfrm>
              <a:off x="7033900" y="7028975"/>
              <a:ext cx="29200" cy="15800"/>
            </a:xfrm>
            <a:custGeom>
              <a:avLst/>
              <a:gdLst/>
              <a:ahLst/>
              <a:cxnLst/>
              <a:rect l="l" t="t" r="r" b="b"/>
              <a:pathLst>
                <a:path w="1168" h="632" extrusionOk="0">
                  <a:moveTo>
                    <a:pt x="584" y="1"/>
                  </a:moveTo>
                  <a:cubicBezTo>
                    <a:pt x="263" y="1"/>
                    <a:pt x="1" y="144"/>
                    <a:pt x="1" y="310"/>
                  </a:cubicBezTo>
                  <a:cubicBezTo>
                    <a:pt x="1" y="489"/>
                    <a:pt x="263" y="632"/>
                    <a:pt x="584" y="632"/>
                  </a:cubicBezTo>
                  <a:cubicBezTo>
                    <a:pt x="905" y="632"/>
                    <a:pt x="1167" y="489"/>
                    <a:pt x="1167" y="310"/>
                  </a:cubicBezTo>
                  <a:cubicBezTo>
                    <a:pt x="1167" y="144"/>
                    <a:pt x="905" y="1"/>
                    <a:pt x="5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2"/>
            <p:cNvSpPr/>
            <p:nvPr/>
          </p:nvSpPr>
          <p:spPr>
            <a:xfrm>
              <a:off x="6620150" y="7020950"/>
              <a:ext cx="406625" cy="153600"/>
            </a:xfrm>
            <a:custGeom>
              <a:avLst/>
              <a:gdLst/>
              <a:ahLst/>
              <a:cxnLst/>
              <a:rect l="l" t="t" r="r" b="b"/>
              <a:pathLst>
                <a:path w="16265" h="6144" extrusionOk="0">
                  <a:moveTo>
                    <a:pt x="8169" y="0"/>
                  </a:moveTo>
                  <a:lnTo>
                    <a:pt x="8169" y="107"/>
                  </a:lnTo>
                  <a:lnTo>
                    <a:pt x="8276" y="107"/>
                  </a:lnTo>
                  <a:lnTo>
                    <a:pt x="8276" y="0"/>
                  </a:lnTo>
                  <a:close/>
                  <a:moveTo>
                    <a:pt x="8383" y="0"/>
                  </a:moveTo>
                  <a:lnTo>
                    <a:pt x="8383" y="107"/>
                  </a:lnTo>
                  <a:lnTo>
                    <a:pt x="8490" y="107"/>
                  </a:lnTo>
                  <a:lnTo>
                    <a:pt x="8490" y="0"/>
                  </a:lnTo>
                  <a:close/>
                  <a:moveTo>
                    <a:pt x="8597" y="0"/>
                  </a:moveTo>
                  <a:lnTo>
                    <a:pt x="8597" y="107"/>
                  </a:lnTo>
                  <a:lnTo>
                    <a:pt x="8704" y="107"/>
                  </a:lnTo>
                  <a:lnTo>
                    <a:pt x="8704" y="0"/>
                  </a:lnTo>
                  <a:close/>
                  <a:moveTo>
                    <a:pt x="8812" y="0"/>
                  </a:moveTo>
                  <a:lnTo>
                    <a:pt x="8812" y="107"/>
                  </a:lnTo>
                  <a:lnTo>
                    <a:pt x="8907" y="107"/>
                  </a:lnTo>
                  <a:lnTo>
                    <a:pt x="8919" y="0"/>
                  </a:lnTo>
                  <a:close/>
                  <a:moveTo>
                    <a:pt x="9014" y="0"/>
                  </a:moveTo>
                  <a:lnTo>
                    <a:pt x="9014" y="107"/>
                  </a:lnTo>
                  <a:lnTo>
                    <a:pt x="9121" y="107"/>
                  </a:lnTo>
                  <a:lnTo>
                    <a:pt x="9121" y="0"/>
                  </a:lnTo>
                  <a:close/>
                  <a:moveTo>
                    <a:pt x="7954" y="12"/>
                  </a:moveTo>
                  <a:lnTo>
                    <a:pt x="7966" y="119"/>
                  </a:lnTo>
                  <a:lnTo>
                    <a:pt x="8073" y="119"/>
                  </a:lnTo>
                  <a:lnTo>
                    <a:pt x="8061" y="12"/>
                  </a:lnTo>
                  <a:close/>
                  <a:moveTo>
                    <a:pt x="9228" y="12"/>
                  </a:moveTo>
                  <a:lnTo>
                    <a:pt x="9228" y="119"/>
                  </a:lnTo>
                  <a:lnTo>
                    <a:pt x="9335" y="119"/>
                  </a:lnTo>
                  <a:lnTo>
                    <a:pt x="9335" y="12"/>
                  </a:lnTo>
                  <a:close/>
                  <a:moveTo>
                    <a:pt x="9443" y="12"/>
                  </a:moveTo>
                  <a:lnTo>
                    <a:pt x="9443" y="119"/>
                  </a:lnTo>
                  <a:lnTo>
                    <a:pt x="9550" y="119"/>
                  </a:lnTo>
                  <a:lnTo>
                    <a:pt x="9538" y="24"/>
                  </a:lnTo>
                  <a:lnTo>
                    <a:pt x="9443" y="12"/>
                  </a:lnTo>
                  <a:close/>
                  <a:moveTo>
                    <a:pt x="7740" y="24"/>
                  </a:moveTo>
                  <a:lnTo>
                    <a:pt x="7752" y="131"/>
                  </a:lnTo>
                  <a:lnTo>
                    <a:pt x="7859" y="131"/>
                  </a:lnTo>
                  <a:lnTo>
                    <a:pt x="7847" y="24"/>
                  </a:lnTo>
                  <a:close/>
                  <a:moveTo>
                    <a:pt x="9657" y="24"/>
                  </a:moveTo>
                  <a:lnTo>
                    <a:pt x="9657" y="131"/>
                  </a:lnTo>
                  <a:lnTo>
                    <a:pt x="9764" y="131"/>
                  </a:lnTo>
                  <a:lnTo>
                    <a:pt x="9764" y="24"/>
                  </a:lnTo>
                  <a:close/>
                  <a:moveTo>
                    <a:pt x="9871" y="36"/>
                  </a:moveTo>
                  <a:lnTo>
                    <a:pt x="9859" y="143"/>
                  </a:lnTo>
                  <a:lnTo>
                    <a:pt x="9966" y="143"/>
                  </a:lnTo>
                  <a:lnTo>
                    <a:pt x="9978" y="36"/>
                  </a:lnTo>
                  <a:close/>
                  <a:moveTo>
                    <a:pt x="7633" y="36"/>
                  </a:moveTo>
                  <a:cubicBezTo>
                    <a:pt x="7597" y="36"/>
                    <a:pt x="7561" y="36"/>
                    <a:pt x="7526" y="48"/>
                  </a:cubicBezTo>
                  <a:lnTo>
                    <a:pt x="7538" y="155"/>
                  </a:lnTo>
                  <a:cubicBezTo>
                    <a:pt x="7573" y="143"/>
                    <a:pt x="7609" y="143"/>
                    <a:pt x="7645" y="143"/>
                  </a:cubicBezTo>
                  <a:lnTo>
                    <a:pt x="7633" y="36"/>
                  </a:lnTo>
                  <a:close/>
                  <a:moveTo>
                    <a:pt x="10086" y="48"/>
                  </a:moveTo>
                  <a:lnTo>
                    <a:pt x="10074" y="155"/>
                  </a:lnTo>
                  <a:lnTo>
                    <a:pt x="10181" y="155"/>
                  </a:lnTo>
                  <a:lnTo>
                    <a:pt x="10193" y="48"/>
                  </a:lnTo>
                  <a:close/>
                  <a:moveTo>
                    <a:pt x="7419" y="48"/>
                  </a:moveTo>
                  <a:cubicBezTo>
                    <a:pt x="7383" y="60"/>
                    <a:pt x="7347" y="60"/>
                    <a:pt x="7323" y="60"/>
                  </a:cubicBezTo>
                  <a:lnTo>
                    <a:pt x="7335" y="167"/>
                  </a:lnTo>
                  <a:cubicBezTo>
                    <a:pt x="7359" y="167"/>
                    <a:pt x="7395" y="167"/>
                    <a:pt x="7430" y="155"/>
                  </a:cubicBezTo>
                  <a:lnTo>
                    <a:pt x="7419" y="48"/>
                  </a:lnTo>
                  <a:close/>
                  <a:moveTo>
                    <a:pt x="10288" y="60"/>
                  </a:moveTo>
                  <a:lnTo>
                    <a:pt x="10288" y="167"/>
                  </a:lnTo>
                  <a:lnTo>
                    <a:pt x="10395" y="167"/>
                  </a:lnTo>
                  <a:lnTo>
                    <a:pt x="10395" y="60"/>
                  </a:lnTo>
                  <a:close/>
                  <a:moveTo>
                    <a:pt x="10502" y="72"/>
                  </a:moveTo>
                  <a:lnTo>
                    <a:pt x="10502" y="179"/>
                  </a:lnTo>
                  <a:lnTo>
                    <a:pt x="10597" y="191"/>
                  </a:lnTo>
                  <a:lnTo>
                    <a:pt x="10609" y="84"/>
                  </a:lnTo>
                  <a:lnTo>
                    <a:pt x="10502" y="72"/>
                  </a:lnTo>
                  <a:close/>
                  <a:moveTo>
                    <a:pt x="7216" y="84"/>
                  </a:moveTo>
                  <a:cubicBezTo>
                    <a:pt x="7180" y="84"/>
                    <a:pt x="7145" y="84"/>
                    <a:pt x="7109" y="95"/>
                  </a:cubicBezTo>
                  <a:lnTo>
                    <a:pt x="7121" y="203"/>
                  </a:lnTo>
                  <a:cubicBezTo>
                    <a:pt x="7157" y="191"/>
                    <a:pt x="7192" y="191"/>
                    <a:pt x="7228" y="191"/>
                  </a:cubicBezTo>
                  <a:lnTo>
                    <a:pt x="7216" y="84"/>
                  </a:lnTo>
                  <a:close/>
                  <a:moveTo>
                    <a:pt x="10717" y="84"/>
                  </a:moveTo>
                  <a:lnTo>
                    <a:pt x="10705" y="191"/>
                  </a:lnTo>
                  <a:lnTo>
                    <a:pt x="10812" y="203"/>
                  </a:lnTo>
                  <a:lnTo>
                    <a:pt x="10824" y="95"/>
                  </a:lnTo>
                  <a:lnTo>
                    <a:pt x="10717" y="84"/>
                  </a:lnTo>
                  <a:close/>
                  <a:moveTo>
                    <a:pt x="10931" y="107"/>
                  </a:moveTo>
                  <a:lnTo>
                    <a:pt x="10919" y="214"/>
                  </a:lnTo>
                  <a:lnTo>
                    <a:pt x="11026" y="214"/>
                  </a:lnTo>
                  <a:lnTo>
                    <a:pt x="11038" y="119"/>
                  </a:lnTo>
                  <a:lnTo>
                    <a:pt x="10931" y="107"/>
                  </a:lnTo>
                  <a:close/>
                  <a:moveTo>
                    <a:pt x="7002" y="107"/>
                  </a:moveTo>
                  <a:cubicBezTo>
                    <a:pt x="6966" y="119"/>
                    <a:pt x="6930" y="119"/>
                    <a:pt x="6895" y="131"/>
                  </a:cubicBezTo>
                  <a:lnTo>
                    <a:pt x="6918" y="238"/>
                  </a:lnTo>
                  <a:cubicBezTo>
                    <a:pt x="6942" y="226"/>
                    <a:pt x="6978" y="226"/>
                    <a:pt x="7014" y="214"/>
                  </a:cubicBezTo>
                  <a:lnTo>
                    <a:pt x="7002" y="107"/>
                  </a:lnTo>
                  <a:close/>
                  <a:moveTo>
                    <a:pt x="11145" y="119"/>
                  </a:moveTo>
                  <a:lnTo>
                    <a:pt x="11133" y="226"/>
                  </a:lnTo>
                  <a:lnTo>
                    <a:pt x="11240" y="238"/>
                  </a:lnTo>
                  <a:lnTo>
                    <a:pt x="11252" y="131"/>
                  </a:lnTo>
                  <a:lnTo>
                    <a:pt x="11145" y="119"/>
                  </a:lnTo>
                  <a:close/>
                  <a:moveTo>
                    <a:pt x="11348" y="143"/>
                  </a:moveTo>
                  <a:lnTo>
                    <a:pt x="11348" y="250"/>
                  </a:lnTo>
                  <a:lnTo>
                    <a:pt x="11455" y="262"/>
                  </a:lnTo>
                  <a:lnTo>
                    <a:pt x="11455" y="155"/>
                  </a:lnTo>
                  <a:lnTo>
                    <a:pt x="11348" y="143"/>
                  </a:lnTo>
                  <a:close/>
                  <a:moveTo>
                    <a:pt x="11562" y="155"/>
                  </a:moveTo>
                  <a:lnTo>
                    <a:pt x="11550" y="262"/>
                  </a:lnTo>
                  <a:lnTo>
                    <a:pt x="11657" y="274"/>
                  </a:lnTo>
                  <a:lnTo>
                    <a:pt x="11669" y="167"/>
                  </a:lnTo>
                  <a:lnTo>
                    <a:pt x="11562" y="155"/>
                  </a:lnTo>
                  <a:close/>
                  <a:moveTo>
                    <a:pt x="6787" y="155"/>
                  </a:moveTo>
                  <a:cubicBezTo>
                    <a:pt x="6752" y="155"/>
                    <a:pt x="6716" y="167"/>
                    <a:pt x="6680" y="179"/>
                  </a:cubicBezTo>
                  <a:lnTo>
                    <a:pt x="6716" y="286"/>
                  </a:lnTo>
                  <a:cubicBezTo>
                    <a:pt x="6740" y="274"/>
                    <a:pt x="6776" y="262"/>
                    <a:pt x="6811" y="262"/>
                  </a:cubicBezTo>
                  <a:lnTo>
                    <a:pt x="6787" y="155"/>
                  </a:lnTo>
                  <a:close/>
                  <a:moveTo>
                    <a:pt x="11776" y="179"/>
                  </a:moveTo>
                  <a:lnTo>
                    <a:pt x="11764" y="286"/>
                  </a:lnTo>
                  <a:lnTo>
                    <a:pt x="11871" y="298"/>
                  </a:lnTo>
                  <a:lnTo>
                    <a:pt x="11883" y="191"/>
                  </a:lnTo>
                  <a:lnTo>
                    <a:pt x="11776" y="179"/>
                  </a:lnTo>
                  <a:close/>
                  <a:moveTo>
                    <a:pt x="11991" y="203"/>
                  </a:moveTo>
                  <a:lnTo>
                    <a:pt x="11979" y="310"/>
                  </a:lnTo>
                  <a:lnTo>
                    <a:pt x="12086" y="322"/>
                  </a:lnTo>
                  <a:lnTo>
                    <a:pt x="12098" y="214"/>
                  </a:lnTo>
                  <a:lnTo>
                    <a:pt x="11991" y="203"/>
                  </a:lnTo>
                  <a:close/>
                  <a:moveTo>
                    <a:pt x="6585" y="203"/>
                  </a:moveTo>
                  <a:cubicBezTo>
                    <a:pt x="6549" y="214"/>
                    <a:pt x="6514" y="226"/>
                    <a:pt x="6478" y="238"/>
                  </a:cubicBezTo>
                  <a:lnTo>
                    <a:pt x="6514" y="334"/>
                  </a:lnTo>
                  <a:cubicBezTo>
                    <a:pt x="6537" y="334"/>
                    <a:pt x="6573" y="322"/>
                    <a:pt x="6609" y="310"/>
                  </a:cubicBezTo>
                  <a:lnTo>
                    <a:pt x="6585" y="203"/>
                  </a:lnTo>
                  <a:close/>
                  <a:moveTo>
                    <a:pt x="12193" y="226"/>
                  </a:moveTo>
                  <a:lnTo>
                    <a:pt x="12193" y="334"/>
                  </a:lnTo>
                  <a:lnTo>
                    <a:pt x="12288" y="345"/>
                  </a:lnTo>
                  <a:lnTo>
                    <a:pt x="12300" y="238"/>
                  </a:lnTo>
                  <a:lnTo>
                    <a:pt x="12193" y="226"/>
                  </a:lnTo>
                  <a:close/>
                  <a:moveTo>
                    <a:pt x="12407" y="250"/>
                  </a:moveTo>
                  <a:lnTo>
                    <a:pt x="12395" y="357"/>
                  </a:lnTo>
                  <a:lnTo>
                    <a:pt x="12502" y="369"/>
                  </a:lnTo>
                  <a:lnTo>
                    <a:pt x="12514" y="262"/>
                  </a:lnTo>
                  <a:lnTo>
                    <a:pt x="12407" y="250"/>
                  </a:lnTo>
                  <a:close/>
                  <a:moveTo>
                    <a:pt x="12622" y="274"/>
                  </a:moveTo>
                  <a:lnTo>
                    <a:pt x="12610" y="381"/>
                  </a:lnTo>
                  <a:lnTo>
                    <a:pt x="12717" y="393"/>
                  </a:lnTo>
                  <a:lnTo>
                    <a:pt x="12729" y="286"/>
                  </a:lnTo>
                  <a:lnTo>
                    <a:pt x="12622" y="274"/>
                  </a:lnTo>
                  <a:close/>
                  <a:moveTo>
                    <a:pt x="6371" y="274"/>
                  </a:moveTo>
                  <a:cubicBezTo>
                    <a:pt x="6335" y="298"/>
                    <a:pt x="6299" y="310"/>
                    <a:pt x="6276" y="322"/>
                  </a:cubicBezTo>
                  <a:lnTo>
                    <a:pt x="6323" y="417"/>
                  </a:lnTo>
                  <a:cubicBezTo>
                    <a:pt x="6347" y="405"/>
                    <a:pt x="6383" y="393"/>
                    <a:pt x="6418" y="381"/>
                  </a:cubicBezTo>
                  <a:lnTo>
                    <a:pt x="6371" y="274"/>
                  </a:lnTo>
                  <a:close/>
                  <a:moveTo>
                    <a:pt x="12836" y="298"/>
                  </a:moveTo>
                  <a:lnTo>
                    <a:pt x="12824" y="405"/>
                  </a:lnTo>
                  <a:lnTo>
                    <a:pt x="12919" y="417"/>
                  </a:lnTo>
                  <a:lnTo>
                    <a:pt x="12931" y="310"/>
                  </a:lnTo>
                  <a:lnTo>
                    <a:pt x="12836" y="298"/>
                  </a:lnTo>
                  <a:close/>
                  <a:moveTo>
                    <a:pt x="13038" y="322"/>
                  </a:moveTo>
                  <a:lnTo>
                    <a:pt x="13026" y="429"/>
                  </a:lnTo>
                  <a:lnTo>
                    <a:pt x="13134" y="441"/>
                  </a:lnTo>
                  <a:lnTo>
                    <a:pt x="13145" y="334"/>
                  </a:lnTo>
                  <a:lnTo>
                    <a:pt x="13038" y="322"/>
                  </a:lnTo>
                  <a:close/>
                  <a:moveTo>
                    <a:pt x="13253" y="345"/>
                  </a:moveTo>
                  <a:lnTo>
                    <a:pt x="13241" y="453"/>
                  </a:lnTo>
                  <a:lnTo>
                    <a:pt x="13348" y="465"/>
                  </a:lnTo>
                  <a:lnTo>
                    <a:pt x="13360" y="357"/>
                  </a:lnTo>
                  <a:lnTo>
                    <a:pt x="13253" y="345"/>
                  </a:lnTo>
                  <a:close/>
                  <a:moveTo>
                    <a:pt x="13467" y="381"/>
                  </a:moveTo>
                  <a:lnTo>
                    <a:pt x="13455" y="476"/>
                  </a:lnTo>
                  <a:lnTo>
                    <a:pt x="13550" y="500"/>
                  </a:lnTo>
                  <a:lnTo>
                    <a:pt x="13562" y="393"/>
                  </a:lnTo>
                  <a:lnTo>
                    <a:pt x="13467" y="381"/>
                  </a:lnTo>
                  <a:close/>
                  <a:moveTo>
                    <a:pt x="6180" y="369"/>
                  </a:moveTo>
                  <a:cubicBezTo>
                    <a:pt x="6145" y="393"/>
                    <a:pt x="6109" y="417"/>
                    <a:pt x="6085" y="429"/>
                  </a:cubicBezTo>
                  <a:lnTo>
                    <a:pt x="6145" y="524"/>
                  </a:lnTo>
                  <a:cubicBezTo>
                    <a:pt x="6168" y="500"/>
                    <a:pt x="6204" y="476"/>
                    <a:pt x="6228" y="465"/>
                  </a:cubicBezTo>
                  <a:lnTo>
                    <a:pt x="6180" y="369"/>
                  </a:lnTo>
                  <a:close/>
                  <a:moveTo>
                    <a:pt x="13669" y="405"/>
                  </a:moveTo>
                  <a:lnTo>
                    <a:pt x="13657" y="512"/>
                  </a:lnTo>
                  <a:lnTo>
                    <a:pt x="13765" y="524"/>
                  </a:lnTo>
                  <a:lnTo>
                    <a:pt x="13776" y="417"/>
                  </a:lnTo>
                  <a:lnTo>
                    <a:pt x="13669" y="405"/>
                  </a:lnTo>
                  <a:close/>
                  <a:moveTo>
                    <a:pt x="13884" y="429"/>
                  </a:moveTo>
                  <a:lnTo>
                    <a:pt x="13872" y="536"/>
                  </a:lnTo>
                  <a:lnTo>
                    <a:pt x="13979" y="548"/>
                  </a:lnTo>
                  <a:lnTo>
                    <a:pt x="13991" y="441"/>
                  </a:lnTo>
                  <a:lnTo>
                    <a:pt x="13884" y="429"/>
                  </a:lnTo>
                  <a:close/>
                  <a:moveTo>
                    <a:pt x="14098" y="465"/>
                  </a:moveTo>
                  <a:lnTo>
                    <a:pt x="14086" y="560"/>
                  </a:lnTo>
                  <a:lnTo>
                    <a:pt x="14181" y="584"/>
                  </a:lnTo>
                  <a:lnTo>
                    <a:pt x="14205" y="476"/>
                  </a:lnTo>
                  <a:lnTo>
                    <a:pt x="14098" y="465"/>
                  </a:lnTo>
                  <a:close/>
                  <a:moveTo>
                    <a:pt x="14312" y="488"/>
                  </a:moveTo>
                  <a:lnTo>
                    <a:pt x="14288" y="595"/>
                  </a:lnTo>
                  <a:lnTo>
                    <a:pt x="14396" y="607"/>
                  </a:lnTo>
                  <a:lnTo>
                    <a:pt x="14407" y="500"/>
                  </a:lnTo>
                  <a:lnTo>
                    <a:pt x="14312" y="488"/>
                  </a:lnTo>
                  <a:close/>
                  <a:moveTo>
                    <a:pt x="14515" y="524"/>
                  </a:moveTo>
                  <a:lnTo>
                    <a:pt x="14503" y="631"/>
                  </a:lnTo>
                  <a:lnTo>
                    <a:pt x="14610" y="643"/>
                  </a:lnTo>
                  <a:lnTo>
                    <a:pt x="14622" y="536"/>
                  </a:lnTo>
                  <a:lnTo>
                    <a:pt x="14515" y="524"/>
                  </a:lnTo>
                  <a:close/>
                  <a:moveTo>
                    <a:pt x="6002" y="500"/>
                  </a:moveTo>
                  <a:cubicBezTo>
                    <a:pt x="5966" y="536"/>
                    <a:pt x="5942" y="560"/>
                    <a:pt x="5918" y="595"/>
                  </a:cubicBezTo>
                  <a:lnTo>
                    <a:pt x="6014" y="655"/>
                  </a:lnTo>
                  <a:cubicBezTo>
                    <a:pt x="6025" y="631"/>
                    <a:pt x="6049" y="607"/>
                    <a:pt x="6073" y="584"/>
                  </a:cubicBezTo>
                  <a:lnTo>
                    <a:pt x="6002" y="500"/>
                  </a:lnTo>
                  <a:close/>
                  <a:moveTo>
                    <a:pt x="14729" y="548"/>
                  </a:moveTo>
                  <a:lnTo>
                    <a:pt x="14717" y="655"/>
                  </a:lnTo>
                  <a:lnTo>
                    <a:pt x="14812" y="667"/>
                  </a:lnTo>
                  <a:lnTo>
                    <a:pt x="14836" y="560"/>
                  </a:lnTo>
                  <a:lnTo>
                    <a:pt x="14729" y="548"/>
                  </a:lnTo>
                  <a:close/>
                  <a:moveTo>
                    <a:pt x="14931" y="584"/>
                  </a:moveTo>
                  <a:lnTo>
                    <a:pt x="14919" y="691"/>
                  </a:lnTo>
                  <a:lnTo>
                    <a:pt x="15027" y="703"/>
                  </a:lnTo>
                  <a:lnTo>
                    <a:pt x="15039" y="595"/>
                  </a:lnTo>
                  <a:lnTo>
                    <a:pt x="14931" y="584"/>
                  </a:lnTo>
                  <a:close/>
                  <a:moveTo>
                    <a:pt x="15158" y="619"/>
                  </a:moveTo>
                  <a:lnTo>
                    <a:pt x="15134" y="667"/>
                  </a:lnTo>
                  <a:lnTo>
                    <a:pt x="15134" y="715"/>
                  </a:lnTo>
                  <a:lnTo>
                    <a:pt x="15241" y="738"/>
                  </a:lnTo>
                  <a:lnTo>
                    <a:pt x="15253" y="631"/>
                  </a:lnTo>
                  <a:lnTo>
                    <a:pt x="15158" y="619"/>
                  </a:lnTo>
                  <a:close/>
                  <a:moveTo>
                    <a:pt x="15360" y="643"/>
                  </a:moveTo>
                  <a:lnTo>
                    <a:pt x="15336" y="750"/>
                  </a:lnTo>
                  <a:lnTo>
                    <a:pt x="15443" y="762"/>
                  </a:lnTo>
                  <a:lnTo>
                    <a:pt x="15467" y="667"/>
                  </a:lnTo>
                  <a:lnTo>
                    <a:pt x="15360" y="643"/>
                  </a:lnTo>
                  <a:close/>
                  <a:moveTo>
                    <a:pt x="15562" y="679"/>
                  </a:moveTo>
                  <a:lnTo>
                    <a:pt x="15550" y="786"/>
                  </a:lnTo>
                  <a:lnTo>
                    <a:pt x="15658" y="798"/>
                  </a:lnTo>
                  <a:lnTo>
                    <a:pt x="15670" y="691"/>
                  </a:lnTo>
                  <a:lnTo>
                    <a:pt x="15562" y="679"/>
                  </a:lnTo>
                  <a:close/>
                  <a:moveTo>
                    <a:pt x="5859" y="691"/>
                  </a:moveTo>
                  <a:cubicBezTo>
                    <a:pt x="5859" y="703"/>
                    <a:pt x="5859" y="715"/>
                    <a:pt x="5847" y="738"/>
                  </a:cubicBezTo>
                  <a:cubicBezTo>
                    <a:pt x="5847" y="762"/>
                    <a:pt x="5835" y="786"/>
                    <a:pt x="5835" y="810"/>
                  </a:cubicBezTo>
                  <a:lnTo>
                    <a:pt x="5930" y="834"/>
                  </a:lnTo>
                  <a:cubicBezTo>
                    <a:pt x="5942" y="810"/>
                    <a:pt x="5942" y="786"/>
                    <a:pt x="5954" y="762"/>
                  </a:cubicBezTo>
                  <a:cubicBezTo>
                    <a:pt x="5954" y="762"/>
                    <a:pt x="5954" y="750"/>
                    <a:pt x="5966" y="738"/>
                  </a:cubicBezTo>
                  <a:lnTo>
                    <a:pt x="5859" y="691"/>
                  </a:lnTo>
                  <a:close/>
                  <a:moveTo>
                    <a:pt x="15777" y="715"/>
                  </a:moveTo>
                  <a:lnTo>
                    <a:pt x="15765" y="822"/>
                  </a:lnTo>
                  <a:lnTo>
                    <a:pt x="15860" y="834"/>
                  </a:lnTo>
                  <a:lnTo>
                    <a:pt x="15884" y="726"/>
                  </a:lnTo>
                  <a:lnTo>
                    <a:pt x="15777" y="715"/>
                  </a:lnTo>
                  <a:close/>
                  <a:moveTo>
                    <a:pt x="15991" y="750"/>
                  </a:moveTo>
                  <a:lnTo>
                    <a:pt x="15967" y="846"/>
                  </a:lnTo>
                  <a:lnTo>
                    <a:pt x="16074" y="869"/>
                  </a:lnTo>
                  <a:lnTo>
                    <a:pt x="16098" y="762"/>
                  </a:lnTo>
                  <a:lnTo>
                    <a:pt x="15991" y="750"/>
                  </a:lnTo>
                  <a:close/>
                  <a:moveTo>
                    <a:pt x="16193" y="786"/>
                  </a:moveTo>
                  <a:lnTo>
                    <a:pt x="16182" y="881"/>
                  </a:lnTo>
                  <a:lnTo>
                    <a:pt x="16265" y="905"/>
                  </a:lnTo>
                  <a:lnTo>
                    <a:pt x="16265" y="798"/>
                  </a:lnTo>
                  <a:lnTo>
                    <a:pt x="16193" y="786"/>
                  </a:lnTo>
                  <a:close/>
                  <a:moveTo>
                    <a:pt x="5811" y="917"/>
                  </a:moveTo>
                  <a:cubicBezTo>
                    <a:pt x="5811" y="929"/>
                    <a:pt x="5811" y="941"/>
                    <a:pt x="5811" y="953"/>
                  </a:cubicBezTo>
                  <a:cubicBezTo>
                    <a:pt x="5811" y="976"/>
                    <a:pt x="5811" y="1012"/>
                    <a:pt x="5823" y="1036"/>
                  </a:cubicBezTo>
                  <a:lnTo>
                    <a:pt x="5930" y="1024"/>
                  </a:lnTo>
                  <a:cubicBezTo>
                    <a:pt x="5918" y="1000"/>
                    <a:pt x="5918" y="976"/>
                    <a:pt x="5918" y="953"/>
                  </a:cubicBezTo>
                  <a:lnTo>
                    <a:pt x="5918" y="929"/>
                  </a:lnTo>
                  <a:lnTo>
                    <a:pt x="5811" y="917"/>
                  </a:lnTo>
                  <a:close/>
                  <a:moveTo>
                    <a:pt x="5942" y="1119"/>
                  </a:moveTo>
                  <a:lnTo>
                    <a:pt x="5835" y="1143"/>
                  </a:lnTo>
                  <a:cubicBezTo>
                    <a:pt x="5847" y="1179"/>
                    <a:pt x="5859" y="1215"/>
                    <a:pt x="5871" y="1250"/>
                  </a:cubicBezTo>
                  <a:lnTo>
                    <a:pt x="5966" y="1215"/>
                  </a:lnTo>
                  <a:cubicBezTo>
                    <a:pt x="5954" y="1179"/>
                    <a:pt x="5942" y="1155"/>
                    <a:pt x="5942" y="1119"/>
                  </a:cubicBezTo>
                  <a:close/>
                  <a:moveTo>
                    <a:pt x="6002" y="1310"/>
                  </a:moveTo>
                  <a:lnTo>
                    <a:pt x="5906" y="1357"/>
                  </a:lnTo>
                  <a:cubicBezTo>
                    <a:pt x="5918" y="1381"/>
                    <a:pt x="5942" y="1417"/>
                    <a:pt x="5954" y="1453"/>
                  </a:cubicBezTo>
                  <a:lnTo>
                    <a:pt x="6049" y="1405"/>
                  </a:lnTo>
                  <a:cubicBezTo>
                    <a:pt x="6037" y="1369"/>
                    <a:pt x="6025" y="1346"/>
                    <a:pt x="6002" y="1310"/>
                  </a:cubicBezTo>
                  <a:close/>
                  <a:moveTo>
                    <a:pt x="6097" y="1488"/>
                  </a:moveTo>
                  <a:lnTo>
                    <a:pt x="6014" y="1548"/>
                  </a:lnTo>
                  <a:cubicBezTo>
                    <a:pt x="6025" y="1584"/>
                    <a:pt x="6049" y="1608"/>
                    <a:pt x="6073" y="1643"/>
                  </a:cubicBezTo>
                  <a:lnTo>
                    <a:pt x="6156" y="1584"/>
                  </a:lnTo>
                  <a:cubicBezTo>
                    <a:pt x="6133" y="1548"/>
                    <a:pt x="6121" y="1524"/>
                    <a:pt x="6097" y="1488"/>
                  </a:cubicBezTo>
                  <a:close/>
                  <a:moveTo>
                    <a:pt x="6216" y="1667"/>
                  </a:moveTo>
                  <a:lnTo>
                    <a:pt x="6133" y="1727"/>
                  </a:lnTo>
                  <a:cubicBezTo>
                    <a:pt x="6156" y="1750"/>
                    <a:pt x="6180" y="1786"/>
                    <a:pt x="6192" y="1810"/>
                  </a:cubicBezTo>
                  <a:lnTo>
                    <a:pt x="6276" y="1750"/>
                  </a:lnTo>
                  <a:cubicBezTo>
                    <a:pt x="6264" y="1715"/>
                    <a:pt x="6240" y="1691"/>
                    <a:pt x="6216" y="1667"/>
                  </a:cubicBezTo>
                  <a:close/>
                  <a:moveTo>
                    <a:pt x="6347" y="1822"/>
                  </a:moveTo>
                  <a:lnTo>
                    <a:pt x="6264" y="1893"/>
                  </a:lnTo>
                  <a:cubicBezTo>
                    <a:pt x="6287" y="1917"/>
                    <a:pt x="6311" y="1953"/>
                    <a:pt x="6335" y="1977"/>
                  </a:cubicBezTo>
                  <a:lnTo>
                    <a:pt x="6418" y="1905"/>
                  </a:lnTo>
                  <a:cubicBezTo>
                    <a:pt x="6395" y="1881"/>
                    <a:pt x="6371" y="1858"/>
                    <a:pt x="6347" y="1822"/>
                  </a:cubicBezTo>
                  <a:close/>
                  <a:moveTo>
                    <a:pt x="6490" y="1989"/>
                  </a:moveTo>
                  <a:lnTo>
                    <a:pt x="6406" y="2060"/>
                  </a:lnTo>
                  <a:cubicBezTo>
                    <a:pt x="6430" y="2084"/>
                    <a:pt x="6454" y="2108"/>
                    <a:pt x="6478" y="2131"/>
                  </a:cubicBezTo>
                  <a:lnTo>
                    <a:pt x="6561" y="2060"/>
                  </a:lnTo>
                  <a:cubicBezTo>
                    <a:pt x="6537" y="2036"/>
                    <a:pt x="6514" y="2012"/>
                    <a:pt x="6490" y="1989"/>
                  </a:cubicBezTo>
                  <a:close/>
                  <a:moveTo>
                    <a:pt x="6633" y="2143"/>
                  </a:moveTo>
                  <a:lnTo>
                    <a:pt x="6549" y="2215"/>
                  </a:lnTo>
                  <a:lnTo>
                    <a:pt x="6633" y="2286"/>
                  </a:lnTo>
                  <a:lnTo>
                    <a:pt x="6704" y="2215"/>
                  </a:lnTo>
                  <a:cubicBezTo>
                    <a:pt x="6680" y="2191"/>
                    <a:pt x="6657" y="2167"/>
                    <a:pt x="6633" y="2143"/>
                  </a:cubicBezTo>
                  <a:close/>
                  <a:moveTo>
                    <a:pt x="6776" y="2286"/>
                  </a:moveTo>
                  <a:lnTo>
                    <a:pt x="6704" y="2370"/>
                  </a:lnTo>
                  <a:lnTo>
                    <a:pt x="6787" y="2441"/>
                  </a:lnTo>
                  <a:lnTo>
                    <a:pt x="6859" y="2358"/>
                  </a:lnTo>
                  <a:lnTo>
                    <a:pt x="6776" y="2286"/>
                  </a:lnTo>
                  <a:close/>
                  <a:moveTo>
                    <a:pt x="6930" y="2429"/>
                  </a:moveTo>
                  <a:lnTo>
                    <a:pt x="6859" y="2512"/>
                  </a:lnTo>
                  <a:lnTo>
                    <a:pt x="6942" y="2584"/>
                  </a:lnTo>
                  <a:lnTo>
                    <a:pt x="7014" y="2500"/>
                  </a:lnTo>
                  <a:lnTo>
                    <a:pt x="6930" y="2429"/>
                  </a:lnTo>
                  <a:close/>
                  <a:moveTo>
                    <a:pt x="7085" y="2572"/>
                  </a:moveTo>
                  <a:lnTo>
                    <a:pt x="7014" y="2655"/>
                  </a:lnTo>
                  <a:lnTo>
                    <a:pt x="7097" y="2727"/>
                  </a:lnTo>
                  <a:lnTo>
                    <a:pt x="7168" y="2643"/>
                  </a:lnTo>
                  <a:lnTo>
                    <a:pt x="7085" y="2572"/>
                  </a:lnTo>
                  <a:close/>
                  <a:moveTo>
                    <a:pt x="7240" y="2715"/>
                  </a:moveTo>
                  <a:lnTo>
                    <a:pt x="7180" y="2798"/>
                  </a:lnTo>
                  <a:lnTo>
                    <a:pt x="7252" y="2870"/>
                  </a:lnTo>
                  <a:lnTo>
                    <a:pt x="7323" y="2786"/>
                  </a:lnTo>
                  <a:lnTo>
                    <a:pt x="7240" y="2715"/>
                  </a:lnTo>
                  <a:close/>
                  <a:moveTo>
                    <a:pt x="7407" y="2858"/>
                  </a:moveTo>
                  <a:lnTo>
                    <a:pt x="7335" y="2941"/>
                  </a:lnTo>
                  <a:lnTo>
                    <a:pt x="7419" y="3012"/>
                  </a:lnTo>
                  <a:lnTo>
                    <a:pt x="7490" y="2929"/>
                  </a:lnTo>
                  <a:lnTo>
                    <a:pt x="7407" y="2858"/>
                  </a:lnTo>
                  <a:close/>
                  <a:moveTo>
                    <a:pt x="7561" y="3001"/>
                  </a:moveTo>
                  <a:lnTo>
                    <a:pt x="7490" y="3084"/>
                  </a:lnTo>
                  <a:lnTo>
                    <a:pt x="7573" y="3143"/>
                  </a:lnTo>
                  <a:lnTo>
                    <a:pt x="7645" y="3072"/>
                  </a:lnTo>
                  <a:lnTo>
                    <a:pt x="7561" y="3001"/>
                  </a:lnTo>
                  <a:close/>
                  <a:moveTo>
                    <a:pt x="84" y="3143"/>
                  </a:moveTo>
                  <a:lnTo>
                    <a:pt x="1" y="3215"/>
                  </a:lnTo>
                  <a:cubicBezTo>
                    <a:pt x="1" y="3215"/>
                    <a:pt x="37" y="3239"/>
                    <a:pt x="84" y="3286"/>
                  </a:cubicBezTo>
                  <a:lnTo>
                    <a:pt x="156" y="3215"/>
                  </a:lnTo>
                  <a:cubicBezTo>
                    <a:pt x="108" y="3167"/>
                    <a:pt x="84" y="3143"/>
                    <a:pt x="84" y="3143"/>
                  </a:cubicBezTo>
                  <a:close/>
                  <a:moveTo>
                    <a:pt x="7728" y="3143"/>
                  </a:moveTo>
                  <a:lnTo>
                    <a:pt x="7657" y="3215"/>
                  </a:lnTo>
                  <a:lnTo>
                    <a:pt x="7728" y="3286"/>
                  </a:lnTo>
                  <a:lnTo>
                    <a:pt x="7800" y="3215"/>
                  </a:lnTo>
                  <a:lnTo>
                    <a:pt x="7728" y="3143"/>
                  </a:lnTo>
                  <a:close/>
                  <a:moveTo>
                    <a:pt x="239" y="3286"/>
                  </a:moveTo>
                  <a:lnTo>
                    <a:pt x="168" y="3358"/>
                  </a:lnTo>
                  <a:cubicBezTo>
                    <a:pt x="191" y="3382"/>
                    <a:pt x="215" y="3405"/>
                    <a:pt x="239" y="3429"/>
                  </a:cubicBezTo>
                  <a:lnTo>
                    <a:pt x="310" y="3346"/>
                  </a:lnTo>
                  <a:cubicBezTo>
                    <a:pt x="287" y="3322"/>
                    <a:pt x="263" y="3298"/>
                    <a:pt x="239" y="3286"/>
                  </a:cubicBezTo>
                  <a:close/>
                  <a:moveTo>
                    <a:pt x="7883" y="3286"/>
                  </a:moveTo>
                  <a:lnTo>
                    <a:pt x="7811" y="3358"/>
                  </a:lnTo>
                  <a:lnTo>
                    <a:pt x="7895" y="3429"/>
                  </a:lnTo>
                  <a:lnTo>
                    <a:pt x="7954" y="3358"/>
                  </a:lnTo>
                  <a:lnTo>
                    <a:pt x="7883" y="3286"/>
                  </a:lnTo>
                  <a:close/>
                  <a:moveTo>
                    <a:pt x="394" y="3417"/>
                  </a:moveTo>
                  <a:lnTo>
                    <a:pt x="322" y="3501"/>
                  </a:lnTo>
                  <a:lnTo>
                    <a:pt x="406" y="3572"/>
                  </a:lnTo>
                  <a:lnTo>
                    <a:pt x="477" y="3489"/>
                  </a:lnTo>
                  <a:lnTo>
                    <a:pt x="394" y="3417"/>
                  </a:lnTo>
                  <a:close/>
                  <a:moveTo>
                    <a:pt x="8038" y="3429"/>
                  </a:moveTo>
                  <a:lnTo>
                    <a:pt x="7966" y="3501"/>
                  </a:lnTo>
                  <a:lnTo>
                    <a:pt x="8050" y="3572"/>
                  </a:lnTo>
                  <a:lnTo>
                    <a:pt x="8121" y="3501"/>
                  </a:lnTo>
                  <a:lnTo>
                    <a:pt x="8038" y="3429"/>
                  </a:lnTo>
                  <a:close/>
                  <a:moveTo>
                    <a:pt x="549" y="3560"/>
                  </a:moveTo>
                  <a:lnTo>
                    <a:pt x="489" y="3632"/>
                  </a:lnTo>
                  <a:lnTo>
                    <a:pt x="572" y="3703"/>
                  </a:lnTo>
                  <a:lnTo>
                    <a:pt x="632" y="3620"/>
                  </a:lnTo>
                  <a:lnTo>
                    <a:pt x="549" y="3560"/>
                  </a:lnTo>
                  <a:close/>
                  <a:moveTo>
                    <a:pt x="8192" y="3572"/>
                  </a:moveTo>
                  <a:lnTo>
                    <a:pt x="8121" y="3643"/>
                  </a:lnTo>
                  <a:lnTo>
                    <a:pt x="8204" y="3715"/>
                  </a:lnTo>
                  <a:lnTo>
                    <a:pt x="8276" y="3643"/>
                  </a:lnTo>
                  <a:cubicBezTo>
                    <a:pt x="8240" y="3620"/>
                    <a:pt x="8216" y="3596"/>
                    <a:pt x="8192" y="3572"/>
                  </a:cubicBezTo>
                  <a:close/>
                  <a:moveTo>
                    <a:pt x="715" y="3691"/>
                  </a:moveTo>
                  <a:lnTo>
                    <a:pt x="656" y="3774"/>
                  </a:lnTo>
                  <a:cubicBezTo>
                    <a:pt x="680" y="3798"/>
                    <a:pt x="703" y="3822"/>
                    <a:pt x="739" y="3834"/>
                  </a:cubicBezTo>
                  <a:lnTo>
                    <a:pt x="799" y="3751"/>
                  </a:lnTo>
                  <a:cubicBezTo>
                    <a:pt x="775" y="3727"/>
                    <a:pt x="739" y="3703"/>
                    <a:pt x="715" y="3691"/>
                  </a:cubicBezTo>
                  <a:close/>
                  <a:moveTo>
                    <a:pt x="8347" y="3715"/>
                  </a:moveTo>
                  <a:lnTo>
                    <a:pt x="8276" y="3798"/>
                  </a:lnTo>
                  <a:cubicBezTo>
                    <a:pt x="8300" y="3822"/>
                    <a:pt x="8323" y="3846"/>
                    <a:pt x="8347" y="3870"/>
                  </a:cubicBezTo>
                  <a:lnTo>
                    <a:pt x="8431" y="3798"/>
                  </a:lnTo>
                  <a:lnTo>
                    <a:pt x="8347" y="3715"/>
                  </a:lnTo>
                  <a:close/>
                  <a:moveTo>
                    <a:pt x="882" y="3822"/>
                  </a:moveTo>
                  <a:lnTo>
                    <a:pt x="822" y="3905"/>
                  </a:lnTo>
                  <a:lnTo>
                    <a:pt x="906" y="3965"/>
                  </a:lnTo>
                  <a:lnTo>
                    <a:pt x="965" y="3882"/>
                  </a:lnTo>
                  <a:lnTo>
                    <a:pt x="882" y="3822"/>
                  </a:lnTo>
                  <a:close/>
                  <a:moveTo>
                    <a:pt x="8502" y="3870"/>
                  </a:moveTo>
                  <a:lnTo>
                    <a:pt x="8419" y="3941"/>
                  </a:lnTo>
                  <a:cubicBezTo>
                    <a:pt x="8454" y="3965"/>
                    <a:pt x="8466" y="3989"/>
                    <a:pt x="8502" y="4024"/>
                  </a:cubicBezTo>
                  <a:lnTo>
                    <a:pt x="8573" y="3953"/>
                  </a:lnTo>
                  <a:cubicBezTo>
                    <a:pt x="8550" y="3917"/>
                    <a:pt x="8526" y="3894"/>
                    <a:pt x="8502" y="3870"/>
                  </a:cubicBezTo>
                  <a:close/>
                  <a:moveTo>
                    <a:pt x="1049" y="3953"/>
                  </a:moveTo>
                  <a:lnTo>
                    <a:pt x="989" y="4036"/>
                  </a:lnTo>
                  <a:lnTo>
                    <a:pt x="1072" y="4096"/>
                  </a:lnTo>
                  <a:lnTo>
                    <a:pt x="1132" y="4013"/>
                  </a:lnTo>
                  <a:lnTo>
                    <a:pt x="1049" y="3953"/>
                  </a:lnTo>
                  <a:close/>
                  <a:moveTo>
                    <a:pt x="8645" y="4024"/>
                  </a:moveTo>
                  <a:lnTo>
                    <a:pt x="8573" y="4096"/>
                  </a:lnTo>
                  <a:cubicBezTo>
                    <a:pt x="8585" y="4120"/>
                    <a:pt x="8609" y="4144"/>
                    <a:pt x="8633" y="4179"/>
                  </a:cubicBezTo>
                  <a:lnTo>
                    <a:pt x="8716" y="4108"/>
                  </a:lnTo>
                  <a:cubicBezTo>
                    <a:pt x="8692" y="4084"/>
                    <a:pt x="8669" y="4048"/>
                    <a:pt x="8645" y="4024"/>
                  </a:cubicBezTo>
                  <a:close/>
                  <a:moveTo>
                    <a:pt x="1227" y="4072"/>
                  </a:moveTo>
                  <a:lnTo>
                    <a:pt x="1156" y="4155"/>
                  </a:lnTo>
                  <a:lnTo>
                    <a:pt x="1251" y="4227"/>
                  </a:lnTo>
                  <a:lnTo>
                    <a:pt x="1311" y="4132"/>
                  </a:lnTo>
                  <a:lnTo>
                    <a:pt x="1227" y="4072"/>
                  </a:lnTo>
                  <a:close/>
                  <a:moveTo>
                    <a:pt x="8788" y="4191"/>
                  </a:moveTo>
                  <a:lnTo>
                    <a:pt x="8704" y="4263"/>
                  </a:lnTo>
                  <a:cubicBezTo>
                    <a:pt x="8728" y="4286"/>
                    <a:pt x="8740" y="4310"/>
                    <a:pt x="8764" y="4334"/>
                  </a:cubicBezTo>
                  <a:lnTo>
                    <a:pt x="8847" y="4275"/>
                  </a:lnTo>
                  <a:cubicBezTo>
                    <a:pt x="8835" y="4251"/>
                    <a:pt x="8812" y="4215"/>
                    <a:pt x="8788" y="4191"/>
                  </a:cubicBezTo>
                  <a:close/>
                  <a:moveTo>
                    <a:pt x="1394" y="4203"/>
                  </a:moveTo>
                  <a:lnTo>
                    <a:pt x="1334" y="4286"/>
                  </a:lnTo>
                  <a:lnTo>
                    <a:pt x="1418" y="4346"/>
                  </a:lnTo>
                  <a:lnTo>
                    <a:pt x="1477" y="4263"/>
                  </a:lnTo>
                  <a:lnTo>
                    <a:pt x="1394" y="4203"/>
                  </a:lnTo>
                  <a:close/>
                  <a:moveTo>
                    <a:pt x="1573" y="4322"/>
                  </a:moveTo>
                  <a:lnTo>
                    <a:pt x="1513" y="4405"/>
                  </a:lnTo>
                  <a:lnTo>
                    <a:pt x="1596" y="4465"/>
                  </a:lnTo>
                  <a:lnTo>
                    <a:pt x="1656" y="4370"/>
                  </a:lnTo>
                  <a:lnTo>
                    <a:pt x="1573" y="4322"/>
                  </a:lnTo>
                  <a:close/>
                  <a:moveTo>
                    <a:pt x="8919" y="4370"/>
                  </a:moveTo>
                  <a:lnTo>
                    <a:pt x="8823" y="4429"/>
                  </a:lnTo>
                  <a:cubicBezTo>
                    <a:pt x="8847" y="4453"/>
                    <a:pt x="8859" y="4477"/>
                    <a:pt x="8883" y="4513"/>
                  </a:cubicBezTo>
                  <a:lnTo>
                    <a:pt x="8978" y="4453"/>
                  </a:lnTo>
                  <a:cubicBezTo>
                    <a:pt x="8954" y="4429"/>
                    <a:pt x="8931" y="4394"/>
                    <a:pt x="8919" y="4370"/>
                  </a:cubicBezTo>
                  <a:close/>
                  <a:moveTo>
                    <a:pt x="1751" y="4429"/>
                  </a:moveTo>
                  <a:lnTo>
                    <a:pt x="1692" y="4525"/>
                  </a:lnTo>
                  <a:lnTo>
                    <a:pt x="1775" y="4584"/>
                  </a:lnTo>
                  <a:lnTo>
                    <a:pt x="1834" y="4489"/>
                  </a:lnTo>
                  <a:lnTo>
                    <a:pt x="1751" y="4429"/>
                  </a:lnTo>
                  <a:close/>
                  <a:moveTo>
                    <a:pt x="1918" y="4548"/>
                  </a:moveTo>
                  <a:lnTo>
                    <a:pt x="1870" y="4632"/>
                  </a:lnTo>
                  <a:lnTo>
                    <a:pt x="1954" y="4691"/>
                  </a:lnTo>
                  <a:lnTo>
                    <a:pt x="2013" y="4608"/>
                  </a:lnTo>
                  <a:lnTo>
                    <a:pt x="1918" y="4548"/>
                  </a:lnTo>
                  <a:close/>
                  <a:moveTo>
                    <a:pt x="9026" y="4548"/>
                  </a:moveTo>
                  <a:lnTo>
                    <a:pt x="8931" y="4596"/>
                  </a:lnTo>
                  <a:cubicBezTo>
                    <a:pt x="8954" y="4632"/>
                    <a:pt x="8966" y="4656"/>
                    <a:pt x="8978" y="4691"/>
                  </a:cubicBezTo>
                  <a:lnTo>
                    <a:pt x="9073" y="4644"/>
                  </a:lnTo>
                  <a:cubicBezTo>
                    <a:pt x="9062" y="4620"/>
                    <a:pt x="9050" y="4584"/>
                    <a:pt x="9026" y="4548"/>
                  </a:cubicBezTo>
                  <a:close/>
                  <a:moveTo>
                    <a:pt x="2108" y="4656"/>
                  </a:moveTo>
                  <a:lnTo>
                    <a:pt x="2049" y="4751"/>
                  </a:lnTo>
                  <a:lnTo>
                    <a:pt x="2144" y="4798"/>
                  </a:lnTo>
                  <a:lnTo>
                    <a:pt x="2192" y="4715"/>
                  </a:lnTo>
                  <a:lnTo>
                    <a:pt x="2108" y="4656"/>
                  </a:lnTo>
                  <a:close/>
                  <a:moveTo>
                    <a:pt x="9109" y="4751"/>
                  </a:moveTo>
                  <a:lnTo>
                    <a:pt x="9014" y="4786"/>
                  </a:lnTo>
                  <a:cubicBezTo>
                    <a:pt x="9026" y="4822"/>
                    <a:pt x="9026" y="4846"/>
                    <a:pt x="9038" y="4882"/>
                  </a:cubicBezTo>
                  <a:lnTo>
                    <a:pt x="9133" y="4858"/>
                  </a:lnTo>
                  <a:cubicBezTo>
                    <a:pt x="9133" y="4834"/>
                    <a:pt x="9121" y="4786"/>
                    <a:pt x="9109" y="4751"/>
                  </a:cubicBezTo>
                  <a:close/>
                  <a:moveTo>
                    <a:pt x="2287" y="4763"/>
                  </a:moveTo>
                  <a:lnTo>
                    <a:pt x="2227" y="4858"/>
                  </a:lnTo>
                  <a:lnTo>
                    <a:pt x="2323" y="4917"/>
                  </a:lnTo>
                  <a:lnTo>
                    <a:pt x="2370" y="4822"/>
                  </a:lnTo>
                  <a:lnTo>
                    <a:pt x="2287" y="4763"/>
                  </a:lnTo>
                  <a:close/>
                  <a:moveTo>
                    <a:pt x="2466" y="4870"/>
                  </a:moveTo>
                  <a:lnTo>
                    <a:pt x="2418" y="4965"/>
                  </a:lnTo>
                  <a:lnTo>
                    <a:pt x="2513" y="5013"/>
                  </a:lnTo>
                  <a:lnTo>
                    <a:pt x="2561" y="4929"/>
                  </a:lnTo>
                  <a:lnTo>
                    <a:pt x="2466" y="4870"/>
                  </a:lnTo>
                  <a:close/>
                  <a:moveTo>
                    <a:pt x="9157" y="4977"/>
                  </a:moveTo>
                  <a:lnTo>
                    <a:pt x="9050" y="4989"/>
                  </a:lnTo>
                  <a:cubicBezTo>
                    <a:pt x="9050" y="5013"/>
                    <a:pt x="9038" y="5048"/>
                    <a:pt x="9038" y="5072"/>
                  </a:cubicBezTo>
                  <a:lnTo>
                    <a:pt x="9145" y="5096"/>
                  </a:lnTo>
                  <a:cubicBezTo>
                    <a:pt x="9145" y="5060"/>
                    <a:pt x="9145" y="5025"/>
                    <a:pt x="9157" y="4989"/>
                  </a:cubicBezTo>
                  <a:lnTo>
                    <a:pt x="9157" y="4977"/>
                  </a:lnTo>
                  <a:close/>
                  <a:moveTo>
                    <a:pt x="2656" y="4977"/>
                  </a:moveTo>
                  <a:lnTo>
                    <a:pt x="2608" y="5060"/>
                  </a:lnTo>
                  <a:lnTo>
                    <a:pt x="2692" y="5120"/>
                  </a:lnTo>
                  <a:lnTo>
                    <a:pt x="2751" y="5025"/>
                  </a:lnTo>
                  <a:lnTo>
                    <a:pt x="2656" y="4977"/>
                  </a:lnTo>
                  <a:close/>
                  <a:moveTo>
                    <a:pt x="2835" y="5072"/>
                  </a:moveTo>
                  <a:lnTo>
                    <a:pt x="2787" y="5167"/>
                  </a:lnTo>
                  <a:lnTo>
                    <a:pt x="2882" y="5215"/>
                  </a:lnTo>
                  <a:lnTo>
                    <a:pt x="2930" y="5120"/>
                  </a:lnTo>
                  <a:lnTo>
                    <a:pt x="2835" y="5072"/>
                  </a:lnTo>
                  <a:close/>
                  <a:moveTo>
                    <a:pt x="3025" y="5167"/>
                  </a:moveTo>
                  <a:lnTo>
                    <a:pt x="2977" y="5263"/>
                  </a:lnTo>
                  <a:lnTo>
                    <a:pt x="3073" y="5310"/>
                  </a:lnTo>
                  <a:lnTo>
                    <a:pt x="3120" y="5215"/>
                  </a:lnTo>
                  <a:lnTo>
                    <a:pt x="3025" y="5167"/>
                  </a:lnTo>
                  <a:close/>
                  <a:moveTo>
                    <a:pt x="9014" y="5167"/>
                  </a:moveTo>
                  <a:cubicBezTo>
                    <a:pt x="9002" y="5191"/>
                    <a:pt x="8990" y="5227"/>
                    <a:pt x="8978" y="5251"/>
                  </a:cubicBezTo>
                  <a:lnTo>
                    <a:pt x="9062" y="5310"/>
                  </a:lnTo>
                  <a:cubicBezTo>
                    <a:pt x="9085" y="5275"/>
                    <a:pt x="9097" y="5239"/>
                    <a:pt x="9109" y="5203"/>
                  </a:cubicBezTo>
                  <a:lnTo>
                    <a:pt x="9014" y="5167"/>
                  </a:lnTo>
                  <a:close/>
                  <a:moveTo>
                    <a:pt x="3216" y="5263"/>
                  </a:moveTo>
                  <a:lnTo>
                    <a:pt x="3180" y="5358"/>
                  </a:lnTo>
                  <a:lnTo>
                    <a:pt x="3275" y="5394"/>
                  </a:lnTo>
                  <a:lnTo>
                    <a:pt x="3311" y="5298"/>
                  </a:lnTo>
                  <a:lnTo>
                    <a:pt x="3216" y="5263"/>
                  </a:lnTo>
                  <a:close/>
                  <a:moveTo>
                    <a:pt x="3406" y="5346"/>
                  </a:moveTo>
                  <a:lnTo>
                    <a:pt x="3370" y="5441"/>
                  </a:lnTo>
                  <a:cubicBezTo>
                    <a:pt x="3406" y="5453"/>
                    <a:pt x="3430" y="5477"/>
                    <a:pt x="3466" y="5489"/>
                  </a:cubicBezTo>
                  <a:lnTo>
                    <a:pt x="3513" y="5394"/>
                  </a:lnTo>
                  <a:cubicBezTo>
                    <a:pt x="3478" y="5370"/>
                    <a:pt x="3442" y="5358"/>
                    <a:pt x="3406" y="5346"/>
                  </a:cubicBezTo>
                  <a:close/>
                  <a:moveTo>
                    <a:pt x="8919" y="5334"/>
                  </a:moveTo>
                  <a:cubicBezTo>
                    <a:pt x="8895" y="5358"/>
                    <a:pt x="8871" y="5382"/>
                    <a:pt x="8847" y="5406"/>
                  </a:cubicBezTo>
                  <a:lnTo>
                    <a:pt x="8919" y="5489"/>
                  </a:lnTo>
                  <a:cubicBezTo>
                    <a:pt x="8954" y="5453"/>
                    <a:pt x="8978" y="5429"/>
                    <a:pt x="9002" y="5406"/>
                  </a:cubicBezTo>
                  <a:lnTo>
                    <a:pt x="8919" y="5334"/>
                  </a:lnTo>
                  <a:close/>
                  <a:moveTo>
                    <a:pt x="3609" y="5429"/>
                  </a:moveTo>
                  <a:lnTo>
                    <a:pt x="3561" y="5525"/>
                  </a:lnTo>
                  <a:lnTo>
                    <a:pt x="3668" y="5560"/>
                  </a:lnTo>
                  <a:lnTo>
                    <a:pt x="3704" y="5465"/>
                  </a:lnTo>
                  <a:lnTo>
                    <a:pt x="3609" y="5429"/>
                  </a:lnTo>
                  <a:close/>
                  <a:moveTo>
                    <a:pt x="8776" y="5477"/>
                  </a:moveTo>
                  <a:cubicBezTo>
                    <a:pt x="8752" y="5489"/>
                    <a:pt x="8716" y="5513"/>
                    <a:pt x="8692" y="5525"/>
                  </a:cubicBezTo>
                  <a:lnTo>
                    <a:pt x="8752" y="5620"/>
                  </a:lnTo>
                  <a:cubicBezTo>
                    <a:pt x="8776" y="5596"/>
                    <a:pt x="8812" y="5572"/>
                    <a:pt x="8835" y="5560"/>
                  </a:cubicBezTo>
                  <a:lnTo>
                    <a:pt x="8776" y="5477"/>
                  </a:lnTo>
                  <a:close/>
                  <a:moveTo>
                    <a:pt x="3799" y="5513"/>
                  </a:moveTo>
                  <a:lnTo>
                    <a:pt x="3763" y="5608"/>
                  </a:lnTo>
                  <a:lnTo>
                    <a:pt x="3859" y="5644"/>
                  </a:lnTo>
                  <a:lnTo>
                    <a:pt x="3894" y="5548"/>
                  </a:lnTo>
                  <a:lnTo>
                    <a:pt x="3799" y="5513"/>
                  </a:lnTo>
                  <a:close/>
                  <a:moveTo>
                    <a:pt x="4001" y="5584"/>
                  </a:moveTo>
                  <a:lnTo>
                    <a:pt x="3966" y="5679"/>
                  </a:lnTo>
                  <a:cubicBezTo>
                    <a:pt x="4001" y="5691"/>
                    <a:pt x="4025" y="5703"/>
                    <a:pt x="4061" y="5715"/>
                  </a:cubicBezTo>
                  <a:lnTo>
                    <a:pt x="4097" y="5620"/>
                  </a:lnTo>
                  <a:cubicBezTo>
                    <a:pt x="4061" y="5608"/>
                    <a:pt x="4037" y="5596"/>
                    <a:pt x="4001" y="5584"/>
                  </a:cubicBezTo>
                  <a:close/>
                  <a:moveTo>
                    <a:pt x="8597" y="5584"/>
                  </a:moveTo>
                  <a:cubicBezTo>
                    <a:pt x="8573" y="5596"/>
                    <a:pt x="8538" y="5620"/>
                    <a:pt x="8514" y="5632"/>
                  </a:cubicBezTo>
                  <a:lnTo>
                    <a:pt x="8562" y="5727"/>
                  </a:lnTo>
                  <a:cubicBezTo>
                    <a:pt x="8585" y="5715"/>
                    <a:pt x="8621" y="5691"/>
                    <a:pt x="8657" y="5679"/>
                  </a:cubicBezTo>
                  <a:lnTo>
                    <a:pt x="8597" y="5584"/>
                  </a:lnTo>
                  <a:close/>
                  <a:moveTo>
                    <a:pt x="4204" y="5656"/>
                  </a:moveTo>
                  <a:lnTo>
                    <a:pt x="4168" y="5751"/>
                  </a:lnTo>
                  <a:cubicBezTo>
                    <a:pt x="4204" y="5763"/>
                    <a:pt x="4228" y="5775"/>
                    <a:pt x="4263" y="5787"/>
                  </a:cubicBezTo>
                  <a:lnTo>
                    <a:pt x="4299" y="5679"/>
                  </a:lnTo>
                  <a:cubicBezTo>
                    <a:pt x="4263" y="5679"/>
                    <a:pt x="4228" y="5668"/>
                    <a:pt x="4204" y="5656"/>
                  </a:cubicBezTo>
                  <a:close/>
                  <a:moveTo>
                    <a:pt x="8419" y="5679"/>
                  </a:moveTo>
                  <a:cubicBezTo>
                    <a:pt x="8383" y="5691"/>
                    <a:pt x="8347" y="5703"/>
                    <a:pt x="8323" y="5715"/>
                  </a:cubicBezTo>
                  <a:lnTo>
                    <a:pt x="8359" y="5810"/>
                  </a:lnTo>
                  <a:cubicBezTo>
                    <a:pt x="8395" y="5799"/>
                    <a:pt x="8431" y="5787"/>
                    <a:pt x="8454" y="5775"/>
                  </a:cubicBezTo>
                  <a:lnTo>
                    <a:pt x="8419" y="5679"/>
                  </a:lnTo>
                  <a:close/>
                  <a:moveTo>
                    <a:pt x="4394" y="5715"/>
                  </a:moveTo>
                  <a:lnTo>
                    <a:pt x="4371" y="5810"/>
                  </a:lnTo>
                  <a:cubicBezTo>
                    <a:pt x="4406" y="5822"/>
                    <a:pt x="4430" y="5834"/>
                    <a:pt x="4466" y="5846"/>
                  </a:cubicBezTo>
                  <a:lnTo>
                    <a:pt x="4501" y="5751"/>
                  </a:lnTo>
                  <a:cubicBezTo>
                    <a:pt x="4466" y="5739"/>
                    <a:pt x="4430" y="5727"/>
                    <a:pt x="4394" y="5715"/>
                  </a:cubicBezTo>
                  <a:close/>
                  <a:moveTo>
                    <a:pt x="8228" y="5751"/>
                  </a:moveTo>
                  <a:cubicBezTo>
                    <a:pt x="8192" y="5763"/>
                    <a:pt x="8157" y="5775"/>
                    <a:pt x="8121" y="5787"/>
                  </a:cubicBezTo>
                  <a:lnTo>
                    <a:pt x="8157" y="5882"/>
                  </a:lnTo>
                  <a:cubicBezTo>
                    <a:pt x="8192" y="5870"/>
                    <a:pt x="8228" y="5858"/>
                    <a:pt x="8264" y="5846"/>
                  </a:cubicBezTo>
                  <a:lnTo>
                    <a:pt x="8228" y="5751"/>
                  </a:lnTo>
                  <a:close/>
                  <a:moveTo>
                    <a:pt x="4597" y="5775"/>
                  </a:moveTo>
                  <a:lnTo>
                    <a:pt x="4573" y="5882"/>
                  </a:lnTo>
                  <a:cubicBezTo>
                    <a:pt x="4609" y="5882"/>
                    <a:pt x="4644" y="5894"/>
                    <a:pt x="4680" y="5906"/>
                  </a:cubicBezTo>
                  <a:lnTo>
                    <a:pt x="4704" y="5799"/>
                  </a:lnTo>
                  <a:cubicBezTo>
                    <a:pt x="4668" y="5799"/>
                    <a:pt x="4632" y="5787"/>
                    <a:pt x="4597" y="5775"/>
                  </a:cubicBezTo>
                  <a:close/>
                  <a:moveTo>
                    <a:pt x="4799" y="5834"/>
                  </a:moveTo>
                  <a:lnTo>
                    <a:pt x="4775" y="5929"/>
                  </a:lnTo>
                  <a:cubicBezTo>
                    <a:pt x="4811" y="5941"/>
                    <a:pt x="4847" y="5953"/>
                    <a:pt x="4882" y="5953"/>
                  </a:cubicBezTo>
                  <a:lnTo>
                    <a:pt x="4906" y="5858"/>
                  </a:lnTo>
                  <a:cubicBezTo>
                    <a:pt x="4871" y="5846"/>
                    <a:pt x="4835" y="5834"/>
                    <a:pt x="4799" y="5834"/>
                  </a:cubicBezTo>
                  <a:close/>
                  <a:moveTo>
                    <a:pt x="8026" y="5810"/>
                  </a:moveTo>
                  <a:cubicBezTo>
                    <a:pt x="7990" y="5822"/>
                    <a:pt x="7954" y="5834"/>
                    <a:pt x="7919" y="5846"/>
                  </a:cubicBezTo>
                  <a:lnTo>
                    <a:pt x="7954" y="5953"/>
                  </a:lnTo>
                  <a:cubicBezTo>
                    <a:pt x="7990" y="5941"/>
                    <a:pt x="8014" y="5929"/>
                    <a:pt x="8050" y="5918"/>
                  </a:cubicBezTo>
                  <a:lnTo>
                    <a:pt x="8026" y="5810"/>
                  </a:lnTo>
                  <a:close/>
                  <a:moveTo>
                    <a:pt x="5013" y="5882"/>
                  </a:moveTo>
                  <a:lnTo>
                    <a:pt x="4990" y="5977"/>
                  </a:lnTo>
                  <a:cubicBezTo>
                    <a:pt x="5025" y="5989"/>
                    <a:pt x="5061" y="6001"/>
                    <a:pt x="5085" y="6001"/>
                  </a:cubicBezTo>
                  <a:lnTo>
                    <a:pt x="5109" y="5906"/>
                  </a:lnTo>
                  <a:lnTo>
                    <a:pt x="5013" y="5882"/>
                  </a:lnTo>
                  <a:close/>
                  <a:moveTo>
                    <a:pt x="7823" y="5870"/>
                  </a:moveTo>
                  <a:lnTo>
                    <a:pt x="7800" y="5882"/>
                  </a:lnTo>
                  <a:cubicBezTo>
                    <a:pt x="7764" y="5882"/>
                    <a:pt x="7740" y="5894"/>
                    <a:pt x="7716" y="5894"/>
                  </a:cubicBezTo>
                  <a:lnTo>
                    <a:pt x="7740" y="6001"/>
                  </a:lnTo>
                  <a:cubicBezTo>
                    <a:pt x="7764" y="5989"/>
                    <a:pt x="7800" y="5989"/>
                    <a:pt x="7823" y="5977"/>
                  </a:cubicBezTo>
                  <a:lnTo>
                    <a:pt x="7847" y="5977"/>
                  </a:lnTo>
                  <a:lnTo>
                    <a:pt x="7823" y="5870"/>
                  </a:lnTo>
                  <a:close/>
                  <a:moveTo>
                    <a:pt x="5216" y="5918"/>
                  </a:moveTo>
                  <a:lnTo>
                    <a:pt x="5192" y="6025"/>
                  </a:lnTo>
                  <a:cubicBezTo>
                    <a:pt x="5228" y="6037"/>
                    <a:pt x="5263" y="6037"/>
                    <a:pt x="5299" y="6049"/>
                  </a:cubicBezTo>
                  <a:lnTo>
                    <a:pt x="5323" y="5941"/>
                  </a:lnTo>
                  <a:cubicBezTo>
                    <a:pt x="5287" y="5941"/>
                    <a:pt x="5252" y="5929"/>
                    <a:pt x="5216" y="5918"/>
                  </a:cubicBezTo>
                  <a:close/>
                  <a:moveTo>
                    <a:pt x="7621" y="5918"/>
                  </a:moveTo>
                  <a:cubicBezTo>
                    <a:pt x="7585" y="5929"/>
                    <a:pt x="7549" y="5929"/>
                    <a:pt x="7514" y="5941"/>
                  </a:cubicBezTo>
                  <a:lnTo>
                    <a:pt x="7538" y="6049"/>
                  </a:lnTo>
                  <a:cubicBezTo>
                    <a:pt x="7573" y="6037"/>
                    <a:pt x="7609" y="6037"/>
                    <a:pt x="7633" y="6025"/>
                  </a:cubicBezTo>
                  <a:lnTo>
                    <a:pt x="7621" y="5918"/>
                  </a:lnTo>
                  <a:close/>
                  <a:moveTo>
                    <a:pt x="5418" y="5953"/>
                  </a:moveTo>
                  <a:lnTo>
                    <a:pt x="5406" y="6060"/>
                  </a:lnTo>
                  <a:cubicBezTo>
                    <a:pt x="5442" y="6072"/>
                    <a:pt x="5478" y="6072"/>
                    <a:pt x="5514" y="6084"/>
                  </a:cubicBezTo>
                  <a:lnTo>
                    <a:pt x="5525" y="5977"/>
                  </a:lnTo>
                  <a:cubicBezTo>
                    <a:pt x="5490" y="5965"/>
                    <a:pt x="5454" y="5965"/>
                    <a:pt x="5418" y="5953"/>
                  </a:cubicBezTo>
                  <a:close/>
                  <a:moveTo>
                    <a:pt x="7407" y="5965"/>
                  </a:moveTo>
                  <a:cubicBezTo>
                    <a:pt x="7371" y="5965"/>
                    <a:pt x="7335" y="5977"/>
                    <a:pt x="7311" y="5977"/>
                  </a:cubicBezTo>
                  <a:lnTo>
                    <a:pt x="7323" y="6084"/>
                  </a:lnTo>
                  <a:cubicBezTo>
                    <a:pt x="7359" y="6072"/>
                    <a:pt x="7395" y="6072"/>
                    <a:pt x="7430" y="6060"/>
                  </a:cubicBezTo>
                  <a:lnTo>
                    <a:pt x="7407" y="5965"/>
                  </a:lnTo>
                  <a:close/>
                  <a:moveTo>
                    <a:pt x="5633" y="5989"/>
                  </a:moveTo>
                  <a:lnTo>
                    <a:pt x="5621" y="6096"/>
                  </a:lnTo>
                  <a:cubicBezTo>
                    <a:pt x="5656" y="6096"/>
                    <a:pt x="5692" y="6108"/>
                    <a:pt x="5728" y="6108"/>
                  </a:cubicBezTo>
                  <a:lnTo>
                    <a:pt x="5740" y="6001"/>
                  </a:lnTo>
                  <a:cubicBezTo>
                    <a:pt x="5704" y="6001"/>
                    <a:pt x="5668" y="5989"/>
                    <a:pt x="5633" y="5989"/>
                  </a:cubicBezTo>
                  <a:close/>
                  <a:moveTo>
                    <a:pt x="7204" y="5989"/>
                  </a:moveTo>
                  <a:cubicBezTo>
                    <a:pt x="7168" y="6001"/>
                    <a:pt x="7133" y="6001"/>
                    <a:pt x="7097" y="6001"/>
                  </a:cubicBezTo>
                  <a:lnTo>
                    <a:pt x="7109" y="6108"/>
                  </a:lnTo>
                  <a:lnTo>
                    <a:pt x="7216" y="6096"/>
                  </a:lnTo>
                  <a:lnTo>
                    <a:pt x="7204" y="5989"/>
                  </a:lnTo>
                  <a:close/>
                  <a:moveTo>
                    <a:pt x="5835" y="6013"/>
                  </a:moveTo>
                  <a:lnTo>
                    <a:pt x="5835" y="6120"/>
                  </a:lnTo>
                  <a:cubicBezTo>
                    <a:pt x="5859" y="6120"/>
                    <a:pt x="5895" y="6120"/>
                    <a:pt x="5930" y="6132"/>
                  </a:cubicBezTo>
                  <a:lnTo>
                    <a:pt x="5942" y="6025"/>
                  </a:lnTo>
                  <a:cubicBezTo>
                    <a:pt x="5906" y="6013"/>
                    <a:pt x="5871" y="6013"/>
                    <a:pt x="5835" y="6013"/>
                  </a:cubicBezTo>
                  <a:close/>
                  <a:moveTo>
                    <a:pt x="6990" y="6013"/>
                  </a:moveTo>
                  <a:cubicBezTo>
                    <a:pt x="6954" y="6025"/>
                    <a:pt x="6918" y="6025"/>
                    <a:pt x="6883" y="6025"/>
                  </a:cubicBezTo>
                  <a:lnTo>
                    <a:pt x="6895" y="6132"/>
                  </a:lnTo>
                  <a:cubicBezTo>
                    <a:pt x="6930" y="6132"/>
                    <a:pt x="6966" y="6120"/>
                    <a:pt x="7002" y="6120"/>
                  </a:cubicBezTo>
                  <a:lnTo>
                    <a:pt x="6990" y="6013"/>
                  </a:lnTo>
                  <a:close/>
                  <a:moveTo>
                    <a:pt x="6049" y="6025"/>
                  </a:moveTo>
                  <a:lnTo>
                    <a:pt x="6049" y="6132"/>
                  </a:lnTo>
                  <a:cubicBezTo>
                    <a:pt x="6073" y="6132"/>
                    <a:pt x="6109" y="6144"/>
                    <a:pt x="6145" y="6144"/>
                  </a:cubicBezTo>
                  <a:lnTo>
                    <a:pt x="6156" y="6037"/>
                  </a:lnTo>
                  <a:cubicBezTo>
                    <a:pt x="6121" y="6037"/>
                    <a:pt x="6085" y="6037"/>
                    <a:pt x="6049" y="6025"/>
                  </a:cubicBezTo>
                  <a:close/>
                  <a:moveTo>
                    <a:pt x="6264" y="6037"/>
                  </a:moveTo>
                  <a:lnTo>
                    <a:pt x="6252" y="6144"/>
                  </a:lnTo>
                  <a:lnTo>
                    <a:pt x="6359" y="6144"/>
                  </a:lnTo>
                  <a:lnTo>
                    <a:pt x="6359" y="6049"/>
                  </a:lnTo>
                  <a:cubicBezTo>
                    <a:pt x="6323" y="6037"/>
                    <a:pt x="6287" y="6037"/>
                    <a:pt x="6264" y="6037"/>
                  </a:cubicBezTo>
                  <a:close/>
                  <a:moveTo>
                    <a:pt x="6573" y="6037"/>
                  </a:moveTo>
                  <a:cubicBezTo>
                    <a:pt x="6537" y="6049"/>
                    <a:pt x="6502" y="6049"/>
                    <a:pt x="6466" y="6049"/>
                  </a:cubicBezTo>
                  <a:lnTo>
                    <a:pt x="6466" y="6144"/>
                  </a:lnTo>
                  <a:lnTo>
                    <a:pt x="6573" y="6144"/>
                  </a:lnTo>
                  <a:lnTo>
                    <a:pt x="6573" y="6037"/>
                  </a:lnTo>
                  <a:close/>
                  <a:moveTo>
                    <a:pt x="6680" y="6037"/>
                  </a:moveTo>
                  <a:lnTo>
                    <a:pt x="6680" y="6144"/>
                  </a:lnTo>
                  <a:lnTo>
                    <a:pt x="6787" y="6144"/>
                  </a:lnTo>
                  <a:lnTo>
                    <a:pt x="6787" y="6037"/>
                  </a:lnTo>
                  <a:close/>
                </a:path>
              </a:pathLst>
            </a:custGeom>
            <a:solidFill>
              <a:srgbClr val="003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2"/>
            <p:cNvSpPr/>
            <p:nvPr/>
          </p:nvSpPr>
          <p:spPr>
            <a:xfrm>
              <a:off x="6489775" y="6933725"/>
              <a:ext cx="278350" cy="220000"/>
            </a:xfrm>
            <a:custGeom>
              <a:avLst/>
              <a:gdLst/>
              <a:ahLst/>
              <a:cxnLst/>
              <a:rect l="l" t="t" r="r" b="b"/>
              <a:pathLst>
                <a:path w="11134" h="8800" extrusionOk="0">
                  <a:moveTo>
                    <a:pt x="11098" y="1"/>
                  </a:moveTo>
                  <a:cubicBezTo>
                    <a:pt x="11074" y="1"/>
                    <a:pt x="8919" y="858"/>
                    <a:pt x="6716" y="2346"/>
                  </a:cubicBezTo>
                  <a:cubicBezTo>
                    <a:pt x="4716" y="3703"/>
                    <a:pt x="2275" y="5882"/>
                    <a:pt x="1930" y="8573"/>
                  </a:cubicBezTo>
                  <a:cubicBezTo>
                    <a:pt x="1573" y="8216"/>
                    <a:pt x="168" y="6668"/>
                    <a:pt x="537" y="5656"/>
                  </a:cubicBezTo>
                  <a:cubicBezTo>
                    <a:pt x="608" y="5454"/>
                    <a:pt x="703" y="5347"/>
                    <a:pt x="846" y="5335"/>
                  </a:cubicBezTo>
                  <a:cubicBezTo>
                    <a:pt x="857" y="5333"/>
                    <a:pt x="868" y="5333"/>
                    <a:pt x="879" y="5333"/>
                  </a:cubicBezTo>
                  <a:cubicBezTo>
                    <a:pt x="1079" y="5333"/>
                    <a:pt x="1346" y="5532"/>
                    <a:pt x="1549" y="5870"/>
                  </a:cubicBezTo>
                  <a:cubicBezTo>
                    <a:pt x="1858" y="6347"/>
                    <a:pt x="2025" y="7061"/>
                    <a:pt x="1715" y="7573"/>
                  </a:cubicBezTo>
                  <a:cubicBezTo>
                    <a:pt x="1682" y="7629"/>
                    <a:pt x="1617" y="7705"/>
                    <a:pt x="1561" y="7705"/>
                  </a:cubicBezTo>
                  <a:cubicBezTo>
                    <a:pt x="1557" y="7705"/>
                    <a:pt x="1553" y="7705"/>
                    <a:pt x="1549" y="7704"/>
                  </a:cubicBezTo>
                  <a:cubicBezTo>
                    <a:pt x="1346" y="7656"/>
                    <a:pt x="1180" y="6775"/>
                    <a:pt x="1096" y="6097"/>
                  </a:cubicBezTo>
                  <a:lnTo>
                    <a:pt x="1096" y="6097"/>
                  </a:lnTo>
                  <a:lnTo>
                    <a:pt x="1394" y="6656"/>
                  </a:lnTo>
                  <a:lnTo>
                    <a:pt x="1489" y="6609"/>
                  </a:lnTo>
                  <a:lnTo>
                    <a:pt x="942" y="5561"/>
                  </a:lnTo>
                  <a:lnTo>
                    <a:pt x="965" y="5823"/>
                  </a:lnTo>
                  <a:cubicBezTo>
                    <a:pt x="989" y="6144"/>
                    <a:pt x="1156" y="7716"/>
                    <a:pt x="1525" y="7811"/>
                  </a:cubicBezTo>
                  <a:cubicBezTo>
                    <a:pt x="1537" y="7814"/>
                    <a:pt x="1549" y="7816"/>
                    <a:pt x="1562" y="7816"/>
                  </a:cubicBezTo>
                  <a:cubicBezTo>
                    <a:pt x="1644" y="7816"/>
                    <a:pt x="1726" y="7747"/>
                    <a:pt x="1799" y="7633"/>
                  </a:cubicBezTo>
                  <a:cubicBezTo>
                    <a:pt x="2144" y="7073"/>
                    <a:pt x="1966" y="6323"/>
                    <a:pt x="1644" y="5811"/>
                  </a:cubicBezTo>
                  <a:cubicBezTo>
                    <a:pt x="1411" y="5445"/>
                    <a:pt x="1127" y="5224"/>
                    <a:pt x="887" y="5224"/>
                  </a:cubicBezTo>
                  <a:cubicBezTo>
                    <a:pt x="869" y="5224"/>
                    <a:pt x="852" y="5225"/>
                    <a:pt x="834" y="5227"/>
                  </a:cubicBezTo>
                  <a:cubicBezTo>
                    <a:pt x="715" y="5239"/>
                    <a:pt x="537" y="5311"/>
                    <a:pt x="430" y="5620"/>
                  </a:cubicBezTo>
                  <a:cubicBezTo>
                    <a:pt x="1" y="6835"/>
                    <a:pt x="1846" y="8645"/>
                    <a:pt x="1930" y="8728"/>
                  </a:cubicBezTo>
                  <a:lnTo>
                    <a:pt x="2013" y="8799"/>
                  </a:lnTo>
                  <a:lnTo>
                    <a:pt x="2013" y="8692"/>
                  </a:lnTo>
                  <a:cubicBezTo>
                    <a:pt x="2561" y="3513"/>
                    <a:pt x="11050" y="132"/>
                    <a:pt x="11133" y="96"/>
                  </a:cubicBezTo>
                  <a:lnTo>
                    <a:pt x="110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2"/>
            <p:cNvSpPr/>
            <p:nvPr/>
          </p:nvSpPr>
          <p:spPr>
            <a:xfrm>
              <a:off x="6961575" y="6900575"/>
              <a:ext cx="232200" cy="321600"/>
            </a:xfrm>
            <a:custGeom>
              <a:avLst/>
              <a:gdLst/>
              <a:ahLst/>
              <a:cxnLst/>
              <a:rect l="l" t="t" r="r" b="b"/>
              <a:pathLst>
                <a:path w="9288" h="12864" extrusionOk="0">
                  <a:moveTo>
                    <a:pt x="7789" y="0"/>
                  </a:moveTo>
                  <a:cubicBezTo>
                    <a:pt x="7473" y="0"/>
                    <a:pt x="7137" y="159"/>
                    <a:pt x="6787" y="481"/>
                  </a:cubicBezTo>
                  <a:cubicBezTo>
                    <a:pt x="6215" y="1005"/>
                    <a:pt x="6037" y="1886"/>
                    <a:pt x="5799" y="2994"/>
                  </a:cubicBezTo>
                  <a:cubicBezTo>
                    <a:pt x="5322" y="5303"/>
                    <a:pt x="4656" y="8458"/>
                    <a:pt x="36" y="11137"/>
                  </a:cubicBezTo>
                  <a:lnTo>
                    <a:pt x="0" y="11161"/>
                  </a:lnTo>
                  <a:lnTo>
                    <a:pt x="12" y="11197"/>
                  </a:lnTo>
                  <a:cubicBezTo>
                    <a:pt x="24" y="11221"/>
                    <a:pt x="822" y="12864"/>
                    <a:pt x="2715" y="12864"/>
                  </a:cubicBezTo>
                  <a:cubicBezTo>
                    <a:pt x="2810" y="12864"/>
                    <a:pt x="2906" y="12852"/>
                    <a:pt x="3013" y="12852"/>
                  </a:cubicBezTo>
                  <a:cubicBezTo>
                    <a:pt x="3596" y="12792"/>
                    <a:pt x="3775" y="12566"/>
                    <a:pt x="3810" y="12376"/>
                  </a:cubicBezTo>
                  <a:cubicBezTo>
                    <a:pt x="3906" y="11911"/>
                    <a:pt x="3370" y="11340"/>
                    <a:pt x="2810" y="11030"/>
                  </a:cubicBezTo>
                  <a:cubicBezTo>
                    <a:pt x="2480" y="10841"/>
                    <a:pt x="2158" y="10749"/>
                    <a:pt x="1869" y="10749"/>
                  </a:cubicBezTo>
                  <a:cubicBezTo>
                    <a:pt x="1576" y="10749"/>
                    <a:pt x="1318" y="10844"/>
                    <a:pt x="1120" y="11030"/>
                  </a:cubicBezTo>
                  <a:cubicBezTo>
                    <a:pt x="881" y="11256"/>
                    <a:pt x="798" y="11447"/>
                    <a:pt x="870" y="11614"/>
                  </a:cubicBezTo>
                  <a:cubicBezTo>
                    <a:pt x="1039" y="12004"/>
                    <a:pt x="2082" y="12068"/>
                    <a:pt x="2743" y="12068"/>
                  </a:cubicBezTo>
                  <a:cubicBezTo>
                    <a:pt x="3009" y="12068"/>
                    <a:pt x="3213" y="12058"/>
                    <a:pt x="3275" y="12054"/>
                  </a:cubicBezTo>
                  <a:lnTo>
                    <a:pt x="3537" y="12042"/>
                  </a:lnTo>
                  <a:lnTo>
                    <a:pt x="2048" y="11495"/>
                  </a:lnTo>
                  <a:lnTo>
                    <a:pt x="2013" y="11590"/>
                  </a:lnTo>
                  <a:lnTo>
                    <a:pt x="3001" y="11959"/>
                  </a:lnTo>
                  <a:cubicBezTo>
                    <a:pt x="2942" y="11960"/>
                    <a:pt x="2880" y="11960"/>
                    <a:pt x="2815" y="11960"/>
                  </a:cubicBezTo>
                  <a:cubicBezTo>
                    <a:pt x="2116" y="11960"/>
                    <a:pt x="1106" y="11893"/>
                    <a:pt x="965" y="11566"/>
                  </a:cubicBezTo>
                  <a:cubicBezTo>
                    <a:pt x="917" y="11459"/>
                    <a:pt x="989" y="11304"/>
                    <a:pt x="1191" y="11114"/>
                  </a:cubicBezTo>
                  <a:cubicBezTo>
                    <a:pt x="1370" y="10941"/>
                    <a:pt x="1608" y="10855"/>
                    <a:pt x="1879" y="10855"/>
                  </a:cubicBezTo>
                  <a:cubicBezTo>
                    <a:pt x="2149" y="10855"/>
                    <a:pt x="2453" y="10941"/>
                    <a:pt x="2763" y="11114"/>
                  </a:cubicBezTo>
                  <a:cubicBezTo>
                    <a:pt x="3370" y="11459"/>
                    <a:pt x="3787" y="11995"/>
                    <a:pt x="3703" y="12352"/>
                  </a:cubicBezTo>
                  <a:cubicBezTo>
                    <a:pt x="3656" y="12578"/>
                    <a:pt x="3417" y="12709"/>
                    <a:pt x="3001" y="12745"/>
                  </a:cubicBezTo>
                  <a:cubicBezTo>
                    <a:pt x="2900" y="12754"/>
                    <a:pt x="2803" y="12758"/>
                    <a:pt x="2708" y="12758"/>
                  </a:cubicBezTo>
                  <a:cubicBezTo>
                    <a:pt x="1063" y="12758"/>
                    <a:pt x="278" y="11456"/>
                    <a:pt x="131" y="11197"/>
                  </a:cubicBezTo>
                  <a:cubicBezTo>
                    <a:pt x="4751" y="8506"/>
                    <a:pt x="5418" y="5339"/>
                    <a:pt x="5906" y="3017"/>
                  </a:cubicBezTo>
                  <a:cubicBezTo>
                    <a:pt x="6132" y="1922"/>
                    <a:pt x="6311" y="1053"/>
                    <a:pt x="6858" y="565"/>
                  </a:cubicBezTo>
                  <a:cubicBezTo>
                    <a:pt x="7192" y="259"/>
                    <a:pt x="7503" y="112"/>
                    <a:pt x="7788" y="112"/>
                  </a:cubicBezTo>
                  <a:cubicBezTo>
                    <a:pt x="7869" y="112"/>
                    <a:pt x="7948" y="124"/>
                    <a:pt x="8025" y="148"/>
                  </a:cubicBezTo>
                  <a:cubicBezTo>
                    <a:pt x="8835" y="398"/>
                    <a:pt x="9180" y="1839"/>
                    <a:pt x="9192" y="1862"/>
                  </a:cubicBezTo>
                  <a:lnTo>
                    <a:pt x="9287" y="1839"/>
                  </a:lnTo>
                  <a:cubicBezTo>
                    <a:pt x="9275" y="1767"/>
                    <a:pt x="8918" y="303"/>
                    <a:pt x="8061" y="41"/>
                  </a:cubicBezTo>
                  <a:cubicBezTo>
                    <a:pt x="7972" y="14"/>
                    <a:pt x="7881" y="0"/>
                    <a:pt x="77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8" name="Google Shape;408;p22"/>
          <p:cNvGrpSpPr/>
          <p:nvPr/>
        </p:nvGrpSpPr>
        <p:grpSpPr>
          <a:xfrm>
            <a:off x="8138984" y="3638168"/>
            <a:ext cx="354062" cy="860711"/>
            <a:chOff x="10244955" y="3489518"/>
            <a:chExt cx="777988" cy="1891257"/>
          </a:xfrm>
        </p:grpSpPr>
        <p:sp>
          <p:nvSpPr>
            <p:cNvPr id="409" name="Google Shape;409;p22"/>
            <p:cNvSpPr/>
            <p:nvPr/>
          </p:nvSpPr>
          <p:spPr>
            <a:xfrm>
              <a:off x="10265104" y="5125057"/>
              <a:ext cx="77393" cy="255718"/>
            </a:xfrm>
            <a:custGeom>
              <a:avLst/>
              <a:gdLst/>
              <a:ahLst/>
              <a:cxnLst/>
              <a:rect l="l" t="t" r="r" b="b"/>
              <a:pathLst>
                <a:path w="822" h="2716" extrusionOk="0">
                  <a:moveTo>
                    <a:pt x="274" y="1"/>
                  </a:moveTo>
                  <a:lnTo>
                    <a:pt x="0" y="2715"/>
                  </a:lnTo>
                  <a:lnTo>
                    <a:pt x="822" y="120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2"/>
            <p:cNvSpPr/>
            <p:nvPr/>
          </p:nvSpPr>
          <p:spPr>
            <a:xfrm>
              <a:off x="10872676" y="5106038"/>
              <a:ext cx="150267" cy="222671"/>
            </a:xfrm>
            <a:custGeom>
              <a:avLst/>
              <a:gdLst/>
              <a:ahLst/>
              <a:cxnLst/>
              <a:rect l="l" t="t" r="r" b="b"/>
              <a:pathLst>
                <a:path w="1596" h="2365" extrusionOk="0">
                  <a:moveTo>
                    <a:pt x="1" y="0"/>
                  </a:moveTo>
                  <a:lnTo>
                    <a:pt x="774" y="2132"/>
                  </a:lnTo>
                  <a:cubicBezTo>
                    <a:pt x="774" y="2132"/>
                    <a:pt x="1105" y="2365"/>
                    <a:pt x="1391" y="2365"/>
                  </a:cubicBezTo>
                  <a:cubicBezTo>
                    <a:pt x="1464" y="2365"/>
                    <a:pt x="1535" y="2349"/>
                    <a:pt x="1596" y="2310"/>
                  </a:cubicBezTo>
                  <a:lnTo>
                    <a:pt x="5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2"/>
            <p:cNvSpPr/>
            <p:nvPr/>
          </p:nvSpPr>
          <p:spPr>
            <a:xfrm>
              <a:off x="10244955" y="4016401"/>
              <a:ext cx="738815" cy="1206282"/>
            </a:xfrm>
            <a:custGeom>
              <a:avLst/>
              <a:gdLst/>
              <a:ahLst/>
              <a:cxnLst/>
              <a:rect l="l" t="t" r="r" b="b"/>
              <a:pathLst>
                <a:path w="7847" h="12812" extrusionOk="0">
                  <a:moveTo>
                    <a:pt x="2881" y="1"/>
                  </a:moveTo>
                  <a:cubicBezTo>
                    <a:pt x="2131" y="1"/>
                    <a:pt x="1524" y="548"/>
                    <a:pt x="1524" y="1227"/>
                  </a:cubicBezTo>
                  <a:cubicBezTo>
                    <a:pt x="1524" y="1632"/>
                    <a:pt x="1750" y="1989"/>
                    <a:pt x="2096" y="2215"/>
                  </a:cubicBezTo>
                  <a:lnTo>
                    <a:pt x="0" y="12502"/>
                  </a:lnTo>
                  <a:lnTo>
                    <a:pt x="1214" y="12812"/>
                  </a:lnTo>
                  <a:lnTo>
                    <a:pt x="2703" y="2429"/>
                  </a:lnTo>
                  <a:cubicBezTo>
                    <a:pt x="2762" y="2441"/>
                    <a:pt x="2822" y="2441"/>
                    <a:pt x="2881" y="2441"/>
                  </a:cubicBezTo>
                  <a:cubicBezTo>
                    <a:pt x="2965" y="2441"/>
                    <a:pt x="3036" y="2429"/>
                    <a:pt x="3108" y="2417"/>
                  </a:cubicBezTo>
                  <a:lnTo>
                    <a:pt x="6394" y="12538"/>
                  </a:lnTo>
                  <a:lnTo>
                    <a:pt x="7846" y="11859"/>
                  </a:lnTo>
                  <a:lnTo>
                    <a:pt x="3822" y="2108"/>
                  </a:lnTo>
                  <a:cubicBezTo>
                    <a:pt x="4084" y="1882"/>
                    <a:pt x="4251" y="1572"/>
                    <a:pt x="4251" y="1227"/>
                  </a:cubicBezTo>
                  <a:cubicBezTo>
                    <a:pt x="4251" y="548"/>
                    <a:pt x="3643" y="1"/>
                    <a:pt x="2881" y="1"/>
                  </a:cubicBezTo>
                  <a:close/>
                </a:path>
              </a:pathLst>
            </a:custGeom>
            <a:solidFill>
              <a:srgbClr val="033342">
                <a:alpha val="7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2"/>
            <p:cNvSpPr/>
            <p:nvPr/>
          </p:nvSpPr>
          <p:spPr>
            <a:xfrm>
              <a:off x="10332330" y="3766423"/>
              <a:ext cx="385743" cy="396947"/>
            </a:xfrm>
            <a:custGeom>
              <a:avLst/>
              <a:gdLst/>
              <a:ahLst/>
              <a:cxnLst/>
              <a:rect l="l" t="t" r="r" b="b"/>
              <a:pathLst>
                <a:path w="4097" h="4216" extrusionOk="0">
                  <a:moveTo>
                    <a:pt x="3287" y="0"/>
                  </a:moveTo>
                  <a:lnTo>
                    <a:pt x="1" y="798"/>
                  </a:lnTo>
                  <a:lnTo>
                    <a:pt x="1" y="4215"/>
                  </a:lnTo>
                  <a:lnTo>
                    <a:pt x="4096" y="3525"/>
                  </a:lnTo>
                  <a:lnTo>
                    <a:pt x="32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10332330" y="3489518"/>
              <a:ext cx="208642" cy="301665"/>
            </a:xfrm>
            <a:custGeom>
              <a:avLst/>
              <a:gdLst/>
              <a:ahLst/>
              <a:cxnLst/>
              <a:rect l="l" t="t" r="r" b="b"/>
              <a:pathLst>
                <a:path w="2216" h="3204" extrusionOk="0">
                  <a:moveTo>
                    <a:pt x="1870" y="1"/>
                  </a:moveTo>
                  <a:lnTo>
                    <a:pt x="1" y="453"/>
                  </a:lnTo>
                  <a:lnTo>
                    <a:pt x="667" y="3203"/>
                  </a:lnTo>
                  <a:lnTo>
                    <a:pt x="2215" y="2810"/>
                  </a:lnTo>
                  <a:lnTo>
                    <a:pt x="18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2"/>
            <p:cNvSpPr/>
            <p:nvPr/>
          </p:nvSpPr>
          <p:spPr>
            <a:xfrm>
              <a:off x="10363777" y="3517576"/>
              <a:ext cx="136804" cy="250069"/>
            </a:xfrm>
            <a:custGeom>
              <a:avLst/>
              <a:gdLst/>
              <a:ahLst/>
              <a:cxnLst/>
              <a:rect l="l" t="t" r="r" b="b"/>
              <a:pathLst>
                <a:path w="1453" h="2656" extrusionOk="0">
                  <a:moveTo>
                    <a:pt x="1179" y="0"/>
                  </a:moveTo>
                  <a:lnTo>
                    <a:pt x="1072" y="12"/>
                  </a:lnTo>
                  <a:lnTo>
                    <a:pt x="1346" y="2358"/>
                  </a:lnTo>
                  <a:lnTo>
                    <a:pt x="1453" y="2346"/>
                  </a:lnTo>
                  <a:lnTo>
                    <a:pt x="1179" y="0"/>
                  </a:lnTo>
                  <a:close/>
                  <a:moveTo>
                    <a:pt x="584" y="155"/>
                  </a:moveTo>
                  <a:lnTo>
                    <a:pt x="476" y="179"/>
                  </a:lnTo>
                  <a:lnTo>
                    <a:pt x="929" y="2465"/>
                  </a:lnTo>
                  <a:lnTo>
                    <a:pt x="1036" y="2453"/>
                  </a:lnTo>
                  <a:lnTo>
                    <a:pt x="584" y="155"/>
                  </a:lnTo>
                  <a:close/>
                  <a:moveTo>
                    <a:pt x="107" y="155"/>
                  </a:moveTo>
                  <a:lnTo>
                    <a:pt x="0" y="179"/>
                  </a:lnTo>
                  <a:lnTo>
                    <a:pt x="607" y="2655"/>
                  </a:lnTo>
                  <a:lnTo>
                    <a:pt x="714" y="2632"/>
                  </a:lnTo>
                  <a:lnTo>
                    <a:pt x="107" y="155"/>
                  </a:lnTo>
                  <a:close/>
                </a:path>
              </a:pathLst>
            </a:custGeom>
            <a:solidFill>
              <a:srgbClr val="6BC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2"/>
            <p:cNvSpPr/>
            <p:nvPr/>
          </p:nvSpPr>
          <p:spPr>
            <a:xfrm>
              <a:off x="10482599" y="4150946"/>
              <a:ext cx="83043" cy="54985"/>
            </a:xfrm>
            <a:custGeom>
              <a:avLst/>
              <a:gdLst/>
              <a:ahLst/>
              <a:cxnLst/>
              <a:rect l="l" t="t" r="r" b="b"/>
              <a:pathLst>
                <a:path w="882" h="584" extrusionOk="0">
                  <a:moveTo>
                    <a:pt x="441" y="0"/>
                  </a:moveTo>
                  <a:cubicBezTo>
                    <a:pt x="191" y="0"/>
                    <a:pt x="0" y="131"/>
                    <a:pt x="0" y="298"/>
                  </a:cubicBezTo>
                  <a:cubicBezTo>
                    <a:pt x="0" y="453"/>
                    <a:pt x="191" y="584"/>
                    <a:pt x="441" y="584"/>
                  </a:cubicBezTo>
                  <a:cubicBezTo>
                    <a:pt x="679" y="584"/>
                    <a:pt x="881" y="453"/>
                    <a:pt x="881" y="298"/>
                  </a:cubicBezTo>
                  <a:cubicBezTo>
                    <a:pt x="881" y="131"/>
                    <a:pt x="679" y="0"/>
                    <a:pt x="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oogle Shape;417;p23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418" name="Google Shape;418;p23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9" name="Google Shape;419;p23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3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1" name="Google Shape;421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23"/>
          <p:cNvSpPr txBox="1">
            <a:spLocks noGrp="1"/>
          </p:cNvSpPr>
          <p:nvPr>
            <p:ph type="subTitle" idx="1"/>
          </p:nvPr>
        </p:nvSpPr>
        <p:spPr>
          <a:xfrm>
            <a:off x="1214585" y="2149201"/>
            <a:ext cx="21135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23"/>
          <p:cNvSpPr txBox="1">
            <a:spLocks noGrp="1"/>
          </p:cNvSpPr>
          <p:nvPr>
            <p:ph type="subTitle" idx="2"/>
          </p:nvPr>
        </p:nvSpPr>
        <p:spPr>
          <a:xfrm>
            <a:off x="3473150" y="2149201"/>
            <a:ext cx="21135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23"/>
          <p:cNvSpPr txBox="1">
            <a:spLocks noGrp="1"/>
          </p:cNvSpPr>
          <p:nvPr>
            <p:ph type="subTitle" idx="3"/>
          </p:nvPr>
        </p:nvSpPr>
        <p:spPr>
          <a:xfrm>
            <a:off x="1214585" y="3579425"/>
            <a:ext cx="21135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23"/>
          <p:cNvSpPr txBox="1">
            <a:spLocks noGrp="1"/>
          </p:cNvSpPr>
          <p:nvPr>
            <p:ph type="subTitle" idx="4"/>
          </p:nvPr>
        </p:nvSpPr>
        <p:spPr>
          <a:xfrm>
            <a:off x="3473150" y="3579425"/>
            <a:ext cx="21135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23"/>
          <p:cNvSpPr txBox="1">
            <a:spLocks noGrp="1"/>
          </p:cNvSpPr>
          <p:nvPr>
            <p:ph type="subTitle" idx="5"/>
          </p:nvPr>
        </p:nvSpPr>
        <p:spPr>
          <a:xfrm>
            <a:off x="5815915" y="2149201"/>
            <a:ext cx="21135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23"/>
          <p:cNvSpPr txBox="1">
            <a:spLocks noGrp="1"/>
          </p:cNvSpPr>
          <p:nvPr>
            <p:ph type="subTitle" idx="6"/>
          </p:nvPr>
        </p:nvSpPr>
        <p:spPr>
          <a:xfrm>
            <a:off x="5815915" y="3579425"/>
            <a:ext cx="21135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23"/>
          <p:cNvSpPr txBox="1">
            <a:spLocks noGrp="1"/>
          </p:cNvSpPr>
          <p:nvPr>
            <p:ph type="subTitle" idx="7"/>
          </p:nvPr>
        </p:nvSpPr>
        <p:spPr>
          <a:xfrm>
            <a:off x="1218735" y="1809000"/>
            <a:ext cx="21051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29" name="Google Shape;429;p23"/>
          <p:cNvSpPr txBox="1">
            <a:spLocks noGrp="1"/>
          </p:cNvSpPr>
          <p:nvPr>
            <p:ph type="subTitle" idx="8"/>
          </p:nvPr>
        </p:nvSpPr>
        <p:spPr>
          <a:xfrm>
            <a:off x="3477301" y="1809000"/>
            <a:ext cx="21051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30" name="Google Shape;430;p23"/>
          <p:cNvSpPr txBox="1">
            <a:spLocks noGrp="1"/>
          </p:cNvSpPr>
          <p:nvPr>
            <p:ph type="subTitle" idx="9"/>
          </p:nvPr>
        </p:nvSpPr>
        <p:spPr>
          <a:xfrm>
            <a:off x="5820066" y="1809000"/>
            <a:ext cx="21051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31" name="Google Shape;431;p23"/>
          <p:cNvSpPr txBox="1">
            <a:spLocks noGrp="1"/>
          </p:cNvSpPr>
          <p:nvPr>
            <p:ph type="subTitle" idx="13"/>
          </p:nvPr>
        </p:nvSpPr>
        <p:spPr>
          <a:xfrm>
            <a:off x="1218735" y="3239200"/>
            <a:ext cx="21051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32" name="Google Shape;432;p23"/>
          <p:cNvSpPr txBox="1">
            <a:spLocks noGrp="1"/>
          </p:cNvSpPr>
          <p:nvPr>
            <p:ph type="subTitle" idx="14"/>
          </p:nvPr>
        </p:nvSpPr>
        <p:spPr>
          <a:xfrm>
            <a:off x="3477301" y="3239200"/>
            <a:ext cx="21051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33" name="Google Shape;433;p23"/>
          <p:cNvSpPr txBox="1">
            <a:spLocks noGrp="1"/>
          </p:cNvSpPr>
          <p:nvPr>
            <p:ph type="subTitle" idx="15"/>
          </p:nvPr>
        </p:nvSpPr>
        <p:spPr>
          <a:xfrm>
            <a:off x="5820066" y="3239200"/>
            <a:ext cx="21051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434" name="Google Shape;434;p23"/>
          <p:cNvGrpSpPr/>
          <p:nvPr/>
        </p:nvGrpSpPr>
        <p:grpSpPr>
          <a:xfrm>
            <a:off x="8184461" y="4270512"/>
            <a:ext cx="705998" cy="695388"/>
            <a:chOff x="8184461" y="4270512"/>
            <a:chExt cx="705998" cy="695388"/>
          </a:xfrm>
        </p:grpSpPr>
        <p:sp>
          <p:nvSpPr>
            <p:cNvPr id="435" name="Google Shape;435;p23"/>
            <p:cNvSpPr/>
            <p:nvPr/>
          </p:nvSpPr>
          <p:spPr>
            <a:xfrm>
              <a:off x="8257125" y="4862400"/>
              <a:ext cx="5106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6" name="Google Shape;436;p23"/>
            <p:cNvGrpSpPr/>
            <p:nvPr/>
          </p:nvGrpSpPr>
          <p:grpSpPr>
            <a:xfrm>
              <a:off x="8184461" y="4270512"/>
              <a:ext cx="705998" cy="666982"/>
              <a:chOff x="1623700" y="6514438"/>
              <a:chExt cx="416150" cy="393175"/>
            </a:xfrm>
          </p:grpSpPr>
          <p:sp>
            <p:nvSpPr>
              <p:cNvPr id="437" name="Google Shape;437;p23"/>
              <p:cNvSpPr/>
              <p:nvPr/>
            </p:nvSpPr>
            <p:spPr>
              <a:xfrm>
                <a:off x="1748700" y="6514438"/>
                <a:ext cx="291150" cy="253050"/>
              </a:xfrm>
              <a:custGeom>
                <a:avLst/>
                <a:gdLst/>
                <a:ahLst/>
                <a:cxnLst/>
                <a:rect l="l" t="t" r="r" b="b"/>
                <a:pathLst>
                  <a:path w="11646" h="10122" extrusionOk="0">
                    <a:moveTo>
                      <a:pt x="5043" y="1"/>
                    </a:moveTo>
                    <a:cubicBezTo>
                      <a:pt x="2976" y="1"/>
                      <a:pt x="1171" y="1041"/>
                      <a:pt x="596" y="2763"/>
                    </a:cubicBezTo>
                    <a:cubicBezTo>
                      <a:pt x="1" y="4538"/>
                      <a:pt x="882" y="6514"/>
                      <a:pt x="2632" y="7752"/>
                    </a:cubicBezTo>
                    <a:lnTo>
                      <a:pt x="2227" y="8943"/>
                    </a:lnTo>
                    <a:lnTo>
                      <a:pt x="2811" y="9133"/>
                    </a:lnTo>
                    <a:lnTo>
                      <a:pt x="3156" y="8086"/>
                    </a:lnTo>
                    <a:cubicBezTo>
                      <a:pt x="3525" y="8300"/>
                      <a:pt x="3930" y="8478"/>
                      <a:pt x="4359" y="8621"/>
                    </a:cubicBezTo>
                    <a:cubicBezTo>
                      <a:pt x="4418" y="8645"/>
                      <a:pt x="4490" y="8669"/>
                      <a:pt x="4561" y="8693"/>
                    </a:cubicBezTo>
                    <a:lnTo>
                      <a:pt x="3692" y="9645"/>
                    </a:lnTo>
                    <a:lnTo>
                      <a:pt x="4359" y="10122"/>
                    </a:lnTo>
                    <a:lnTo>
                      <a:pt x="5192" y="8848"/>
                    </a:lnTo>
                    <a:cubicBezTo>
                      <a:pt x="5609" y="8929"/>
                      <a:pt x="6023" y="8969"/>
                      <a:pt x="6427" y="8969"/>
                    </a:cubicBezTo>
                    <a:cubicBezTo>
                      <a:pt x="8501" y="8969"/>
                      <a:pt x="10305" y="7928"/>
                      <a:pt x="10883" y="6204"/>
                    </a:cubicBezTo>
                    <a:cubicBezTo>
                      <a:pt x="11645" y="3918"/>
                      <a:pt x="9967" y="1299"/>
                      <a:pt x="7121" y="347"/>
                    </a:cubicBezTo>
                    <a:cubicBezTo>
                      <a:pt x="6423" y="112"/>
                      <a:pt x="5719" y="1"/>
                      <a:pt x="50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23"/>
              <p:cNvSpPr/>
              <p:nvPr/>
            </p:nvSpPr>
            <p:spPr>
              <a:xfrm>
                <a:off x="1623700" y="6722188"/>
                <a:ext cx="251550" cy="185425"/>
              </a:xfrm>
              <a:custGeom>
                <a:avLst/>
                <a:gdLst/>
                <a:ahLst/>
                <a:cxnLst/>
                <a:rect l="l" t="t" r="r" b="b"/>
                <a:pathLst>
                  <a:path w="10062" h="7417" extrusionOk="0">
                    <a:moveTo>
                      <a:pt x="5711" y="0"/>
                    </a:moveTo>
                    <a:cubicBezTo>
                      <a:pt x="5372" y="0"/>
                      <a:pt x="5008" y="23"/>
                      <a:pt x="4620" y="73"/>
                    </a:cubicBezTo>
                    <a:cubicBezTo>
                      <a:pt x="560" y="597"/>
                      <a:pt x="0" y="4145"/>
                      <a:pt x="0" y="4145"/>
                    </a:cubicBezTo>
                    <a:lnTo>
                      <a:pt x="631" y="6395"/>
                    </a:lnTo>
                    <a:cubicBezTo>
                      <a:pt x="631" y="6395"/>
                      <a:pt x="2005" y="7416"/>
                      <a:pt x="4122" y="7416"/>
                    </a:cubicBezTo>
                    <a:cubicBezTo>
                      <a:pt x="5756" y="7416"/>
                      <a:pt x="7832" y="6809"/>
                      <a:pt x="10061" y="4657"/>
                    </a:cubicBezTo>
                    <a:lnTo>
                      <a:pt x="9990" y="2026"/>
                    </a:lnTo>
                    <a:cubicBezTo>
                      <a:pt x="9990" y="2026"/>
                      <a:pt x="8919" y="0"/>
                      <a:pt x="57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23"/>
              <p:cNvSpPr/>
              <p:nvPr/>
            </p:nvSpPr>
            <p:spPr>
              <a:xfrm>
                <a:off x="1634700" y="6733238"/>
                <a:ext cx="22745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9098" h="5030" extrusionOk="0">
                    <a:moveTo>
                      <a:pt x="5107" y="0"/>
                    </a:moveTo>
                    <a:cubicBezTo>
                      <a:pt x="4824" y="0"/>
                      <a:pt x="4523" y="19"/>
                      <a:pt x="4204" y="60"/>
                    </a:cubicBezTo>
                    <a:cubicBezTo>
                      <a:pt x="584" y="536"/>
                      <a:pt x="1" y="3846"/>
                      <a:pt x="1" y="3846"/>
                    </a:cubicBezTo>
                    <a:cubicBezTo>
                      <a:pt x="1" y="3846"/>
                      <a:pt x="1876" y="5029"/>
                      <a:pt x="4104" y="5029"/>
                    </a:cubicBezTo>
                    <a:cubicBezTo>
                      <a:pt x="5785" y="5029"/>
                      <a:pt x="7668" y="4355"/>
                      <a:pt x="9097" y="1989"/>
                    </a:cubicBezTo>
                    <a:cubicBezTo>
                      <a:pt x="9097" y="1989"/>
                      <a:pt x="8029" y="0"/>
                      <a:pt x="51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23"/>
              <p:cNvSpPr/>
              <p:nvPr/>
            </p:nvSpPr>
            <p:spPr>
              <a:xfrm>
                <a:off x="1731150" y="6749613"/>
                <a:ext cx="8217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2170" extrusionOk="0">
                    <a:moveTo>
                      <a:pt x="3287" y="0"/>
                    </a:moveTo>
                    <a:lnTo>
                      <a:pt x="1132" y="893"/>
                    </a:lnTo>
                    <a:lnTo>
                      <a:pt x="1072" y="1488"/>
                    </a:lnTo>
                    <a:lnTo>
                      <a:pt x="1929" y="1560"/>
                    </a:lnTo>
                    <a:lnTo>
                      <a:pt x="3287" y="0"/>
                    </a:lnTo>
                    <a:close/>
                    <a:moveTo>
                      <a:pt x="377" y="1486"/>
                    </a:moveTo>
                    <a:cubicBezTo>
                      <a:pt x="212" y="1486"/>
                      <a:pt x="89" y="1537"/>
                      <a:pt x="60" y="1631"/>
                    </a:cubicBezTo>
                    <a:cubicBezTo>
                      <a:pt x="1" y="1786"/>
                      <a:pt x="215" y="2000"/>
                      <a:pt x="536" y="2108"/>
                    </a:cubicBezTo>
                    <a:cubicBezTo>
                      <a:pt x="661" y="2149"/>
                      <a:pt x="782" y="2169"/>
                      <a:pt x="887" y="2169"/>
                    </a:cubicBezTo>
                    <a:cubicBezTo>
                      <a:pt x="1053" y="2169"/>
                      <a:pt x="1178" y="2119"/>
                      <a:pt x="1215" y="2024"/>
                    </a:cubicBezTo>
                    <a:cubicBezTo>
                      <a:pt x="1263" y="1869"/>
                      <a:pt x="1048" y="1655"/>
                      <a:pt x="727" y="1548"/>
                    </a:cubicBezTo>
                    <a:cubicBezTo>
                      <a:pt x="602" y="1506"/>
                      <a:pt x="481" y="1486"/>
                      <a:pt x="377" y="148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23"/>
              <p:cNvSpPr/>
              <p:nvPr/>
            </p:nvSpPr>
            <p:spPr>
              <a:xfrm>
                <a:off x="1688300" y="6757338"/>
                <a:ext cx="113125" cy="78025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3121" extrusionOk="0">
                    <a:moveTo>
                      <a:pt x="0" y="1"/>
                    </a:moveTo>
                    <a:lnTo>
                      <a:pt x="1203" y="1382"/>
                    </a:lnTo>
                    <a:lnTo>
                      <a:pt x="1691" y="1299"/>
                    </a:lnTo>
                    <a:lnTo>
                      <a:pt x="1607" y="870"/>
                    </a:lnTo>
                    <a:lnTo>
                      <a:pt x="0" y="1"/>
                    </a:lnTo>
                    <a:close/>
                    <a:moveTo>
                      <a:pt x="3358" y="1822"/>
                    </a:moveTo>
                    <a:lnTo>
                      <a:pt x="2858" y="1918"/>
                    </a:lnTo>
                    <a:lnTo>
                      <a:pt x="3012" y="2370"/>
                    </a:lnTo>
                    <a:lnTo>
                      <a:pt x="4524" y="3013"/>
                    </a:lnTo>
                    <a:lnTo>
                      <a:pt x="3358" y="1822"/>
                    </a:lnTo>
                    <a:close/>
                    <a:moveTo>
                      <a:pt x="1369" y="1715"/>
                    </a:moveTo>
                    <a:lnTo>
                      <a:pt x="167" y="3120"/>
                    </a:lnTo>
                    <a:lnTo>
                      <a:pt x="1965" y="2156"/>
                    </a:lnTo>
                    <a:lnTo>
                      <a:pt x="1893" y="1787"/>
                    </a:lnTo>
                    <a:lnTo>
                      <a:pt x="1369" y="171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23"/>
              <p:cNvSpPr/>
              <p:nvPr/>
            </p:nvSpPr>
            <p:spPr>
              <a:xfrm>
                <a:off x="1668650" y="6739313"/>
                <a:ext cx="169375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6775" h="4318" extrusionOk="0">
                    <a:moveTo>
                      <a:pt x="3689" y="0"/>
                    </a:moveTo>
                    <a:cubicBezTo>
                      <a:pt x="2372" y="0"/>
                      <a:pt x="1374" y="547"/>
                      <a:pt x="1358" y="555"/>
                    </a:cubicBezTo>
                    <a:lnTo>
                      <a:pt x="1417" y="650"/>
                    </a:lnTo>
                    <a:cubicBezTo>
                      <a:pt x="1425" y="650"/>
                      <a:pt x="2398" y="117"/>
                      <a:pt x="3685" y="117"/>
                    </a:cubicBezTo>
                    <a:cubicBezTo>
                      <a:pt x="4213" y="117"/>
                      <a:pt x="4793" y="207"/>
                      <a:pt x="5382" y="460"/>
                    </a:cubicBezTo>
                    <a:lnTo>
                      <a:pt x="5429" y="353"/>
                    </a:lnTo>
                    <a:cubicBezTo>
                      <a:pt x="4826" y="92"/>
                      <a:pt x="4230" y="0"/>
                      <a:pt x="3689" y="0"/>
                    </a:cubicBezTo>
                    <a:close/>
                    <a:moveTo>
                      <a:pt x="5846" y="615"/>
                    </a:moveTo>
                    <a:lnTo>
                      <a:pt x="5799" y="722"/>
                    </a:lnTo>
                    <a:cubicBezTo>
                      <a:pt x="6251" y="936"/>
                      <a:pt x="6501" y="1210"/>
                      <a:pt x="6537" y="1543"/>
                    </a:cubicBezTo>
                    <a:cubicBezTo>
                      <a:pt x="6644" y="2377"/>
                      <a:pt x="5489" y="3341"/>
                      <a:pt x="5477" y="3353"/>
                    </a:cubicBezTo>
                    <a:lnTo>
                      <a:pt x="5549" y="3448"/>
                    </a:lnTo>
                    <a:cubicBezTo>
                      <a:pt x="5596" y="3401"/>
                      <a:pt x="6775" y="2424"/>
                      <a:pt x="6656" y="1531"/>
                    </a:cubicBezTo>
                    <a:cubicBezTo>
                      <a:pt x="6608" y="1150"/>
                      <a:pt x="6334" y="841"/>
                      <a:pt x="5846" y="615"/>
                    </a:cubicBezTo>
                    <a:close/>
                    <a:moveTo>
                      <a:pt x="655" y="1138"/>
                    </a:moveTo>
                    <a:cubicBezTo>
                      <a:pt x="631" y="1162"/>
                      <a:pt x="0" y="1817"/>
                      <a:pt x="48" y="2603"/>
                    </a:cubicBezTo>
                    <a:cubicBezTo>
                      <a:pt x="72" y="3020"/>
                      <a:pt x="274" y="3389"/>
                      <a:pt x="667" y="3710"/>
                    </a:cubicBezTo>
                    <a:lnTo>
                      <a:pt x="738" y="3615"/>
                    </a:lnTo>
                    <a:cubicBezTo>
                      <a:pt x="381" y="3317"/>
                      <a:pt x="179" y="2972"/>
                      <a:pt x="167" y="2591"/>
                    </a:cubicBezTo>
                    <a:cubicBezTo>
                      <a:pt x="119" y="1865"/>
                      <a:pt x="726" y="1222"/>
                      <a:pt x="738" y="1222"/>
                    </a:cubicBezTo>
                    <a:lnTo>
                      <a:pt x="655" y="1138"/>
                    </a:lnTo>
                    <a:close/>
                    <a:moveTo>
                      <a:pt x="4882" y="3782"/>
                    </a:moveTo>
                    <a:cubicBezTo>
                      <a:pt x="4344" y="4105"/>
                      <a:pt x="3718" y="4205"/>
                      <a:pt x="3148" y="4205"/>
                    </a:cubicBezTo>
                    <a:cubicBezTo>
                      <a:pt x="2228" y="4205"/>
                      <a:pt x="1456" y="3944"/>
                      <a:pt x="1441" y="3936"/>
                    </a:cubicBezTo>
                    <a:lnTo>
                      <a:pt x="1405" y="4044"/>
                    </a:lnTo>
                    <a:cubicBezTo>
                      <a:pt x="1417" y="4055"/>
                      <a:pt x="2203" y="4317"/>
                      <a:pt x="3143" y="4317"/>
                    </a:cubicBezTo>
                    <a:cubicBezTo>
                      <a:pt x="3727" y="4317"/>
                      <a:pt x="4382" y="4222"/>
                      <a:pt x="4941" y="3877"/>
                    </a:cubicBezTo>
                    <a:lnTo>
                      <a:pt x="4882" y="378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23"/>
              <p:cNvSpPr/>
              <p:nvPr/>
            </p:nvSpPr>
            <p:spPr>
              <a:xfrm>
                <a:off x="1624875" y="6771038"/>
                <a:ext cx="24740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9896" h="3549" extrusionOk="0">
                    <a:moveTo>
                      <a:pt x="9788" y="0"/>
                    </a:moveTo>
                    <a:cubicBezTo>
                      <a:pt x="8800" y="1751"/>
                      <a:pt x="7478" y="2846"/>
                      <a:pt x="5871" y="3251"/>
                    </a:cubicBezTo>
                    <a:cubicBezTo>
                      <a:pt x="5376" y="3377"/>
                      <a:pt x="4881" y="3430"/>
                      <a:pt x="4401" y="3430"/>
                    </a:cubicBezTo>
                    <a:cubicBezTo>
                      <a:pt x="2075" y="3430"/>
                      <a:pt x="90" y="2199"/>
                      <a:pt x="61" y="2179"/>
                    </a:cubicBezTo>
                    <a:lnTo>
                      <a:pt x="1" y="2286"/>
                    </a:lnTo>
                    <a:cubicBezTo>
                      <a:pt x="25" y="2298"/>
                      <a:pt x="2049" y="3548"/>
                      <a:pt x="4418" y="3548"/>
                    </a:cubicBezTo>
                    <a:cubicBezTo>
                      <a:pt x="4906" y="3548"/>
                      <a:pt x="5406" y="3489"/>
                      <a:pt x="5906" y="3370"/>
                    </a:cubicBezTo>
                    <a:cubicBezTo>
                      <a:pt x="7538" y="2953"/>
                      <a:pt x="8883" y="1846"/>
                      <a:pt x="9895" y="60"/>
                    </a:cubicBezTo>
                    <a:lnTo>
                      <a:pt x="9788" y="0"/>
                    </a:lnTo>
                    <a:close/>
                  </a:path>
                </a:pathLst>
              </a:custGeom>
              <a:solidFill>
                <a:srgbClr val="FFB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23"/>
              <p:cNvSpPr/>
              <p:nvPr/>
            </p:nvSpPr>
            <p:spPr>
              <a:xfrm>
                <a:off x="1643925" y="6857813"/>
                <a:ext cx="30100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787" extrusionOk="0">
                    <a:moveTo>
                      <a:pt x="460" y="0"/>
                    </a:moveTo>
                    <a:cubicBezTo>
                      <a:pt x="268" y="0"/>
                      <a:pt x="111" y="78"/>
                      <a:pt x="61" y="220"/>
                    </a:cubicBezTo>
                    <a:cubicBezTo>
                      <a:pt x="1" y="411"/>
                      <a:pt x="191" y="649"/>
                      <a:pt x="489" y="744"/>
                    </a:cubicBezTo>
                    <a:cubicBezTo>
                      <a:pt x="574" y="773"/>
                      <a:pt x="661" y="786"/>
                      <a:pt x="741" y="786"/>
                    </a:cubicBezTo>
                    <a:cubicBezTo>
                      <a:pt x="931" y="786"/>
                      <a:pt x="1090" y="711"/>
                      <a:pt x="1132" y="578"/>
                    </a:cubicBezTo>
                    <a:cubicBezTo>
                      <a:pt x="1204" y="387"/>
                      <a:pt x="1013" y="149"/>
                      <a:pt x="715" y="42"/>
                    </a:cubicBezTo>
                    <a:cubicBezTo>
                      <a:pt x="628" y="14"/>
                      <a:pt x="541" y="0"/>
                      <a:pt x="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23"/>
              <p:cNvSpPr/>
              <p:nvPr/>
            </p:nvSpPr>
            <p:spPr>
              <a:xfrm>
                <a:off x="1696025" y="6871588"/>
                <a:ext cx="253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648" extrusionOk="0">
                    <a:moveTo>
                      <a:pt x="377" y="1"/>
                    </a:moveTo>
                    <a:cubicBezTo>
                      <a:pt x="216" y="1"/>
                      <a:pt x="89" y="62"/>
                      <a:pt x="48" y="169"/>
                    </a:cubicBezTo>
                    <a:cubicBezTo>
                      <a:pt x="1" y="324"/>
                      <a:pt x="155" y="527"/>
                      <a:pt x="417" y="610"/>
                    </a:cubicBezTo>
                    <a:cubicBezTo>
                      <a:pt x="494" y="636"/>
                      <a:pt x="571" y="648"/>
                      <a:pt x="642" y="648"/>
                    </a:cubicBezTo>
                    <a:cubicBezTo>
                      <a:pt x="802" y="648"/>
                      <a:pt x="932" y="586"/>
                      <a:pt x="965" y="479"/>
                    </a:cubicBezTo>
                    <a:cubicBezTo>
                      <a:pt x="1013" y="324"/>
                      <a:pt x="858" y="122"/>
                      <a:pt x="608" y="38"/>
                    </a:cubicBezTo>
                    <a:cubicBezTo>
                      <a:pt x="527" y="13"/>
                      <a:pt x="449" y="1"/>
                      <a:pt x="3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23"/>
              <p:cNvSpPr/>
              <p:nvPr/>
            </p:nvSpPr>
            <p:spPr>
              <a:xfrm>
                <a:off x="1752575" y="6870788"/>
                <a:ext cx="27125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720" extrusionOk="0">
                    <a:moveTo>
                      <a:pt x="427" y="0"/>
                    </a:moveTo>
                    <a:cubicBezTo>
                      <a:pt x="250" y="0"/>
                      <a:pt x="103" y="73"/>
                      <a:pt x="60" y="201"/>
                    </a:cubicBezTo>
                    <a:cubicBezTo>
                      <a:pt x="1" y="380"/>
                      <a:pt x="167" y="594"/>
                      <a:pt x="429" y="678"/>
                    </a:cubicBezTo>
                    <a:cubicBezTo>
                      <a:pt x="512" y="706"/>
                      <a:pt x="594" y="720"/>
                      <a:pt x="669" y="720"/>
                    </a:cubicBezTo>
                    <a:cubicBezTo>
                      <a:pt x="843" y="720"/>
                      <a:pt x="983" y="648"/>
                      <a:pt x="1025" y="523"/>
                    </a:cubicBezTo>
                    <a:cubicBezTo>
                      <a:pt x="1084" y="344"/>
                      <a:pt x="918" y="130"/>
                      <a:pt x="644" y="35"/>
                    </a:cubicBezTo>
                    <a:cubicBezTo>
                      <a:pt x="570" y="11"/>
                      <a:pt x="496" y="0"/>
                      <a:pt x="4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23"/>
              <p:cNvSpPr/>
              <p:nvPr/>
            </p:nvSpPr>
            <p:spPr>
              <a:xfrm>
                <a:off x="1804675" y="6855538"/>
                <a:ext cx="18775" cy="1260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504" extrusionOk="0">
                    <a:moveTo>
                      <a:pt x="300" y="0"/>
                    </a:moveTo>
                    <a:cubicBezTo>
                      <a:pt x="178" y="0"/>
                      <a:pt x="73" y="51"/>
                      <a:pt x="48" y="145"/>
                    </a:cubicBezTo>
                    <a:cubicBezTo>
                      <a:pt x="0" y="264"/>
                      <a:pt x="119" y="419"/>
                      <a:pt x="298" y="478"/>
                    </a:cubicBezTo>
                    <a:cubicBezTo>
                      <a:pt x="353" y="495"/>
                      <a:pt x="406" y="503"/>
                      <a:pt x="456" y="503"/>
                    </a:cubicBezTo>
                    <a:cubicBezTo>
                      <a:pt x="580" y="503"/>
                      <a:pt x="681" y="452"/>
                      <a:pt x="715" y="359"/>
                    </a:cubicBezTo>
                    <a:cubicBezTo>
                      <a:pt x="750" y="240"/>
                      <a:pt x="643" y="85"/>
                      <a:pt x="453" y="26"/>
                    </a:cubicBezTo>
                    <a:cubicBezTo>
                      <a:pt x="402" y="9"/>
                      <a:pt x="349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23"/>
              <p:cNvSpPr/>
              <p:nvPr/>
            </p:nvSpPr>
            <p:spPr>
              <a:xfrm>
                <a:off x="1838300" y="6828688"/>
                <a:ext cx="22050" cy="162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651" extrusionOk="0">
                    <a:moveTo>
                      <a:pt x="371" y="0"/>
                    </a:moveTo>
                    <a:cubicBezTo>
                      <a:pt x="221" y="0"/>
                      <a:pt x="92" y="72"/>
                      <a:pt x="48" y="195"/>
                    </a:cubicBezTo>
                    <a:cubicBezTo>
                      <a:pt x="1" y="361"/>
                      <a:pt x="120" y="552"/>
                      <a:pt x="334" y="623"/>
                    </a:cubicBezTo>
                    <a:cubicBezTo>
                      <a:pt x="390" y="642"/>
                      <a:pt x="446" y="651"/>
                      <a:pt x="499" y="651"/>
                    </a:cubicBezTo>
                    <a:cubicBezTo>
                      <a:pt x="650" y="651"/>
                      <a:pt x="778" y="580"/>
                      <a:pt x="822" y="457"/>
                    </a:cubicBezTo>
                    <a:cubicBezTo>
                      <a:pt x="882" y="290"/>
                      <a:pt x="751" y="99"/>
                      <a:pt x="537" y="28"/>
                    </a:cubicBezTo>
                    <a:cubicBezTo>
                      <a:pt x="481" y="9"/>
                      <a:pt x="424" y="0"/>
                      <a:pt x="3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23"/>
              <p:cNvSpPr/>
              <p:nvPr/>
            </p:nvSpPr>
            <p:spPr>
              <a:xfrm>
                <a:off x="1847825" y="6523088"/>
                <a:ext cx="175950" cy="216725"/>
              </a:xfrm>
              <a:custGeom>
                <a:avLst/>
                <a:gdLst/>
                <a:ahLst/>
                <a:cxnLst/>
                <a:rect l="l" t="t" r="r" b="b"/>
                <a:pathLst>
                  <a:path w="7038" h="8669" extrusionOk="0">
                    <a:moveTo>
                      <a:pt x="3037" y="1"/>
                    </a:moveTo>
                    <a:lnTo>
                      <a:pt x="2977" y="108"/>
                    </a:lnTo>
                    <a:cubicBezTo>
                      <a:pt x="5156" y="1286"/>
                      <a:pt x="6275" y="3525"/>
                      <a:pt x="5644" y="5430"/>
                    </a:cubicBezTo>
                    <a:cubicBezTo>
                      <a:pt x="5076" y="7115"/>
                      <a:pt x="3321" y="8158"/>
                      <a:pt x="1248" y="8158"/>
                    </a:cubicBezTo>
                    <a:cubicBezTo>
                      <a:pt x="846" y="8158"/>
                      <a:pt x="432" y="8118"/>
                      <a:pt x="13" y="8037"/>
                    </a:cubicBezTo>
                    <a:lnTo>
                      <a:pt x="1" y="8144"/>
                    </a:lnTo>
                    <a:cubicBezTo>
                      <a:pt x="429" y="8240"/>
                      <a:pt x="858" y="8275"/>
                      <a:pt x="1263" y="8275"/>
                    </a:cubicBezTo>
                    <a:cubicBezTo>
                      <a:pt x="1406" y="8275"/>
                      <a:pt x="1537" y="8275"/>
                      <a:pt x="1668" y="8263"/>
                    </a:cubicBezTo>
                    <a:lnTo>
                      <a:pt x="2311" y="8668"/>
                    </a:lnTo>
                    <a:lnTo>
                      <a:pt x="2370" y="8573"/>
                    </a:lnTo>
                    <a:lnTo>
                      <a:pt x="1858" y="8252"/>
                    </a:lnTo>
                    <a:cubicBezTo>
                      <a:pt x="2370" y="8192"/>
                      <a:pt x="2858" y="8085"/>
                      <a:pt x="3311" y="7906"/>
                    </a:cubicBezTo>
                    <a:lnTo>
                      <a:pt x="3846" y="8442"/>
                    </a:lnTo>
                    <a:lnTo>
                      <a:pt x="3930" y="8359"/>
                    </a:lnTo>
                    <a:lnTo>
                      <a:pt x="3430" y="7859"/>
                    </a:lnTo>
                    <a:cubicBezTo>
                      <a:pt x="3811" y="7704"/>
                      <a:pt x="4156" y="7501"/>
                      <a:pt x="4466" y="7251"/>
                    </a:cubicBezTo>
                    <a:lnTo>
                      <a:pt x="5228" y="7918"/>
                    </a:lnTo>
                    <a:lnTo>
                      <a:pt x="5311" y="7835"/>
                    </a:lnTo>
                    <a:lnTo>
                      <a:pt x="4561" y="7180"/>
                    </a:lnTo>
                    <a:cubicBezTo>
                      <a:pt x="4847" y="6942"/>
                      <a:pt x="5097" y="6668"/>
                      <a:pt x="5311" y="6370"/>
                    </a:cubicBezTo>
                    <a:lnTo>
                      <a:pt x="6311" y="6978"/>
                    </a:lnTo>
                    <a:lnTo>
                      <a:pt x="6371" y="6882"/>
                    </a:lnTo>
                    <a:lnTo>
                      <a:pt x="5370" y="6263"/>
                    </a:lnTo>
                    <a:cubicBezTo>
                      <a:pt x="5525" y="6013"/>
                      <a:pt x="5656" y="5751"/>
                      <a:pt x="5751" y="5465"/>
                    </a:cubicBezTo>
                    <a:cubicBezTo>
                      <a:pt x="5799" y="5323"/>
                      <a:pt x="5835" y="5180"/>
                      <a:pt x="5871" y="5037"/>
                    </a:cubicBezTo>
                    <a:lnTo>
                      <a:pt x="6978" y="5585"/>
                    </a:lnTo>
                    <a:lnTo>
                      <a:pt x="7037" y="5477"/>
                    </a:lnTo>
                    <a:lnTo>
                      <a:pt x="5882" y="4918"/>
                    </a:lnTo>
                    <a:cubicBezTo>
                      <a:pt x="5978" y="4370"/>
                      <a:pt x="5942" y="3822"/>
                      <a:pt x="5787" y="3275"/>
                    </a:cubicBezTo>
                    <a:lnTo>
                      <a:pt x="5787" y="3275"/>
                    </a:lnTo>
                    <a:lnTo>
                      <a:pt x="6835" y="3572"/>
                    </a:lnTo>
                    <a:lnTo>
                      <a:pt x="6859" y="3465"/>
                    </a:lnTo>
                    <a:lnTo>
                      <a:pt x="5751" y="3144"/>
                    </a:lnTo>
                    <a:cubicBezTo>
                      <a:pt x="5609" y="2668"/>
                      <a:pt x="5370" y="2203"/>
                      <a:pt x="5073" y="1775"/>
                    </a:cubicBezTo>
                    <a:lnTo>
                      <a:pt x="5073" y="1775"/>
                    </a:lnTo>
                    <a:lnTo>
                      <a:pt x="6002" y="2072"/>
                    </a:lnTo>
                    <a:lnTo>
                      <a:pt x="6037" y="1965"/>
                    </a:lnTo>
                    <a:lnTo>
                      <a:pt x="4954" y="1620"/>
                    </a:lnTo>
                    <a:cubicBezTo>
                      <a:pt x="4466" y="989"/>
                      <a:pt x="3823" y="429"/>
                      <a:pt x="30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0" name="Google Shape;450;p23"/>
          <p:cNvGrpSpPr/>
          <p:nvPr/>
        </p:nvGrpSpPr>
        <p:grpSpPr>
          <a:xfrm>
            <a:off x="249940" y="4242083"/>
            <a:ext cx="789682" cy="723827"/>
            <a:chOff x="249940" y="4242083"/>
            <a:chExt cx="789682" cy="723827"/>
          </a:xfrm>
        </p:grpSpPr>
        <p:sp>
          <p:nvSpPr>
            <p:cNvPr id="451" name="Google Shape;451;p23"/>
            <p:cNvSpPr/>
            <p:nvPr/>
          </p:nvSpPr>
          <p:spPr>
            <a:xfrm>
              <a:off x="389475" y="4862400"/>
              <a:ext cx="2583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3"/>
            <p:cNvSpPr/>
            <p:nvPr/>
          </p:nvSpPr>
          <p:spPr>
            <a:xfrm>
              <a:off x="720000" y="4627825"/>
              <a:ext cx="2583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3" name="Google Shape;453;p23"/>
            <p:cNvGrpSpPr/>
            <p:nvPr/>
          </p:nvGrpSpPr>
          <p:grpSpPr>
            <a:xfrm flipH="1">
              <a:off x="249940" y="4242083"/>
              <a:ext cx="789682" cy="723827"/>
              <a:chOff x="4896425" y="6632275"/>
              <a:chExt cx="319425" cy="279125"/>
            </a:xfrm>
          </p:grpSpPr>
          <p:sp>
            <p:nvSpPr>
              <p:cNvPr id="454" name="Google Shape;454;p23"/>
              <p:cNvSpPr/>
              <p:nvPr/>
            </p:nvSpPr>
            <p:spPr>
              <a:xfrm>
                <a:off x="5083950" y="6632275"/>
                <a:ext cx="46175" cy="31500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1260" extrusionOk="0">
                    <a:moveTo>
                      <a:pt x="461" y="0"/>
                    </a:moveTo>
                    <a:cubicBezTo>
                      <a:pt x="367" y="0"/>
                      <a:pt x="310" y="10"/>
                      <a:pt x="310" y="10"/>
                    </a:cubicBezTo>
                    <a:lnTo>
                      <a:pt x="1" y="617"/>
                    </a:lnTo>
                    <a:lnTo>
                      <a:pt x="1191" y="1260"/>
                    </a:lnTo>
                    <a:lnTo>
                      <a:pt x="1846" y="795"/>
                    </a:lnTo>
                    <a:cubicBezTo>
                      <a:pt x="1380" y="88"/>
                      <a:pt x="746" y="0"/>
                      <a:pt x="4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23"/>
              <p:cNvSpPr/>
              <p:nvPr/>
            </p:nvSpPr>
            <p:spPr>
              <a:xfrm>
                <a:off x="5172075" y="6684900"/>
                <a:ext cx="39600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13" extrusionOk="0">
                    <a:moveTo>
                      <a:pt x="548" y="0"/>
                    </a:moveTo>
                    <a:lnTo>
                      <a:pt x="0" y="405"/>
                    </a:lnTo>
                    <a:lnTo>
                      <a:pt x="786" y="1512"/>
                    </a:lnTo>
                    <a:lnTo>
                      <a:pt x="1584" y="1393"/>
                    </a:lnTo>
                    <a:cubicBezTo>
                      <a:pt x="1441" y="274"/>
                      <a:pt x="548" y="0"/>
                      <a:pt x="5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23"/>
              <p:cNvSpPr/>
              <p:nvPr/>
            </p:nvSpPr>
            <p:spPr>
              <a:xfrm>
                <a:off x="4896425" y="6635175"/>
                <a:ext cx="319425" cy="276225"/>
              </a:xfrm>
              <a:custGeom>
                <a:avLst/>
                <a:gdLst/>
                <a:ahLst/>
                <a:cxnLst/>
                <a:rect l="l" t="t" r="r" b="b"/>
                <a:pathLst>
                  <a:path w="12777" h="11049" extrusionOk="0">
                    <a:moveTo>
                      <a:pt x="6573" y="1"/>
                    </a:moveTo>
                    <a:lnTo>
                      <a:pt x="1" y="4442"/>
                    </a:lnTo>
                    <a:cubicBezTo>
                      <a:pt x="346" y="7088"/>
                      <a:pt x="2248" y="7133"/>
                      <a:pt x="2375" y="7133"/>
                    </a:cubicBezTo>
                    <a:cubicBezTo>
                      <a:pt x="2380" y="7133"/>
                      <a:pt x="2382" y="7133"/>
                      <a:pt x="2382" y="7133"/>
                    </a:cubicBezTo>
                    <a:lnTo>
                      <a:pt x="5490" y="4061"/>
                    </a:lnTo>
                    <a:cubicBezTo>
                      <a:pt x="6311" y="4073"/>
                      <a:pt x="7454" y="4406"/>
                      <a:pt x="8299" y="5930"/>
                    </a:cubicBezTo>
                    <a:lnTo>
                      <a:pt x="5537" y="8728"/>
                    </a:lnTo>
                    <a:cubicBezTo>
                      <a:pt x="6093" y="10805"/>
                      <a:pt x="7534" y="11049"/>
                      <a:pt x="8180" y="11049"/>
                    </a:cubicBezTo>
                    <a:cubicBezTo>
                      <a:pt x="8378" y="11049"/>
                      <a:pt x="8502" y="11026"/>
                      <a:pt x="8502" y="11026"/>
                    </a:cubicBezTo>
                    <a:lnTo>
                      <a:pt x="12776" y="4906"/>
                    </a:lnTo>
                    <a:cubicBezTo>
                      <a:pt x="11836" y="822"/>
                      <a:pt x="6573" y="1"/>
                      <a:pt x="65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23"/>
              <p:cNvSpPr/>
              <p:nvPr/>
            </p:nvSpPr>
            <p:spPr>
              <a:xfrm>
                <a:off x="4902100" y="6738800"/>
                <a:ext cx="69950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58" extrusionOk="0">
                    <a:moveTo>
                      <a:pt x="870" y="0"/>
                    </a:moveTo>
                    <a:cubicBezTo>
                      <a:pt x="704" y="0"/>
                      <a:pt x="552" y="46"/>
                      <a:pt x="429" y="142"/>
                    </a:cubicBezTo>
                    <a:cubicBezTo>
                      <a:pt x="0" y="475"/>
                      <a:pt x="83" y="1309"/>
                      <a:pt x="619" y="1987"/>
                    </a:cubicBezTo>
                    <a:cubicBezTo>
                      <a:pt x="1003" y="2473"/>
                      <a:pt x="1515" y="2758"/>
                      <a:pt x="1932" y="2758"/>
                    </a:cubicBezTo>
                    <a:cubicBezTo>
                      <a:pt x="2097" y="2758"/>
                      <a:pt x="2248" y="2713"/>
                      <a:pt x="2369" y="2618"/>
                    </a:cubicBezTo>
                    <a:cubicBezTo>
                      <a:pt x="2798" y="2273"/>
                      <a:pt x="2703" y="1452"/>
                      <a:pt x="2167" y="773"/>
                    </a:cubicBezTo>
                    <a:cubicBezTo>
                      <a:pt x="1785" y="281"/>
                      <a:pt x="1283" y="0"/>
                      <a:pt x="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23"/>
              <p:cNvSpPr/>
              <p:nvPr/>
            </p:nvSpPr>
            <p:spPr>
              <a:xfrm>
                <a:off x="5038725" y="6840600"/>
                <a:ext cx="77700" cy="65750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2630" extrusionOk="0">
                    <a:moveTo>
                      <a:pt x="967" y="0"/>
                    </a:moveTo>
                    <a:cubicBezTo>
                      <a:pt x="731" y="0"/>
                      <a:pt x="524" y="73"/>
                      <a:pt x="381" y="225"/>
                    </a:cubicBezTo>
                    <a:cubicBezTo>
                      <a:pt x="0" y="630"/>
                      <a:pt x="214" y="1452"/>
                      <a:pt x="869" y="2047"/>
                    </a:cubicBezTo>
                    <a:cubicBezTo>
                      <a:pt x="1271" y="2426"/>
                      <a:pt x="1747" y="2629"/>
                      <a:pt x="2141" y="2629"/>
                    </a:cubicBezTo>
                    <a:cubicBezTo>
                      <a:pt x="2377" y="2629"/>
                      <a:pt x="2584" y="2556"/>
                      <a:pt x="2727" y="2404"/>
                    </a:cubicBezTo>
                    <a:cubicBezTo>
                      <a:pt x="3108" y="1999"/>
                      <a:pt x="2881" y="1178"/>
                      <a:pt x="2238" y="582"/>
                    </a:cubicBezTo>
                    <a:cubicBezTo>
                      <a:pt x="1837" y="203"/>
                      <a:pt x="1361" y="0"/>
                      <a:pt x="9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23"/>
              <p:cNvSpPr/>
              <p:nvPr/>
            </p:nvSpPr>
            <p:spPr>
              <a:xfrm>
                <a:off x="4924700" y="6640250"/>
                <a:ext cx="284000" cy="247075"/>
              </a:xfrm>
              <a:custGeom>
                <a:avLst/>
                <a:gdLst/>
                <a:ahLst/>
                <a:cxnLst/>
                <a:rect l="l" t="t" r="r" b="b"/>
                <a:pathLst>
                  <a:path w="11360" h="9883" extrusionOk="0">
                    <a:moveTo>
                      <a:pt x="6287" y="3298"/>
                    </a:moveTo>
                    <a:cubicBezTo>
                      <a:pt x="6192" y="3298"/>
                      <a:pt x="6121" y="3453"/>
                      <a:pt x="6121" y="3655"/>
                    </a:cubicBezTo>
                    <a:cubicBezTo>
                      <a:pt x="6121" y="3846"/>
                      <a:pt x="6192" y="4013"/>
                      <a:pt x="6287" y="4013"/>
                    </a:cubicBezTo>
                    <a:cubicBezTo>
                      <a:pt x="6371" y="4013"/>
                      <a:pt x="6454" y="3846"/>
                      <a:pt x="6454" y="3655"/>
                    </a:cubicBezTo>
                    <a:cubicBezTo>
                      <a:pt x="6454" y="3453"/>
                      <a:pt x="6371" y="3298"/>
                      <a:pt x="6287" y="3298"/>
                    </a:cubicBezTo>
                    <a:close/>
                    <a:moveTo>
                      <a:pt x="6264" y="2893"/>
                    </a:moveTo>
                    <a:cubicBezTo>
                      <a:pt x="6454" y="2893"/>
                      <a:pt x="6621" y="3215"/>
                      <a:pt x="6621" y="3584"/>
                    </a:cubicBezTo>
                    <a:cubicBezTo>
                      <a:pt x="6621" y="3965"/>
                      <a:pt x="6454" y="4274"/>
                      <a:pt x="6264" y="4274"/>
                    </a:cubicBezTo>
                    <a:cubicBezTo>
                      <a:pt x="6061" y="4274"/>
                      <a:pt x="5906" y="3965"/>
                      <a:pt x="5906" y="3584"/>
                    </a:cubicBezTo>
                    <a:cubicBezTo>
                      <a:pt x="5906" y="3215"/>
                      <a:pt x="6061" y="2893"/>
                      <a:pt x="6264" y="2893"/>
                    </a:cubicBezTo>
                    <a:close/>
                    <a:moveTo>
                      <a:pt x="6264" y="2798"/>
                    </a:moveTo>
                    <a:cubicBezTo>
                      <a:pt x="6002" y="2798"/>
                      <a:pt x="5799" y="3143"/>
                      <a:pt x="5799" y="3584"/>
                    </a:cubicBezTo>
                    <a:cubicBezTo>
                      <a:pt x="5799" y="4024"/>
                      <a:pt x="6002" y="4382"/>
                      <a:pt x="6264" y="4382"/>
                    </a:cubicBezTo>
                    <a:cubicBezTo>
                      <a:pt x="6514" y="4382"/>
                      <a:pt x="6716" y="4036"/>
                      <a:pt x="6716" y="3584"/>
                    </a:cubicBezTo>
                    <a:cubicBezTo>
                      <a:pt x="6716" y="3143"/>
                      <a:pt x="6514" y="2798"/>
                      <a:pt x="6264" y="2798"/>
                    </a:cubicBezTo>
                    <a:close/>
                    <a:moveTo>
                      <a:pt x="5061" y="0"/>
                    </a:moveTo>
                    <a:lnTo>
                      <a:pt x="5049" y="107"/>
                    </a:lnTo>
                    <a:cubicBezTo>
                      <a:pt x="5109" y="107"/>
                      <a:pt x="10645" y="834"/>
                      <a:pt x="11264" y="5191"/>
                    </a:cubicBezTo>
                    <a:lnTo>
                      <a:pt x="11359" y="5167"/>
                    </a:lnTo>
                    <a:cubicBezTo>
                      <a:pt x="10728" y="750"/>
                      <a:pt x="5121" y="12"/>
                      <a:pt x="5061" y="0"/>
                    </a:cubicBezTo>
                    <a:close/>
                    <a:moveTo>
                      <a:pt x="3015" y="1619"/>
                    </a:moveTo>
                    <a:cubicBezTo>
                      <a:pt x="2984" y="1619"/>
                      <a:pt x="2967" y="1619"/>
                      <a:pt x="2966" y="1619"/>
                    </a:cubicBezTo>
                    <a:lnTo>
                      <a:pt x="2966" y="1715"/>
                    </a:lnTo>
                    <a:cubicBezTo>
                      <a:pt x="2968" y="1715"/>
                      <a:pt x="2981" y="1714"/>
                      <a:pt x="3003" y="1714"/>
                    </a:cubicBezTo>
                    <a:cubicBezTo>
                      <a:pt x="3480" y="1714"/>
                      <a:pt x="8310" y="1823"/>
                      <a:pt x="10038" y="6596"/>
                    </a:cubicBezTo>
                    <a:lnTo>
                      <a:pt x="10133" y="6572"/>
                    </a:lnTo>
                    <a:cubicBezTo>
                      <a:pt x="9181" y="3917"/>
                      <a:pt x="7276" y="2715"/>
                      <a:pt x="5859" y="2167"/>
                    </a:cubicBezTo>
                    <a:cubicBezTo>
                      <a:pt x="4480" y="1647"/>
                      <a:pt x="3271" y="1619"/>
                      <a:pt x="3015" y="1619"/>
                    </a:cubicBezTo>
                    <a:close/>
                    <a:moveTo>
                      <a:pt x="275" y="3395"/>
                    </a:moveTo>
                    <a:cubicBezTo>
                      <a:pt x="117" y="3395"/>
                      <a:pt x="13" y="3413"/>
                      <a:pt x="1" y="3417"/>
                    </a:cubicBezTo>
                    <a:lnTo>
                      <a:pt x="25" y="3512"/>
                    </a:lnTo>
                    <a:cubicBezTo>
                      <a:pt x="25" y="3512"/>
                      <a:pt x="116" y="3497"/>
                      <a:pt x="261" y="3497"/>
                    </a:cubicBezTo>
                    <a:cubicBezTo>
                      <a:pt x="544" y="3497"/>
                      <a:pt x="1032" y="3555"/>
                      <a:pt x="1442" y="3893"/>
                    </a:cubicBezTo>
                    <a:cubicBezTo>
                      <a:pt x="1918" y="4298"/>
                      <a:pt x="2168" y="4989"/>
                      <a:pt x="2168" y="5941"/>
                    </a:cubicBezTo>
                    <a:lnTo>
                      <a:pt x="1215" y="6894"/>
                    </a:lnTo>
                    <a:lnTo>
                      <a:pt x="1287" y="6965"/>
                    </a:lnTo>
                    <a:lnTo>
                      <a:pt x="4394" y="3893"/>
                    </a:lnTo>
                    <a:lnTo>
                      <a:pt x="4323" y="3822"/>
                    </a:lnTo>
                    <a:lnTo>
                      <a:pt x="2275" y="5846"/>
                    </a:lnTo>
                    <a:cubicBezTo>
                      <a:pt x="2251" y="4917"/>
                      <a:pt x="2001" y="4227"/>
                      <a:pt x="1501" y="3822"/>
                    </a:cubicBezTo>
                    <a:cubicBezTo>
                      <a:pt x="1078" y="3462"/>
                      <a:pt x="578" y="3395"/>
                      <a:pt x="275" y="3395"/>
                    </a:cubicBezTo>
                    <a:close/>
                    <a:moveTo>
                      <a:pt x="7728" y="5072"/>
                    </a:moveTo>
                    <a:lnTo>
                      <a:pt x="4371" y="8489"/>
                    </a:lnTo>
                    <a:lnTo>
                      <a:pt x="4442" y="8561"/>
                    </a:lnTo>
                    <a:lnTo>
                      <a:pt x="5442" y="7549"/>
                    </a:lnTo>
                    <a:cubicBezTo>
                      <a:pt x="5680" y="7549"/>
                      <a:pt x="7740" y="7668"/>
                      <a:pt x="7978" y="9882"/>
                    </a:cubicBezTo>
                    <a:lnTo>
                      <a:pt x="8073" y="9870"/>
                    </a:lnTo>
                    <a:cubicBezTo>
                      <a:pt x="7847" y="7787"/>
                      <a:pt x="6014" y="7489"/>
                      <a:pt x="5537" y="7453"/>
                    </a:cubicBezTo>
                    <a:lnTo>
                      <a:pt x="7800" y="5144"/>
                    </a:lnTo>
                    <a:lnTo>
                      <a:pt x="7728" y="507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23"/>
              <p:cNvSpPr/>
              <p:nvPr/>
            </p:nvSpPr>
            <p:spPr>
              <a:xfrm>
                <a:off x="5041700" y="6658100"/>
                <a:ext cx="152700" cy="108375"/>
              </a:xfrm>
              <a:custGeom>
                <a:avLst/>
                <a:gdLst/>
                <a:ahLst/>
                <a:cxnLst/>
                <a:rect l="l" t="t" r="r" b="b"/>
                <a:pathLst>
                  <a:path w="6108" h="4335" extrusionOk="0">
                    <a:moveTo>
                      <a:pt x="369" y="0"/>
                    </a:moveTo>
                    <a:cubicBezTo>
                      <a:pt x="167" y="0"/>
                      <a:pt x="0" y="84"/>
                      <a:pt x="0" y="179"/>
                    </a:cubicBezTo>
                    <a:cubicBezTo>
                      <a:pt x="0" y="274"/>
                      <a:pt x="167" y="346"/>
                      <a:pt x="369" y="346"/>
                    </a:cubicBezTo>
                    <a:cubicBezTo>
                      <a:pt x="572" y="346"/>
                      <a:pt x="738" y="274"/>
                      <a:pt x="738" y="179"/>
                    </a:cubicBezTo>
                    <a:cubicBezTo>
                      <a:pt x="738" y="84"/>
                      <a:pt x="572" y="0"/>
                      <a:pt x="369" y="0"/>
                    </a:cubicBezTo>
                    <a:close/>
                    <a:moveTo>
                      <a:pt x="2417" y="548"/>
                    </a:moveTo>
                    <a:cubicBezTo>
                      <a:pt x="2215" y="548"/>
                      <a:pt x="2048" y="643"/>
                      <a:pt x="2048" y="751"/>
                    </a:cubicBezTo>
                    <a:cubicBezTo>
                      <a:pt x="2048" y="858"/>
                      <a:pt x="2215" y="953"/>
                      <a:pt x="2417" y="953"/>
                    </a:cubicBezTo>
                    <a:cubicBezTo>
                      <a:pt x="2631" y="953"/>
                      <a:pt x="2798" y="858"/>
                      <a:pt x="2798" y="751"/>
                    </a:cubicBezTo>
                    <a:cubicBezTo>
                      <a:pt x="2798" y="643"/>
                      <a:pt x="2619" y="548"/>
                      <a:pt x="2417" y="548"/>
                    </a:cubicBezTo>
                    <a:close/>
                    <a:moveTo>
                      <a:pt x="4655" y="2132"/>
                    </a:moveTo>
                    <a:cubicBezTo>
                      <a:pt x="4465" y="2132"/>
                      <a:pt x="4310" y="2227"/>
                      <a:pt x="4310" y="2358"/>
                    </a:cubicBezTo>
                    <a:cubicBezTo>
                      <a:pt x="4310" y="2477"/>
                      <a:pt x="4465" y="2572"/>
                      <a:pt x="4655" y="2572"/>
                    </a:cubicBezTo>
                    <a:cubicBezTo>
                      <a:pt x="4666" y="2573"/>
                      <a:pt x="4676" y="2573"/>
                      <a:pt x="4686" y="2573"/>
                    </a:cubicBezTo>
                    <a:cubicBezTo>
                      <a:pt x="4873" y="2573"/>
                      <a:pt x="5013" y="2471"/>
                      <a:pt x="5013" y="2358"/>
                    </a:cubicBezTo>
                    <a:cubicBezTo>
                      <a:pt x="5013" y="2227"/>
                      <a:pt x="4858" y="2132"/>
                      <a:pt x="4655" y="2132"/>
                    </a:cubicBezTo>
                    <a:close/>
                    <a:moveTo>
                      <a:pt x="5763" y="3906"/>
                    </a:moveTo>
                    <a:cubicBezTo>
                      <a:pt x="5572" y="3906"/>
                      <a:pt x="5406" y="4001"/>
                      <a:pt x="5406" y="4120"/>
                    </a:cubicBezTo>
                    <a:cubicBezTo>
                      <a:pt x="5406" y="4227"/>
                      <a:pt x="5572" y="4334"/>
                      <a:pt x="5763" y="4334"/>
                    </a:cubicBezTo>
                    <a:cubicBezTo>
                      <a:pt x="5953" y="4334"/>
                      <a:pt x="6108" y="4227"/>
                      <a:pt x="6108" y="4120"/>
                    </a:cubicBezTo>
                    <a:cubicBezTo>
                      <a:pt x="6108" y="4001"/>
                      <a:pt x="5953" y="3906"/>
                      <a:pt x="5763" y="39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23"/>
              <p:cNvSpPr/>
              <p:nvPr/>
            </p:nvSpPr>
            <p:spPr>
              <a:xfrm>
                <a:off x="4935125" y="6752050"/>
                <a:ext cx="29800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415" extrusionOk="0">
                    <a:moveTo>
                      <a:pt x="189" y="0"/>
                    </a:moveTo>
                    <a:cubicBezTo>
                      <a:pt x="167" y="0"/>
                      <a:pt x="148" y="6"/>
                      <a:pt x="132" y="17"/>
                    </a:cubicBezTo>
                    <a:cubicBezTo>
                      <a:pt x="1" y="100"/>
                      <a:pt x="120" y="481"/>
                      <a:pt x="382" y="862"/>
                    </a:cubicBezTo>
                    <a:cubicBezTo>
                      <a:pt x="598" y="1192"/>
                      <a:pt x="859" y="1414"/>
                      <a:pt x="1010" y="1414"/>
                    </a:cubicBezTo>
                    <a:cubicBezTo>
                      <a:pt x="1034" y="1414"/>
                      <a:pt x="1055" y="1409"/>
                      <a:pt x="1072" y="1398"/>
                    </a:cubicBezTo>
                    <a:cubicBezTo>
                      <a:pt x="1191" y="1315"/>
                      <a:pt x="1084" y="934"/>
                      <a:pt x="822" y="553"/>
                    </a:cubicBezTo>
                    <a:cubicBezTo>
                      <a:pt x="596" y="223"/>
                      <a:pt x="333" y="0"/>
                      <a:pt x="1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23"/>
              <p:cNvSpPr/>
              <p:nvPr/>
            </p:nvSpPr>
            <p:spPr>
              <a:xfrm>
                <a:off x="5079800" y="6853250"/>
                <a:ext cx="29775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1415" extrusionOk="0">
                    <a:moveTo>
                      <a:pt x="189" y="0"/>
                    </a:moveTo>
                    <a:cubicBezTo>
                      <a:pt x="167" y="0"/>
                      <a:pt x="147" y="6"/>
                      <a:pt x="131" y="17"/>
                    </a:cubicBezTo>
                    <a:cubicBezTo>
                      <a:pt x="0" y="100"/>
                      <a:pt x="119" y="481"/>
                      <a:pt x="381" y="862"/>
                    </a:cubicBezTo>
                    <a:cubicBezTo>
                      <a:pt x="597" y="1192"/>
                      <a:pt x="858" y="1415"/>
                      <a:pt x="1010" y="1415"/>
                    </a:cubicBezTo>
                    <a:cubicBezTo>
                      <a:pt x="1033" y="1415"/>
                      <a:pt x="1054" y="1409"/>
                      <a:pt x="1072" y="1398"/>
                    </a:cubicBezTo>
                    <a:cubicBezTo>
                      <a:pt x="1191" y="1315"/>
                      <a:pt x="1084" y="934"/>
                      <a:pt x="822" y="553"/>
                    </a:cubicBezTo>
                    <a:cubicBezTo>
                      <a:pt x="595" y="223"/>
                      <a:pt x="333" y="0"/>
                      <a:pt x="1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63" name="Google Shape;463;p23"/>
          <p:cNvGrpSpPr/>
          <p:nvPr/>
        </p:nvGrpSpPr>
        <p:grpSpPr>
          <a:xfrm>
            <a:off x="8261036" y="3046749"/>
            <a:ext cx="552826" cy="572713"/>
            <a:chOff x="8261036" y="3046749"/>
            <a:chExt cx="552826" cy="572713"/>
          </a:xfrm>
        </p:grpSpPr>
        <p:sp>
          <p:nvSpPr>
            <p:cNvPr id="464" name="Google Shape;464;p23"/>
            <p:cNvSpPr/>
            <p:nvPr/>
          </p:nvSpPr>
          <p:spPr>
            <a:xfrm>
              <a:off x="8452063" y="3515950"/>
              <a:ext cx="361800" cy="103500"/>
            </a:xfrm>
            <a:prstGeom prst="ellipse">
              <a:avLst/>
            </a:prstGeom>
            <a:solidFill>
              <a:srgbClr val="033342">
                <a:alpha val="14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5" name="Google Shape;465;p23"/>
            <p:cNvGrpSpPr/>
            <p:nvPr/>
          </p:nvGrpSpPr>
          <p:grpSpPr>
            <a:xfrm>
              <a:off x="8261036" y="3046749"/>
              <a:ext cx="466444" cy="572713"/>
              <a:chOff x="1232300" y="6366250"/>
              <a:chExt cx="326550" cy="400975"/>
            </a:xfrm>
          </p:grpSpPr>
          <p:sp>
            <p:nvSpPr>
              <p:cNvPr id="466" name="Google Shape;466;p23"/>
              <p:cNvSpPr/>
              <p:nvPr/>
            </p:nvSpPr>
            <p:spPr>
              <a:xfrm>
                <a:off x="1232300" y="6460925"/>
                <a:ext cx="326550" cy="306300"/>
              </a:xfrm>
              <a:custGeom>
                <a:avLst/>
                <a:gdLst/>
                <a:ahLst/>
                <a:cxnLst/>
                <a:rect l="l" t="t" r="r" b="b"/>
                <a:pathLst>
                  <a:path w="13062" h="12252" extrusionOk="0">
                    <a:moveTo>
                      <a:pt x="6716" y="1381"/>
                    </a:moveTo>
                    <a:lnTo>
                      <a:pt x="6716" y="1381"/>
                    </a:lnTo>
                    <a:cubicBezTo>
                      <a:pt x="9037" y="1453"/>
                      <a:pt x="10990" y="2846"/>
                      <a:pt x="11704" y="4739"/>
                    </a:cubicBezTo>
                    <a:lnTo>
                      <a:pt x="7121" y="5632"/>
                    </a:lnTo>
                    <a:lnTo>
                      <a:pt x="6716" y="1381"/>
                    </a:lnTo>
                    <a:close/>
                    <a:moveTo>
                      <a:pt x="5751" y="1429"/>
                    </a:moveTo>
                    <a:lnTo>
                      <a:pt x="6370" y="5775"/>
                    </a:lnTo>
                    <a:lnTo>
                      <a:pt x="1108" y="6787"/>
                    </a:lnTo>
                    <a:cubicBezTo>
                      <a:pt x="1096" y="6632"/>
                      <a:pt x="1084" y="6477"/>
                      <a:pt x="1084" y="6322"/>
                    </a:cubicBezTo>
                    <a:cubicBezTo>
                      <a:pt x="1084" y="3834"/>
                      <a:pt x="3108" y="1774"/>
                      <a:pt x="5751" y="1429"/>
                    </a:cubicBezTo>
                    <a:close/>
                    <a:moveTo>
                      <a:pt x="11931" y="5632"/>
                    </a:moveTo>
                    <a:cubicBezTo>
                      <a:pt x="11966" y="5858"/>
                      <a:pt x="11990" y="6084"/>
                      <a:pt x="11990" y="6310"/>
                    </a:cubicBezTo>
                    <a:cubicBezTo>
                      <a:pt x="11990" y="7822"/>
                      <a:pt x="11228" y="9180"/>
                      <a:pt x="10050" y="10085"/>
                    </a:cubicBezTo>
                    <a:cubicBezTo>
                      <a:pt x="9490" y="9299"/>
                      <a:pt x="8573" y="8787"/>
                      <a:pt x="7525" y="8787"/>
                    </a:cubicBezTo>
                    <a:lnTo>
                      <a:pt x="7430" y="8787"/>
                    </a:lnTo>
                    <a:lnTo>
                      <a:pt x="7216" y="6549"/>
                    </a:lnTo>
                    <a:lnTo>
                      <a:pt x="11931" y="5632"/>
                    </a:lnTo>
                    <a:close/>
                    <a:moveTo>
                      <a:pt x="6501" y="6691"/>
                    </a:moveTo>
                    <a:lnTo>
                      <a:pt x="6811" y="8870"/>
                    </a:lnTo>
                    <a:cubicBezTo>
                      <a:pt x="5751" y="9120"/>
                      <a:pt x="4906" y="9906"/>
                      <a:pt x="4585" y="10930"/>
                    </a:cubicBezTo>
                    <a:cubicBezTo>
                      <a:pt x="3001" y="10382"/>
                      <a:pt x="1775" y="9180"/>
                      <a:pt x="1298" y="7703"/>
                    </a:cubicBezTo>
                    <a:lnTo>
                      <a:pt x="6501" y="6691"/>
                    </a:lnTo>
                    <a:close/>
                    <a:moveTo>
                      <a:pt x="6537" y="0"/>
                    </a:moveTo>
                    <a:cubicBezTo>
                      <a:pt x="2930" y="0"/>
                      <a:pt x="1" y="2739"/>
                      <a:pt x="1" y="6120"/>
                    </a:cubicBezTo>
                    <a:cubicBezTo>
                      <a:pt x="1" y="8823"/>
                      <a:pt x="1870" y="11121"/>
                      <a:pt x="4454" y="11930"/>
                    </a:cubicBezTo>
                    <a:cubicBezTo>
                      <a:pt x="5108" y="12133"/>
                      <a:pt x="5811" y="12252"/>
                      <a:pt x="6537" y="12252"/>
                    </a:cubicBezTo>
                    <a:cubicBezTo>
                      <a:pt x="8014" y="12252"/>
                      <a:pt x="9383" y="11787"/>
                      <a:pt x="10478" y="11001"/>
                    </a:cubicBezTo>
                    <a:cubicBezTo>
                      <a:pt x="12050" y="9882"/>
                      <a:pt x="13062" y="8108"/>
                      <a:pt x="13062" y="6120"/>
                    </a:cubicBezTo>
                    <a:cubicBezTo>
                      <a:pt x="13062" y="2739"/>
                      <a:pt x="10145" y="0"/>
                      <a:pt x="65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23"/>
              <p:cNvSpPr/>
              <p:nvPr/>
            </p:nvSpPr>
            <p:spPr>
              <a:xfrm>
                <a:off x="1273675" y="6495450"/>
                <a:ext cx="240525" cy="2214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8859" extrusionOk="0">
                    <a:moveTo>
                      <a:pt x="9418" y="0"/>
                    </a:moveTo>
                    <a:lnTo>
                      <a:pt x="8335" y="727"/>
                    </a:lnTo>
                    <a:lnTo>
                      <a:pt x="8764" y="1262"/>
                    </a:lnTo>
                    <a:lnTo>
                      <a:pt x="3489" y="4144"/>
                    </a:lnTo>
                    <a:lnTo>
                      <a:pt x="4561" y="5620"/>
                    </a:lnTo>
                    <a:lnTo>
                      <a:pt x="1548" y="8108"/>
                    </a:lnTo>
                    <a:lnTo>
                      <a:pt x="1179" y="7454"/>
                    </a:lnTo>
                    <a:lnTo>
                      <a:pt x="1" y="8275"/>
                    </a:lnTo>
                    <a:lnTo>
                      <a:pt x="644" y="8858"/>
                    </a:lnTo>
                    <a:lnTo>
                      <a:pt x="6347" y="5382"/>
                    </a:lnTo>
                    <a:lnTo>
                      <a:pt x="5597" y="3715"/>
                    </a:lnTo>
                    <a:lnTo>
                      <a:pt x="9621" y="786"/>
                    </a:lnTo>
                    <a:lnTo>
                      <a:pt x="941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23"/>
              <p:cNvSpPr/>
              <p:nvPr/>
            </p:nvSpPr>
            <p:spPr>
              <a:xfrm>
                <a:off x="1382025" y="6599625"/>
                <a:ext cx="33075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001" extrusionOk="0">
                    <a:moveTo>
                      <a:pt x="632" y="358"/>
                    </a:moveTo>
                    <a:cubicBezTo>
                      <a:pt x="477" y="358"/>
                      <a:pt x="358" y="441"/>
                      <a:pt x="358" y="536"/>
                    </a:cubicBezTo>
                    <a:cubicBezTo>
                      <a:pt x="358" y="631"/>
                      <a:pt x="477" y="715"/>
                      <a:pt x="632" y="715"/>
                    </a:cubicBezTo>
                    <a:cubicBezTo>
                      <a:pt x="774" y="715"/>
                      <a:pt x="905" y="631"/>
                      <a:pt x="905" y="536"/>
                    </a:cubicBezTo>
                    <a:cubicBezTo>
                      <a:pt x="905" y="441"/>
                      <a:pt x="774" y="358"/>
                      <a:pt x="632" y="358"/>
                    </a:cubicBezTo>
                    <a:close/>
                    <a:moveTo>
                      <a:pt x="667" y="119"/>
                    </a:moveTo>
                    <a:cubicBezTo>
                      <a:pt x="965" y="119"/>
                      <a:pt x="1203" y="286"/>
                      <a:pt x="1203" y="500"/>
                    </a:cubicBezTo>
                    <a:cubicBezTo>
                      <a:pt x="1203" y="715"/>
                      <a:pt x="965" y="881"/>
                      <a:pt x="667" y="881"/>
                    </a:cubicBezTo>
                    <a:cubicBezTo>
                      <a:pt x="370" y="881"/>
                      <a:pt x="120" y="715"/>
                      <a:pt x="120" y="500"/>
                    </a:cubicBezTo>
                    <a:cubicBezTo>
                      <a:pt x="120" y="286"/>
                      <a:pt x="358" y="119"/>
                      <a:pt x="667" y="119"/>
                    </a:cubicBezTo>
                    <a:close/>
                    <a:moveTo>
                      <a:pt x="667" y="0"/>
                    </a:moveTo>
                    <a:cubicBezTo>
                      <a:pt x="298" y="0"/>
                      <a:pt x="0" y="227"/>
                      <a:pt x="0" y="500"/>
                    </a:cubicBezTo>
                    <a:cubicBezTo>
                      <a:pt x="0" y="774"/>
                      <a:pt x="298" y="1001"/>
                      <a:pt x="667" y="1001"/>
                    </a:cubicBezTo>
                    <a:cubicBezTo>
                      <a:pt x="1024" y="1001"/>
                      <a:pt x="1322" y="774"/>
                      <a:pt x="1322" y="500"/>
                    </a:cubicBezTo>
                    <a:cubicBezTo>
                      <a:pt x="1322" y="227"/>
                      <a:pt x="1024" y="0"/>
                      <a:pt x="667" y="0"/>
                    </a:cubicBez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23"/>
              <p:cNvSpPr/>
              <p:nvPr/>
            </p:nvSpPr>
            <p:spPr>
              <a:xfrm>
                <a:off x="1356425" y="6688050"/>
                <a:ext cx="119375" cy="54175"/>
              </a:xfrm>
              <a:custGeom>
                <a:avLst/>
                <a:gdLst/>
                <a:ahLst/>
                <a:cxnLst/>
                <a:rect l="l" t="t" r="r" b="b"/>
                <a:pathLst>
                  <a:path w="4775" h="2167" extrusionOk="0">
                    <a:moveTo>
                      <a:pt x="3120" y="654"/>
                    </a:moveTo>
                    <a:lnTo>
                      <a:pt x="3001" y="678"/>
                    </a:lnTo>
                    <a:lnTo>
                      <a:pt x="3025" y="893"/>
                    </a:lnTo>
                    <a:cubicBezTo>
                      <a:pt x="2941" y="904"/>
                      <a:pt x="2858" y="940"/>
                      <a:pt x="2787" y="1000"/>
                    </a:cubicBezTo>
                    <a:lnTo>
                      <a:pt x="2560" y="857"/>
                    </a:lnTo>
                    <a:lnTo>
                      <a:pt x="2489" y="964"/>
                    </a:lnTo>
                    <a:lnTo>
                      <a:pt x="2715" y="1095"/>
                    </a:lnTo>
                    <a:cubicBezTo>
                      <a:pt x="2679" y="1154"/>
                      <a:pt x="2656" y="1214"/>
                      <a:pt x="2656" y="1274"/>
                    </a:cubicBezTo>
                    <a:cubicBezTo>
                      <a:pt x="2656" y="1297"/>
                      <a:pt x="2668" y="1309"/>
                      <a:pt x="2668" y="1321"/>
                    </a:cubicBezTo>
                    <a:lnTo>
                      <a:pt x="2382" y="1381"/>
                    </a:lnTo>
                    <a:lnTo>
                      <a:pt x="2406" y="1500"/>
                    </a:lnTo>
                    <a:lnTo>
                      <a:pt x="2703" y="1440"/>
                    </a:lnTo>
                    <a:cubicBezTo>
                      <a:pt x="2739" y="1512"/>
                      <a:pt x="2787" y="1559"/>
                      <a:pt x="2858" y="1595"/>
                    </a:cubicBezTo>
                    <a:lnTo>
                      <a:pt x="2703" y="1845"/>
                    </a:lnTo>
                    <a:lnTo>
                      <a:pt x="2810" y="1905"/>
                    </a:lnTo>
                    <a:lnTo>
                      <a:pt x="2965" y="1655"/>
                    </a:lnTo>
                    <a:cubicBezTo>
                      <a:pt x="3013" y="1666"/>
                      <a:pt x="3072" y="1678"/>
                      <a:pt x="3120" y="1678"/>
                    </a:cubicBezTo>
                    <a:cubicBezTo>
                      <a:pt x="3132" y="1678"/>
                      <a:pt x="3132" y="1666"/>
                      <a:pt x="3144" y="1666"/>
                    </a:cubicBezTo>
                    <a:lnTo>
                      <a:pt x="3180" y="1952"/>
                    </a:lnTo>
                    <a:lnTo>
                      <a:pt x="3299" y="1928"/>
                    </a:lnTo>
                    <a:lnTo>
                      <a:pt x="3263" y="1655"/>
                    </a:lnTo>
                    <a:cubicBezTo>
                      <a:pt x="3322" y="1631"/>
                      <a:pt x="3394" y="1607"/>
                      <a:pt x="3441" y="1559"/>
                    </a:cubicBezTo>
                    <a:lnTo>
                      <a:pt x="3620" y="1702"/>
                    </a:lnTo>
                    <a:lnTo>
                      <a:pt x="3691" y="1607"/>
                    </a:lnTo>
                    <a:lnTo>
                      <a:pt x="3525" y="1476"/>
                    </a:lnTo>
                    <a:cubicBezTo>
                      <a:pt x="3561" y="1416"/>
                      <a:pt x="3584" y="1357"/>
                      <a:pt x="3584" y="1285"/>
                    </a:cubicBezTo>
                    <a:lnTo>
                      <a:pt x="3846" y="1238"/>
                    </a:lnTo>
                    <a:lnTo>
                      <a:pt x="3834" y="1119"/>
                    </a:lnTo>
                    <a:lnTo>
                      <a:pt x="3572" y="1166"/>
                    </a:lnTo>
                    <a:cubicBezTo>
                      <a:pt x="3549" y="1095"/>
                      <a:pt x="3513" y="1047"/>
                      <a:pt x="3453" y="1000"/>
                    </a:cubicBezTo>
                    <a:lnTo>
                      <a:pt x="3561" y="833"/>
                    </a:lnTo>
                    <a:lnTo>
                      <a:pt x="3465" y="762"/>
                    </a:lnTo>
                    <a:lnTo>
                      <a:pt x="3346" y="928"/>
                    </a:lnTo>
                    <a:cubicBezTo>
                      <a:pt x="3287" y="904"/>
                      <a:pt x="3227" y="881"/>
                      <a:pt x="3156" y="881"/>
                    </a:cubicBezTo>
                    <a:lnTo>
                      <a:pt x="3120" y="654"/>
                    </a:lnTo>
                    <a:close/>
                    <a:moveTo>
                      <a:pt x="2622" y="1"/>
                    </a:moveTo>
                    <a:cubicBezTo>
                      <a:pt x="2486" y="1"/>
                      <a:pt x="2342" y="11"/>
                      <a:pt x="2191" y="35"/>
                    </a:cubicBezTo>
                    <a:cubicBezTo>
                      <a:pt x="298" y="333"/>
                      <a:pt x="1" y="2083"/>
                      <a:pt x="1" y="2095"/>
                    </a:cubicBezTo>
                    <a:lnTo>
                      <a:pt x="108" y="2119"/>
                    </a:lnTo>
                    <a:cubicBezTo>
                      <a:pt x="120" y="2095"/>
                      <a:pt x="405" y="440"/>
                      <a:pt x="2215" y="154"/>
                    </a:cubicBezTo>
                    <a:cubicBezTo>
                      <a:pt x="2365" y="131"/>
                      <a:pt x="2506" y="120"/>
                      <a:pt x="2640" y="120"/>
                    </a:cubicBezTo>
                    <a:cubicBezTo>
                      <a:pt x="4114" y="120"/>
                      <a:pt x="4646" y="1446"/>
                      <a:pt x="4668" y="1512"/>
                    </a:cubicBezTo>
                    <a:lnTo>
                      <a:pt x="4775" y="1464"/>
                    </a:lnTo>
                    <a:cubicBezTo>
                      <a:pt x="4775" y="1453"/>
                      <a:pt x="4190" y="1"/>
                      <a:pt x="2622" y="1"/>
                    </a:cubicBezTo>
                    <a:close/>
                    <a:moveTo>
                      <a:pt x="1536" y="1202"/>
                    </a:moveTo>
                    <a:cubicBezTo>
                      <a:pt x="1227" y="1202"/>
                      <a:pt x="977" y="1416"/>
                      <a:pt x="977" y="1690"/>
                    </a:cubicBezTo>
                    <a:cubicBezTo>
                      <a:pt x="977" y="1952"/>
                      <a:pt x="1227" y="2166"/>
                      <a:pt x="1536" y="2166"/>
                    </a:cubicBezTo>
                    <a:cubicBezTo>
                      <a:pt x="1751" y="2166"/>
                      <a:pt x="1941" y="2071"/>
                      <a:pt x="2037" y="1916"/>
                    </a:cubicBezTo>
                    <a:lnTo>
                      <a:pt x="2037" y="1916"/>
                    </a:lnTo>
                    <a:cubicBezTo>
                      <a:pt x="1965" y="1952"/>
                      <a:pt x="1894" y="1976"/>
                      <a:pt x="1810" y="1976"/>
                    </a:cubicBezTo>
                    <a:cubicBezTo>
                      <a:pt x="1572" y="1976"/>
                      <a:pt x="1382" y="1809"/>
                      <a:pt x="1382" y="1607"/>
                    </a:cubicBezTo>
                    <a:cubicBezTo>
                      <a:pt x="1382" y="1416"/>
                      <a:pt x="1536" y="1274"/>
                      <a:pt x="1739" y="1238"/>
                    </a:cubicBezTo>
                    <a:cubicBezTo>
                      <a:pt x="1679" y="1214"/>
                      <a:pt x="1608" y="1202"/>
                      <a:pt x="1536" y="120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23"/>
              <p:cNvSpPr/>
              <p:nvPr/>
            </p:nvSpPr>
            <p:spPr>
              <a:xfrm>
                <a:off x="1241225" y="6473425"/>
                <a:ext cx="29202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4835" extrusionOk="0">
                    <a:moveTo>
                      <a:pt x="7633" y="0"/>
                    </a:moveTo>
                    <a:lnTo>
                      <a:pt x="7561" y="726"/>
                    </a:lnTo>
                    <a:lnTo>
                      <a:pt x="7668" y="738"/>
                    </a:lnTo>
                    <a:lnTo>
                      <a:pt x="7752" y="12"/>
                    </a:lnTo>
                    <a:lnTo>
                      <a:pt x="7633" y="0"/>
                    </a:lnTo>
                    <a:close/>
                    <a:moveTo>
                      <a:pt x="2965" y="643"/>
                    </a:moveTo>
                    <a:lnTo>
                      <a:pt x="2858" y="703"/>
                    </a:lnTo>
                    <a:lnTo>
                      <a:pt x="3204" y="1357"/>
                    </a:lnTo>
                    <a:lnTo>
                      <a:pt x="3311" y="1310"/>
                    </a:lnTo>
                    <a:lnTo>
                      <a:pt x="2965" y="643"/>
                    </a:lnTo>
                    <a:close/>
                    <a:moveTo>
                      <a:pt x="9562" y="750"/>
                    </a:moveTo>
                    <a:lnTo>
                      <a:pt x="9169" y="1381"/>
                    </a:lnTo>
                    <a:lnTo>
                      <a:pt x="9276" y="1441"/>
                    </a:lnTo>
                    <a:lnTo>
                      <a:pt x="9669" y="810"/>
                    </a:lnTo>
                    <a:lnTo>
                      <a:pt x="9562" y="750"/>
                    </a:lnTo>
                    <a:close/>
                    <a:moveTo>
                      <a:pt x="1168" y="2072"/>
                    </a:moveTo>
                    <a:lnTo>
                      <a:pt x="1096" y="2167"/>
                    </a:lnTo>
                    <a:lnTo>
                      <a:pt x="1668" y="2560"/>
                    </a:lnTo>
                    <a:lnTo>
                      <a:pt x="1727" y="2465"/>
                    </a:lnTo>
                    <a:lnTo>
                      <a:pt x="1168" y="2072"/>
                    </a:lnTo>
                    <a:close/>
                    <a:moveTo>
                      <a:pt x="11621" y="2798"/>
                    </a:moveTo>
                    <a:lnTo>
                      <a:pt x="10990" y="3179"/>
                    </a:lnTo>
                    <a:lnTo>
                      <a:pt x="11050" y="3274"/>
                    </a:lnTo>
                    <a:lnTo>
                      <a:pt x="11681" y="2893"/>
                    </a:lnTo>
                    <a:lnTo>
                      <a:pt x="11621" y="2798"/>
                    </a:lnTo>
                    <a:close/>
                    <a:moveTo>
                      <a:pt x="37" y="4548"/>
                    </a:moveTo>
                    <a:lnTo>
                      <a:pt x="1" y="4655"/>
                    </a:lnTo>
                    <a:lnTo>
                      <a:pt x="668" y="4834"/>
                    </a:lnTo>
                    <a:lnTo>
                      <a:pt x="691" y="4715"/>
                    </a:lnTo>
                    <a:lnTo>
                      <a:pt x="37" y="454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23"/>
              <p:cNvSpPr/>
              <p:nvPr/>
            </p:nvSpPr>
            <p:spPr>
              <a:xfrm>
                <a:off x="1318325" y="6366250"/>
                <a:ext cx="10302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3704" extrusionOk="0">
                    <a:moveTo>
                      <a:pt x="2060" y="334"/>
                    </a:moveTo>
                    <a:cubicBezTo>
                      <a:pt x="2965" y="334"/>
                      <a:pt x="3703" y="870"/>
                      <a:pt x="3703" y="1513"/>
                    </a:cubicBezTo>
                    <a:cubicBezTo>
                      <a:pt x="3703" y="1763"/>
                      <a:pt x="3596" y="1989"/>
                      <a:pt x="3418" y="2180"/>
                    </a:cubicBezTo>
                    <a:lnTo>
                      <a:pt x="3406" y="1584"/>
                    </a:lnTo>
                    <a:lnTo>
                      <a:pt x="1132" y="1799"/>
                    </a:lnTo>
                    <a:lnTo>
                      <a:pt x="1310" y="2561"/>
                    </a:lnTo>
                    <a:cubicBezTo>
                      <a:pt x="786" y="2370"/>
                      <a:pt x="417" y="1977"/>
                      <a:pt x="417" y="1513"/>
                    </a:cubicBezTo>
                    <a:cubicBezTo>
                      <a:pt x="417" y="870"/>
                      <a:pt x="1155" y="334"/>
                      <a:pt x="2060" y="334"/>
                    </a:cubicBezTo>
                    <a:close/>
                    <a:moveTo>
                      <a:pt x="2060" y="1"/>
                    </a:moveTo>
                    <a:cubicBezTo>
                      <a:pt x="929" y="1"/>
                      <a:pt x="1" y="680"/>
                      <a:pt x="1" y="1513"/>
                    </a:cubicBezTo>
                    <a:cubicBezTo>
                      <a:pt x="1" y="2180"/>
                      <a:pt x="596" y="2751"/>
                      <a:pt x="1405" y="2954"/>
                    </a:cubicBezTo>
                    <a:lnTo>
                      <a:pt x="1584" y="3704"/>
                    </a:lnTo>
                    <a:lnTo>
                      <a:pt x="3453" y="3525"/>
                    </a:lnTo>
                    <a:lnTo>
                      <a:pt x="3430" y="2644"/>
                    </a:lnTo>
                    <a:cubicBezTo>
                      <a:pt x="3858" y="2370"/>
                      <a:pt x="4120" y="1965"/>
                      <a:pt x="4120" y="1513"/>
                    </a:cubicBezTo>
                    <a:cubicBezTo>
                      <a:pt x="4120" y="680"/>
                      <a:pt x="3203" y="1"/>
                      <a:pt x="20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23"/>
              <p:cNvSpPr/>
              <p:nvPr/>
            </p:nvSpPr>
            <p:spPr>
              <a:xfrm>
                <a:off x="1355525" y="6409725"/>
                <a:ext cx="3782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846" extrusionOk="0">
                    <a:moveTo>
                      <a:pt x="715" y="95"/>
                    </a:moveTo>
                    <a:lnTo>
                      <a:pt x="608" y="107"/>
                    </a:lnTo>
                    <a:lnTo>
                      <a:pt x="810" y="1750"/>
                    </a:lnTo>
                    <a:lnTo>
                      <a:pt x="930" y="1739"/>
                    </a:lnTo>
                    <a:lnTo>
                      <a:pt x="715" y="95"/>
                    </a:lnTo>
                    <a:close/>
                    <a:moveTo>
                      <a:pt x="1406" y="0"/>
                    </a:moveTo>
                    <a:lnTo>
                      <a:pt x="1287" y="12"/>
                    </a:lnTo>
                    <a:lnTo>
                      <a:pt x="1406" y="1750"/>
                    </a:lnTo>
                    <a:lnTo>
                      <a:pt x="1513" y="1739"/>
                    </a:lnTo>
                    <a:lnTo>
                      <a:pt x="1406" y="0"/>
                    </a:lnTo>
                    <a:close/>
                    <a:moveTo>
                      <a:pt x="120" y="84"/>
                    </a:moveTo>
                    <a:lnTo>
                      <a:pt x="1" y="107"/>
                    </a:lnTo>
                    <a:lnTo>
                      <a:pt x="370" y="1846"/>
                    </a:lnTo>
                    <a:lnTo>
                      <a:pt x="489" y="1822"/>
                    </a:lnTo>
                    <a:lnTo>
                      <a:pt x="120" y="84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5"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1" name="Google Shape;551;p28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552" name="Google Shape;552;p28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3" name="Google Shape;553;p28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8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5" name="Google Shape;555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9pPr>
          </a:lstStyle>
          <a:p>
            <a:endParaRPr/>
          </a:p>
        </p:txBody>
      </p:sp>
      <p:grpSp>
        <p:nvGrpSpPr>
          <p:cNvPr id="556" name="Google Shape;556;p28"/>
          <p:cNvGrpSpPr/>
          <p:nvPr/>
        </p:nvGrpSpPr>
        <p:grpSpPr>
          <a:xfrm>
            <a:off x="270752" y="4193108"/>
            <a:ext cx="789682" cy="723827"/>
            <a:chOff x="318377" y="4183583"/>
            <a:chExt cx="789682" cy="723827"/>
          </a:xfrm>
        </p:grpSpPr>
        <p:sp>
          <p:nvSpPr>
            <p:cNvPr id="557" name="Google Shape;557;p28"/>
            <p:cNvSpPr/>
            <p:nvPr/>
          </p:nvSpPr>
          <p:spPr>
            <a:xfrm>
              <a:off x="457913" y="4803900"/>
              <a:ext cx="2583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8"/>
            <p:cNvSpPr/>
            <p:nvPr/>
          </p:nvSpPr>
          <p:spPr>
            <a:xfrm>
              <a:off x="788438" y="4569325"/>
              <a:ext cx="2583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9" name="Google Shape;559;p28"/>
            <p:cNvGrpSpPr/>
            <p:nvPr/>
          </p:nvGrpSpPr>
          <p:grpSpPr>
            <a:xfrm flipH="1">
              <a:off x="318377" y="4183583"/>
              <a:ext cx="789682" cy="723827"/>
              <a:chOff x="4896425" y="6632275"/>
              <a:chExt cx="319425" cy="279125"/>
            </a:xfrm>
          </p:grpSpPr>
          <p:sp>
            <p:nvSpPr>
              <p:cNvPr id="560" name="Google Shape;560;p28"/>
              <p:cNvSpPr/>
              <p:nvPr/>
            </p:nvSpPr>
            <p:spPr>
              <a:xfrm>
                <a:off x="5083950" y="6632275"/>
                <a:ext cx="46175" cy="31500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1260" extrusionOk="0">
                    <a:moveTo>
                      <a:pt x="461" y="0"/>
                    </a:moveTo>
                    <a:cubicBezTo>
                      <a:pt x="367" y="0"/>
                      <a:pt x="310" y="10"/>
                      <a:pt x="310" y="10"/>
                    </a:cubicBezTo>
                    <a:lnTo>
                      <a:pt x="1" y="617"/>
                    </a:lnTo>
                    <a:lnTo>
                      <a:pt x="1191" y="1260"/>
                    </a:lnTo>
                    <a:lnTo>
                      <a:pt x="1846" y="795"/>
                    </a:lnTo>
                    <a:cubicBezTo>
                      <a:pt x="1380" y="88"/>
                      <a:pt x="746" y="0"/>
                      <a:pt x="4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28"/>
              <p:cNvSpPr/>
              <p:nvPr/>
            </p:nvSpPr>
            <p:spPr>
              <a:xfrm>
                <a:off x="5172075" y="6684900"/>
                <a:ext cx="39600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13" extrusionOk="0">
                    <a:moveTo>
                      <a:pt x="548" y="0"/>
                    </a:moveTo>
                    <a:lnTo>
                      <a:pt x="0" y="405"/>
                    </a:lnTo>
                    <a:lnTo>
                      <a:pt x="786" y="1512"/>
                    </a:lnTo>
                    <a:lnTo>
                      <a:pt x="1584" y="1393"/>
                    </a:lnTo>
                    <a:cubicBezTo>
                      <a:pt x="1441" y="274"/>
                      <a:pt x="548" y="0"/>
                      <a:pt x="5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28"/>
              <p:cNvSpPr/>
              <p:nvPr/>
            </p:nvSpPr>
            <p:spPr>
              <a:xfrm>
                <a:off x="4896425" y="6635175"/>
                <a:ext cx="319425" cy="276225"/>
              </a:xfrm>
              <a:custGeom>
                <a:avLst/>
                <a:gdLst/>
                <a:ahLst/>
                <a:cxnLst/>
                <a:rect l="l" t="t" r="r" b="b"/>
                <a:pathLst>
                  <a:path w="12777" h="11049" extrusionOk="0">
                    <a:moveTo>
                      <a:pt x="6573" y="1"/>
                    </a:moveTo>
                    <a:lnTo>
                      <a:pt x="1" y="4442"/>
                    </a:lnTo>
                    <a:cubicBezTo>
                      <a:pt x="346" y="7088"/>
                      <a:pt x="2248" y="7133"/>
                      <a:pt x="2375" y="7133"/>
                    </a:cubicBezTo>
                    <a:cubicBezTo>
                      <a:pt x="2380" y="7133"/>
                      <a:pt x="2382" y="7133"/>
                      <a:pt x="2382" y="7133"/>
                    </a:cubicBezTo>
                    <a:lnTo>
                      <a:pt x="5490" y="4061"/>
                    </a:lnTo>
                    <a:cubicBezTo>
                      <a:pt x="6311" y="4073"/>
                      <a:pt x="7454" y="4406"/>
                      <a:pt x="8299" y="5930"/>
                    </a:cubicBezTo>
                    <a:lnTo>
                      <a:pt x="5537" y="8728"/>
                    </a:lnTo>
                    <a:cubicBezTo>
                      <a:pt x="6093" y="10805"/>
                      <a:pt x="7534" y="11049"/>
                      <a:pt x="8180" y="11049"/>
                    </a:cubicBezTo>
                    <a:cubicBezTo>
                      <a:pt x="8378" y="11049"/>
                      <a:pt x="8502" y="11026"/>
                      <a:pt x="8502" y="11026"/>
                    </a:cubicBezTo>
                    <a:lnTo>
                      <a:pt x="12776" y="4906"/>
                    </a:lnTo>
                    <a:cubicBezTo>
                      <a:pt x="11836" y="822"/>
                      <a:pt x="6573" y="1"/>
                      <a:pt x="65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28"/>
              <p:cNvSpPr/>
              <p:nvPr/>
            </p:nvSpPr>
            <p:spPr>
              <a:xfrm>
                <a:off x="4902100" y="6738800"/>
                <a:ext cx="69950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58" extrusionOk="0">
                    <a:moveTo>
                      <a:pt x="870" y="0"/>
                    </a:moveTo>
                    <a:cubicBezTo>
                      <a:pt x="704" y="0"/>
                      <a:pt x="552" y="46"/>
                      <a:pt x="429" y="142"/>
                    </a:cubicBezTo>
                    <a:cubicBezTo>
                      <a:pt x="0" y="475"/>
                      <a:pt x="83" y="1309"/>
                      <a:pt x="619" y="1987"/>
                    </a:cubicBezTo>
                    <a:cubicBezTo>
                      <a:pt x="1003" y="2473"/>
                      <a:pt x="1515" y="2758"/>
                      <a:pt x="1932" y="2758"/>
                    </a:cubicBezTo>
                    <a:cubicBezTo>
                      <a:pt x="2097" y="2758"/>
                      <a:pt x="2248" y="2713"/>
                      <a:pt x="2369" y="2618"/>
                    </a:cubicBezTo>
                    <a:cubicBezTo>
                      <a:pt x="2798" y="2273"/>
                      <a:pt x="2703" y="1452"/>
                      <a:pt x="2167" y="773"/>
                    </a:cubicBezTo>
                    <a:cubicBezTo>
                      <a:pt x="1785" y="281"/>
                      <a:pt x="1283" y="0"/>
                      <a:pt x="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28"/>
              <p:cNvSpPr/>
              <p:nvPr/>
            </p:nvSpPr>
            <p:spPr>
              <a:xfrm>
                <a:off x="5038725" y="6840600"/>
                <a:ext cx="77700" cy="65750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2630" extrusionOk="0">
                    <a:moveTo>
                      <a:pt x="967" y="0"/>
                    </a:moveTo>
                    <a:cubicBezTo>
                      <a:pt x="731" y="0"/>
                      <a:pt x="524" y="73"/>
                      <a:pt x="381" y="225"/>
                    </a:cubicBezTo>
                    <a:cubicBezTo>
                      <a:pt x="0" y="630"/>
                      <a:pt x="214" y="1452"/>
                      <a:pt x="869" y="2047"/>
                    </a:cubicBezTo>
                    <a:cubicBezTo>
                      <a:pt x="1271" y="2426"/>
                      <a:pt x="1747" y="2629"/>
                      <a:pt x="2141" y="2629"/>
                    </a:cubicBezTo>
                    <a:cubicBezTo>
                      <a:pt x="2377" y="2629"/>
                      <a:pt x="2584" y="2556"/>
                      <a:pt x="2727" y="2404"/>
                    </a:cubicBezTo>
                    <a:cubicBezTo>
                      <a:pt x="3108" y="1999"/>
                      <a:pt x="2881" y="1178"/>
                      <a:pt x="2238" y="582"/>
                    </a:cubicBezTo>
                    <a:cubicBezTo>
                      <a:pt x="1837" y="203"/>
                      <a:pt x="1361" y="0"/>
                      <a:pt x="9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28"/>
              <p:cNvSpPr/>
              <p:nvPr/>
            </p:nvSpPr>
            <p:spPr>
              <a:xfrm>
                <a:off x="4924700" y="6640250"/>
                <a:ext cx="284000" cy="247075"/>
              </a:xfrm>
              <a:custGeom>
                <a:avLst/>
                <a:gdLst/>
                <a:ahLst/>
                <a:cxnLst/>
                <a:rect l="l" t="t" r="r" b="b"/>
                <a:pathLst>
                  <a:path w="11360" h="9883" extrusionOk="0">
                    <a:moveTo>
                      <a:pt x="6287" y="3298"/>
                    </a:moveTo>
                    <a:cubicBezTo>
                      <a:pt x="6192" y="3298"/>
                      <a:pt x="6121" y="3453"/>
                      <a:pt x="6121" y="3655"/>
                    </a:cubicBezTo>
                    <a:cubicBezTo>
                      <a:pt x="6121" y="3846"/>
                      <a:pt x="6192" y="4013"/>
                      <a:pt x="6287" y="4013"/>
                    </a:cubicBezTo>
                    <a:cubicBezTo>
                      <a:pt x="6371" y="4013"/>
                      <a:pt x="6454" y="3846"/>
                      <a:pt x="6454" y="3655"/>
                    </a:cubicBezTo>
                    <a:cubicBezTo>
                      <a:pt x="6454" y="3453"/>
                      <a:pt x="6371" y="3298"/>
                      <a:pt x="6287" y="3298"/>
                    </a:cubicBezTo>
                    <a:close/>
                    <a:moveTo>
                      <a:pt x="6264" y="2893"/>
                    </a:moveTo>
                    <a:cubicBezTo>
                      <a:pt x="6454" y="2893"/>
                      <a:pt x="6621" y="3215"/>
                      <a:pt x="6621" y="3584"/>
                    </a:cubicBezTo>
                    <a:cubicBezTo>
                      <a:pt x="6621" y="3965"/>
                      <a:pt x="6454" y="4274"/>
                      <a:pt x="6264" y="4274"/>
                    </a:cubicBezTo>
                    <a:cubicBezTo>
                      <a:pt x="6061" y="4274"/>
                      <a:pt x="5906" y="3965"/>
                      <a:pt x="5906" y="3584"/>
                    </a:cubicBezTo>
                    <a:cubicBezTo>
                      <a:pt x="5906" y="3215"/>
                      <a:pt x="6061" y="2893"/>
                      <a:pt x="6264" y="2893"/>
                    </a:cubicBezTo>
                    <a:close/>
                    <a:moveTo>
                      <a:pt x="6264" y="2798"/>
                    </a:moveTo>
                    <a:cubicBezTo>
                      <a:pt x="6002" y="2798"/>
                      <a:pt x="5799" y="3143"/>
                      <a:pt x="5799" y="3584"/>
                    </a:cubicBezTo>
                    <a:cubicBezTo>
                      <a:pt x="5799" y="4024"/>
                      <a:pt x="6002" y="4382"/>
                      <a:pt x="6264" y="4382"/>
                    </a:cubicBezTo>
                    <a:cubicBezTo>
                      <a:pt x="6514" y="4382"/>
                      <a:pt x="6716" y="4036"/>
                      <a:pt x="6716" y="3584"/>
                    </a:cubicBezTo>
                    <a:cubicBezTo>
                      <a:pt x="6716" y="3143"/>
                      <a:pt x="6514" y="2798"/>
                      <a:pt x="6264" y="2798"/>
                    </a:cubicBezTo>
                    <a:close/>
                    <a:moveTo>
                      <a:pt x="5061" y="0"/>
                    </a:moveTo>
                    <a:lnTo>
                      <a:pt x="5049" y="107"/>
                    </a:lnTo>
                    <a:cubicBezTo>
                      <a:pt x="5109" y="107"/>
                      <a:pt x="10645" y="834"/>
                      <a:pt x="11264" y="5191"/>
                    </a:cubicBezTo>
                    <a:lnTo>
                      <a:pt x="11359" y="5167"/>
                    </a:lnTo>
                    <a:cubicBezTo>
                      <a:pt x="10728" y="750"/>
                      <a:pt x="5121" y="12"/>
                      <a:pt x="5061" y="0"/>
                    </a:cubicBezTo>
                    <a:close/>
                    <a:moveTo>
                      <a:pt x="3015" y="1619"/>
                    </a:moveTo>
                    <a:cubicBezTo>
                      <a:pt x="2984" y="1619"/>
                      <a:pt x="2967" y="1619"/>
                      <a:pt x="2966" y="1619"/>
                    </a:cubicBezTo>
                    <a:lnTo>
                      <a:pt x="2966" y="1715"/>
                    </a:lnTo>
                    <a:cubicBezTo>
                      <a:pt x="2968" y="1715"/>
                      <a:pt x="2981" y="1714"/>
                      <a:pt x="3003" y="1714"/>
                    </a:cubicBezTo>
                    <a:cubicBezTo>
                      <a:pt x="3480" y="1714"/>
                      <a:pt x="8310" y="1823"/>
                      <a:pt x="10038" y="6596"/>
                    </a:cubicBezTo>
                    <a:lnTo>
                      <a:pt x="10133" y="6572"/>
                    </a:lnTo>
                    <a:cubicBezTo>
                      <a:pt x="9181" y="3917"/>
                      <a:pt x="7276" y="2715"/>
                      <a:pt x="5859" y="2167"/>
                    </a:cubicBezTo>
                    <a:cubicBezTo>
                      <a:pt x="4480" y="1647"/>
                      <a:pt x="3271" y="1619"/>
                      <a:pt x="3015" y="1619"/>
                    </a:cubicBezTo>
                    <a:close/>
                    <a:moveTo>
                      <a:pt x="275" y="3395"/>
                    </a:moveTo>
                    <a:cubicBezTo>
                      <a:pt x="117" y="3395"/>
                      <a:pt x="13" y="3413"/>
                      <a:pt x="1" y="3417"/>
                    </a:cubicBezTo>
                    <a:lnTo>
                      <a:pt x="25" y="3512"/>
                    </a:lnTo>
                    <a:cubicBezTo>
                      <a:pt x="25" y="3512"/>
                      <a:pt x="116" y="3497"/>
                      <a:pt x="261" y="3497"/>
                    </a:cubicBezTo>
                    <a:cubicBezTo>
                      <a:pt x="544" y="3497"/>
                      <a:pt x="1032" y="3555"/>
                      <a:pt x="1442" y="3893"/>
                    </a:cubicBezTo>
                    <a:cubicBezTo>
                      <a:pt x="1918" y="4298"/>
                      <a:pt x="2168" y="4989"/>
                      <a:pt x="2168" y="5941"/>
                    </a:cubicBezTo>
                    <a:lnTo>
                      <a:pt x="1215" y="6894"/>
                    </a:lnTo>
                    <a:lnTo>
                      <a:pt x="1287" y="6965"/>
                    </a:lnTo>
                    <a:lnTo>
                      <a:pt x="4394" y="3893"/>
                    </a:lnTo>
                    <a:lnTo>
                      <a:pt x="4323" y="3822"/>
                    </a:lnTo>
                    <a:lnTo>
                      <a:pt x="2275" y="5846"/>
                    </a:lnTo>
                    <a:cubicBezTo>
                      <a:pt x="2251" y="4917"/>
                      <a:pt x="2001" y="4227"/>
                      <a:pt x="1501" y="3822"/>
                    </a:cubicBezTo>
                    <a:cubicBezTo>
                      <a:pt x="1078" y="3462"/>
                      <a:pt x="578" y="3395"/>
                      <a:pt x="275" y="3395"/>
                    </a:cubicBezTo>
                    <a:close/>
                    <a:moveTo>
                      <a:pt x="7728" y="5072"/>
                    </a:moveTo>
                    <a:lnTo>
                      <a:pt x="4371" y="8489"/>
                    </a:lnTo>
                    <a:lnTo>
                      <a:pt x="4442" y="8561"/>
                    </a:lnTo>
                    <a:lnTo>
                      <a:pt x="5442" y="7549"/>
                    </a:lnTo>
                    <a:cubicBezTo>
                      <a:pt x="5680" y="7549"/>
                      <a:pt x="7740" y="7668"/>
                      <a:pt x="7978" y="9882"/>
                    </a:cubicBezTo>
                    <a:lnTo>
                      <a:pt x="8073" y="9870"/>
                    </a:lnTo>
                    <a:cubicBezTo>
                      <a:pt x="7847" y="7787"/>
                      <a:pt x="6014" y="7489"/>
                      <a:pt x="5537" y="7453"/>
                    </a:cubicBezTo>
                    <a:lnTo>
                      <a:pt x="7800" y="5144"/>
                    </a:lnTo>
                    <a:lnTo>
                      <a:pt x="7728" y="507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28"/>
              <p:cNvSpPr/>
              <p:nvPr/>
            </p:nvSpPr>
            <p:spPr>
              <a:xfrm>
                <a:off x="5041700" y="6658100"/>
                <a:ext cx="152700" cy="108375"/>
              </a:xfrm>
              <a:custGeom>
                <a:avLst/>
                <a:gdLst/>
                <a:ahLst/>
                <a:cxnLst/>
                <a:rect l="l" t="t" r="r" b="b"/>
                <a:pathLst>
                  <a:path w="6108" h="4335" extrusionOk="0">
                    <a:moveTo>
                      <a:pt x="369" y="0"/>
                    </a:moveTo>
                    <a:cubicBezTo>
                      <a:pt x="167" y="0"/>
                      <a:pt x="0" y="84"/>
                      <a:pt x="0" y="179"/>
                    </a:cubicBezTo>
                    <a:cubicBezTo>
                      <a:pt x="0" y="274"/>
                      <a:pt x="167" y="346"/>
                      <a:pt x="369" y="346"/>
                    </a:cubicBezTo>
                    <a:cubicBezTo>
                      <a:pt x="572" y="346"/>
                      <a:pt x="738" y="274"/>
                      <a:pt x="738" y="179"/>
                    </a:cubicBezTo>
                    <a:cubicBezTo>
                      <a:pt x="738" y="84"/>
                      <a:pt x="572" y="0"/>
                      <a:pt x="369" y="0"/>
                    </a:cubicBezTo>
                    <a:close/>
                    <a:moveTo>
                      <a:pt x="2417" y="548"/>
                    </a:moveTo>
                    <a:cubicBezTo>
                      <a:pt x="2215" y="548"/>
                      <a:pt x="2048" y="643"/>
                      <a:pt x="2048" y="751"/>
                    </a:cubicBezTo>
                    <a:cubicBezTo>
                      <a:pt x="2048" y="858"/>
                      <a:pt x="2215" y="953"/>
                      <a:pt x="2417" y="953"/>
                    </a:cubicBezTo>
                    <a:cubicBezTo>
                      <a:pt x="2631" y="953"/>
                      <a:pt x="2798" y="858"/>
                      <a:pt x="2798" y="751"/>
                    </a:cubicBezTo>
                    <a:cubicBezTo>
                      <a:pt x="2798" y="643"/>
                      <a:pt x="2619" y="548"/>
                      <a:pt x="2417" y="548"/>
                    </a:cubicBezTo>
                    <a:close/>
                    <a:moveTo>
                      <a:pt x="4655" y="2132"/>
                    </a:moveTo>
                    <a:cubicBezTo>
                      <a:pt x="4465" y="2132"/>
                      <a:pt x="4310" y="2227"/>
                      <a:pt x="4310" y="2358"/>
                    </a:cubicBezTo>
                    <a:cubicBezTo>
                      <a:pt x="4310" y="2477"/>
                      <a:pt x="4465" y="2572"/>
                      <a:pt x="4655" y="2572"/>
                    </a:cubicBezTo>
                    <a:cubicBezTo>
                      <a:pt x="4666" y="2573"/>
                      <a:pt x="4676" y="2573"/>
                      <a:pt x="4686" y="2573"/>
                    </a:cubicBezTo>
                    <a:cubicBezTo>
                      <a:pt x="4873" y="2573"/>
                      <a:pt x="5013" y="2471"/>
                      <a:pt x="5013" y="2358"/>
                    </a:cubicBezTo>
                    <a:cubicBezTo>
                      <a:pt x="5013" y="2227"/>
                      <a:pt x="4858" y="2132"/>
                      <a:pt x="4655" y="2132"/>
                    </a:cubicBezTo>
                    <a:close/>
                    <a:moveTo>
                      <a:pt x="5763" y="3906"/>
                    </a:moveTo>
                    <a:cubicBezTo>
                      <a:pt x="5572" y="3906"/>
                      <a:pt x="5406" y="4001"/>
                      <a:pt x="5406" y="4120"/>
                    </a:cubicBezTo>
                    <a:cubicBezTo>
                      <a:pt x="5406" y="4227"/>
                      <a:pt x="5572" y="4334"/>
                      <a:pt x="5763" y="4334"/>
                    </a:cubicBezTo>
                    <a:cubicBezTo>
                      <a:pt x="5953" y="4334"/>
                      <a:pt x="6108" y="4227"/>
                      <a:pt x="6108" y="4120"/>
                    </a:cubicBezTo>
                    <a:cubicBezTo>
                      <a:pt x="6108" y="4001"/>
                      <a:pt x="5953" y="3906"/>
                      <a:pt x="5763" y="39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28"/>
              <p:cNvSpPr/>
              <p:nvPr/>
            </p:nvSpPr>
            <p:spPr>
              <a:xfrm>
                <a:off x="4935125" y="6752050"/>
                <a:ext cx="29800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415" extrusionOk="0">
                    <a:moveTo>
                      <a:pt x="189" y="0"/>
                    </a:moveTo>
                    <a:cubicBezTo>
                      <a:pt x="167" y="0"/>
                      <a:pt x="148" y="6"/>
                      <a:pt x="132" y="17"/>
                    </a:cubicBezTo>
                    <a:cubicBezTo>
                      <a:pt x="1" y="100"/>
                      <a:pt x="120" y="481"/>
                      <a:pt x="382" y="862"/>
                    </a:cubicBezTo>
                    <a:cubicBezTo>
                      <a:pt x="598" y="1192"/>
                      <a:pt x="859" y="1414"/>
                      <a:pt x="1010" y="1414"/>
                    </a:cubicBezTo>
                    <a:cubicBezTo>
                      <a:pt x="1034" y="1414"/>
                      <a:pt x="1055" y="1409"/>
                      <a:pt x="1072" y="1398"/>
                    </a:cubicBezTo>
                    <a:cubicBezTo>
                      <a:pt x="1191" y="1315"/>
                      <a:pt x="1084" y="934"/>
                      <a:pt x="822" y="553"/>
                    </a:cubicBezTo>
                    <a:cubicBezTo>
                      <a:pt x="596" y="223"/>
                      <a:pt x="333" y="0"/>
                      <a:pt x="1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28"/>
              <p:cNvSpPr/>
              <p:nvPr/>
            </p:nvSpPr>
            <p:spPr>
              <a:xfrm>
                <a:off x="5079800" y="6853250"/>
                <a:ext cx="29775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1415" extrusionOk="0">
                    <a:moveTo>
                      <a:pt x="189" y="0"/>
                    </a:moveTo>
                    <a:cubicBezTo>
                      <a:pt x="167" y="0"/>
                      <a:pt x="147" y="6"/>
                      <a:pt x="131" y="17"/>
                    </a:cubicBezTo>
                    <a:cubicBezTo>
                      <a:pt x="0" y="100"/>
                      <a:pt x="119" y="481"/>
                      <a:pt x="381" y="862"/>
                    </a:cubicBezTo>
                    <a:cubicBezTo>
                      <a:pt x="597" y="1192"/>
                      <a:pt x="858" y="1415"/>
                      <a:pt x="1010" y="1415"/>
                    </a:cubicBezTo>
                    <a:cubicBezTo>
                      <a:pt x="1033" y="1415"/>
                      <a:pt x="1054" y="1409"/>
                      <a:pt x="1072" y="1398"/>
                    </a:cubicBezTo>
                    <a:cubicBezTo>
                      <a:pt x="1191" y="1315"/>
                      <a:pt x="1084" y="934"/>
                      <a:pt x="822" y="553"/>
                    </a:cubicBezTo>
                    <a:cubicBezTo>
                      <a:pt x="595" y="223"/>
                      <a:pt x="333" y="0"/>
                      <a:pt x="1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69" name="Google Shape;569;p28"/>
          <p:cNvGrpSpPr/>
          <p:nvPr/>
        </p:nvGrpSpPr>
        <p:grpSpPr>
          <a:xfrm>
            <a:off x="8162106" y="4014789"/>
            <a:ext cx="878084" cy="936483"/>
            <a:chOff x="2942468" y="5674849"/>
            <a:chExt cx="935127" cy="997426"/>
          </a:xfrm>
        </p:grpSpPr>
        <p:grpSp>
          <p:nvGrpSpPr>
            <p:cNvPr id="570" name="Google Shape;570;p28"/>
            <p:cNvGrpSpPr/>
            <p:nvPr/>
          </p:nvGrpSpPr>
          <p:grpSpPr>
            <a:xfrm>
              <a:off x="2942468" y="5674849"/>
              <a:ext cx="935127" cy="995389"/>
              <a:chOff x="3737950" y="6597075"/>
              <a:chExt cx="295300" cy="314350"/>
            </a:xfrm>
          </p:grpSpPr>
          <p:sp>
            <p:nvSpPr>
              <p:cNvPr id="571" name="Google Shape;571;p28"/>
              <p:cNvSpPr/>
              <p:nvPr/>
            </p:nvSpPr>
            <p:spPr>
              <a:xfrm>
                <a:off x="3742125" y="6617025"/>
                <a:ext cx="286950" cy="290225"/>
              </a:xfrm>
              <a:custGeom>
                <a:avLst/>
                <a:gdLst/>
                <a:ahLst/>
                <a:cxnLst/>
                <a:rect l="l" t="t" r="r" b="b"/>
                <a:pathLst>
                  <a:path w="11478" h="11609" extrusionOk="0">
                    <a:moveTo>
                      <a:pt x="2929" y="0"/>
                    </a:moveTo>
                    <a:lnTo>
                      <a:pt x="0" y="8906"/>
                    </a:lnTo>
                    <a:lnTo>
                      <a:pt x="7049" y="11609"/>
                    </a:lnTo>
                    <a:lnTo>
                      <a:pt x="11478" y="2572"/>
                    </a:lnTo>
                    <a:lnTo>
                      <a:pt x="11049" y="2108"/>
                    </a:lnTo>
                    <a:lnTo>
                      <a:pt x="292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28"/>
              <p:cNvSpPr/>
              <p:nvPr/>
            </p:nvSpPr>
            <p:spPr>
              <a:xfrm>
                <a:off x="3737950" y="6597075"/>
                <a:ext cx="295300" cy="31435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12574" extrusionOk="0">
                    <a:moveTo>
                      <a:pt x="3203" y="1"/>
                    </a:moveTo>
                    <a:lnTo>
                      <a:pt x="1" y="9752"/>
                    </a:lnTo>
                    <a:lnTo>
                      <a:pt x="7347" y="12574"/>
                    </a:lnTo>
                    <a:lnTo>
                      <a:pt x="11812" y="3406"/>
                    </a:lnTo>
                    <a:lnTo>
                      <a:pt x="11597" y="3192"/>
                    </a:lnTo>
                    <a:lnTo>
                      <a:pt x="7311" y="12181"/>
                    </a:lnTo>
                    <a:lnTo>
                      <a:pt x="417" y="9752"/>
                    </a:lnTo>
                    <a:lnTo>
                      <a:pt x="417" y="9288"/>
                    </a:lnTo>
                    <a:lnTo>
                      <a:pt x="7335" y="11788"/>
                    </a:lnTo>
                    <a:lnTo>
                      <a:pt x="11466" y="2858"/>
                    </a:lnTo>
                    <a:lnTo>
                      <a:pt x="320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28"/>
              <p:cNvSpPr/>
              <p:nvPr/>
            </p:nvSpPr>
            <p:spPr>
              <a:xfrm>
                <a:off x="3756100" y="6619400"/>
                <a:ext cx="251250" cy="257800"/>
              </a:xfrm>
              <a:custGeom>
                <a:avLst/>
                <a:gdLst/>
                <a:ahLst/>
                <a:cxnLst/>
                <a:rect l="l" t="t" r="r" b="b"/>
                <a:pathLst>
                  <a:path w="10050" h="10312" extrusionOk="0">
                    <a:moveTo>
                      <a:pt x="2799" y="132"/>
                    </a:moveTo>
                    <a:lnTo>
                      <a:pt x="9907" y="2275"/>
                    </a:lnTo>
                    <a:lnTo>
                      <a:pt x="6430" y="10180"/>
                    </a:lnTo>
                    <a:lnTo>
                      <a:pt x="132" y="7847"/>
                    </a:lnTo>
                    <a:lnTo>
                      <a:pt x="2799" y="132"/>
                    </a:lnTo>
                    <a:close/>
                    <a:moveTo>
                      <a:pt x="2728" y="1"/>
                    </a:moveTo>
                    <a:lnTo>
                      <a:pt x="13" y="7859"/>
                    </a:lnTo>
                    <a:lnTo>
                      <a:pt x="1" y="7906"/>
                    </a:lnTo>
                    <a:lnTo>
                      <a:pt x="6478" y="10311"/>
                    </a:lnTo>
                    <a:lnTo>
                      <a:pt x="10050" y="2215"/>
                    </a:lnTo>
                    <a:lnTo>
                      <a:pt x="272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28"/>
              <p:cNvSpPr/>
              <p:nvPr/>
            </p:nvSpPr>
            <p:spPr>
              <a:xfrm>
                <a:off x="3815350" y="6667325"/>
                <a:ext cx="1244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6704" extrusionOk="0">
                    <a:moveTo>
                      <a:pt x="3048" y="108"/>
                    </a:moveTo>
                    <a:cubicBezTo>
                      <a:pt x="2751" y="227"/>
                      <a:pt x="2501" y="405"/>
                      <a:pt x="2298" y="620"/>
                    </a:cubicBezTo>
                    <a:lnTo>
                      <a:pt x="1822" y="453"/>
                    </a:lnTo>
                    <a:cubicBezTo>
                      <a:pt x="2132" y="239"/>
                      <a:pt x="2536" y="108"/>
                      <a:pt x="2965" y="108"/>
                    </a:cubicBezTo>
                    <a:close/>
                    <a:moveTo>
                      <a:pt x="3310" y="132"/>
                    </a:moveTo>
                    <a:cubicBezTo>
                      <a:pt x="3370" y="143"/>
                      <a:pt x="3441" y="155"/>
                      <a:pt x="3501" y="179"/>
                    </a:cubicBezTo>
                    <a:lnTo>
                      <a:pt x="3227" y="953"/>
                    </a:lnTo>
                    <a:lnTo>
                      <a:pt x="2417" y="667"/>
                    </a:lnTo>
                    <a:cubicBezTo>
                      <a:pt x="2644" y="417"/>
                      <a:pt x="2941" y="239"/>
                      <a:pt x="3310" y="132"/>
                    </a:cubicBezTo>
                    <a:close/>
                    <a:moveTo>
                      <a:pt x="3608" y="203"/>
                    </a:moveTo>
                    <a:cubicBezTo>
                      <a:pt x="3763" y="263"/>
                      <a:pt x="3917" y="334"/>
                      <a:pt x="4060" y="417"/>
                    </a:cubicBezTo>
                    <a:cubicBezTo>
                      <a:pt x="4072" y="501"/>
                      <a:pt x="4168" y="846"/>
                      <a:pt x="4168" y="1286"/>
                    </a:cubicBezTo>
                    <a:lnTo>
                      <a:pt x="3322" y="989"/>
                    </a:lnTo>
                    <a:lnTo>
                      <a:pt x="3608" y="203"/>
                    </a:lnTo>
                    <a:close/>
                    <a:moveTo>
                      <a:pt x="1715" y="524"/>
                    </a:moveTo>
                    <a:lnTo>
                      <a:pt x="2239" y="715"/>
                    </a:lnTo>
                    <a:cubicBezTo>
                      <a:pt x="2179" y="786"/>
                      <a:pt x="2120" y="870"/>
                      <a:pt x="2072" y="953"/>
                    </a:cubicBezTo>
                    <a:cubicBezTo>
                      <a:pt x="2001" y="1096"/>
                      <a:pt x="1941" y="1239"/>
                      <a:pt x="1905" y="1382"/>
                    </a:cubicBezTo>
                    <a:lnTo>
                      <a:pt x="1203" y="1155"/>
                    </a:lnTo>
                    <a:cubicBezTo>
                      <a:pt x="1322" y="917"/>
                      <a:pt x="1489" y="703"/>
                      <a:pt x="1715" y="524"/>
                    </a:cubicBezTo>
                    <a:close/>
                    <a:moveTo>
                      <a:pt x="4191" y="501"/>
                    </a:moveTo>
                    <a:lnTo>
                      <a:pt x="4191" y="501"/>
                    </a:lnTo>
                    <a:cubicBezTo>
                      <a:pt x="4525" y="763"/>
                      <a:pt x="4763" y="1120"/>
                      <a:pt x="4834" y="1525"/>
                    </a:cubicBezTo>
                    <a:lnTo>
                      <a:pt x="4275" y="1322"/>
                    </a:lnTo>
                    <a:cubicBezTo>
                      <a:pt x="4275" y="965"/>
                      <a:pt x="4227" y="667"/>
                      <a:pt x="4191" y="501"/>
                    </a:cubicBezTo>
                    <a:close/>
                    <a:moveTo>
                      <a:pt x="2334" y="751"/>
                    </a:moveTo>
                    <a:lnTo>
                      <a:pt x="3191" y="1048"/>
                    </a:lnTo>
                    <a:lnTo>
                      <a:pt x="2941" y="1715"/>
                    </a:lnTo>
                    <a:lnTo>
                      <a:pt x="2001" y="1417"/>
                    </a:lnTo>
                    <a:cubicBezTo>
                      <a:pt x="2048" y="1275"/>
                      <a:pt x="2096" y="1132"/>
                      <a:pt x="2167" y="1001"/>
                    </a:cubicBezTo>
                    <a:cubicBezTo>
                      <a:pt x="2215" y="917"/>
                      <a:pt x="2274" y="834"/>
                      <a:pt x="2334" y="751"/>
                    </a:cubicBezTo>
                    <a:close/>
                    <a:moveTo>
                      <a:pt x="3286" y="1084"/>
                    </a:moveTo>
                    <a:lnTo>
                      <a:pt x="4168" y="1394"/>
                    </a:lnTo>
                    <a:cubicBezTo>
                      <a:pt x="4156" y="1608"/>
                      <a:pt x="4120" y="1846"/>
                      <a:pt x="4060" y="2072"/>
                    </a:cubicBezTo>
                    <a:lnTo>
                      <a:pt x="3048" y="1751"/>
                    </a:lnTo>
                    <a:lnTo>
                      <a:pt x="3286" y="1084"/>
                    </a:lnTo>
                    <a:close/>
                    <a:moveTo>
                      <a:pt x="1167" y="1263"/>
                    </a:moveTo>
                    <a:lnTo>
                      <a:pt x="1882" y="1489"/>
                    </a:lnTo>
                    <a:cubicBezTo>
                      <a:pt x="1822" y="1691"/>
                      <a:pt x="1810" y="1894"/>
                      <a:pt x="1798" y="2096"/>
                    </a:cubicBezTo>
                    <a:lnTo>
                      <a:pt x="1060" y="1870"/>
                    </a:lnTo>
                    <a:cubicBezTo>
                      <a:pt x="1060" y="1858"/>
                      <a:pt x="1060" y="1834"/>
                      <a:pt x="1060" y="1810"/>
                    </a:cubicBezTo>
                    <a:cubicBezTo>
                      <a:pt x="1060" y="1620"/>
                      <a:pt x="1096" y="1429"/>
                      <a:pt x="1167" y="1263"/>
                    </a:cubicBezTo>
                    <a:close/>
                    <a:moveTo>
                      <a:pt x="4275" y="1429"/>
                    </a:moveTo>
                    <a:lnTo>
                      <a:pt x="4858" y="1644"/>
                    </a:lnTo>
                    <a:cubicBezTo>
                      <a:pt x="4870" y="1703"/>
                      <a:pt x="4870" y="1763"/>
                      <a:pt x="4870" y="1810"/>
                    </a:cubicBezTo>
                    <a:cubicBezTo>
                      <a:pt x="4870" y="1989"/>
                      <a:pt x="4834" y="2156"/>
                      <a:pt x="4787" y="2310"/>
                    </a:cubicBezTo>
                    <a:lnTo>
                      <a:pt x="4156" y="2108"/>
                    </a:lnTo>
                    <a:cubicBezTo>
                      <a:pt x="4227" y="1882"/>
                      <a:pt x="4263" y="1644"/>
                      <a:pt x="4275" y="1429"/>
                    </a:cubicBezTo>
                    <a:close/>
                    <a:moveTo>
                      <a:pt x="1977" y="1525"/>
                    </a:moveTo>
                    <a:lnTo>
                      <a:pt x="2905" y="1822"/>
                    </a:lnTo>
                    <a:lnTo>
                      <a:pt x="2715" y="2370"/>
                    </a:lnTo>
                    <a:lnTo>
                      <a:pt x="1905" y="2132"/>
                    </a:lnTo>
                    <a:cubicBezTo>
                      <a:pt x="1917" y="1929"/>
                      <a:pt x="1929" y="1727"/>
                      <a:pt x="1977" y="1525"/>
                    </a:cubicBezTo>
                    <a:close/>
                    <a:moveTo>
                      <a:pt x="3013" y="1846"/>
                    </a:moveTo>
                    <a:lnTo>
                      <a:pt x="4025" y="2179"/>
                    </a:lnTo>
                    <a:cubicBezTo>
                      <a:pt x="3965" y="2346"/>
                      <a:pt x="3882" y="2525"/>
                      <a:pt x="3775" y="2691"/>
                    </a:cubicBezTo>
                    <a:lnTo>
                      <a:pt x="2810" y="2394"/>
                    </a:lnTo>
                    <a:lnTo>
                      <a:pt x="3013" y="1846"/>
                    </a:lnTo>
                    <a:close/>
                    <a:moveTo>
                      <a:pt x="4120" y="2215"/>
                    </a:moveTo>
                    <a:lnTo>
                      <a:pt x="4751" y="2406"/>
                    </a:lnTo>
                    <a:cubicBezTo>
                      <a:pt x="4679" y="2584"/>
                      <a:pt x="4572" y="2751"/>
                      <a:pt x="4441" y="2894"/>
                    </a:cubicBezTo>
                    <a:lnTo>
                      <a:pt x="3882" y="2715"/>
                    </a:lnTo>
                    <a:cubicBezTo>
                      <a:pt x="3989" y="2549"/>
                      <a:pt x="4060" y="2382"/>
                      <a:pt x="4120" y="2215"/>
                    </a:cubicBezTo>
                    <a:close/>
                    <a:moveTo>
                      <a:pt x="1072" y="1989"/>
                    </a:moveTo>
                    <a:lnTo>
                      <a:pt x="1798" y="2203"/>
                    </a:lnTo>
                    <a:cubicBezTo>
                      <a:pt x="1798" y="2668"/>
                      <a:pt x="1893" y="3060"/>
                      <a:pt x="1941" y="3251"/>
                    </a:cubicBezTo>
                    <a:cubicBezTo>
                      <a:pt x="1465" y="2977"/>
                      <a:pt x="1131" y="2525"/>
                      <a:pt x="1072" y="1989"/>
                    </a:cubicBezTo>
                    <a:close/>
                    <a:moveTo>
                      <a:pt x="1905" y="2239"/>
                    </a:moveTo>
                    <a:lnTo>
                      <a:pt x="2679" y="2465"/>
                    </a:lnTo>
                    <a:lnTo>
                      <a:pt x="2334" y="3430"/>
                    </a:lnTo>
                    <a:cubicBezTo>
                      <a:pt x="2239" y="3394"/>
                      <a:pt x="2155" y="3370"/>
                      <a:pt x="2072" y="3322"/>
                    </a:cubicBezTo>
                    <a:cubicBezTo>
                      <a:pt x="2036" y="3227"/>
                      <a:pt x="1917" y="2775"/>
                      <a:pt x="1905" y="2239"/>
                    </a:cubicBezTo>
                    <a:close/>
                    <a:moveTo>
                      <a:pt x="2774" y="2501"/>
                    </a:moveTo>
                    <a:lnTo>
                      <a:pt x="3715" y="2775"/>
                    </a:lnTo>
                    <a:cubicBezTo>
                      <a:pt x="3501" y="3060"/>
                      <a:pt x="3215" y="3311"/>
                      <a:pt x="2810" y="3525"/>
                    </a:cubicBezTo>
                    <a:cubicBezTo>
                      <a:pt x="2679" y="3513"/>
                      <a:pt x="2548" y="3489"/>
                      <a:pt x="2429" y="3453"/>
                    </a:cubicBezTo>
                    <a:lnTo>
                      <a:pt x="2774" y="2501"/>
                    </a:lnTo>
                    <a:close/>
                    <a:moveTo>
                      <a:pt x="3822" y="2810"/>
                    </a:moveTo>
                    <a:lnTo>
                      <a:pt x="4358" y="2977"/>
                    </a:lnTo>
                    <a:cubicBezTo>
                      <a:pt x="4025" y="3299"/>
                      <a:pt x="3548" y="3513"/>
                      <a:pt x="3025" y="3525"/>
                    </a:cubicBezTo>
                    <a:cubicBezTo>
                      <a:pt x="3370" y="3322"/>
                      <a:pt x="3632" y="3072"/>
                      <a:pt x="3822" y="2810"/>
                    </a:cubicBezTo>
                    <a:close/>
                    <a:moveTo>
                      <a:pt x="2965" y="1"/>
                    </a:moveTo>
                    <a:cubicBezTo>
                      <a:pt x="1858" y="1"/>
                      <a:pt x="953" y="810"/>
                      <a:pt x="953" y="1810"/>
                    </a:cubicBezTo>
                    <a:cubicBezTo>
                      <a:pt x="953" y="2775"/>
                      <a:pt x="1786" y="3561"/>
                      <a:pt x="2834" y="3632"/>
                    </a:cubicBezTo>
                    <a:lnTo>
                      <a:pt x="2965" y="3632"/>
                    </a:lnTo>
                    <a:cubicBezTo>
                      <a:pt x="4072" y="3632"/>
                      <a:pt x="4977" y="2822"/>
                      <a:pt x="4977" y="1810"/>
                    </a:cubicBezTo>
                    <a:cubicBezTo>
                      <a:pt x="4977" y="810"/>
                      <a:pt x="4072" y="1"/>
                      <a:pt x="2965" y="1"/>
                    </a:cubicBezTo>
                    <a:close/>
                    <a:moveTo>
                      <a:pt x="560" y="2870"/>
                    </a:moveTo>
                    <a:lnTo>
                      <a:pt x="12" y="3382"/>
                    </a:lnTo>
                    <a:cubicBezTo>
                      <a:pt x="845" y="4522"/>
                      <a:pt x="2004" y="4803"/>
                      <a:pt x="2946" y="4803"/>
                    </a:cubicBezTo>
                    <a:cubicBezTo>
                      <a:pt x="3862" y="4803"/>
                      <a:pt x="4572" y="4537"/>
                      <a:pt x="4572" y="4537"/>
                    </a:cubicBezTo>
                    <a:lnTo>
                      <a:pt x="4418" y="3846"/>
                    </a:lnTo>
                    <a:cubicBezTo>
                      <a:pt x="3981" y="3990"/>
                      <a:pt x="3576" y="4048"/>
                      <a:pt x="3204" y="4048"/>
                    </a:cubicBezTo>
                    <a:cubicBezTo>
                      <a:pt x="1539" y="4048"/>
                      <a:pt x="560" y="2870"/>
                      <a:pt x="560" y="2870"/>
                    </a:cubicBezTo>
                    <a:close/>
                    <a:moveTo>
                      <a:pt x="107" y="4656"/>
                    </a:moveTo>
                    <a:lnTo>
                      <a:pt x="0" y="4954"/>
                    </a:lnTo>
                    <a:lnTo>
                      <a:pt x="3346" y="6085"/>
                    </a:lnTo>
                    <a:lnTo>
                      <a:pt x="3441" y="5775"/>
                    </a:lnTo>
                    <a:lnTo>
                      <a:pt x="107" y="4656"/>
                    </a:lnTo>
                    <a:close/>
                    <a:moveTo>
                      <a:pt x="286" y="5608"/>
                    </a:moveTo>
                    <a:lnTo>
                      <a:pt x="179" y="5918"/>
                    </a:lnTo>
                    <a:lnTo>
                      <a:pt x="2524" y="6704"/>
                    </a:lnTo>
                    <a:lnTo>
                      <a:pt x="2632" y="6406"/>
                    </a:lnTo>
                    <a:lnTo>
                      <a:pt x="286" y="560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5" name="Google Shape;575;p28"/>
            <p:cNvSpPr/>
            <p:nvPr/>
          </p:nvSpPr>
          <p:spPr>
            <a:xfrm flipH="1">
              <a:off x="3055184" y="6568775"/>
              <a:ext cx="5106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7" name="Google Shape;657;p32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658" name="Google Shape;658;p32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9" name="Google Shape;659;p32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2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1" name="Google Shape;661;p32"/>
          <p:cNvSpPr txBox="1">
            <a:spLocks noGrp="1"/>
          </p:cNvSpPr>
          <p:nvPr>
            <p:ph type="title"/>
          </p:nvPr>
        </p:nvSpPr>
        <p:spPr>
          <a:xfrm>
            <a:off x="2347975" y="387100"/>
            <a:ext cx="4448100" cy="13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86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2"/>
          <p:cNvSpPr txBox="1">
            <a:spLocks noGrp="1"/>
          </p:cNvSpPr>
          <p:nvPr>
            <p:ph type="subTitle" idx="1"/>
          </p:nvPr>
        </p:nvSpPr>
        <p:spPr>
          <a:xfrm>
            <a:off x="2347925" y="1689050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32"/>
          <p:cNvSpPr txBox="1"/>
          <p:nvPr/>
        </p:nvSpPr>
        <p:spPr>
          <a:xfrm>
            <a:off x="2099100" y="3688150"/>
            <a:ext cx="49458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CREDITS: This presentation template was created by </a:t>
            </a:r>
            <a:r>
              <a:rPr lang="en" sz="1100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3"/>
              </a:rPr>
              <a:t>Slidesgo</a:t>
            </a:r>
            <a:r>
              <a:rPr lang="en" sz="11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, and includes icons by </a:t>
            </a:r>
            <a:r>
              <a:rPr lang="en" sz="1100" u="sng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, and infographics &amp; images by </a:t>
            </a:r>
            <a:r>
              <a:rPr lang="en" sz="1100" u="sng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lang="en" sz="1100" u="sng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sz="1100" u="sng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" name="Google Shape;665;p33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666" name="Google Shape;666;p33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7" name="Google Shape;667;p33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" name="Google Shape;669;p33"/>
          <p:cNvGrpSpPr/>
          <p:nvPr/>
        </p:nvGrpSpPr>
        <p:grpSpPr>
          <a:xfrm>
            <a:off x="7830595" y="3841209"/>
            <a:ext cx="1173280" cy="1132954"/>
            <a:chOff x="7830595" y="3841209"/>
            <a:chExt cx="1173280" cy="1132954"/>
          </a:xfrm>
        </p:grpSpPr>
        <p:sp>
          <p:nvSpPr>
            <p:cNvPr id="670" name="Google Shape;670;p33"/>
            <p:cNvSpPr/>
            <p:nvPr/>
          </p:nvSpPr>
          <p:spPr>
            <a:xfrm>
              <a:off x="8000675" y="4907563"/>
              <a:ext cx="1003200" cy="66600"/>
            </a:xfrm>
            <a:prstGeom prst="ellipse">
              <a:avLst/>
            </a:prstGeom>
            <a:solidFill>
              <a:srgbClr val="033342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1" name="Google Shape;671;p33"/>
            <p:cNvGrpSpPr/>
            <p:nvPr/>
          </p:nvGrpSpPr>
          <p:grpSpPr>
            <a:xfrm>
              <a:off x="7830595" y="3841209"/>
              <a:ext cx="1146213" cy="1098808"/>
              <a:chOff x="3309025" y="5456175"/>
              <a:chExt cx="727200" cy="697125"/>
            </a:xfrm>
          </p:grpSpPr>
          <p:sp>
            <p:nvSpPr>
              <p:cNvPr id="672" name="Google Shape;672;p33"/>
              <p:cNvSpPr/>
              <p:nvPr/>
            </p:nvSpPr>
            <p:spPr>
              <a:xfrm>
                <a:off x="3309025" y="5456175"/>
                <a:ext cx="500100" cy="697125"/>
              </a:xfrm>
              <a:custGeom>
                <a:avLst/>
                <a:gdLst/>
                <a:ahLst/>
                <a:cxnLst/>
                <a:rect l="l" t="t" r="r" b="b"/>
                <a:pathLst>
                  <a:path w="20004" h="27885" extrusionOk="0">
                    <a:moveTo>
                      <a:pt x="13014" y="0"/>
                    </a:moveTo>
                    <a:cubicBezTo>
                      <a:pt x="9002" y="917"/>
                      <a:pt x="5513" y="3072"/>
                      <a:pt x="3192" y="6049"/>
                    </a:cubicBezTo>
                    <a:cubicBezTo>
                      <a:pt x="858" y="9061"/>
                      <a:pt x="1" y="12549"/>
                      <a:pt x="763" y="15883"/>
                    </a:cubicBezTo>
                    <a:cubicBezTo>
                      <a:pt x="1525" y="19217"/>
                      <a:pt x="3811" y="21979"/>
                      <a:pt x="7228" y="23670"/>
                    </a:cubicBezTo>
                    <a:cubicBezTo>
                      <a:pt x="9431" y="24765"/>
                      <a:pt x="11931" y="25325"/>
                      <a:pt x="14526" y="25325"/>
                    </a:cubicBezTo>
                    <a:cubicBezTo>
                      <a:pt x="14919" y="25325"/>
                      <a:pt x="15324" y="25313"/>
                      <a:pt x="15729" y="25289"/>
                    </a:cubicBezTo>
                    <a:lnTo>
                      <a:pt x="15729" y="25289"/>
                    </a:lnTo>
                    <a:lnTo>
                      <a:pt x="15455" y="26765"/>
                    </a:lnTo>
                    <a:lnTo>
                      <a:pt x="12943" y="26837"/>
                    </a:lnTo>
                    <a:lnTo>
                      <a:pt x="13443" y="27885"/>
                    </a:lnTo>
                    <a:lnTo>
                      <a:pt x="19575" y="27885"/>
                    </a:lnTo>
                    <a:lnTo>
                      <a:pt x="20003" y="26634"/>
                    </a:lnTo>
                    <a:lnTo>
                      <a:pt x="16693" y="26730"/>
                    </a:lnTo>
                    <a:lnTo>
                      <a:pt x="16241" y="25241"/>
                    </a:lnTo>
                    <a:cubicBezTo>
                      <a:pt x="17051" y="25170"/>
                      <a:pt x="17884" y="25039"/>
                      <a:pt x="18706" y="24848"/>
                    </a:cubicBezTo>
                    <a:lnTo>
                      <a:pt x="18539" y="24122"/>
                    </a:lnTo>
                    <a:cubicBezTo>
                      <a:pt x="17194" y="24429"/>
                      <a:pt x="15845" y="24582"/>
                      <a:pt x="14520" y="24582"/>
                    </a:cubicBezTo>
                    <a:cubicBezTo>
                      <a:pt x="12046" y="24582"/>
                      <a:pt x="9659" y="24050"/>
                      <a:pt x="7549" y="23003"/>
                    </a:cubicBezTo>
                    <a:cubicBezTo>
                      <a:pt x="4347" y="21408"/>
                      <a:pt x="2192" y="18824"/>
                      <a:pt x="1489" y="15716"/>
                    </a:cubicBezTo>
                    <a:cubicBezTo>
                      <a:pt x="775" y="12609"/>
                      <a:pt x="1584" y="9335"/>
                      <a:pt x="3787" y="6513"/>
                    </a:cubicBezTo>
                    <a:cubicBezTo>
                      <a:pt x="5990" y="3667"/>
                      <a:pt x="9335" y="1607"/>
                      <a:pt x="13181" y="726"/>
                    </a:cubicBezTo>
                    <a:lnTo>
                      <a:pt x="130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33"/>
              <p:cNvSpPr/>
              <p:nvPr/>
            </p:nvSpPr>
            <p:spPr>
              <a:xfrm>
                <a:off x="3422150" y="5476625"/>
                <a:ext cx="602775" cy="563975"/>
              </a:xfrm>
              <a:custGeom>
                <a:avLst/>
                <a:gdLst/>
                <a:ahLst/>
                <a:cxnLst/>
                <a:rect l="l" t="t" r="r" b="b"/>
                <a:pathLst>
                  <a:path w="24111" h="22559" extrusionOk="0">
                    <a:moveTo>
                      <a:pt x="12296" y="0"/>
                    </a:moveTo>
                    <a:cubicBezTo>
                      <a:pt x="11802" y="0"/>
                      <a:pt x="11303" y="25"/>
                      <a:pt x="10799" y="75"/>
                    </a:cubicBezTo>
                    <a:lnTo>
                      <a:pt x="5965" y="3111"/>
                    </a:lnTo>
                    <a:lnTo>
                      <a:pt x="0" y="8469"/>
                    </a:lnTo>
                    <a:lnTo>
                      <a:pt x="310" y="17077"/>
                    </a:lnTo>
                    <a:lnTo>
                      <a:pt x="988" y="18994"/>
                    </a:lnTo>
                    <a:cubicBezTo>
                      <a:pt x="3249" y="21236"/>
                      <a:pt x="6603" y="22558"/>
                      <a:pt x="10264" y="22558"/>
                    </a:cubicBezTo>
                    <a:cubicBezTo>
                      <a:pt x="11405" y="22558"/>
                      <a:pt x="12575" y="22430"/>
                      <a:pt x="13752" y="22161"/>
                    </a:cubicBezTo>
                    <a:cubicBezTo>
                      <a:pt x="13871" y="22125"/>
                      <a:pt x="13990" y="22102"/>
                      <a:pt x="14109" y="22078"/>
                    </a:cubicBezTo>
                    <a:lnTo>
                      <a:pt x="23277" y="15113"/>
                    </a:lnTo>
                    <a:cubicBezTo>
                      <a:pt x="23634" y="14422"/>
                      <a:pt x="23920" y="13696"/>
                      <a:pt x="24110" y="12958"/>
                    </a:cubicBezTo>
                    <a:lnTo>
                      <a:pt x="22182" y="6397"/>
                    </a:lnTo>
                    <a:lnTo>
                      <a:pt x="18372" y="1349"/>
                    </a:lnTo>
                    <a:cubicBezTo>
                      <a:pt x="16564" y="484"/>
                      <a:pt x="14487" y="0"/>
                      <a:pt x="122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33"/>
              <p:cNvSpPr/>
              <p:nvPr/>
            </p:nvSpPr>
            <p:spPr>
              <a:xfrm>
                <a:off x="3345650" y="5478200"/>
                <a:ext cx="382200" cy="473300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8932" extrusionOk="0">
                    <a:moveTo>
                      <a:pt x="13859" y="0"/>
                    </a:moveTo>
                    <a:cubicBezTo>
                      <a:pt x="13192" y="72"/>
                      <a:pt x="12514" y="179"/>
                      <a:pt x="11835" y="334"/>
                    </a:cubicBezTo>
                    <a:cubicBezTo>
                      <a:pt x="4679" y="1965"/>
                      <a:pt x="0" y="8168"/>
                      <a:pt x="1369" y="14169"/>
                    </a:cubicBezTo>
                    <a:cubicBezTo>
                      <a:pt x="1798" y="16026"/>
                      <a:pt x="2739" y="17633"/>
                      <a:pt x="4048" y="18931"/>
                    </a:cubicBezTo>
                    <a:cubicBezTo>
                      <a:pt x="4072" y="18479"/>
                      <a:pt x="4167" y="18050"/>
                      <a:pt x="4370" y="17764"/>
                    </a:cubicBezTo>
                    <a:cubicBezTo>
                      <a:pt x="4699" y="17335"/>
                      <a:pt x="5132" y="17195"/>
                      <a:pt x="5609" y="17195"/>
                    </a:cubicBezTo>
                    <a:cubicBezTo>
                      <a:pt x="6502" y="17195"/>
                      <a:pt x="7549" y="17685"/>
                      <a:pt x="8356" y="17685"/>
                    </a:cubicBezTo>
                    <a:cubicBezTo>
                      <a:pt x="8397" y="17685"/>
                      <a:pt x="8438" y="17684"/>
                      <a:pt x="8478" y="17681"/>
                    </a:cubicBezTo>
                    <a:cubicBezTo>
                      <a:pt x="10192" y="17550"/>
                      <a:pt x="11168" y="16181"/>
                      <a:pt x="10990" y="14454"/>
                    </a:cubicBezTo>
                    <a:cubicBezTo>
                      <a:pt x="10811" y="13002"/>
                      <a:pt x="8918" y="12871"/>
                      <a:pt x="7811" y="12252"/>
                    </a:cubicBezTo>
                    <a:cubicBezTo>
                      <a:pt x="6668" y="11585"/>
                      <a:pt x="4941" y="10478"/>
                      <a:pt x="4727" y="9073"/>
                    </a:cubicBezTo>
                    <a:cubicBezTo>
                      <a:pt x="4589" y="8284"/>
                      <a:pt x="4869" y="7531"/>
                      <a:pt x="5472" y="7531"/>
                    </a:cubicBezTo>
                    <a:cubicBezTo>
                      <a:pt x="5652" y="7531"/>
                      <a:pt x="5861" y="7598"/>
                      <a:pt x="6096" y="7751"/>
                    </a:cubicBezTo>
                    <a:cubicBezTo>
                      <a:pt x="6437" y="7964"/>
                      <a:pt x="6967" y="8707"/>
                      <a:pt x="7402" y="8707"/>
                    </a:cubicBezTo>
                    <a:cubicBezTo>
                      <a:pt x="7575" y="8707"/>
                      <a:pt x="7733" y="8590"/>
                      <a:pt x="7858" y="8275"/>
                    </a:cubicBezTo>
                    <a:cubicBezTo>
                      <a:pt x="8120" y="7477"/>
                      <a:pt x="7061" y="7168"/>
                      <a:pt x="7239" y="6418"/>
                    </a:cubicBezTo>
                    <a:cubicBezTo>
                      <a:pt x="7372" y="5887"/>
                      <a:pt x="7914" y="5659"/>
                      <a:pt x="8485" y="5659"/>
                    </a:cubicBezTo>
                    <a:cubicBezTo>
                      <a:pt x="9041" y="5659"/>
                      <a:pt x="9624" y="5875"/>
                      <a:pt x="9882" y="6239"/>
                    </a:cubicBezTo>
                    <a:cubicBezTo>
                      <a:pt x="10633" y="7263"/>
                      <a:pt x="9001" y="8680"/>
                      <a:pt x="9621" y="9823"/>
                    </a:cubicBezTo>
                    <a:cubicBezTo>
                      <a:pt x="9916" y="10363"/>
                      <a:pt x="10302" y="10580"/>
                      <a:pt x="10726" y="10580"/>
                    </a:cubicBezTo>
                    <a:cubicBezTo>
                      <a:pt x="12133" y="10580"/>
                      <a:pt x="13961" y="8197"/>
                      <a:pt x="14300" y="7346"/>
                    </a:cubicBezTo>
                    <a:cubicBezTo>
                      <a:pt x="15288" y="4810"/>
                      <a:pt x="14681" y="2381"/>
                      <a:pt x="138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33"/>
              <p:cNvSpPr/>
              <p:nvPr/>
            </p:nvSpPr>
            <p:spPr>
              <a:xfrm>
                <a:off x="3731325" y="5835000"/>
                <a:ext cx="272750" cy="193575"/>
              </a:xfrm>
              <a:custGeom>
                <a:avLst/>
                <a:gdLst/>
                <a:ahLst/>
                <a:cxnLst/>
                <a:rect l="l" t="t" r="r" b="b"/>
                <a:pathLst>
                  <a:path w="10910" h="7743" extrusionOk="0">
                    <a:moveTo>
                      <a:pt x="9193" y="0"/>
                    </a:moveTo>
                    <a:cubicBezTo>
                      <a:pt x="6894" y="0"/>
                      <a:pt x="6774" y="3327"/>
                      <a:pt x="4647" y="4016"/>
                    </a:cubicBezTo>
                    <a:cubicBezTo>
                      <a:pt x="4489" y="4066"/>
                      <a:pt x="4294" y="4085"/>
                      <a:pt x="4073" y="4085"/>
                    </a:cubicBezTo>
                    <a:cubicBezTo>
                      <a:pt x="3397" y="4085"/>
                      <a:pt x="2488" y="3907"/>
                      <a:pt x="1729" y="3907"/>
                    </a:cubicBezTo>
                    <a:cubicBezTo>
                      <a:pt x="737" y="3907"/>
                      <a:pt x="1" y="4211"/>
                      <a:pt x="373" y="5612"/>
                    </a:cubicBezTo>
                    <a:cubicBezTo>
                      <a:pt x="623" y="6433"/>
                      <a:pt x="1123" y="7148"/>
                      <a:pt x="1742" y="7743"/>
                    </a:cubicBezTo>
                    <a:cubicBezTo>
                      <a:pt x="5945" y="6671"/>
                      <a:pt x="9255" y="4016"/>
                      <a:pt x="10910" y="778"/>
                    </a:cubicBezTo>
                    <a:cubicBezTo>
                      <a:pt x="10541" y="337"/>
                      <a:pt x="10029" y="39"/>
                      <a:pt x="9326" y="4"/>
                    </a:cubicBezTo>
                    <a:cubicBezTo>
                      <a:pt x="9281" y="1"/>
                      <a:pt x="9237" y="0"/>
                      <a:pt x="9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33"/>
              <p:cNvSpPr/>
              <p:nvPr/>
            </p:nvSpPr>
            <p:spPr>
              <a:xfrm>
                <a:off x="3754925" y="5510350"/>
                <a:ext cx="281300" cy="29440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11776" extrusionOk="0">
                    <a:moveTo>
                      <a:pt x="5061" y="0"/>
                    </a:moveTo>
                    <a:cubicBezTo>
                      <a:pt x="4954" y="442"/>
                      <a:pt x="4667" y="521"/>
                      <a:pt x="4301" y="521"/>
                    </a:cubicBezTo>
                    <a:cubicBezTo>
                      <a:pt x="4097" y="521"/>
                      <a:pt x="3869" y="497"/>
                      <a:pt x="3633" y="497"/>
                    </a:cubicBezTo>
                    <a:cubicBezTo>
                      <a:pt x="3585" y="497"/>
                      <a:pt x="3537" y="498"/>
                      <a:pt x="3489" y="500"/>
                    </a:cubicBezTo>
                    <a:cubicBezTo>
                      <a:pt x="2167" y="595"/>
                      <a:pt x="0" y="1298"/>
                      <a:pt x="846" y="3108"/>
                    </a:cubicBezTo>
                    <a:cubicBezTo>
                      <a:pt x="1024" y="3513"/>
                      <a:pt x="1661" y="4008"/>
                      <a:pt x="2206" y="4008"/>
                    </a:cubicBezTo>
                    <a:cubicBezTo>
                      <a:pt x="2318" y="4008"/>
                      <a:pt x="2425" y="3988"/>
                      <a:pt x="2524" y="3941"/>
                    </a:cubicBezTo>
                    <a:cubicBezTo>
                      <a:pt x="3179" y="3596"/>
                      <a:pt x="2560" y="2881"/>
                      <a:pt x="3179" y="2572"/>
                    </a:cubicBezTo>
                    <a:cubicBezTo>
                      <a:pt x="3316" y="2505"/>
                      <a:pt x="3522" y="2477"/>
                      <a:pt x="3753" y="2477"/>
                    </a:cubicBezTo>
                    <a:cubicBezTo>
                      <a:pt x="4264" y="2477"/>
                      <a:pt x="4897" y="2618"/>
                      <a:pt x="5168" y="2798"/>
                    </a:cubicBezTo>
                    <a:cubicBezTo>
                      <a:pt x="6049" y="3501"/>
                      <a:pt x="5168" y="3941"/>
                      <a:pt x="4501" y="4298"/>
                    </a:cubicBezTo>
                    <a:cubicBezTo>
                      <a:pt x="3001" y="5144"/>
                      <a:pt x="1501" y="5715"/>
                      <a:pt x="2382" y="7692"/>
                    </a:cubicBezTo>
                    <a:cubicBezTo>
                      <a:pt x="2786" y="8680"/>
                      <a:pt x="4651" y="11775"/>
                      <a:pt x="6114" y="11775"/>
                    </a:cubicBezTo>
                    <a:cubicBezTo>
                      <a:pt x="6290" y="11775"/>
                      <a:pt x="6459" y="11731"/>
                      <a:pt x="6620" y="11632"/>
                    </a:cubicBezTo>
                    <a:cubicBezTo>
                      <a:pt x="7422" y="11124"/>
                      <a:pt x="7268" y="8469"/>
                      <a:pt x="8336" y="8469"/>
                    </a:cubicBezTo>
                    <a:cubicBezTo>
                      <a:pt x="8568" y="8469"/>
                      <a:pt x="8858" y="8595"/>
                      <a:pt x="9228" y="8894"/>
                    </a:cubicBezTo>
                    <a:cubicBezTo>
                      <a:pt x="10025" y="9513"/>
                      <a:pt x="9894" y="10347"/>
                      <a:pt x="10371" y="11144"/>
                    </a:cubicBezTo>
                    <a:cubicBezTo>
                      <a:pt x="10502" y="11347"/>
                      <a:pt x="10645" y="11501"/>
                      <a:pt x="10799" y="11609"/>
                    </a:cubicBezTo>
                    <a:cubicBezTo>
                      <a:pt x="11204" y="10108"/>
                      <a:pt x="11252" y="8525"/>
                      <a:pt x="10895" y="6965"/>
                    </a:cubicBezTo>
                    <a:cubicBezTo>
                      <a:pt x="10180" y="3858"/>
                      <a:pt x="7989" y="1417"/>
                      <a:pt x="50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33"/>
              <p:cNvSpPr/>
              <p:nvPr/>
            </p:nvSpPr>
            <p:spPr>
              <a:xfrm>
                <a:off x="3384925" y="5490400"/>
                <a:ext cx="640600" cy="535500"/>
              </a:xfrm>
              <a:custGeom>
                <a:avLst/>
                <a:gdLst/>
                <a:ahLst/>
                <a:cxnLst/>
                <a:rect l="l" t="t" r="r" b="b"/>
                <a:pathLst>
                  <a:path w="25624" h="21420" extrusionOk="0">
                    <a:moveTo>
                      <a:pt x="16170" y="1393"/>
                    </a:moveTo>
                    <a:cubicBezTo>
                      <a:pt x="17705" y="1989"/>
                      <a:pt x="19349" y="2846"/>
                      <a:pt x="20658" y="4048"/>
                    </a:cubicBezTo>
                    <a:lnTo>
                      <a:pt x="16717" y="5406"/>
                    </a:lnTo>
                    <a:cubicBezTo>
                      <a:pt x="16551" y="5168"/>
                      <a:pt x="16384" y="4930"/>
                      <a:pt x="16205" y="4703"/>
                    </a:cubicBezTo>
                    <a:cubicBezTo>
                      <a:pt x="15431" y="3691"/>
                      <a:pt x="14574" y="2858"/>
                      <a:pt x="13776" y="2203"/>
                    </a:cubicBezTo>
                    <a:lnTo>
                      <a:pt x="16170" y="1393"/>
                    </a:lnTo>
                    <a:close/>
                    <a:moveTo>
                      <a:pt x="13634" y="2263"/>
                    </a:moveTo>
                    <a:cubicBezTo>
                      <a:pt x="14443" y="2917"/>
                      <a:pt x="15312" y="3751"/>
                      <a:pt x="16110" y="4787"/>
                    </a:cubicBezTo>
                    <a:cubicBezTo>
                      <a:pt x="16265" y="4989"/>
                      <a:pt x="16432" y="5215"/>
                      <a:pt x="16586" y="5442"/>
                    </a:cubicBezTo>
                    <a:lnTo>
                      <a:pt x="12252" y="6942"/>
                    </a:lnTo>
                    <a:lnTo>
                      <a:pt x="10990" y="3156"/>
                    </a:lnTo>
                    <a:lnTo>
                      <a:pt x="13634" y="2263"/>
                    </a:lnTo>
                    <a:close/>
                    <a:moveTo>
                      <a:pt x="10859" y="3191"/>
                    </a:moveTo>
                    <a:lnTo>
                      <a:pt x="12121" y="6989"/>
                    </a:lnTo>
                    <a:lnTo>
                      <a:pt x="7776" y="8478"/>
                    </a:lnTo>
                    <a:cubicBezTo>
                      <a:pt x="7811" y="6846"/>
                      <a:pt x="8073" y="5311"/>
                      <a:pt x="8395" y="4025"/>
                    </a:cubicBezTo>
                    <a:lnTo>
                      <a:pt x="10859" y="3191"/>
                    </a:lnTo>
                    <a:close/>
                    <a:moveTo>
                      <a:pt x="20765" y="4144"/>
                    </a:moveTo>
                    <a:cubicBezTo>
                      <a:pt x="21563" y="4906"/>
                      <a:pt x="22242" y="5811"/>
                      <a:pt x="22670" y="6870"/>
                    </a:cubicBezTo>
                    <a:cubicBezTo>
                      <a:pt x="22742" y="7049"/>
                      <a:pt x="22801" y="7227"/>
                      <a:pt x="22861" y="7418"/>
                    </a:cubicBezTo>
                    <a:lnTo>
                      <a:pt x="18372" y="8835"/>
                    </a:lnTo>
                    <a:cubicBezTo>
                      <a:pt x="18003" y="7668"/>
                      <a:pt x="17479" y="6549"/>
                      <a:pt x="16789" y="5513"/>
                    </a:cubicBezTo>
                    <a:lnTo>
                      <a:pt x="20765" y="4144"/>
                    </a:lnTo>
                    <a:close/>
                    <a:moveTo>
                      <a:pt x="8240" y="4084"/>
                    </a:moveTo>
                    <a:cubicBezTo>
                      <a:pt x="7930" y="5370"/>
                      <a:pt x="7669" y="6894"/>
                      <a:pt x="7645" y="8525"/>
                    </a:cubicBezTo>
                    <a:lnTo>
                      <a:pt x="3358" y="10013"/>
                    </a:lnTo>
                    <a:cubicBezTo>
                      <a:pt x="3763" y="8216"/>
                      <a:pt x="4621" y="6477"/>
                      <a:pt x="5525" y="5001"/>
                    </a:cubicBezTo>
                    <a:lnTo>
                      <a:pt x="8240" y="4084"/>
                    </a:lnTo>
                    <a:close/>
                    <a:moveTo>
                      <a:pt x="16658" y="5561"/>
                    </a:moveTo>
                    <a:cubicBezTo>
                      <a:pt x="17277" y="6489"/>
                      <a:pt x="17836" y="7585"/>
                      <a:pt x="18241" y="8882"/>
                    </a:cubicBezTo>
                    <a:lnTo>
                      <a:pt x="13407" y="10406"/>
                    </a:lnTo>
                    <a:lnTo>
                      <a:pt x="12288" y="7073"/>
                    </a:lnTo>
                    <a:lnTo>
                      <a:pt x="16658" y="5561"/>
                    </a:lnTo>
                    <a:close/>
                    <a:moveTo>
                      <a:pt x="12169" y="7108"/>
                    </a:moveTo>
                    <a:lnTo>
                      <a:pt x="13276" y="10454"/>
                    </a:lnTo>
                    <a:lnTo>
                      <a:pt x="8133" y="12085"/>
                    </a:lnTo>
                    <a:cubicBezTo>
                      <a:pt x="7859" y="10918"/>
                      <a:pt x="7764" y="9752"/>
                      <a:pt x="7776" y="8620"/>
                    </a:cubicBezTo>
                    <a:lnTo>
                      <a:pt x="12169" y="7108"/>
                    </a:lnTo>
                    <a:close/>
                    <a:moveTo>
                      <a:pt x="22897" y="7537"/>
                    </a:moveTo>
                    <a:cubicBezTo>
                      <a:pt x="23170" y="8466"/>
                      <a:pt x="23242" y="9466"/>
                      <a:pt x="23123" y="10525"/>
                    </a:cubicBezTo>
                    <a:lnTo>
                      <a:pt x="18979" y="12121"/>
                    </a:lnTo>
                    <a:cubicBezTo>
                      <a:pt x="18956" y="11692"/>
                      <a:pt x="18908" y="11276"/>
                      <a:pt x="18848" y="10859"/>
                    </a:cubicBezTo>
                    <a:cubicBezTo>
                      <a:pt x="18753" y="10216"/>
                      <a:pt x="18598" y="9585"/>
                      <a:pt x="18420" y="8966"/>
                    </a:cubicBezTo>
                    <a:lnTo>
                      <a:pt x="22897" y="7537"/>
                    </a:lnTo>
                    <a:close/>
                    <a:moveTo>
                      <a:pt x="7645" y="8668"/>
                    </a:moveTo>
                    <a:lnTo>
                      <a:pt x="7645" y="8668"/>
                    </a:lnTo>
                    <a:cubicBezTo>
                      <a:pt x="7633" y="9799"/>
                      <a:pt x="7740" y="10966"/>
                      <a:pt x="8002" y="12121"/>
                    </a:cubicBezTo>
                    <a:lnTo>
                      <a:pt x="3263" y="13621"/>
                    </a:lnTo>
                    <a:cubicBezTo>
                      <a:pt x="3025" y="12490"/>
                      <a:pt x="3085" y="11311"/>
                      <a:pt x="3323" y="10156"/>
                    </a:cubicBezTo>
                    <a:lnTo>
                      <a:pt x="7645" y="8668"/>
                    </a:lnTo>
                    <a:close/>
                    <a:moveTo>
                      <a:pt x="18277" y="9001"/>
                    </a:moveTo>
                    <a:cubicBezTo>
                      <a:pt x="18563" y="9966"/>
                      <a:pt x="18765" y="11014"/>
                      <a:pt x="18837" y="12180"/>
                    </a:cubicBezTo>
                    <a:lnTo>
                      <a:pt x="14538" y="13835"/>
                    </a:lnTo>
                    <a:lnTo>
                      <a:pt x="13443" y="10537"/>
                    </a:lnTo>
                    <a:lnTo>
                      <a:pt x="18277" y="9001"/>
                    </a:lnTo>
                    <a:close/>
                    <a:moveTo>
                      <a:pt x="13324" y="10573"/>
                    </a:moveTo>
                    <a:lnTo>
                      <a:pt x="14419" y="13883"/>
                    </a:lnTo>
                    <a:lnTo>
                      <a:pt x="9633" y="15717"/>
                    </a:lnTo>
                    <a:cubicBezTo>
                      <a:pt x="9228" y="15097"/>
                      <a:pt x="8895" y="14431"/>
                      <a:pt x="8621" y="13728"/>
                    </a:cubicBezTo>
                    <a:cubicBezTo>
                      <a:pt x="8431" y="13228"/>
                      <a:pt x="8276" y="12716"/>
                      <a:pt x="8157" y="12216"/>
                    </a:cubicBezTo>
                    <a:lnTo>
                      <a:pt x="13324" y="10573"/>
                    </a:lnTo>
                    <a:close/>
                    <a:moveTo>
                      <a:pt x="23111" y="10668"/>
                    </a:moveTo>
                    <a:cubicBezTo>
                      <a:pt x="22909" y="12276"/>
                      <a:pt x="22277" y="14026"/>
                      <a:pt x="21206" y="15907"/>
                    </a:cubicBezTo>
                    <a:lnTo>
                      <a:pt x="18622" y="16645"/>
                    </a:lnTo>
                    <a:cubicBezTo>
                      <a:pt x="18944" y="15133"/>
                      <a:pt x="19063" y="13657"/>
                      <a:pt x="18991" y="12264"/>
                    </a:cubicBezTo>
                    <a:lnTo>
                      <a:pt x="23111" y="10668"/>
                    </a:lnTo>
                    <a:close/>
                    <a:moveTo>
                      <a:pt x="8026" y="12252"/>
                    </a:moveTo>
                    <a:cubicBezTo>
                      <a:pt x="8157" y="12764"/>
                      <a:pt x="8311" y="13264"/>
                      <a:pt x="8502" y="13764"/>
                    </a:cubicBezTo>
                    <a:cubicBezTo>
                      <a:pt x="8776" y="14478"/>
                      <a:pt x="9109" y="15145"/>
                      <a:pt x="9502" y="15764"/>
                    </a:cubicBezTo>
                    <a:lnTo>
                      <a:pt x="5442" y="17324"/>
                    </a:lnTo>
                    <a:cubicBezTo>
                      <a:pt x="4501" y="16467"/>
                      <a:pt x="3847" y="15478"/>
                      <a:pt x="3466" y="14359"/>
                    </a:cubicBezTo>
                    <a:cubicBezTo>
                      <a:pt x="3394" y="14157"/>
                      <a:pt x="3347" y="13954"/>
                      <a:pt x="3299" y="13752"/>
                    </a:cubicBezTo>
                    <a:lnTo>
                      <a:pt x="8026" y="12252"/>
                    </a:lnTo>
                    <a:close/>
                    <a:moveTo>
                      <a:pt x="18848" y="12311"/>
                    </a:moveTo>
                    <a:lnTo>
                      <a:pt x="18848" y="12311"/>
                    </a:lnTo>
                    <a:cubicBezTo>
                      <a:pt x="18920" y="13633"/>
                      <a:pt x="18813" y="15097"/>
                      <a:pt x="18479" y="16693"/>
                    </a:cubicBezTo>
                    <a:lnTo>
                      <a:pt x="15753" y="17467"/>
                    </a:lnTo>
                    <a:lnTo>
                      <a:pt x="14586" y="13954"/>
                    </a:lnTo>
                    <a:lnTo>
                      <a:pt x="18848" y="12311"/>
                    </a:lnTo>
                    <a:close/>
                    <a:moveTo>
                      <a:pt x="14467" y="14002"/>
                    </a:moveTo>
                    <a:lnTo>
                      <a:pt x="15634" y="17514"/>
                    </a:lnTo>
                    <a:lnTo>
                      <a:pt x="12110" y="18515"/>
                    </a:lnTo>
                    <a:cubicBezTo>
                      <a:pt x="11145" y="17717"/>
                      <a:pt x="10347" y="16824"/>
                      <a:pt x="9704" y="15836"/>
                    </a:cubicBezTo>
                    <a:lnTo>
                      <a:pt x="14467" y="14002"/>
                    </a:lnTo>
                    <a:close/>
                    <a:moveTo>
                      <a:pt x="9574" y="15883"/>
                    </a:moveTo>
                    <a:cubicBezTo>
                      <a:pt x="10216" y="16871"/>
                      <a:pt x="11002" y="17764"/>
                      <a:pt x="11955" y="18562"/>
                    </a:cubicBezTo>
                    <a:lnTo>
                      <a:pt x="8835" y="19443"/>
                    </a:lnTo>
                    <a:cubicBezTo>
                      <a:pt x="7514" y="18872"/>
                      <a:pt x="6418" y="18205"/>
                      <a:pt x="5561" y="17431"/>
                    </a:cubicBezTo>
                    <a:lnTo>
                      <a:pt x="9574" y="15883"/>
                    </a:lnTo>
                    <a:close/>
                    <a:moveTo>
                      <a:pt x="11419" y="0"/>
                    </a:moveTo>
                    <a:lnTo>
                      <a:pt x="11395" y="131"/>
                    </a:lnTo>
                    <a:cubicBezTo>
                      <a:pt x="11443" y="131"/>
                      <a:pt x="13550" y="405"/>
                      <a:pt x="15979" y="1322"/>
                    </a:cubicBezTo>
                    <a:lnTo>
                      <a:pt x="13657" y="2108"/>
                    </a:lnTo>
                    <a:cubicBezTo>
                      <a:pt x="12050" y="822"/>
                      <a:pt x="10705" y="227"/>
                      <a:pt x="10681" y="227"/>
                    </a:cubicBezTo>
                    <a:lnTo>
                      <a:pt x="10633" y="346"/>
                    </a:lnTo>
                    <a:cubicBezTo>
                      <a:pt x="10645" y="358"/>
                      <a:pt x="11955" y="917"/>
                      <a:pt x="13514" y="2155"/>
                    </a:cubicBezTo>
                    <a:lnTo>
                      <a:pt x="10943" y="3025"/>
                    </a:lnTo>
                    <a:lnTo>
                      <a:pt x="10097" y="489"/>
                    </a:lnTo>
                    <a:lnTo>
                      <a:pt x="9978" y="524"/>
                    </a:lnTo>
                    <a:lnTo>
                      <a:pt x="10824" y="3072"/>
                    </a:lnTo>
                    <a:lnTo>
                      <a:pt x="8431" y="3882"/>
                    </a:lnTo>
                    <a:cubicBezTo>
                      <a:pt x="8942" y="1893"/>
                      <a:pt x="9550" y="560"/>
                      <a:pt x="9574" y="536"/>
                    </a:cubicBezTo>
                    <a:lnTo>
                      <a:pt x="9454" y="477"/>
                    </a:lnTo>
                    <a:cubicBezTo>
                      <a:pt x="9431" y="512"/>
                      <a:pt x="8800" y="1882"/>
                      <a:pt x="8288" y="3929"/>
                    </a:cubicBezTo>
                    <a:lnTo>
                      <a:pt x="5633" y="4822"/>
                    </a:lnTo>
                    <a:cubicBezTo>
                      <a:pt x="7085" y="2501"/>
                      <a:pt x="8645" y="881"/>
                      <a:pt x="8669" y="846"/>
                    </a:cubicBezTo>
                    <a:lnTo>
                      <a:pt x="8573" y="750"/>
                    </a:lnTo>
                    <a:cubicBezTo>
                      <a:pt x="8561" y="762"/>
                      <a:pt x="6918" y="2477"/>
                      <a:pt x="5418" y="4894"/>
                    </a:cubicBezTo>
                    <a:lnTo>
                      <a:pt x="1632" y="6180"/>
                    </a:lnTo>
                    <a:lnTo>
                      <a:pt x="1668" y="6299"/>
                    </a:lnTo>
                    <a:lnTo>
                      <a:pt x="5311" y="5072"/>
                    </a:lnTo>
                    <a:lnTo>
                      <a:pt x="5311" y="5072"/>
                    </a:lnTo>
                    <a:cubicBezTo>
                      <a:pt x="5275" y="5144"/>
                      <a:pt x="5228" y="5203"/>
                      <a:pt x="5192" y="5275"/>
                    </a:cubicBezTo>
                    <a:cubicBezTo>
                      <a:pt x="4406" y="6608"/>
                      <a:pt x="3597" y="8287"/>
                      <a:pt x="3216" y="10061"/>
                    </a:cubicBezTo>
                    <a:lnTo>
                      <a:pt x="1" y="11168"/>
                    </a:lnTo>
                    <a:lnTo>
                      <a:pt x="37" y="11287"/>
                    </a:lnTo>
                    <a:lnTo>
                      <a:pt x="3180" y="10204"/>
                    </a:lnTo>
                    <a:lnTo>
                      <a:pt x="3180" y="10204"/>
                    </a:lnTo>
                    <a:cubicBezTo>
                      <a:pt x="2954" y="11347"/>
                      <a:pt x="2894" y="12526"/>
                      <a:pt x="3144" y="13657"/>
                    </a:cubicBezTo>
                    <a:lnTo>
                      <a:pt x="441" y="14514"/>
                    </a:lnTo>
                    <a:lnTo>
                      <a:pt x="477" y="14645"/>
                    </a:lnTo>
                    <a:lnTo>
                      <a:pt x="3168" y="13788"/>
                    </a:lnTo>
                    <a:cubicBezTo>
                      <a:pt x="3216" y="14002"/>
                      <a:pt x="3275" y="14204"/>
                      <a:pt x="3347" y="14407"/>
                    </a:cubicBezTo>
                    <a:cubicBezTo>
                      <a:pt x="3716" y="15514"/>
                      <a:pt x="4370" y="16502"/>
                      <a:pt x="5311" y="17383"/>
                    </a:cubicBezTo>
                    <a:lnTo>
                      <a:pt x="2823" y="18336"/>
                    </a:lnTo>
                    <a:lnTo>
                      <a:pt x="2870" y="18467"/>
                    </a:lnTo>
                    <a:lnTo>
                      <a:pt x="5418" y="17479"/>
                    </a:lnTo>
                    <a:cubicBezTo>
                      <a:pt x="6275" y="18253"/>
                      <a:pt x="7347" y="18931"/>
                      <a:pt x="8633" y="19503"/>
                    </a:cubicBezTo>
                    <a:lnTo>
                      <a:pt x="5692" y="20348"/>
                    </a:lnTo>
                    <a:lnTo>
                      <a:pt x="5728" y="20479"/>
                    </a:lnTo>
                    <a:lnTo>
                      <a:pt x="8823" y="19586"/>
                    </a:lnTo>
                    <a:cubicBezTo>
                      <a:pt x="10681" y="20396"/>
                      <a:pt x="12955" y="21003"/>
                      <a:pt x="15670" y="21420"/>
                    </a:cubicBezTo>
                    <a:lnTo>
                      <a:pt x="15693" y="21289"/>
                    </a:lnTo>
                    <a:cubicBezTo>
                      <a:pt x="13062" y="20884"/>
                      <a:pt x="10836" y="20300"/>
                      <a:pt x="9026" y="19538"/>
                    </a:cubicBezTo>
                    <a:lnTo>
                      <a:pt x="12074" y="18657"/>
                    </a:lnTo>
                    <a:cubicBezTo>
                      <a:pt x="13205" y="19586"/>
                      <a:pt x="14550" y="20384"/>
                      <a:pt x="16098" y="21027"/>
                    </a:cubicBezTo>
                    <a:lnTo>
                      <a:pt x="16146" y="20908"/>
                    </a:lnTo>
                    <a:cubicBezTo>
                      <a:pt x="14646" y="20277"/>
                      <a:pt x="13336" y="19515"/>
                      <a:pt x="12229" y="18622"/>
                    </a:cubicBezTo>
                    <a:lnTo>
                      <a:pt x="15670" y="17633"/>
                    </a:lnTo>
                    <a:lnTo>
                      <a:pt x="16682" y="20670"/>
                    </a:lnTo>
                    <a:lnTo>
                      <a:pt x="16801" y="20634"/>
                    </a:lnTo>
                    <a:lnTo>
                      <a:pt x="15800" y="17598"/>
                    </a:lnTo>
                    <a:lnTo>
                      <a:pt x="18444" y="16836"/>
                    </a:lnTo>
                    <a:lnTo>
                      <a:pt x="18444" y="16836"/>
                    </a:lnTo>
                    <a:cubicBezTo>
                      <a:pt x="18217" y="17860"/>
                      <a:pt x="17908" y="18943"/>
                      <a:pt x="17479" y="20074"/>
                    </a:cubicBezTo>
                    <a:lnTo>
                      <a:pt x="17598" y="20122"/>
                    </a:lnTo>
                    <a:cubicBezTo>
                      <a:pt x="18027" y="18991"/>
                      <a:pt x="18360" y="17884"/>
                      <a:pt x="18587" y="16800"/>
                    </a:cubicBezTo>
                    <a:lnTo>
                      <a:pt x="21111" y="16074"/>
                    </a:lnTo>
                    <a:lnTo>
                      <a:pt x="21111" y="16074"/>
                    </a:lnTo>
                    <a:cubicBezTo>
                      <a:pt x="20372" y="17348"/>
                      <a:pt x="19444" y="18669"/>
                      <a:pt x="18325" y="20062"/>
                    </a:cubicBezTo>
                    <a:lnTo>
                      <a:pt x="18432" y="20146"/>
                    </a:lnTo>
                    <a:cubicBezTo>
                      <a:pt x="19587" y="18705"/>
                      <a:pt x="20539" y="17336"/>
                      <a:pt x="21289" y="16026"/>
                    </a:cubicBezTo>
                    <a:lnTo>
                      <a:pt x="24528" y="15097"/>
                    </a:lnTo>
                    <a:lnTo>
                      <a:pt x="24492" y="14978"/>
                    </a:lnTo>
                    <a:lnTo>
                      <a:pt x="21385" y="15859"/>
                    </a:lnTo>
                    <a:cubicBezTo>
                      <a:pt x="22444" y="13978"/>
                      <a:pt x="23063" y="12228"/>
                      <a:pt x="23254" y="10621"/>
                    </a:cubicBezTo>
                    <a:lnTo>
                      <a:pt x="25623" y="9704"/>
                    </a:lnTo>
                    <a:lnTo>
                      <a:pt x="25576" y="9585"/>
                    </a:lnTo>
                    <a:lnTo>
                      <a:pt x="23266" y="10478"/>
                    </a:lnTo>
                    <a:cubicBezTo>
                      <a:pt x="23373" y="9418"/>
                      <a:pt x="23290" y="8430"/>
                      <a:pt x="23028" y="7501"/>
                    </a:cubicBezTo>
                    <a:lnTo>
                      <a:pt x="25397" y="6751"/>
                    </a:lnTo>
                    <a:lnTo>
                      <a:pt x="25361" y="6620"/>
                    </a:lnTo>
                    <a:lnTo>
                      <a:pt x="22980" y="7370"/>
                    </a:lnTo>
                    <a:cubicBezTo>
                      <a:pt x="22932" y="7192"/>
                      <a:pt x="22861" y="7001"/>
                      <a:pt x="22789" y="6811"/>
                    </a:cubicBezTo>
                    <a:cubicBezTo>
                      <a:pt x="22361" y="5763"/>
                      <a:pt x="21694" y="4858"/>
                      <a:pt x="20908" y="4096"/>
                    </a:cubicBezTo>
                    <a:lnTo>
                      <a:pt x="22813" y="3441"/>
                    </a:lnTo>
                    <a:lnTo>
                      <a:pt x="22766" y="3310"/>
                    </a:lnTo>
                    <a:lnTo>
                      <a:pt x="20789" y="3989"/>
                    </a:lnTo>
                    <a:cubicBezTo>
                      <a:pt x="19503" y="2798"/>
                      <a:pt x="17884" y="1941"/>
                      <a:pt x="16360" y="1334"/>
                    </a:cubicBezTo>
                    <a:lnTo>
                      <a:pt x="18622" y="572"/>
                    </a:lnTo>
                    <a:lnTo>
                      <a:pt x="18575" y="441"/>
                    </a:lnTo>
                    <a:lnTo>
                      <a:pt x="16170" y="1262"/>
                    </a:lnTo>
                    <a:cubicBezTo>
                      <a:pt x="13669" y="298"/>
                      <a:pt x="11455" y="0"/>
                      <a:pt x="114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78" name="Google Shape;678;p33"/>
          <p:cNvGrpSpPr/>
          <p:nvPr/>
        </p:nvGrpSpPr>
        <p:grpSpPr>
          <a:xfrm flipH="1">
            <a:off x="244894" y="3925295"/>
            <a:ext cx="1146231" cy="964793"/>
            <a:chOff x="359194" y="3930920"/>
            <a:chExt cx="1146231" cy="964793"/>
          </a:xfrm>
        </p:grpSpPr>
        <p:grpSp>
          <p:nvGrpSpPr>
            <p:cNvPr id="679" name="Google Shape;679;p33"/>
            <p:cNvGrpSpPr/>
            <p:nvPr/>
          </p:nvGrpSpPr>
          <p:grpSpPr>
            <a:xfrm>
              <a:off x="359194" y="3930920"/>
              <a:ext cx="1146231" cy="964793"/>
              <a:chOff x="4569300" y="7247450"/>
              <a:chExt cx="724225" cy="609625"/>
            </a:xfrm>
          </p:grpSpPr>
          <p:grpSp>
            <p:nvGrpSpPr>
              <p:cNvPr id="680" name="Google Shape;680;p33"/>
              <p:cNvGrpSpPr/>
              <p:nvPr/>
            </p:nvGrpSpPr>
            <p:grpSpPr>
              <a:xfrm>
                <a:off x="4569300" y="7247450"/>
                <a:ext cx="653675" cy="609625"/>
                <a:chOff x="4569300" y="7247450"/>
                <a:chExt cx="653675" cy="609625"/>
              </a:xfrm>
            </p:grpSpPr>
            <p:sp>
              <p:nvSpPr>
                <p:cNvPr id="681" name="Google Shape;681;p33"/>
                <p:cNvSpPr/>
                <p:nvPr/>
              </p:nvSpPr>
              <p:spPr>
                <a:xfrm>
                  <a:off x="4569300" y="7247450"/>
                  <a:ext cx="653675" cy="60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47" h="24385" extrusionOk="0">
                      <a:moveTo>
                        <a:pt x="22016" y="1"/>
                      </a:moveTo>
                      <a:lnTo>
                        <a:pt x="1" y="6085"/>
                      </a:lnTo>
                      <a:lnTo>
                        <a:pt x="5466" y="24385"/>
                      </a:lnTo>
                      <a:lnTo>
                        <a:pt x="26147" y="17896"/>
                      </a:lnTo>
                      <a:lnTo>
                        <a:pt x="2201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" name="Google Shape;682;p33"/>
                <p:cNvSpPr/>
                <p:nvPr/>
              </p:nvSpPr>
              <p:spPr>
                <a:xfrm>
                  <a:off x="4643425" y="7312050"/>
                  <a:ext cx="554250" cy="5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70" h="20587" extrusionOk="0">
                      <a:moveTo>
                        <a:pt x="12371" y="0"/>
                      </a:moveTo>
                      <a:lnTo>
                        <a:pt x="8240" y="1060"/>
                      </a:lnTo>
                      <a:lnTo>
                        <a:pt x="6037" y="3882"/>
                      </a:lnTo>
                      <a:lnTo>
                        <a:pt x="2108" y="3477"/>
                      </a:lnTo>
                      <a:lnTo>
                        <a:pt x="1" y="6894"/>
                      </a:lnTo>
                      <a:lnTo>
                        <a:pt x="524" y="13014"/>
                      </a:lnTo>
                      <a:lnTo>
                        <a:pt x="2394" y="19539"/>
                      </a:lnTo>
                      <a:lnTo>
                        <a:pt x="3084" y="20586"/>
                      </a:lnTo>
                      <a:lnTo>
                        <a:pt x="6942" y="18717"/>
                      </a:lnTo>
                      <a:lnTo>
                        <a:pt x="13431" y="17526"/>
                      </a:lnTo>
                      <a:lnTo>
                        <a:pt x="22170" y="14550"/>
                      </a:lnTo>
                      <a:lnTo>
                        <a:pt x="21039" y="9383"/>
                      </a:lnTo>
                      <a:lnTo>
                        <a:pt x="17562" y="5323"/>
                      </a:lnTo>
                      <a:lnTo>
                        <a:pt x="17598" y="691"/>
                      </a:lnTo>
                      <a:lnTo>
                        <a:pt x="1237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" name="Google Shape;683;p33"/>
                <p:cNvSpPr/>
                <p:nvPr/>
              </p:nvSpPr>
              <p:spPr>
                <a:xfrm>
                  <a:off x="4591325" y="7337650"/>
                  <a:ext cx="290250" cy="32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10" h="13184" extrusionOk="0">
                      <a:moveTo>
                        <a:pt x="10371" y="0"/>
                      </a:moveTo>
                      <a:lnTo>
                        <a:pt x="1" y="2667"/>
                      </a:lnTo>
                      <a:lnTo>
                        <a:pt x="2668" y="11954"/>
                      </a:lnTo>
                      <a:cubicBezTo>
                        <a:pt x="2727" y="11633"/>
                        <a:pt x="2823" y="11335"/>
                        <a:pt x="2942" y="11037"/>
                      </a:cubicBezTo>
                      <a:cubicBezTo>
                        <a:pt x="3166" y="10572"/>
                        <a:pt x="3638" y="10107"/>
                        <a:pt x="4158" y="10107"/>
                      </a:cubicBezTo>
                      <a:cubicBezTo>
                        <a:pt x="4329" y="10107"/>
                        <a:pt x="4506" y="10157"/>
                        <a:pt x="4680" y="10275"/>
                      </a:cubicBezTo>
                      <a:cubicBezTo>
                        <a:pt x="5013" y="10514"/>
                        <a:pt x="5192" y="10990"/>
                        <a:pt x="5383" y="11335"/>
                      </a:cubicBezTo>
                      <a:cubicBezTo>
                        <a:pt x="5656" y="11823"/>
                        <a:pt x="5930" y="12335"/>
                        <a:pt x="6264" y="12776"/>
                      </a:cubicBezTo>
                      <a:cubicBezTo>
                        <a:pt x="6477" y="13047"/>
                        <a:pt x="6745" y="13183"/>
                        <a:pt x="6999" y="13183"/>
                      </a:cubicBezTo>
                      <a:cubicBezTo>
                        <a:pt x="7313" y="13183"/>
                        <a:pt x="7607" y="12976"/>
                        <a:pt x="7752" y="12561"/>
                      </a:cubicBezTo>
                      <a:cubicBezTo>
                        <a:pt x="8514" y="10359"/>
                        <a:pt x="5525" y="8799"/>
                        <a:pt x="4394" y="7478"/>
                      </a:cubicBezTo>
                      <a:cubicBezTo>
                        <a:pt x="3668" y="6632"/>
                        <a:pt x="3335" y="5406"/>
                        <a:pt x="4156" y="4489"/>
                      </a:cubicBezTo>
                      <a:cubicBezTo>
                        <a:pt x="4465" y="4144"/>
                        <a:pt x="4903" y="3962"/>
                        <a:pt x="5337" y="3962"/>
                      </a:cubicBezTo>
                      <a:cubicBezTo>
                        <a:pt x="5757" y="3962"/>
                        <a:pt x="6173" y="4132"/>
                        <a:pt x="6466" y="4489"/>
                      </a:cubicBezTo>
                      <a:cubicBezTo>
                        <a:pt x="7157" y="5394"/>
                        <a:pt x="7454" y="6620"/>
                        <a:pt x="8038" y="7573"/>
                      </a:cubicBezTo>
                      <a:cubicBezTo>
                        <a:pt x="8372" y="8122"/>
                        <a:pt x="8793" y="8360"/>
                        <a:pt x="9237" y="8360"/>
                      </a:cubicBezTo>
                      <a:cubicBezTo>
                        <a:pt x="9678" y="8360"/>
                        <a:pt x="10140" y="8125"/>
                        <a:pt x="10562" y="7728"/>
                      </a:cubicBezTo>
                      <a:cubicBezTo>
                        <a:pt x="11610" y="6727"/>
                        <a:pt x="11550" y="5370"/>
                        <a:pt x="11217" y="4060"/>
                      </a:cubicBezTo>
                      <a:cubicBezTo>
                        <a:pt x="10859" y="2644"/>
                        <a:pt x="10467" y="1370"/>
                        <a:pt x="10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4" name="Google Shape;684;p33"/>
                <p:cNvSpPr/>
                <p:nvPr/>
              </p:nvSpPr>
              <p:spPr>
                <a:xfrm>
                  <a:off x="4701175" y="7653675"/>
                  <a:ext cx="275950" cy="18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8" h="7291" extrusionOk="0">
                      <a:moveTo>
                        <a:pt x="5312" y="1"/>
                      </a:moveTo>
                      <a:cubicBezTo>
                        <a:pt x="5187" y="1"/>
                        <a:pt x="5045" y="35"/>
                        <a:pt x="4882" y="111"/>
                      </a:cubicBezTo>
                      <a:cubicBezTo>
                        <a:pt x="3906" y="551"/>
                        <a:pt x="3203" y="1897"/>
                        <a:pt x="2822" y="2837"/>
                      </a:cubicBezTo>
                      <a:cubicBezTo>
                        <a:pt x="2448" y="3675"/>
                        <a:pt x="1780" y="6027"/>
                        <a:pt x="719" y="6027"/>
                      </a:cubicBezTo>
                      <a:cubicBezTo>
                        <a:pt x="497" y="6027"/>
                        <a:pt x="258" y="5924"/>
                        <a:pt x="0" y="5683"/>
                      </a:cubicBezTo>
                      <a:lnTo>
                        <a:pt x="0" y="5683"/>
                      </a:lnTo>
                      <a:lnTo>
                        <a:pt x="453" y="7290"/>
                      </a:lnTo>
                      <a:lnTo>
                        <a:pt x="11037" y="3671"/>
                      </a:lnTo>
                      <a:cubicBezTo>
                        <a:pt x="10880" y="3288"/>
                        <a:pt x="10579" y="3157"/>
                        <a:pt x="10239" y="3157"/>
                      </a:cubicBezTo>
                      <a:cubicBezTo>
                        <a:pt x="9809" y="3157"/>
                        <a:pt x="9317" y="3367"/>
                        <a:pt x="8978" y="3540"/>
                      </a:cubicBezTo>
                      <a:cubicBezTo>
                        <a:pt x="8547" y="3751"/>
                        <a:pt x="7813" y="4258"/>
                        <a:pt x="7205" y="4258"/>
                      </a:cubicBezTo>
                      <a:cubicBezTo>
                        <a:pt x="7023" y="4258"/>
                        <a:pt x="6852" y="4212"/>
                        <a:pt x="6704" y="4100"/>
                      </a:cubicBezTo>
                      <a:cubicBezTo>
                        <a:pt x="6061" y="3599"/>
                        <a:pt x="6275" y="2171"/>
                        <a:pt x="6192" y="1456"/>
                      </a:cubicBezTo>
                      <a:cubicBezTo>
                        <a:pt x="6112" y="823"/>
                        <a:pt x="5926" y="1"/>
                        <a:pt x="53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5" name="Google Shape;685;p33"/>
                <p:cNvSpPr/>
                <p:nvPr/>
              </p:nvSpPr>
              <p:spPr>
                <a:xfrm>
                  <a:off x="4937500" y="7267100"/>
                  <a:ext cx="229525" cy="28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357" extrusionOk="0">
                      <a:moveTo>
                        <a:pt x="6764" y="1"/>
                      </a:moveTo>
                      <a:lnTo>
                        <a:pt x="513" y="1608"/>
                      </a:lnTo>
                      <a:cubicBezTo>
                        <a:pt x="275" y="2037"/>
                        <a:pt x="1" y="2894"/>
                        <a:pt x="191" y="3299"/>
                      </a:cubicBezTo>
                      <a:cubicBezTo>
                        <a:pt x="305" y="3509"/>
                        <a:pt x="487" y="3587"/>
                        <a:pt x="710" y="3587"/>
                      </a:cubicBezTo>
                      <a:cubicBezTo>
                        <a:pt x="1363" y="3587"/>
                        <a:pt x="2363" y="2918"/>
                        <a:pt x="3012" y="2918"/>
                      </a:cubicBezTo>
                      <a:cubicBezTo>
                        <a:pt x="3211" y="2918"/>
                        <a:pt x="3377" y="2980"/>
                        <a:pt x="3489" y="3144"/>
                      </a:cubicBezTo>
                      <a:cubicBezTo>
                        <a:pt x="3823" y="3632"/>
                        <a:pt x="3216" y="4608"/>
                        <a:pt x="3001" y="5001"/>
                      </a:cubicBezTo>
                      <a:cubicBezTo>
                        <a:pt x="2382" y="6132"/>
                        <a:pt x="1834" y="7121"/>
                        <a:pt x="1846" y="8454"/>
                      </a:cubicBezTo>
                      <a:cubicBezTo>
                        <a:pt x="1894" y="10085"/>
                        <a:pt x="3347" y="10966"/>
                        <a:pt x="4811" y="11240"/>
                      </a:cubicBezTo>
                      <a:cubicBezTo>
                        <a:pt x="5268" y="11322"/>
                        <a:pt x="5726" y="11356"/>
                        <a:pt x="6182" y="11356"/>
                      </a:cubicBezTo>
                      <a:cubicBezTo>
                        <a:pt x="7188" y="11356"/>
                        <a:pt x="8190" y="11190"/>
                        <a:pt x="9181" y="11002"/>
                      </a:cubicBezTo>
                      <a:lnTo>
                        <a:pt x="6764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" name="Google Shape;686;p33"/>
                <p:cNvSpPr/>
                <p:nvPr/>
              </p:nvSpPr>
              <p:spPr>
                <a:xfrm>
                  <a:off x="4599975" y="7276625"/>
                  <a:ext cx="588775" cy="53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1" h="21313" extrusionOk="0">
                      <a:moveTo>
                        <a:pt x="18229" y="2858"/>
                      </a:moveTo>
                      <a:lnTo>
                        <a:pt x="19229" y="6751"/>
                      </a:lnTo>
                      <a:lnTo>
                        <a:pt x="15919" y="7704"/>
                      </a:lnTo>
                      <a:lnTo>
                        <a:pt x="14740" y="3787"/>
                      </a:lnTo>
                      <a:lnTo>
                        <a:pt x="18229" y="2858"/>
                      </a:lnTo>
                      <a:close/>
                      <a:moveTo>
                        <a:pt x="14621" y="3823"/>
                      </a:moveTo>
                      <a:lnTo>
                        <a:pt x="15812" y="7740"/>
                      </a:lnTo>
                      <a:lnTo>
                        <a:pt x="12478" y="8692"/>
                      </a:lnTo>
                      <a:lnTo>
                        <a:pt x="11287" y="4715"/>
                      </a:lnTo>
                      <a:lnTo>
                        <a:pt x="14621" y="3823"/>
                      </a:lnTo>
                      <a:close/>
                      <a:moveTo>
                        <a:pt x="11168" y="4751"/>
                      </a:moveTo>
                      <a:lnTo>
                        <a:pt x="12371" y="8728"/>
                      </a:lnTo>
                      <a:lnTo>
                        <a:pt x="9013" y="9692"/>
                      </a:lnTo>
                      <a:lnTo>
                        <a:pt x="7775" y="5668"/>
                      </a:lnTo>
                      <a:lnTo>
                        <a:pt x="11168" y="4751"/>
                      </a:lnTo>
                      <a:close/>
                      <a:moveTo>
                        <a:pt x="7656" y="5692"/>
                      </a:moveTo>
                      <a:lnTo>
                        <a:pt x="8894" y="9728"/>
                      </a:lnTo>
                      <a:lnTo>
                        <a:pt x="5037" y="10835"/>
                      </a:lnTo>
                      <a:lnTo>
                        <a:pt x="3608" y="6787"/>
                      </a:lnTo>
                      <a:lnTo>
                        <a:pt x="7656" y="5692"/>
                      </a:lnTo>
                      <a:close/>
                      <a:moveTo>
                        <a:pt x="19253" y="6871"/>
                      </a:moveTo>
                      <a:lnTo>
                        <a:pt x="20360" y="11216"/>
                      </a:lnTo>
                      <a:lnTo>
                        <a:pt x="17252" y="12109"/>
                      </a:lnTo>
                      <a:lnTo>
                        <a:pt x="15955" y="7811"/>
                      </a:lnTo>
                      <a:lnTo>
                        <a:pt x="19253" y="6871"/>
                      </a:lnTo>
                      <a:close/>
                      <a:moveTo>
                        <a:pt x="15847" y="7847"/>
                      </a:moveTo>
                      <a:lnTo>
                        <a:pt x="17145" y="12133"/>
                      </a:lnTo>
                      <a:lnTo>
                        <a:pt x="13800" y="13086"/>
                      </a:lnTo>
                      <a:lnTo>
                        <a:pt x="12514" y="8811"/>
                      </a:lnTo>
                      <a:lnTo>
                        <a:pt x="15847" y="7847"/>
                      </a:lnTo>
                      <a:close/>
                      <a:moveTo>
                        <a:pt x="12407" y="8835"/>
                      </a:moveTo>
                      <a:lnTo>
                        <a:pt x="13692" y="13121"/>
                      </a:lnTo>
                      <a:lnTo>
                        <a:pt x="10359" y="14074"/>
                      </a:lnTo>
                      <a:lnTo>
                        <a:pt x="9049" y="9799"/>
                      </a:lnTo>
                      <a:lnTo>
                        <a:pt x="12407" y="8835"/>
                      </a:lnTo>
                      <a:close/>
                      <a:moveTo>
                        <a:pt x="8930" y="9835"/>
                      </a:moveTo>
                      <a:lnTo>
                        <a:pt x="10251" y="14109"/>
                      </a:lnTo>
                      <a:lnTo>
                        <a:pt x="6561" y="15169"/>
                      </a:lnTo>
                      <a:lnTo>
                        <a:pt x="5072" y="10942"/>
                      </a:lnTo>
                      <a:lnTo>
                        <a:pt x="8930" y="9835"/>
                      </a:lnTo>
                      <a:close/>
                      <a:moveTo>
                        <a:pt x="20384" y="11323"/>
                      </a:moveTo>
                      <a:lnTo>
                        <a:pt x="21122" y="14252"/>
                      </a:lnTo>
                      <a:lnTo>
                        <a:pt x="18181" y="15169"/>
                      </a:lnTo>
                      <a:lnTo>
                        <a:pt x="17288" y="12216"/>
                      </a:lnTo>
                      <a:lnTo>
                        <a:pt x="20384" y="11323"/>
                      </a:lnTo>
                      <a:close/>
                      <a:moveTo>
                        <a:pt x="17169" y="12252"/>
                      </a:moveTo>
                      <a:lnTo>
                        <a:pt x="18062" y="15205"/>
                      </a:lnTo>
                      <a:lnTo>
                        <a:pt x="14740" y="16229"/>
                      </a:lnTo>
                      <a:lnTo>
                        <a:pt x="13835" y="13205"/>
                      </a:lnTo>
                      <a:lnTo>
                        <a:pt x="17169" y="12252"/>
                      </a:lnTo>
                      <a:close/>
                      <a:moveTo>
                        <a:pt x="13716" y="13240"/>
                      </a:moveTo>
                      <a:lnTo>
                        <a:pt x="14633" y="16265"/>
                      </a:lnTo>
                      <a:lnTo>
                        <a:pt x="11347" y="17277"/>
                      </a:lnTo>
                      <a:lnTo>
                        <a:pt x="10394" y="14193"/>
                      </a:lnTo>
                      <a:lnTo>
                        <a:pt x="13716" y="13240"/>
                      </a:lnTo>
                      <a:close/>
                      <a:moveTo>
                        <a:pt x="10275" y="14217"/>
                      </a:moveTo>
                      <a:lnTo>
                        <a:pt x="11228" y="17312"/>
                      </a:lnTo>
                      <a:lnTo>
                        <a:pt x="7692" y="18408"/>
                      </a:lnTo>
                      <a:lnTo>
                        <a:pt x="6596" y="15276"/>
                      </a:lnTo>
                      <a:lnTo>
                        <a:pt x="10275" y="14217"/>
                      </a:lnTo>
                      <a:close/>
                      <a:moveTo>
                        <a:pt x="17633" y="1"/>
                      </a:moveTo>
                      <a:lnTo>
                        <a:pt x="17514" y="36"/>
                      </a:lnTo>
                      <a:lnTo>
                        <a:pt x="18205" y="2739"/>
                      </a:lnTo>
                      <a:lnTo>
                        <a:pt x="14704" y="3680"/>
                      </a:lnTo>
                      <a:lnTo>
                        <a:pt x="13823" y="763"/>
                      </a:lnTo>
                      <a:lnTo>
                        <a:pt x="13716" y="798"/>
                      </a:lnTo>
                      <a:lnTo>
                        <a:pt x="14585" y="3715"/>
                      </a:lnTo>
                      <a:lnTo>
                        <a:pt x="11252" y="4608"/>
                      </a:lnTo>
                      <a:lnTo>
                        <a:pt x="10394" y="1787"/>
                      </a:lnTo>
                      <a:lnTo>
                        <a:pt x="10287" y="1822"/>
                      </a:lnTo>
                      <a:lnTo>
                        <a:pt x="11133" y="4632"/>
                      </a:lnTo>
                      <a:lnTo>
                        <a:pt x="7727" y="5549"/>
                      </a:lnTo>
                      <a:lnTo>
                        <a:pt x="6894" y="2810"/>
                      </a:lnTo>
                      <a:lnTo>
                        <a:pt x="6775" y="2846"/>
                      </a:lnTo>
                      <a:lnTo>
                        <a:pt x="7620" y="5585"/>
                      </a:lnTo>
                      <a:lnTo>
                        <a:pt x="3572" y="6668"/>
                      </a:lnTo>
                      <a:lnTo>
                        <a:pt x="2620" y="3953"/>
                      </a:lnTo>
                      <a:lnTo>
                        <a:pt x="2501" y="3989"/>
                      </a:lnTo>
                      <a:lnTo>
                        <a:pt x="3453" y="6704"/>
                      </a:lnTo>
                      <a:lnTo>
                        <a:pt x="0" y="7633"/>
                      </a:lnTo>
                      <a:lnTo>
                        <a:pt x="24" y="7740"/>
                      </a:lnTo>
                      <a:lnTo>
                        <a:pt x="3501" y="6811"/>
                      </a:lnTo>
                      <a:lnTo>
                        <a:pt x="4917" y="10871"/>
                      </a:lnTo>
                      <a:lnTo>
                        <a:pt x="1203" y="11943"/>
                      </a:lnTo>
                      <a:lnTo>
                        <a:pt x="1227" y="12050"/>
                      </a:lnTo>
                      <a:lnTo>
                        <a:pt x="4965" y="10978"/>
                      </a:lnTo>
                      <a:lnTo>
                        <a:pt x="6441" y="15193"/>
                      </a:lnTo>
                      <a:lnTo>
                        <a:pt x="2548" y="16312"/>
                      </a:lnTo>
                      <a:lnTo>
                        <a:pt x="2572" y="16431"/>
                      </a:lnTo>
                      <a:lnTo>
                        <a:pt x="6477" y="15312"/>
                      </a:lnTo>
                      <a:lnTo>
                        <a:pt x="7584" y="18443"/>
                      </a:lnTo>
                      <a:lnTo>
                        <a:pt x="3536" y="19694"/>
                      </a:lnTo>
                      <a:lnTo>
                        <a:pt x="3572" y="19801"/>
                      </a:lnTo>
                      <a:lnTo>
                        <a:pt x="7620" y="18551"/>
                      </a:lnTo>
                      <a:lnTo>
                        <a:pt x="8597" y="21313"/>
                      </a:lnTo>
                      <a:lnTo>
                        <a:pt x="8704" y="21277"/>
                      </a:lnTo>
                      <a:lnTo>
                        <a:pt x="7727" y="18515"/>
                      </a:lnTo>
                      <a:lnTo>
                        <a:pt x="11264" y="17419"/>
                      </a:lnTo>
                      <a:lnTo>
                        <a:pt x="12097" y="20146"/>
                      </a:lnTo>
                      <a:lnTo>
                        <a:pt x="12216" y="20110"/>
                      </a:lnTo>
                      <a:lnTo>
                        <a:pt x="11371" y="17384"/>
                      </a:lnTo>
                      <a:lnTo>
                        <a:pt x="14657" y="16372"/>
                      </a:lnTo>
                      <a:lnTo>
                        <a:pt x="15490" y="19146"/>
                      </a:lnTo>
                      <a:lnTo>
                        <a:pt x="15609" y="19110"/>
                      </a:lnTo>
                      <a:lnTo>
                        <a:pt x="14776" y="16336"/>
                      </a:lnTo>
                      <a:lnTo>
                        <a:pt x="18098" y="15312"/>
                      </a:lnTo>
                      <a:lnTo>
                        <a:pt x="18895" y="17943"/>
                      </a:lnTo>
                      <a:lnTo>
                        <a:pt x="19003" y="17908"/>
                      </a:lnTo>
                      <a:lnTo>
                        <a:pt x="18205" y="15276"/>
                      </a:lnTo>
                      <a:lnTo>
                        <a:pt x="21158" y="14360"/>
                      </a:lnTo>
                      <a:lnTo>
                        <a:pt x="21812" y="16979"/>
                      </a:lnTo>
                      <a:lnTo>
                        <a:pt x="21932" y="16943"/>
                      </a:lnTo>
                      <a:lnTo>
                        <a:pt x="21265" y="14324"/>
                      </a:lnTo>
                      <a:lnTo>
                        <a:pt x="23551" y="13621"/>
                      </a:lnTo>
                      <a:lnTo>
                        <a:pt x="23515" y="13514"/>
                      </a:lnTo>
                      <a:lnTo>
                        <a:pt x="21241" y="14217"/>
                      </a:lnTo>
                      <a:lnTo>
                        <a:pt x="20503" y="11300"/>
                      </a:lnTo>
                      <a:lnTo>
                        <a:pt x="22932" y="10597"/>
                      </a:lnTo>
                      <a:lnTo>
                        <a:pt x="22896" y="10490"/>
                      </a:lnTo>
                      <a:lnTo>
                        <a:pt x="20467" y="11181"/>
                      </a:lnTo>
                      <a:lnTo>
                        <a:pt x="19360" y="6835"/>
                      </a:lnTo>
                      <a:lnTo>
                        <a:pt x="22039" y="6061"/>
                      </a:lnTo>
                      <a:lnTo>
                        <a:pt x="22003" y="5942"/>
                      </a:lnTo>
                      <a:lnTo>
                        <a:pt x="19336" y="6716"/>
                      </a:lnTo>
                      <a:lnTo>
                        <a:pt x="18348" y="2822"/>
                      </a:lnTo>
                      <a:lnTo>
                        <a:pt x="21158" y="2060"/>
                      </a:lnTo>
                      <a:lnTo>
                        <a:pt x="21122" y="1953"/>
                      </a:lnTo>
                      <a:lnTo>
                        <a:pt x="18312" y="2703"/>
                      </a:lnTo>
                      <a:lnTo>
                        <a:pt x="1763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87" name="Google Shape;687;p33"/>
              <p:cNvGrpSpPr/>
              <p:nvPr/>
            </p:nvGrpSpPr>
            <p:grpSpPr>
              <a:xfrm>
                <a:off x="4900900" y="7388550"/>
                <a:ext cx="392625" cy="407500"/>
                <a:chOff x="4900900" y="7388550"/>
                <a:chExt cx="392625" cy="407500"/>
              </a:xfrm>
            </p:grpSpPr>
            <p:sp>
              <p:nvSpPr>
                <p:cNvPr id="688" name="Google Shape;688;p33"/>
                <p:cNvSpPr/>
                <p:nvPr/>
              </p:nvSpPr>
              <p:spPr>
                <a:xfrm>
                  <a:off x="4900900" y="7394400"/>
                  <a:ext cx="371200" cy="29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48" h="11666" extrusionOk="0">
                      <a:moveTo>
                        <a:pt x="8353" y="0"/>
                      </a:moveTo>
                      <a:cubicBezTo>
                        <a:pt x="7265" y="0"/>
                        <a:pt x="6122" y="247"/>
                        <a:pt x="5025" y="766"/>
                      </a:cubicBezTo>
                      <a:cubicBezTo>
                        <a:pt x="1655" y="2362"/>
                        <a:pt x="0" y="5922"/>
                        <a:pt x="1334" y="8720"/>
                      </a:cubicBezTo>
                      <a:cubicBezTo>
                        <a:pt x="2225" y="10607"/>
                        <a:pt x="4243" y="11665"/>
                        <a:pt x="6495" y="11665"/>
                      </a:cubicBezTo>
                      <a:cubicBezTo>
                        <a:pt x="7583" y="11665"/>
                        <a:pt x="8726" y="11418"/>
                        <a:pt x="9823" y="10899"/>
                      </a:cubicBezTo>
                      <a:cubicBezTo>
                        <a:pt x="13193" y="9303"/>
                        <a:pt x="14848" y="5743"/>
                        <a:pt x="13526" y="2945"/>
                      </a:cubicBezTo>
                      <a:cubicBezTo>
                        <a:pt x="12627" y="1059"/>
                        <a:pt x="10607" y="0"/>
                        <a:pt x="8353" y="0"/>
                      </a:cubicBezTo>
                      <a:close/>
                    </a:path>
                  </a:pathLst>
                </a:custGeom>
                <a:solidFill>
                  <a:srgbClr val="6BC0C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" name="Google Shape;689;p33"/>
                <p:cNvSpPr/>
                <p:nvPr/>
              </p:nvSpPr>
              <p:spPr>
                <a:xfrm>
                  <a:off x="4942875" y="7426825"/>
                  <a:ext cx="148250" cy="15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6316" extrusionOk="0">
                      <a:moveTo>
                        <a:pt x="4463" y="0"/>
                      </a:moveTo>
                      <a:cubicBezTo>
                        <a:pt x="3746" y="0"/>
                        <a:pt x="3179" y="2660"/>
                        <a:pt x="3179" y="2660"/>
                      </a:cubicBezTo>
                      <a:cubicBezTo>
                        <a:pt x="3179" y="2660"/>
                        <a:pt x="2706" y="1153"/>
                        <a:pt x="2447" y="1153"/>
                      </a:cubicBezTo>
                      <a:cubicBezTo>
                        <a:pt x="2437" y="1153"/>
                        <a:pt x="2427" y="1155"/>
                        <a:pt x="2417" y="1160"/>
                      </a:cubicBezTo>
                      <a:cubicBezTo>
                        <a:pt x="2167" y="1303"/>
                        <a:pt x="2905" y="2863"/>
                        <a:pt x="2905" y="2863"/>
                      </a:cubicBezTo>
                      <a:cubicBezTo>
                        <a:pt x="2905" y="2863"/>
                        <a:pt x="0" y="3565"/>
                        <a:pt x="60" y="3958"/>
                      </a:cubicBezTo>
                      <a:cubicBezTo>
                        <a:pt x="69" y="4015"/>
                        <a:pt x="136" y="4039"/>
                        <a:pt x="245" y="4039"/>
                      </a:cubicBezTo>
                      <a:cubicBezTo>
                        <a:pt x="864" y="4039"/>
                        <a:pt x="2810" y="3256"/>
                        <a:pt x="2810" y="3256"/>
                      </a:cubicBezTo>
                      <a:lnTo>
                        <a:pt x="2810" y="3256"/>
                      </a:lnTo>
                      <a:cubicBezTo>
                        <a:pt x="2810" y="3256"/>
                        <a:pt x="1596" y="5589"/>
                        <a:pt x="2000" y="5744"/>
                      </a:cubicBezTo>
                      <a:cubicBezTo>
                        <a:pt x="2014" y="5749"/>
                        <a:pt x="2027" y="5751"/>
                        <a:pt x="2042" y="5751"/>
                      </a:cubicBezTo>
                      <a:cubicBezTo>
                        <a:pt x="2473" y="5751"/>
                        <a:pt x="3310" y="3541"/>
                        <a:pt x="3310" y="3541"/>
                      </a:cubicBezTo>
                      <a:lnTo>
                        <a:pt x="5751" y="6316"/>
                      </a:lnTo>
                      <a:lnTo>
                        <a:pt x="5930" y="6066"/>
                      </a:lnTo>
                      <a:lnTo>
                        <a:pt x="3858" y="3160"/>
                      </a:lnTo>
                      <a:cubicBezTo>
                        <a:pt x="3858" y="3160"/>
                        <a:pt x="5930" y="2625"/>
                        <a:pt x="5751" y="2065"/>
                      </a:cubicBezTo>
                      <a:cubicBezTo>
                        <a:pt x="5717" y="1964"/>
                        <a:pt x="5627" y="1923"/>
                        <a:pt x="5504" y="1923"/>
                      </a:cubicBezTo>
                      <a:cubicBezTo>
                        <a:pt x="4944" y="1923"/>
                        <a:pt x="3679" y="2779"/>
                        <a:pt x="3679" y="2779"/>
                      </a:cubicBezTo>
                      <a:cubicBezTo>
                        <a:pt x="3679" y="2779"/>
                        <a:pt x="5322" y="267"/>
                        <a:pt x="4560" y="17"/>
                      </a:cubicBezTo>
                      <a:cubicBezTo>
                        <a:pt x="4527" y="6"/>
                        <a:pt x="4495" y="0"/>
                        <a:pt x="44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" name="Google Shape;690;p33"/>
                <p:cNvSpPr/>
                <p:nvPr/>
              </p:nvSpPr>
              <p:spPr>
                <a:xfrm>
                  <a:off x="5081350" y="7445625"/>
                  <a:ext cx="105125" cy="13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5" h="5243" extrusionOk="0">
                      <a:moveTo>
                        <a:pt x="587" y="0"/>
                      </a:moveTo>
                      <a:cubicBezTo>
                        <a:pt x="565" y="0"/>
                        <a:pt x="543" y="5"/>
                        <a:pt x="521" y="15"/>
                      </a:cubicBezTo>
                      <a:cubicBezTo>
                        <a:pt x="69" y="230"/>
                        <a:pt x="1355" y="2337"/>
                        <a:pt x="1355" y="2337"/>
                      </a:cubicBezTo>
                      <a:cubicBezTo>
                        <a:pt x="1355" y="2337"/>
                        <a:pt x="1275" y="2334"/>
                        <a:pt x="1154" y="2334"/>
                      </a:cubicBezTo>
                      <a:cubicBezTo>
                        <a:pt x="777" y="2334"/>
                        <a:pt x="0" y="2362"/>
                        <a:pt x="10" y="2587"/>
                      </a:cubicBezTo>
                      <a:cubicBezTo>
                        <a:pt x="16" y="2755"/>
                        <a:pt x="410" y="2793"/>
                        <a:pt x="770" y="2793"/>
                      </a:cubicBezTo>
                      <a:cubicBezTo>
                        <a:pt x="1075" y="2793"/>
                        <a:pt x="1355" y="2766"/>
                        <a:pt x="1355" y="2766"/>
                      </a:cubicBezTo>
                      <a:lnTo>
                        <a:pt x="1355" y="2766"/>
                      </a:lnTo>
                      <a:lnTo>
                        <a:pt x="914" y="5242"/>
                      </a:lnTo>
                      <a:lnTo>
                        <a:pt x="1141" y="5242"/>
                      </a:lnTo>
                      <a:lnTo>
                        <a:pt x="1760" y="2682"/>
                      </a:lnTo>
                      <a:cubicBezTo>
                        <a:pt x="1760" y="2682"/>
                        <a:pt x="2736" y="3727"/>
                        <a:pt x="3109" y="3727"/>
                      </a:cubicBezTo>
                      <a:cubicBezTo>
                        <a:pt x="3146" y="3727"/>
                        <a:pt x="3177" y="3717"/>
                        <a:pt x="3200" y="3694"/>
                      </a:cubicBezTo>
                      <a:cubicBezTo>
                        <a:pt x="3474" y="3432"/>
                        <a:pt x="2081" y="2623"/>
                        <a:pt x="2081" y="2623"/>
                      </a:cubicBezTo>
                      <a:lnTo>
                        <a:pt x="2081" y="2623"/>
                      </a:lnTo>
                      <a:cubicBezTo>
                        <a:pt x="2081" y="2623"/>
                        <a:pt x="2203" y="2626"/>
                        <a:pt x="2387" y="2626"/>
                      </a:cubicBezTo>
                      <a:cubicBezTo>
                        <a:pt x="2976" y="2626"/>
                        <a:pt x="4204" y="2592"/>
                        <a:pt x="4141" y="2301"/>
                      </a:cubicBezTo>
                      <a:cubicBezTo>
                        <a:pt x="4095" y="2117"/>
                        <a:pt x="3646" y="2069"/>
                        <a:pt x="3195" y="2069"/>
                      </a:cubicBezTo>
                      <a:cubicBezTo>
                        <a:pt x="2716" y="2069"/>
                        <a:pt x="2236" y="2123"/>
                        <a:pt x="2236" y="2123"/>
                      </a:cubicBezTo>
                      <a:cubicBezTo>
                        <a:pt x="2236" y="2123"/>
                        <a:pt x="4201" y="694"/>
                        <a:pt x="3689" y="408"/>
                      </a:cubicBezTo>
                      <a:cubicBezTo>
                        <a:pt x="3653" y="388"/>
                        <a:pt x="3612" y="378"/>
                        <a:pt x="3568" y="378"/>
                      </a:cubicBezTo>
                      <a:cubicBezTo>
                        <a:pt x="2987" y="378"/>
                        <a:pt x="1724" y="1980"/>
                        <a:pt x="1724" y="1980"/>
                      </a:cubicBezTo>
                      <a:cubicBezTo>
                        <a:pt x="1724" y="1980"/>
                        <a:pt x="1043" y="0"/>
                        <a:pt x="58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" name="Google Shape;691;p33"/>
                <p:cNvSpPr/>
                <p:nvPr/>
              </p:nvSpPr>
              <p:spPr>
                <a:xfrm>
                  <a:off x="5013125" y="7560875"/>
                  <a:ext cx="201825" cy="7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3" h="3183" extrusionOk="0">
                      <a:moveTo>
                        <a:pt x="5150" y="0"/>
                      </a:moveTo>
                      <a:cubicBezTo>
                        <a:pt x="3344" y="0"/>
                        <a:pt x="1157" y="598"/>
                        <a:pt x="0" y="3132"/>
                      </a:cubicBezTo>
                      <a:cubicBezTo>
                        <a:pt x="0" y="3132"/>
                        <a:pt x="398" y="3183"/>
                        <a:pt x="1038" y="3183"/>
                      </a:cubicBezTo>
                      <a:cubicBezTo>
                        <a:pt x="2678" y="3183"/>
                        <a:pt x="5905" y="2850"/>
                        <a:pt x="8073" y="477"/>
                      </a:cubicBezTo>
                      <a:cubicBezTo>
                        <a:pt x="8073" y="477"/>
                        <a:pt x="6763" y="0"/>
                        <a:pt x="51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" name="Google Shape;692;p33"/>
                <p:cNvSpPr/>
                <p:nvPr/>
              </p:nvSpPr>
              <p:spPr>
                <a:xfrm>
                  <a:off x="4911900" y="7388550"/>
                  <a:ext cx="381625" cy="40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65" h="16300" extrusionOk="0">
                      <a:moveTo>
                        <a:pt x="7919" y="465"/>
                      </a:moveTo>
                      <a:cubicBezTo>
                        <a:pt x="10145" y="465"/>
                        <a:pt x="12050" y="1548"/>
                        <a:pt x="12872" y="3275"/>
                      </a:cubicBezTo>
                      <a:cubicBezTo>
                        <a:pt x="14134" y="5953"/>
                        <a:pt x="12526" y="9382"/>
                        <a:pt x="9288" y="10918"/>
                      </a:cubicBezTo>
                      <a:cubicBezTo>
                        <a:pt x="8252" y="11407"/>
                        <a:pt x="7145" y="11657"/>
                        <a:pt x="6049" y="11657"/>
                      </a:cubicBezTo>
                      <a:cubicBezTo>
                        <a:pt x="3823" y="11657"/>
                        <a:pt x="1918" y="10585"/>
                        <a:pt x="1096" y="8847"/>
                      </a:cubicBezTo>
                      <a:cubicBezTo>
                        <a:pt x="489" y="7561"/>
                        <a:pt x="525" y="6061"/>
                        <a:pt x="1192" y="4620"/>
                      </a:cubicBezTo>
                      <a:cubicBezTo>
                        <a:pt x="1870" y="3167"/>
                        <a:pt x="3108" y="1965"/>
                        <a:pt x="4680" y="1215"/>
                      </a:cubicBezTo>
                      <a:cubicBezTo>
                        <a:pt x="5716" y="727"/>
                        <a:pt x="6835" y="465"/>
                        <a:pt x="7919" y="465"/>
                      </a:cubicBezTo>
                      <a:close/>
                      <a:moveTo>
                        <a:pt x="7919" y="0"/>
                      </a:moveTo>
                      <a:cubicBezTo>
                        <a:pt x="6764" y="0"/>
                        <a:pt x="5573" y="274"/>
                        <a:pt x="4490" y="786"/>
                      </a:cubicBezTo>
                      <a:cubicBezTo>
                        <a:pt x="2811" y="1584"/>
                        <a:pt x="1489" y="2870"/>
                        <a:pt x="763" y="4429"/>
                      </a:cubicBezTo>
                      <a:cubicBezTo>
                        <a:pt x="37" y="5989"/>
                        <a:pt x="1" y="7632"/>
                        <a:pt x="680" y="9049"/>
                      </a:cubicBezTo>
                      <a:cubicBezTo>
                        <a:pt x="1573" y="10954"/>
                        <a:pt x="3632" y="12133"/>
                        <a:pt x="6049" y="12133"/>
                      </a:cubicBezTo>
                      <a:cubicBezTo>
                        <a:pt x="7204" y="12133"/>
                        <a:pt x="8395" y="11859"/>
                        <a:pt x="9478" y="11335"/>
                      </a:cubicBezTo>
                      <a:cubicBezTo>
                        <a:pt x="9776" y="11204"/>
                        <a:pt x="10062" y="11049"/>
                        <a:pt x="10324" y="10883"/>
                      </a:cubicBezTo>
                      <a:lnTo>
                        <a:pt x="13538" y="16300"/>
                      </a:lnTo>
                      <a:lnTo>
                        <a:pt x="15265" y="14859"/>
                      </a:lnTo>
                      <a:lnTo>
                        <a:pt x="11300" y="10168"/>
                      </a:lnTo>
                      <a:cubicBezTo>
                        <a:pt x="13503" y="8275"/>
                        <a:pt x="14396" y="5418"/>
                        <a:pt x="13288" y="3072"/>
                      </a:cubicBezTo>
                      <a:cubicBezTo>
                        <a:pt x="12395" y="1179"/>
                        <a:pt x="10336" y="0"/>
                        <a:pt x="79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" name="Google Shape;693;p33"/>
                <p:cNvSpPr/>
                <p:nvPr/>
              </p:nvSpPr>
              <p:spPr>
                <a:xfrm>
                  <a:off x="4996750" y="7559400"/>
                  <a:ext cx="230400" cy="10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6" h="4240" extrusionOk="0">
                      <a:moveTo>
                        <a:pt x="8477" y="1"/>
                      </a:moveTo>
                      <a:lnTo>
                        <a:pt x="8477" y="120"/>
                      </a:lnTo>
                      <a:cubicBezTo>
                        <a:pt x="8597" y="120"/>
                        <a:pt x="8930" y="167"/>
                        <a:pt x="9001" y="370"/>
                      </a:cubicBezTo>
                      <a:cubicBezTo>
                        <a:pt x="9061" y="548"/>
                        <a:pt x="8954" y="905"/>
                        <a:pt x="8096" y="1608"/>
                      </a:cubicBezTo>
                      <a:lnTo>
                        <a:pt x="8168" y="1703"/>
                      </a:lnTo>
                      <a:cubicBezTo>
                        <a:pt x="8906" y="1084"/>
                        <a:pt x="9216" y="643"/>
                        <a:pt x="9109" y="334"/>
                      </a:cubicBezTo>
                      <a:cubicBezTo>
                        <a:pt x="9001" y="12"/>
                        <a:pt x="8501" y="1"/>
                        <a:pt x="8477" y="1"/>
                      </a:cubicBezTo>
                      <a:close/>
                      <a:moveTo>
                        <a:pt x="203" y="2929"/>
                      </a:moveTo>
                      <a:cubicBezTo>
                        <a:pt x="203" y="2941"/>
                        <a:pt x="0" y="3239"/>
                        <a:pt x="167" y="3501"/>
                      </a:cubicBezTo>
                      <a:cubicBezTo>
                        <a:pt x="298" y="3703"/>
                        <a:pt x="631" y="3799"/>
                        <a:pt x="1143" y="3799"/>
                      </a:cubicBezTo>
                      <a:cubicBezTo>
                        <a:pt x="1560" y="3799"/>
                        <a:pt x="2108" y="3739"/>
                        <a:pt x="2762" y="3608"/>
                      </a:cubicBezTo>
                      <a:lnTo>
                        <a:pt x="2751" y="3489"/>
                      </a:lnTo>
                      <a:cubicBezTo>
                        <a:pt x="2033" y="3634"/>
                        <a:pt x="1518" y="3688"/>
                        <a:pt x="1149" y="3688"/>
                      </a:cubicBezTo>
                      <a:cubicBezTo>
                        <a:pt x="551" y="3688"/>
                        <a:pt x="336" y="3547"/>
                        <a:pt x="262" y="3430"/>
                      </a:cubicBezTo>
                      <a:cubicBezTo>
                        <a:pt x="131" y="3239"/>
                        <a:pt x="298" y="3001"/>
                        <a:pt x="298" y="2989"/>
                      </a:cubicBezTo>
                      <a:lnTo>
                        <a:pt x="203" y="2929"/>
                      </a:lnTo>
                      <a:close/>
                      <a:moveTo>
                        <a:pt x="6120" y="2703"/>
                      </a:moveTo>
                      <a:cubicBezTo>
                        <a:pt x="3883" y="3980"/>
                        <a:pt x="2106" y="4119"/>
                        <a:pt x="1434" y="4119"/>
                      </a:cubicBezTo>
                      <a:cubicBezTo>
                        <a:pt x="1247" y="4119"/>
                        <a:pt x="1146" y="4108"/>
                        <a:pt x="1143" y="4108"/>
                      </a:cubicBezTo>
                      <a:lnTo>
                        <a:pt x="1131" y="4215"/>
                      </a:lnTo>
                      <a:cubicBezTo>
                        <a:pt x="1131" y="4227"/>
                        <a:pt x="1238" y="4239"/>
                        <a:pt x="1429" y="4239"/>
                      </a:cubicBezTo>
                      <a:cubicBezTo>
                        <a:pt x="2120" y="4239"/>
                        <a:pt x="3917" y="4084"/>
                        <a:pt x="6180" y="2810"/>
                      </a:cubicBezTo>
                      <a:lnTo>
                        <a:pt x="6120" y="270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4" name="Google Shape;694;p33"/>
                <p:cNvSpPr/>
                <p:nvPr/>
              </p:nvSpPr>
              <p:spPr>
                <a:xfrm>
                  <a:off x="5150025" y="7415975"/>
                  <a:ext cx="768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3" h="2379" extrusionOk="0">
                      <a:moveTo>
                        <a:pt x="322" y="0"/>
                      </a:moveTo>
                      <a:cubicBezTo>
                        <a:pt x="251" y="0"/>
                        <a:pt x="198" y="19"/>
                        <a:pt x="168" y="58"/>
                      </a:cubicBezTo>
                      <a:cubicBezTo>
                        <a:pt x="1" y="261"/>
                        <a:pt x="477" y="927"/>
                        <a:pt x="1239" y="1558"/>
                      </a:cubicBezTo>
                      <a:cubicBezTo>
                        <a:pt x="1844" y="2057"/>
                        <a:pt x="2448" y="2378"/>
                        <a:pt x="2747" y="2378"/>
                      </a:cubicBezTo>
                      <a:cubicBezTo>
                        <a:pt x="2819" y="2378"/>
                        <a:pt x="2874" y="2360"/>
                        <a:pt x="2906" y="2320"/>
                      </a:cubicBezTo>
                      <a:cubicBezTo>
                        <a:pt x="3073" y="2118"/>
                        <a:pt x="2597" y="1451"/>
                        <a:pt x="1835" y="820"/>
                      </a:cubicBezTo>
                      <a:cubicBezTo>
                        <a:pt x="1230" y="321"/>
                        <a:pt x="618" y="0"/>
                        <a:pt x="3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5" name="Google Shape;695;p33"/>
                <p:cNvSpPr/>
                <p:nvPr/>
              </p:nvSpPr>
              <p:spPr>
                <a:xfrm>
                  <a:off x="5171175" y="7645725"/>
                  <a:ext cx="39600" cy="3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418" extrusionOk="0">
                      <a:moveTo>
                        <a:pt x="1179" y="0"/>
                      </a:moveTo>
                      <a:lnTo>
                        <a:pt x="0" y="834"/>
                      </a:lnTo>
                      <a:lnTo>
                        <a:pt x="131" y="1024"/>
                      </a:lnTo>
                      <a:lnTo>
                        <a:pt x="1322" y="191"/>
                      </a:lnTo>
                      <a:lnTo>
                        <a:pt x="1179" y="0"/>
                      </a:lnTo>
                      <a:close/>
                      <a:moveTo>
                        <a:pt x="1453" y="369"/>
                      </a:moveTo>
                      <a:lnTo>
                        <a:pt x="215" y="1215"/>
                      </a:lnTo>
                      <a:lnTo>
                        <a:pt x="346" y="1417"/>
                      </a:lnTo>
                      <a:lnTo>
                        <a:pt x="1584" y="560"/>
                      </a:lnTo>
                      <a:lnTo>
                        <a:pt x="1453" y="36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696" name="Google Shape;696;p33"/>
            <p:cNvSpPr/>
            <p:nvPr/>
          </p:nvSpPr>
          <p:spPr>
            <a:xfrm>
              <a:off x="1222825" y="4724475"/>
              <a:ext cx="2826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8" name="Google Shape;698;p34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699" name="Google Shape;699;p34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0" name="Google Shape;700;p34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4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2" name="Google Shape;702;p34"/>
          <p:cNvGrpSpPr/>
          <p:nvPr/>
        </p:nvGrpSpPr>
        <p:grpSpPr>
          <a:xfrm flipH="1">
            <a:off x="8097119" y="4037124"/>
            <a:ext cx="667310" cy="695388"/>
            <a:chOff x="4219012" y="5824862"/>
            <a:chExt cx="705998" cy="695388"/>
          </a:xfrm>
        </p:grpSpPr>
        <p:sp>
          <p:nvSpPr>
            <p:cNvPr id="703" name="Google Shape;703;p34"/>
            <p:cNvSpPr/>
            <p:nvPr/>
          </p:nvSpPr>
          <p:spPr>
            <a:xfrm flipH="1">
              <a:off x="4341747" y="6416750"/>
              <a:ext cx="5106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4" name="Google Shape;704;p34"/>
            <p:cNvGrpSpPr/>
            <p:nvPr/>
          </p:nvGrpSpPr>
          <p:grpSpPr>
            <a:xfrm flipH="1">
              <a:off x="4219012" y="5824862"/>
              <a:ext cx="705998" cy="666982"/>
              <a:chOff x="1623700" y="6514438"/>
              <a:chExt cx="416150" cy="393175"/>
            </a:xfrm>
          </p:grpSpPr>
          <p:sp>
            <p:nvSpPr>
              <p:cNvPr id="705" name="Google Shape;705;p34"/>
              <p:cNvSpPr/>
              <p:nvPr/>
            </p:nvSpPr>
            <p:spPr>
              <a:xfrm>
                <a:off x="1748700" y="6514438"/>
                <a:ext cx="291150" cy="253050"/>
              </a:xfrm>
              <a:custGeom>
                <a:avLst/>
                <a:gdLst/>
                <a:ahLst/>
                <a:cxnLst/>
                <a:rect l="l" t="t" r="r" b="b"/>
                <a:pathLst>
                  <a:path w="11646" h="10122" extrusionOk="0">
                    <a:moveTo>
                      <a:pt x="5043" y="1"/>
                    </a:moveTo>
                    <a:cubicBezTo>
                      <a:pt x="2976" y="1"/>
                      <a:pt x="1171" y="1041"/>
                      <a:pt x="596" y="2763"/>
                    </a:cubicBezTo>
                    <a:cubicBezTo>
                      <a:pt x="1" y="4538"/>
                      <a:pt x="882" y="6514"/>
                      <a:pt x="2632" y="7752"/>
                    </a:cubicBezTo>
                    <a:lnTo>
                      <a:pt x="2227" y="8943"/>
                    </a:lnTo>
                    <a:lnTo>
                      <a:pt x="2811" y="9133"/>
                    </a:lnTo>
                    <a:lnTo>
                      <a:pt x="3156" y="8086"/>
                    </a:lnTo>
                    <a:cubicBezTo>
                      <a:pt x="3525" y="8300"/>
                      <a:pt x="3930" y="8478"/>
                      <a:pt x="4359" y="8621"/>
                    </a:cubicBezTo>
                    <a:cubicBezTo>
                      <a:pt x="4418" y="8645"/>
                      <a:pt x="4490" y="8669"/>
                      <a:pt x="4561" y="8693"/>
                    </a:cubicBezTo>
                    <a:lnTo>
                      <a:pt x="3692" y="9645"/>
                    </a:lnTo>
                    <a:lnTo>
                      <a:pt x="4359" y="10122"/>
                    </a:lnTo>
                    <a:lnTo>
                      <a:pt x="5192" y="8848"/>
                    </a:lnTo>
                    <a:cubicBezTo>
                      <a:pt x="5609" y="8929"/>
                      <a:pt x="6023" y="8969"/>
                      <a:pt x="6427" y="8969"/>
                    </a:cubicBezTo>
                    <a:cubicBezTo>
                      <a:pt x="8501" y="8969"/>
                      <a:pt x="10305" y="7928"/>
                      <a:pt x="10883" y="6204"/>
                    </a:cubicBezTo>
                    <a:cubicBezTo>
                      <a:pt x="11645" y="3918"/>
                      <a:pt x="9967" y="1299"/>
                      <a:pt x="7121" y="347"/>
                    </a:cubicBezTo>
                    <a:cubicBezTo>
                      <a:pt x="6423" y="112"/>
                      <a:pt x="5719" y="1"/>
                      <a:pt x="50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34"/>
              <p:cNvSpPr/>
              <p:nvPr/>
            </p:nvSpPr>
            <p:spPr>
              <a:xfrm>
                <a:off x="1623700" y="6722188"/>
                <a:ext cx="251550" cy="185425"/>
              </a:xfrm>
              <a:custGeom>
                <a:avLst/>
                <a:gdLst/>
                <a:ahLst/>
                <a:cxnLst/>
                <a:rect l="l" t="t" r="r" b="b"/>
                <a:pathLst>
                  <a:path w="10062" h="7417" extrusionOk="0">
                    <a:moveTo>
                      <a:pt x="5711" y="0"/>
                    </a:moveTo>
                    <a:cubicBezTo>
                      <a:pt x="5372" y="0"/>
                      <a:pt x="5008" y="23"/>
                      <a:pt x="4620" y="73"/>
                    </a:cubicBezTo>
                    <a:cubicBezTo>
                      <a:pt x="560" y="597"/>
                      <a:pt x="0" y="4145"/>
                      <a:pt x="0" y="4145"/>
                    </a:cubicBezTo>
                    <a:lnTo>
                      <a:pt x="631" y="6395"/>
                    </a:lnTo>
                    <a:cubicBezTo>
                      <a:pt x="631" y="6395"/>
                      <a:pt x="2005" y="7416"/>
                      <a:pt x="4122" y="7416"/>
                    </a:cubicBezTo>
                    <a:cubicBezTo>
                      <a:pt x="5756" y="7416"/>
                      <a:pt x="7832" y="6809"/>
                      <a:pt x="10061" y="4657"/>
                    </a:cubicBezTo>
                    <a:lnTo>
                      <a:pt x="9990" y="2026"/>
                    </a:lnTo>
                    <a:cubicBezTo>
                      <a:pt x="9990" y="2026"/>
                      <a:pt x="8919" y="0"/>
                      <a:pt x="57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34"/>
              <p:cNvSpPr/>
              <p:nvPr/>
            </p:nvSpPr>
            <p:spPr>
              <a:xfrm>
                <a:off x="1634700" y="6733238"/>
                <a:ext cx="22745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9098" h="5030" extrusionOk="0">
                    <a:moveTo>
                      <a:pt x="5107" y="0"/>
                    </a:moveTo>
                    <a:cubicBezTo>
                      <a:pt x="4824" y="0"/>
                      <a:pt x="4523" y="19"/>
                      <a:pt x="4204" y="60"/>
                    </a:cubicBezTo>
                    <a:cubicBezTo>
                      <a:pt x="584" y="536"/>
                      <a:pt x="1" y="3846"/>
                      <a:pt x="1" y="3846"/>
                    </a:cubicBezTo>
                    <a:cubicBezTo>
                      <a:pt x="1" y="3846"/>
                      <a:pt x="1876" y="5029"/>
                      <a:pt x="4104" y="5029"/>
                    </a:cubicBezTo>
                    <a:cubicBezTo>
                      <a:pt x="5785" y="5029"/>
                      <a:pt x="7668" y="4355"/>
                      <a:pt x="9097" y="1989"/>
                    </a:cubicBezTo>
                    <a:cubicBezTo>
                      <a:pt x="9097" y="1989"/>
                      <a:pt x="8029" y="0"/>
                      <a:pt x="51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34"/>
              <p:cNvSpPr/>
              <p:nvPr/>
            </p:nvSpPr>
            <p:spPr>
              <a:xfrm>
                <a:off x="1731150" y="6749613"/>
                <a:ext cx="8217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2170" extrusionOk="0">
                    <a:moveTo>
                      <a:pt x="3287" y="0"/>
                    </a:moveTo>
                    <a:lnTo>
                      <a:pt x="1132" y="893"/>
                    </a:lnTo>
                    <a:lnTo>
                      <a:pt x="1072" y="1488"/>
                    </a:lnTo>
                    <a:lnTo>
                      <a:pt x="1929" y="1560"/>
                    </a:lnTo>
                    <a:lnTo>
                      <a:pt x="3287" y="0"/>
                    </a:lnTo>
                    <a:close/>
                    <a:moveTo>
                      <a:pt x="377" y="1486"/>
                    </a:moveTo>
                    <a:cubicBezTo>
                      <a:pt x="212" y="1486"/>
                      <a:pt x="89" y="1537"/>
                      <a:pt x="60" y="1631"/>
                    </a:cubicBezTo>
                    <a:cubicBezTo>
                      <a:pt x="1" y="1786"/>
                      <a:pt x="215" y="2000"/>
                      <a:pt x="536" y="2108"/>
                    </a:cubicBezTo>
                    <a:cubicBezTo>
                      <a:pt x="661" y="2149"/>
                      <a:pt x="782" y="2169"/>
                      <a:pt x="887" y="2169"/>
                    </a:cubicBezTo>
                    <a:cubicBezTo>
                      <a:pt x="1053" y="2169"/>
                      <a:pt x="1178" y="2119"/>
                      <a:pt x="1215" y="2024"/>
                    </a:cubicBezTo>
                    <a:cubicBezTo>
                      <a:pt x="1263" y="1869"/>
                      <a:pt x="1048" y="1655"/>
                      <a:pt x="727" y="1548"/>
                    </a:cubicBezTo>
                    <a:cubicBezTo>
                      <a:pt x="602" y="1506"/>
                      <a:pt x="481" y="1486"/>
                      <a:pt x="377" y="148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34"/>
              <p:cNvSpPr/>
              <p:nvPr/>
            </p:nvSpPr>
            <p:spPr>
              <a:xfrm>
                <a:off x="1688300" y="6757338"/>
                <a:ext cx="113125" cy="78025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3121" extrusionOk="0">
                    <a:moveTo>
                      <a:pt x="0" y="1"/>
                    </a:moveTo>
                    <a:lnTo>
                      <a:pt x="1203" y="1382"/>
                    </a:lnTo>
                    <a:lnTo>
                      <a:pt x="1691" y="1299"/>
                    </a:lnTo>
                    <a:lnTo>
                      <a:pt x="1607" y="870"/>
                    </a:lnTo>
                    <a:lnTo>
                      <a:pt x="0" y="1"/>
                    </a:lnTo>
                    <a:close/>
                    <a:moveTo>
                      <a:pt x="3358" y="1822"/>
                    </a:moveTo>
                    <a:lnTo>
                      <a:pt x="2858" y="1918"/>
                    </a:lnTo>
                    <a:lnTo>
                      <a:pt x="3012" y="2370"/>
                    </a:lnTo>
                    <a:lnTo>
                      <a:pt x="4524" y="3013"/>
                    </a:lnTo>
                    <a:lnTo>
                      <a:pt x="3358" y="1822"/>
                    </a:lnTo>
                    <a:close/>
                    <a:moveTo>
                      <a:pt x="1369" y="1715"/>
                    </a:moveTo>
                    <a:lnTo>
                      <a:pt x="167" y="3120"/>
                    </a:lnTo>
                    <a:lnTo>
                      <a:pt x="1965" y="2156"/>
                    </a:lnTo>
                    <a:lnTo>
                      <a:pt x="1893" y="1787"/>
                    </a:lnTo>
                    <a:lnTo>
                      <a:pt x="1369" y="171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34"/>
              <p:cNvSpPr/>
              <p:nvPr/>
            </p:nvSpPr>
            <p:spPr>
              <a:xfrm>
                <a:off x="1668650" y="6739313"/>
                <a:ext cx="169375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6775" h="4318" extrusionOk="0">
                    <a:moveTo>
                      <a:pt x="3689" y="0"/>
                    </a:moveTo>
                    <a:cubicBezTo>
                      <a:pt x="2372" y="0"/>
                      <a:pt x="1374" y="547"/>
                      <a:pt x="1358" y="555"/>
                    </a:cubicBezTo>
                    <a:lnTo>
                      <a:pt x="1417" y="650"/>
                    </a:lnTo>
                    <a:cubicBezTo>
                      <a:pt x="1425" y="650"/>
                      <a:pt x="2398" y="117"/>
                      <a:pt x="3685" y="117"/>
                    </a:cubicBezTo>
                    <a:cubicBezTo>
                      <a:pt x="4213" y="117"/>
                      <a:pt x="4793" y="207"/>
                      <a:pt x="5382" y="460"/>
                    </a:cubicBezTo>
                    <a:lnTo>
                      <a:pt x="5429" y="353"/>
                    </a:lnTo>
                    <a:cubicBezTo>
                      <a:pt x="4826" y="92"/>
                      <a:pt x="4230" y="0"/>
                      <a:pt x="3689" y="0"/>
                    </a:cubicBezTo>
                    <a:close/>
                    <a:moveTo>
                      <a:pt x="5846" y="615"/>
                    </a:moveTo>
                    <a:lnTo>
                      <a:pt x="5799" y="722"/>
                    </a:lnTo>
                    <a:cubicBezTo>
                      <a:pt x="6251" y="936"/>
                      <a:pt x="6501" y="1210"/>
                      <a:pt x="6537" y="1543"/>
                    </a:cubicBezTo>
                    <a:cubicBezTo>
                      <a:pt x="6644" y="2377"/>
                      <a:pt x="5489" y="3341"/>
                      <a:pt x="5477" y="3353"/>
                    </a:cubicBezTo>
                    <a:lnTo>
                      <a:pt x="5549" y="3448"/>
                    </a:lnTo>
                    <a:cubicBezTo>
                      <a:pt x="5596" y="3401"/>
                      <a:pt x="6775" y="2424"/>
                      <a:pt x="6656" y="1531"/>
                    </a:cubicBezTo>
                    <a:cubicBezTo>
                      <a:pt x="6608" y="1150"/>
                      <a:pt x="6334" y="841"/>
                      <a:pt x="5846" y="615"/>
                    </a:cubicBezTo>
                    <a:close/>
                    <a:moveTo>
                      <a:pt x="655" y="1138"/>
                    </a:moveTo>
                    <a:cubicBezTo>
                      <a:pt x="631" y="1162"/>
                      <a:pt x="0" y="1817"/>
                      <a:pt x="48" y="2603"/>
                    </a:cubicBezTo>
                    <a:cubicBezTo>
                      <a:pt x="72" y="3020"/>
                      <a:pt x="274" y="3389"/>
                      <a:pt x="667" y="3710"/>
                    </a:cubicBezTo>
                    <a:lnTo>
                      <a:pt x="738" y="3615"/>
                    </a:lnTo>
                    <a:cubicBezTo>
                      <a:pt x="381" y="3317"/>
                      <a:pt x="179" y="2972"/>
                      <a:pt x="167" y="2591"/>
                    </a:cubicBezTo>
                    <a:cubicBezTo>
                      <a:pt x="119" y="1865"/>
                      <a:pt x="726" y="1222"/>
                      <a:pt x="738" y="1222"/>
                    </a:cubicBezTo>
                    <a:lnTo>
                      <a:pt x="655" y="1138"/>
                    </a:lnTo>
                    <a:close/>
                    <a:moveTo>
                      <a:pt x="4882" y="3782"/>
                    </a:moveTo>
                    <a:cubicBezTo>
                      <a:pt x="4344" y="4105"/>
                      <a:pt x="3718" y="4205"/>
                      <a:pt x="3148" y="4205"/>
                    </a:cubicBezTo>
                    <a:cubicBezTo>
                      <a:pt x="2228" y="4205"/>
                      <a:pt x="1456" y="3944"/>
                      <a:pt x="1441" y="3936"/>
                    </a:cubicBezTo>
                    <a:lnTo>
                      <a:pt x="1405" y="4044"/>
                    </a:lnTo>
                    <a:cubicBezTo>
                      <a:pt x="1417" y="4055"/>
                      <a:pt x="2203" y="4317"/>
                      <a:pt x="3143" y="4317"/>
                    </a:cubicBezTo>
                    <a:cubicBezTo>
                      <a:pt x="3727" y="4317"/>
                      <a:pt x="4382" y="4222"/>
                      <a:pt x="4941" y="3877"/>
                    </a:cubicBezTo>
                    <a:lnTo>
                      <a:pt x="4882" y="378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34"/>
              <p:cNvSpPr/>
              <p:nvPr/>
            </p:nvSpPr>
            <p:spPr>
              <a:xfrm>
                <a:off x="1624875" y="6771038"/>
                <a:ext cx="24740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9896" h="3549" extrusionOk="0">
                    <a:moveTo>
                      <a:pt x="9788" y="0"/>
                    </a:moveTo>
                    <a:cubicBezTo>
                      <a:pt x="8800" y="1751"/>
                      <a:pt x="7478" y="2846"/>
                      <a:pt x="5871" y="3251"/>
                    </a:cubicBezTo>
                    <a:cubicBezTo>
                      <a:pt x="5376" y="3377"/>
                      <a:pt x="4881" y="3430"/>
                      <a:pt x="4401" y="3430"/>
                    </a:cubicBezTo>
                    <a:cubicBezTo>
                      <a:pt x="2075" y="3430"/>
                      <a:pt x="90" y="2199"/>
                      <a:pt x="61" y="2179"/>
                    </a:cubicBezTo>
                    <a:lnTo>
                      <a:pt x="1" y="2286"/>
                    </a:lnTo>
                    <a:cubicBezTo>
                      <a:pt x="25" y="2298"/>
                      <a:pt x="2049" y="3548"/>
                      <a:pt x="4418" y="3548"/>
                    </a:cubicBezTo>
                    <a:cubicBezTo>
                      <a:pt x="4906" y="3548"/>
                      <a:pt x="5406" y="3489"/>
                      <a:pt x="5906" y="3370"/>
                    </a:cubicBezTo>
                    <a:cubicBezTo>
                      <a:pt x="7538" y="2953"/>
                      <a:pt x="8883" y="1846"/>
                      <a:pt x="9895" y="60"/>
                    </a:cubicBezTo>
                    <a:lnTo>
                      <a:pt x="9788" y="0"/>
                    </a:lnTo>
                    <a:close/>
                  </a:path>
                </a:pathLst>
              </a:custGeom>
              <a:solidFill>
                <a:srgbClr val="FFB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34"/>
              <p:cNvSpPr/>
              <p:nvPr/>
            </p:nvSpPr>
            <p:spPr>
              <a:xfrm>
                <a:off x="1643925" y="6857813"/>
                <a:ext cx="30100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787" extrusionOk="0">
                    <a:moveTo>
                      <a:pt x="460" y="0"/>
                    </a:moveTo>
                    <a:cubicBezTo>
                      <a:pt x="268" y="0"/>
                      <a:pt x="111" y="78"/>
                      <a:pt x="61" y="220"/>
                    </a:cubicBezTo>
                    <a:cubicBezTo>
                      <a:pt x="1" y="411"/>
                      <a:pt x="191" y="649"/>
                      <a:pt x="489" y="744"/>
                    </a:cubicBezTo>
                    <a:cubicBezTo>
                      <a:pt x="574" y="773"/>
                      <a:pt x="661" y="786"/>
                      <a:pt x="741" y="786"/>
                    </a:cubicBezTo>
                    <a:cubicBezTo>
                      <a:pt x="931" y="786"/>
                      <a:pt x="1090" y="711"/>
                      <a:pt x="1132" y="578"/>
                    </a:cubicBezTo>
                    <a:cubicBezTo>
                      <a:pt x="1204" y="387"/>
                      <a:pt x="1013" y="149"/>
                      <a:pt x="715" y="42"/>
                    </a:cubicBezTo>
                    <a:cubicBezTo>
                      <a:pt x="628" y="14"/>
                      <a:pt x="541" y="0"/>
                      <a:pt x="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34"/>
              <p:cNvSpPr/>
              <p:nvPr/>
            </p:nvSpPr>
            <p:spPr>
              <a:xfrm>
                <a:off x="1696025" y="6871588"/>
                <a:ext cx="253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648" extrusionOk="0">
                    <a:moveTo>
                      <a:pt x="377" y="1"/>
                    </a:moveTo>
                    <a:cubicBezTo>
                      <a:pt x="216" y="1"/>
                      <a:pt x="89" y="62"/>
                      <a:pt x="48" y="169"/>
                    </a:cubicBezTo>
                    <a:cubicBezTo>
                      <a:pt x="1" y="324"/>
                      <a:pt x="155" y="527"/>
                      <a:pt x="417" y="610"/>
                    </a:cubicBezTo>
                    <a:cubicBezTo>
                      <a:pt x="494" y="636"/>
                      <a:pt x="571" y="648"/>
                      <a:pt x="642" y="648"/>
                    </a:cubicBezTo>
                    <a:cubicBezTo>
                      <a:pt x="802" y="648"/>
                      <a:pt x="932" y="586"/>
                      <a:pt x="965" y="479"/>
                    </a:cubicBezTo>
                    <a:cubicBezTo>
                      <a:pt x="1013" y="324"/>
                      <a:pt x="858" y="122"/>
                      <a:pt x="608" y="38"/>
                    </a:cubicBezTo>
                    <a:cubicBezTo>
                      <a:pt x="527" y="13"/>
                      <a:pt x="449" y="1"/>
                      <a:pt x="3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34"/>
              <p:cNvSpPr/>
              <p:nvPr/>
            </p:nvSpPr>
            <p:spPr>
              <a:xfrm>
                <a:off x="1752575" y="6870788"/>
                <a:ext cx="27125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720" extrusionOk="0">
                    <a:moveTo>
                      <a:pt x="427" y="0"/>
                    </a:moveTo>
                    <a:cubicBezTo>
                      <a:pt x="250" y="0"/>
                      <a:pt x="103" y="73"/>
                      <a:pt x="60" y="201"/>
                    </a:cubicBezTo>
                    <a:cubicBezTo>
                      <a:pt x="1" y="380"/>
                      <a:pt x="167" y="594"/>
                      <a:pt x="429" y="678"/>
                    </a:cubicBezTo>
                    <a:cubicBezTo>
                      <a:pt x="512" y="706"/>
                      <a:pt x="594" y="720"/>
                      <a:pt x="669" y="720"/>
                    </a:cubicBezTo>
                    <a:cubicBezTo>
                      <a:pt x="843" y="720"/>
                      <a:pt x="983" y="648"/>
                      <a:pt x="1025" y="523"/>
                    </a:cubicBezTo>
                    <a:cubicBezTo>
                      <a:pt x="1084" y="344"/>
                      <a:pt x="918" y="130"/>
                      <a:pt x="644" y="35"/>
                    </a:cubicBezTo>
                    <a:cubicBezTo>
                      <a:pt x="570" y="11"/>
                      <a:pt x="496" y="0"/>
                      <a:pt x="4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34"/>
              <p:cNvSpPr/>
              <p:nvPr/>
            </p:nvSpPr>
            <p:spPr>
              <a:xfrm>
                <a:off x="1804675" y="6855538"/>
                <a:ext cx="18775" cy="1260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504" extrusionOk="0">
                    <a:moveTo>
                      <a:pt x="300" y="0"/>
                    </a:moveTo>
                    <a:cubicBezTo>
                      <a:pt x="178" y="0"/>
                      <a:pt x="73" y="51"/>
                      <a:pt x="48" y="145"/>
                    </a:cubicBezTo>
                    <a:cubicBezTo>
                      <a:pt x="0" y="264"/>
                      <a:pt x="119" y="419"/>
                      <a:pt x="298" y="478"/>
                    </a:cubicBezTo>
                    <a:cubicBezTo>
                      <a:pt x="353" y="495"/>
                      <a:pt x="406" y="503"/>
                      <a:pt x="456" y="503"/>
                    </a:cubicBezTo>
                    <a:cubicBezTo>
                      <a:pt x="580" y="503"/>
                      <a:pt x="681" y="452"/>
                      <a:pt x="715" y="359"/>
                    </a:cubicBezTo>
                    <a:cubicBezTo>
                      <a:pt x="750" y="240"/>
                      <a:pt x="643" y="85"/>
                      <a:pt x="453" y="26"/>
                    </a:cubicBezTo>
                    <a:cubicBezTo>
                      <a:pt x="402" y="9"/>
                      <a:pt x="349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34"/>
              <p:cNvSpPr/>
              <p:nvPr/>
            </p:nvSpPr>
            <p:spPr>
              <a:xfrm>
                <a:off x="1838300" y="6828688"/>
                <a:ext cx="22050" cy="162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651" extrusionOk="0">
                    <a:moveTo>
                      <a:pt x="371" y="0"/>
                    </a:moveTo>
                    <a:cubicBezTo>
                      <a:pt x="221" y="0"/>
                      <a:pt x="92" y="72"/>
                      <a:pt x="48" y="195"/>
                    </a:cubicBezTo>
                    <a:cubicBezTo>
                      <a:pt x="1" y="361"/>
                      <a:pt x="120" y="552"/>
                      <a:pt x="334" y="623"/>
                    </a:cubicBezTo>
                    <a:cubicBezTo>
                      <a:pt x="390" y="642"/>
                      <a:pt x="446" y="651"/>
                      <a:pt x="499" y="651"/>
                    </a:cubicBezTo>
                    <a:cubicBezTo>
                      <a:pt x="650" y="651"/>
                      <a:pt x="778" y="580"/>
                      <a:pt x="822" y="457"/>
                    </a:cubicBezTo>
                    <a:cubicBezTo>
                      <a:pt x="882" y="290"/>
                      <a:pt x="751" y="99"/>
                      <a:pt x="537" y="28"/>
                    </a:cubicBezTo>
                    <a:cubicBezTo>
                      <a:pt x="481" y="9"/>
                      <a:pt x="424" y="0"/>
                      <a:pt x="3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34"/>
              <p:cNvSpPr/>
              <p:nvPr/>
            </p:nvSpPr>
            <p:spPr>
              <a:xfrm>
                <a:off x="1847825" y="6523088"/>
                <a:ext cx="175950" cy="216725"/>
              </a:xfrm>
              <a:custGeom>
                <a:avLst/>
                <a:gdLst/>
                <a:ahLst/>
                <a:cxnLst/>
                <a:rect l="l" t="t" r="r" b="b"/>
                <a:pathLst>
                  <a:path w="7038" h="8669" extrusionOk="0">
                    <a:moveTo>
                      <a:pt x="3037" y="1"/>
                    </a:moveTo>
                    <a:lnTo>
                      <a:pt x="2977" y="108"/>
                    </a:lnTo>
                    <a:cubicBezTo>
                      <a:pt x="5156" y="1286"/>
                      <a:pt x="6275" y="3525"/>
                      <a:pt x="5644" y="5430"/>
                    </a:cubicBezTo>
                    <a:cubicBezTo>
                      <a:pt x="5076" y="7115"/>
                      <a:pt x="3321" y="8158"/>
                      <a:pt x="1248" y="8158"/>
                    </a:cubicBezTo>
                    <a:cubicBezTo>
                      <a:pt x="846" y="8158"/>
                      <a:pt x="432" y="8118"/>
                      <a:pt x="13" y="8037"/>
                    </a:cubicBezTo>
                    <a:lnTo>
                      <a:pt x="1" y="8144"/>
                    </a:lnTo>
                    <a:cubicBezTo>
                      <a:pt x="429" y="8240"/>
                      <a:pt x="858" y="8275"/>
                      <a:pt x="1263" y="8275"/>
                    </a:cubicBezTo>
                    <a:cubicBezTo>
                      <a:pt x="1406" y="8275"/>
                      <a:pt x="1537" y="8275"/>
                      <a:pt x="1668" y="8263"/>
                    </a:cubicBezTo>
                    <a:lnTo>
                      <a:pt x="2311" y="8668"/>
                    </a:lnTo>
                    <a:lnTo>
                      <a:pt x="2370" y="8573"/>
                    </a:lnTo>
                    <a:lnTo>
                      <a:pt x="1858" y="8252"/>
                    </a:lnTo>
                    <a:cubicBezTo>
                      <a:pt x="2370" y="8192"/>
                      <a:pt x="2858" y="8085"/>
                      <a:pt x="3311" y="7906"/>
                    </a:cubicBezTo>
                    <a:lnTo>
                      <a:pt x="3846" y="8442"/>
                    </a:lnTo>
                    <a:lnTo>
                      <a:pt x="3930" y="8359"/>
                    </a:lnTo>
                    <a:lnTo>
                      <a:pt x="3430" y="7859"/>
                    </a:lnTo>
                    <a:cubicBezTo>
                      <a:pt x="3811" y="7704"/>
                      <a:pt x="4156" y="7501"/>
                      <a:pt x="4466" y="7251"/>
                    </a:cubicBezTo>
                    <a:lnTo>
                      <a:pt x="5228" y="7918"/>
                    </a:lnTo>
                    <a:lnTo>
                      <a:pt x="5311" y="7835"/>
                    </a:lnTo>
                    <a:lnTo>
                      <a:pt x="4561" y="7180"/>
                    </a:lnTo>
                    <a:cubicBezTo>
                      <a:pt x="4847" y="6942"/>
                      <a:pt x="5097" y="6668"/>
                      <a:pt x="5311" y="6370"/>
                    </a:cubicBezTo>
                    <a:lnTo>
                      <a:pt x="6311" y="6978"/>
                    </a:lnTo>
                    <a:lnTo>
                      <a:pt x="6371" y="6882"/>
                    </a:lnTo>
                    <a:lnTo>
                      <a:pt x="5370" y="6263"/>
                    </a:lnTo>
                    <a:cubicBezTo>
                      <a:pt x="5525" y="6013"/>
                      <a:pt x="5656" y="5751"/>
                      <a:pt x="5751" y="5465"/>
                    </a:cubicBezTo>
                    <a:cubicBezTo>
                      <a:pt x="5799" y="5323"/>
                      <a:pt x="5835" y="5180"/>
                      <a:pt x="5871" y="5037"/>
                    </a:cubicBezTo>
                    <a:lnTo>
                      <a:pt x="6978" y="5585"/>
                    </a:lnTo>
                    <a:lnTo>
                      <a:pt x="7037" y="5477"/>
                    </a:lnTo>
                    <a:lnTo>
                      <a:pt x="5882" y="4918"/>
                    </a:lnTo>
                    <a:cubicBezTo>
                      <a:pt x="5978" y="4370"/>
                      <a:pt x="5942" y="3822"/>
                      <a:pt x="5787" y="3275"/>
                    </a:cubicBezTo>
                    <a:lnTo>
                      <a:pt x="5787" y="3275"/>
                    </a:lnTo>
                    <a:lnTo>
                      <a:pt x="6835" y="3572"/>
                    </a:lnTo>
                    <a:lnTo>
                      <a:pt x="6859" y="3465"/>
                    </a:lnTo>
                    <a:lnTo>
                      <a:pt x="5751" y="3144"/>
                    </a:lnTo>
                    <a:cubicBezTo>
                      <a:pt x="5609" y="2668"/>
                      <a:pt x="5370" y="2203"/>
                      <a:pt x="5073" y="1775"/>
                    </a:cubicBezTo>
                    <a:lnTo>
                      <a:pt x="5073" y="1775"/>
                    </a:lnTo>
                    <a:lnTo>
                      <a:pt x="6002" y="2072"/>
                    </a:lnTo>
                    <a:lnTo>
                      <a:pt x="6037" y="1965"/>
                    </a:lnTo>
                    <a:lnTo>
                      <a:pt x="4954" y="1620"/>
                    </a:lnTo>
                    <a:cubicBezTo>
                      <a:pt x="4466" y="989"/>
                      <a:pt x="3823" y="429"/>
                      <a:pt x="30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8" name="Google Shape;718;p34"/>
          <p:cNvGrpSpPr/>
          <p:nvPr/>
        </p:nvGrpSpPr>
        <p:grpSpPr>
          <a:xfrm>
            <a:off x="257751" y="597429"/>
            <a:ext cx="1059010" cy="599942"/>
            <a:chOff x="96100" y="539500"/>
            <a:chExt cx="880162" cy="498622"/>
          </a:xfrm>
        </p:grpSpPr>
        <p:sp>
          <p:nvSpPr>
            <p:cNvPr id="719" name="Google Shape;719;p34"/>
            <p:cNvSpPr/>
            <p:nvPr/>
          </p:nvSpPr>
          <p:spPr>
            <a:xfrm>
              <a:off x="552205" y="912034"/>
              <a:ext cx="165739" cy="126088"/>
            </a:xfrm>
            <a:custGeom>
              <a:avLst/>
              <a:gdLst/>
              <a:ahLst/>
              <a:cxnLst/>
              <a:rect l="l" t="t" r="r" b="b"/>
              <a:pathLst>
                <a:path w="2834" h="2156" extrusionOk="0">
                  <a:moveTo>
                    <a:pt x="2834" y="1"/>
                  </a:moveTo>
                  <a:lnTo>
                    <a:pt x="0" y="441"/>
                  </a:lnTo>
                  <a:lnTo>
                    <a:pt x="905" y="2156"/>
                  </a:lnTo>
                  <a:lnTo>
                    <a:pt x="2691" y="177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587704" y="958001"/>
              <a:ext cx="114216" cy="45324"/>
            </a:xfrm>
            <a:custGeom>
              <a:avLst/>
              <a:gdLst/>
              <a:ahLst/>
              <a:cxnLst/>
              <a:rect l="l" t="t" r="r" b="b"/>
              <a:pathLst>
                <a:path w="1953" h="775" extrusionOk="0">
                  <a:moveTo>
                    <a:pt x="1917" y="0"/>
                  </a:moveTo>
                  <a:lnTo>
                    <a:pt x="1393" y="119"/>
                  </a:lnTo>
                  <a:lnTo>
                    <a:pt x="1489" y="477"/>
                  </a:lnTo>
                  <a:lnTo>
                    <a:pt x="1953" y="381"/>
                  </a:lnTo>
                  <a:lnTo>
                    <a:pt x="1917" y="0"/>
                  </a:lnTo>
                  <a:close/>
                  <a:moveTo>
                    <a:pt x="1227" y="155"/>
                  </a:moveTo>
                  <a:lnTo>
                    <a:pt x="703" y="262"/>
                  </a:lnTo>
                  <a:lnTo>
                    <a:pt x="798" y="631"/>
                  </a:lnTo>
                  <a:lnTo>
                    <a:pt x="1262" y="524"/>
                  </a:lnTo>
                  <a:lnTo>
                    <a:pt x="1227" y="155"/>
                  </a:lnTo>
                  <a:close/>
                  <a:moveTo>
                    <a:pt x="524" y="298"/>
                  </a:moveTo>
                  <a:lnTo>
                    <a:pt x="0" y="405"/>
                  </a:lnTo>
                  <a:lnTo>
                    <a:pt x="131" y="774"/>
                  </a:lnTo>
                  <a:lnTo>
                    <a:pt x="560" y="667"/>
                  </a:lnTo>
                  <a:lnTo>
                    <a:pt x="524" y="29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96100" y="539909"/>
              <a:ext cx="880162" cy="435578"/>
            </a:xfrm>
            <a:custGeom>
              <a:avLst/>
              <a:gdLst/>
              <a:ahLst/>
              <a:cxnLst/>
              <a:rect l="l" t="t" r="r" b="b"/>
              <a:pathLst>
                <a:path w="15050" h="7448" extrusionOk="0">
                  <a:moveTo>
                    <a:pt x="703" y="4685"/>
                  </a:moveTo>
                  <a:lnTo>
                    <a:pt x="1596" y="5506"/>
                  </a:lnTo>
                  <a:lnTo>
                    <a:pt x="512" y="5625"/>
                  </a:lnTo>
                  <a:lnTo>
                    <a:pt x="262" y="4792"/>
                  </a:lnTo>
                  <a:lnTo>
                    <a:pt x="703" y="4685"/>
                  </a:lnTo>
                  <a:close/>
                  <a:moveTo>
                    <a:pt x="1691" y="5780"/>
                  </a:moveTo>
                  <a:lnTo>
                    <a:pt x="1370" y="6947"/>
                  </a:lnTo>
                  <a:lnTo>
                    <a:pt x="715" y="6995"/>
                  </a:lnTo>
                  <a:lnTo>
                    <a:pt x="631" y="6042"/>
                  </a:lnTo>
                  <a:lnTo>
                    <a:pt x="1691" y="5780"/>
                  </a:lnTo>
                  <a:close/>
                  <a:moveTo>
                    <a:pt x="9744" y="0"/>
                  </a:moveTo>
                  <a:cubicBezTo>
                    <a:pt x="7476" y="0"/>
                    <a:pt x="4637" y="1108"/>
                    <a:pt x="1536" y="4875"/>
                  </a:cubicBezTo>
                  <a:lnTo>
                    <a:pt x="727" y="4304"/>
                  </a:lnTo>
                  <a:lnTo>
                    <a:pt x="0" y="4482"/>
                  </a:lnTo>
                  <a:lnTo>
                    <a:pt x="560" y="7447"/>
                  </a:lnTo>
                  <a:lnTo>
                    <a:pt x="1584" y="7268"/>
                  </a:lnTo>
                  <a:lnTo>
                    <a:pt x="1882" y="6387"/>
                  </a:lnTo>
                  <a:cubicBezTo>
                    <a:pt x="3691" y="6768"/>
                    <a:pt x="5257" y="6928"/>
                    <a:pt x="6610" y="6928"/>
                  </a:cubicBezTo>
                  <a:cubicBezTo>
                    <a:pt x="6948" y="6928"/>
                    <a:pt x="7273" y="6918"/>
                    <a:pt x="7585" y="6899"/>
                  </a:cubicBezTo>
                  <a:lnTo>
                    <a:pt x="7740" y="7304"/>
                  </a:lnTo>
                  <a:lnTo>
                    <a:pt x="10823" y="6518"/>
                  </a:lnTo>
                  <a:lnTo>
                    <a:pt x="10752" y="6292"/>
                  </a:lnTo>
                  <a:cubicBezTo>
                    <a:pt x="14359" y="5006"/>
                    <a:pt x="15050" y="2256"/>
                    <a:pt x="15050" y="2256"/>
                  </a:cubicBezTo>
                  <a:cubicBezTo>
                    <a:pt x="15050" y="2256"/>
                    <a:pt x="12979" y="0"/>
                    <a:pt x="97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97041" y="539500"/>
              <a:ext cx="767407" cy="410898"/>
            </a:xfrm>
            <a:custGeom>
              <a:avLst/>
              <a:gdLst/>
              <a:ahLst/>
              <a:cxnLst/>
              <a:rect l="l" t="t" r="r" b="b"/>
              <a:pathLst>
                <a:path w="13122" h="7026" extrusionOk="0">
                  <a:moveTo>
                    <a:pt x="8778" y="1214"/>
                  </a:moveTo>
                  <a:cubicBezTo>
                    <a:pt x="8825" y="1214"/>
                    <a:pt x="8872" y="1215"/>
                    <a:pt x="8919" y="1215"/>
                  </a:cubicBezTo>
                  <a:lnTo>
                    <a:pt x="9276" y="3204"/>
                  </a:lnTo>
                  <a:lnTo>
                    <a:pt x="3096" y="4751"/>
                  </a:lnTo>
                  <a:lnTo>
                    <a:pt x="2489" y="3168"/>
                  </a:lnTo>
                  <a:cubicBezTo>
                    <a:pt x="4953" y="1618"/>
                    <a:pt x="7169" y="1214"/>
                    <a:pt x="8778" y="1214"/>
                  </a:cubicBezTo>
                  <a:close/>
                  <a:moveTo>
                    <a:pt x="9288" y="3323"/>
                  </a:moveTo>
                  <a:lnTo>
                    <a:pt x="9609" y="5097"/>
                  </a:lnTo>
                  <a:cubicBezTo>
                    <a:pt x="8276" y="5680"/>
                    <a:pt x="6311" y="6216"/>
                    <a:pt x="3656" y="6240"/>
                  </a:cubicBezTo>
                  <a:lnTo>
                    <a:pt x="3132" y="4870"/>
                  </a:lnTo>
                  <a:lnTo>
                    <a:pt x="9288" y="3323"/>
                  </a:lnTo>
                  <a:close/>
                  <a:moveTo>
                    <a:pt x="8704" y="1"/>
                  </a:moveTo>
                  <a:lnTo>
                    <a:pt x="8895" y="1096"/>
                  </a:lnTo>
                  <a:cubicBezTo>
                    <a:pt x="8871" y="1096"/>
                    <a:pt x="8846" y="1096"/>
                    <a:pt x="8822" y="1096"/>
                  </a:cubicBezTo>
                  <a:cubicBezTo>
                    <a:pt x="7207" y="1096"/>
                    <a:pt x="4952" y="1489"/>
                    <a:pt x="2454" y="3061"/>
                  </a:cubicBezTo>
                  <a:lnTo>
                    <a:pt x="2180" y="2358"/>
                  </a:lnTo>
                  <a:lnTo>
                    <a:pt x="2025" y="2501"/>
                  </a:lnTo>
                  <a:lnTo>
                    <a:pt x="2275" y="3168"/>
                  </a:lnTo>
                  <a:cubicBezTo>
                    <a:pt x="1525" y="3644"/>
                    <a:pt x="763" y="4239"/>
                    <a:pt x="1" y="4942"/>
                  </a:cubicBezTo>
                  <a:lnTo>
                    <a:pt x="72" y="5037"/>
                  </a:lnTo>
                  <a:cubicBezTo>
                    <a:pt x="834" y="4335"/>
                    <a:pt x="1584" y="3763"/>
                    <a:pt x="2311" y="3287"/>
                  </a:cubicBezTo>
                  <a:lnTo>
                    <a:pt x="2870" y="4811"/>
                  </a:lnTo>
                  <a:lnTo>
                    <a:pt x="60" y="5513"/>
                  </a:lnTo>
                  <a:lnTo>
                    <a:pt x="84" y="5632"/>
                  </a:lnTo>
                  <a:lnTo>
                    <a:pt x="2906" y="4918"/>
                  </a:lnTo>
                  <a:lnTo>
                    <a:pt x="3382" y="6240"/>
                  </a:lnTo>
                  <a:cubicBezTo>
                    <a:pt x="2418" y="6228"/>
                    <a:pt x="1370" y="6156"/>
                    <a:pt x="227" y="5978"/>
                  </a:cubicBezTo>
                  <a:lnTo>
                    <a:pt x="203" y="6097"/>
                  </a:lnTo>
                  <a:cubicBezTo>
                    <a:pt x="1382" y="6275"/>
                    <a:pt x="2454" y="6347"/>
                    <a:pt x="3430" y="6359"/>
                  </a:cubicBezTo>
                  <a:lnTo>
                    <a:pt x="3668" y="7025"/>
                  </a:lnTo>
                  <a:lnTo>
                    <a:pt x="3930" y="6978"/>
                  </a:lnTo>
                  <a:lnTo>
                    <a:pt x="3692" y="6359"/>
                  </a:lnTo>
                  <a:cubicBezTo>
                    <a:pt x="6335" y="6335"/>
                    <a:pt x="8288" y="5799"/>
                    <a:pt x="9621" y="5216"/>
                  </a:cubicBezTo>
                  <a:lnTo>
                    <a:pt x="9776" y="6085"/>
                  </a:lnTo>
                  <a:lnTo>
                    <a:pt x="10097" y="5918"/>
                  </a:lnTo>
                  <a:lnTo>
                    <a:pt x="9931" y="5073"/>
                  </a:lnTo>
                  <a:cubicBezTo>
                    <a:pt x="9954" y="5061"/>
                    <a:pt x="9990" y="5049"/>
                    <a:pt x="10014" y="5037"/>
                  </a:cubicBezTo>
                  <a:cubicBezTo>
                    <a:pt x="11990" y="4085"/>
                    <a:pt x="12848" y="2953"/>
                    <a:pt x="12848" y="2942"/>
                  </a:cubicBezTo>
                  <a:lnTo>
                    <a:pt x="12752" y="2870"/>
                  </a:lnTo>
                  <a:cubicBezTo>
                    <a:pt x="12752" y="2870"/>
                    <a:pt x="11919" y="3989"/>
                    <a:pt x="9954" y="4930"/>
                  </a:cubicBezTo>
                  <a:cubicBezTo>
                    <a:pt x="9943" y="4942"/>
                    <a:pt x="9931" y="4954"/>
                    <a:pt x="9907" y="4954"/>
                  </a:cubicBezTo>
                  <a:lnTo>
                    <a:pt x="9562" y="3251"/>
                  </a:lnTo>
                  <a:lnTo>
                    <a:pt x="13122" y="2358"/>
                  </a:lnTo>
                  <a:lnTo>
                    <a:pt x="13098" y="2239"/>
                  </a:lnTo>
                  <a:lnTo>
                    <a:pt x="9538" y="3132"/>
                  </a:lnTo>
                  <a:lnTo>
                    <a:pt x="9145" y="1227"/>
                  </a:lnTo>
                  <a:lnTo>
                    <a:pt x="9145" y="1227"/>
                  </a:lnTo>
                  <a:cubicBezTo>
                    <a:pt x="11312" y="1299"/>
                    <a:pt x="12705" y="2037"/>
                    <a:pt x="12717" y="2049"/>
                  </a:cubicBezTo>
                  <a:lnTo>
                    <a:pt x="12776" y="1941"/>
                  </a:lnTo>
                  <a:cubicBezTo>
                    <a:pt x="12764" y="1941"/>
                    <a:pt x="11324" y="1168"/>
                    <a:pt x="9121" y="1108"/>
                  </a:cubicBezTo>
                  <a:lnTo>
                    <a:pt x="8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3" name="Google Shape;723;p34"/>
          <p:cNvGrpSpPr/>
          <p:nvPr/>
        </p:nvGrpSpPr>
        <p:grpSpPr>
          <a:xfrm>
            <a:off x="7986280" y="357890"/>
            <a:ext cx="1003283" cy="1158056"/>
            <a:chOff x="6836250" y="6659075"/>
            <a:chExt cx="279225" cy="322300"/>
          </a:xfrm>
        </p:grpSpPr>
        <p:sp>
          <p:nvSpPr>
            <p:cNvPr id="724" name="Google Shape;724;p34"/>
            <p:cNvSpPr/>
            <p:nvPr/>
          </p:nvSpPr>
          <p:spPr>
            <a:xfrm>
              <a:off x="6911275" y="6937900"/>
              <a:ext cx="61025" cy="43475"/>
            </a:xfrm>
            <a:custGeom>
              <a:avLst/>
              <a:gdLst/>
              <a:ahLst/>
              <a:cxnLst/>
              <a:rect l="l" t="t" r="r" b="b"/>
              <a:pathLst>
                <a:path w="2441" h="1739" extrusionOk="0">
                  <a:moveTo>
                    <a:pt x="107" y="0"/>
                  </a:moveTo>
                  <a:lnTo>
                    <a:pt x="0" y="1441"/>
                  </a:lnTo>
                  <a:lnTo>
                    <a:pt x="2179" y="1739"/>
                  </a:lnTo>
                  <a:lnTo>
                    <a:pt x="2441" y="274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6836250" y="6659075"/>
              <a:ext cx="279225" cy="244325"/>
            </a:xfrm>
            <a:custGeom>
              <a:avLst/>
              <a:gdLst/>
              <a:ahLst/>
              <a:cxnLst/>
              <a:rect l="l" t="t" r="r" b="b"/>
              <a:pathLst>
                <a:path w="11169" h="9773" extrusionOk="0">
                  <a:moveTo>
                    <a:pt x="5126" y="1"/>
                  </a:moveTo>
                  <a:cubicBezTo>
                    <a:pt x="2777" y="1"/>
                    <a:pt x="616" y="834"/>
                    <a:pt x="346" y="3295"/>
                  </a:cubicBezTo>
                  <a:cubicBezTo>
                    <a:pt x="1" y="6438"/>
                    <a:pt x="2894" y="8772"/>
                    <a:pt x="2894" y="8772"/>
                  </a:cubicBezTo>
                  <a:lnTo>
                    <a:pt x="2894" y="9427"/>
                  </a:lnTo>
                  <a:lnTo>
                    <a:pt x="6025" y="9772"/>
                  </a:lnTo>
                  <a:lnTo>
                    <a:pt x="6180" y="9082"/>
                  </a:lnTo>
                  <a:cubicBezTo>
                    <a:pt x="6180" y="9082"/>
                    <a:pt x="9895" y="7284"/>
                    <a:pt x="10538" y="5403"/>
                  </a:cubicBezTo>
                  <a:cubicBezTo>
                    <a:pt x="11169" y="3521"/>
                    <a:pt x="10050" y="688"/>
                    <a:pt x="7085" y="176"/>
                  </a:cubicBezTo>
                  <a:cubicBezTo>
                    <a:pt x="6442" y="65"/>
                    <a:pt x="5777" y="1"/>
                    <a:pt x="5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6867800" y="6662575"/>
              <a:ext cx="204225" cy="240225"/>
            </a:xfrm>
            <a:custGeom>
              <a:avLst/>
              <a:gdLst/>
              <a:ahLst/>
              <a:cxnLst/>
              <a:rect l="l" t="t" r="r" b="b"/>
              <a:pathLst>
                <a:path w="8169" h="9609" extrusionOk="0">
                  <a:moveTo>
                    <a:pt x="3347" y="607"/>
                  </a:moveTo>
                  <a:cubicBezTo>
                    <a:pt x="3561" y="774"/>
                    <a:pt x="3823" y="964"/>
                    <a:pt x="4156" y="1107"/>
                  </a:cubicBezTo>
                  <a:cubicBezTo>
                    <a:pt x="739" y="3893"/>
                    <a:pt x="2549" y="8049"/>
                    <a:pt x="2858" y="8704"/>
                  </a:cubicBezTo>
                  <a:lnTo>
                    <a:pt x="2239" y="8644"/>
                  </a:lnTo>
                  <a:cubicBezTo>
                    <a:pt x="2061" y="8394"/>
                    <a:pt x="72" y="5525"/>
                    <a:pt x="751" y="3143"/>
                  </a:cubicBezTo>
                  <a:cubicBezTo>
                    <a:pt x="1084" y="2024"/>
                    <a:pt x="1954" y="1167"/>
                    <a:pt x="3347" y="607"/>
                  </a:cubicBezTo>
                  <a:close/>
                  <a:moveTo>
                    <a:pt x="4263" y="1155"/>
                  </a:moveTo>
                  <a:cubicBezTo>
                    <a:pt x="4561" y="1262"/>
                    <a:pt x="4894" y="1334"/>
                    <a:pt x="5275" y="1334"/>
                  </a:cubicBezTo>
                  <a:cubicBezTo>
                    <a:pt x="5418" y="1334"/>
                    <a:pt x="5573" y="1322"/>
                    <a:pt x="5740" y="1298"/>
                  </a:cubicBezTo>
                  <a:lnTo>
                    <a:pt x="5740" y="1298"/>
                  </a:lnTo>
                  <a:lnTo>
                    <a:pt x="5716" y="1310"/>
                  </a:lnTo>
                  <a:cubicBezTo>
                    <a:pt x="7204" y="4858"/>
                    <a:pt x="3918" y="8489"/>
                    <a:pt x="3656" y="8775"/>
                  </a:cubicBezTo>
                  <a:lnTo>
                    <a:pt x="2989" y="8715"/>
                  </a:lnTo>
                  <a:cubicBezTo>
                    <a:pt x="2799" y="8346"/>
                    <a:pt x="715" y="4001"/>
                    <a:pt x="4263" y="1155"/>
                  </a:cubicBezTo>
                  <a:close/>
                  <a:moveTo>
                    <a:pt x="6942" y="881"/>
                  </a:moveTo>
                  <a:cubicBezTo>
                    <a:pt x="7764" y="1988"/>
                    <a:pt x="8061" y="3131"/>
                    <a:pt x="7835" y="4298"/>
                  </a:cubicBezTo>
                  <a:cubicBezTo>
                    <a:pt x="7347" y="6846"/>
                    <a:pt x="4466" y="8692"/>
                    <a:pt x="4240" y="8834"/>
                  </a:cubicBezTo>
                  <a:lnTo>
                    <a:pt x="3787" y="8787"/>
                  </a:lnTo>
                  <a:cubicBezTo>
                    <a:pt x="4287" y="8227"/>
                    <a:pt x="7252" y="4727"/>
                    <a:pt x="5823" y="1286"/>
                  </a:cubicBezTo>
                  <a:cubicBezTo>
                    <a:pt x="6168" y="1215"/>
                    <a:pt x="6537" y="1095"/>
                    <a:pt x="6942" y="881"/>
                  </a:cubicBezTo>
                  <a:close/>
                  <a:moveTo>
                    <a:pt x="2918" y="0"/>
                  </a:moveTo>
                  <a:lnTo>
                    <a:pt x="2835" y="60"/>
                  </a:lnTo>
                  <a:cubicBezTo>
                    <a:pt x="2835" y="60"/>
                    <a:pt x="2977" y="274"/>
                    <a:pt x="3251" y="524"/>
                  </a:cubicBezTo>
                  <a:cubicBezTo>
                    <a:pt x="1858" y="1095"/>
                    <a:pt x="977" y="1977"/>
                    <a:pt x="656" y="3120"/>
                  </a:cubicBezTo>
                  <a:cubicBezTo>
                    <a:pt x="1" y="5394"/>
                    <a:pt x="1739" y="8096"/>
                    <a:pt x="2108" y="8620"/>
                  </a:cubicBezTo>
                  <a:lnTo>
                    <a:pt x="1501" y="8561"/>
                  </a:lnTo>
                  <a:lnTo>
                    <a:pt x="1489" y="8668"/>
                  </a:lnTo>
                  <a:lnTo>
                    <a:pt x="1918" y="8715"/>
                  </a:lnTo>
                  <a:lnTo>
                    <a:pt x="1894" y="9323"/>
                  </a:lnTo>
                  <a:lnTo>
                    <a:pt x="2001" y="9323"/>
                  </a:lnTo>
                  <a:lnTo>
                    <a:pt x="2025" y="8727"/>
                  </a:lnTo>
                  <a:lnTo>
                    <a:pt x="2549" y="8775"/>
                  </a:lnTo>
                  <a:lnTo>
                    <a:pt x="2489" y="9382"/>
                  </a:lnTo>
                  <a:lnTo>
                    <a:pt x="2596" y="9394"/>
                  </a:lnTo>
                  <a:lnTo>
                    <a:pt x="2656" y="8787"/>
                  </a:lnTo>
                  <a:lnTo>
                    <a:pt x="3287" y="8846"/>
                  </a:lnTo>
                  <a:lnTo>
                    <a:pt x="3228" y="9466"/>
                  </a:lnTo>
                  <a:lnTo>
                    <a:pt x="3335" y="9477"/>
                  </a:lnTo>
                  <a:lnTo>
                    <a:pt x="3394" y="8858"/>
                  </a:lnTo>
                  <a:lnTo>
                    <a:pt x="3942" y="8906"/>
                  </a:lnTo>
                  <a:lnTo>
                    <a:pt x="3870" y="9537"/>
                  </a:lnTo>
                  <a:lnTo>
                    <a:pt x="3978" y="9549"/>
                  </a:lnTo>
                  <a:lnTo>
                    <a:pt x="4049" y="8918"/>
                  </a:lnTo>
                  <a:lnTo>
                    <a:pt x="4513" y="8965"/>
                  </a:lnTo>
                  <a:lnTo>
                    <a:pt x="4382" y="9585"/>
                  </a:lnTo>
                  <a:lnTo>
                    <a:pt x="4478" y="9608"/>
                  </a:lnTo>
                  <a:lnTo>
                    <a:pt x="4621" y="8977"/>
                  </a:lnTo>
                  <a:lnTo>
                    <a:pt x="5061" y="9013"/>
                  </a:lnTo>
                  <a:lnTo>
                    <a:pt x="5073" y="8906"/>
                  </a:lnTo>
                  <a:lnTo>
                    <a:pt x="4406" y="8846"/>
                  </a:lnTo>
                  <a:cubicBezTo>
                    <a:pt x="5013" y="8453"/>
                    <a:pt x="7490" y="6691"/>
                    <a:pt x="7942" y="4322"/>
                  </a:cubicBezTo>
                  <a:cubicBezTo>
                    <a:pt x="8169" y="3131"/>
                    <a:pt x="7859" y="1953"/>
                    <a:pt x="7026" y="834"/>
                  </a:cubicBezTo>
                  <a:cubicBezTo>
                    <a:pt x="7109" y="786"/>
                    <a:pt x="7192" y="738"/>
                    <a:pt x="7276" y="679"/>
                  </a:cubicBezTo>
                  <a:lnTo>
                    <a:pt x="7216" y="595"/>
                  </a:lnTo>
                  <a:cubicBezTo>
                    <a:pt x="6467" y="1067"/>
                    <a:pt x="5808" y="1239"/>
                    <a:pt x="5245" y="1239"/>
                  </a:cubicBezTo>
                  <a:cubicBezTo>
                    <a:pt x="3776" y="1239"/>
                    <a:pt x="2961" y="69"/>
                    <a:pt x="29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6910675" y="6891450"/>
              <a:ext cx="74725" cy="60750"/>
            </a:xfrm>
            <a:custGeom>
              <a:avLst/>
              <a:gdLst/>
              <a:ahLst/>
              <a:cxnLst/>
              <a:rect l="l" t="t" r="r" b="b"/>
              <a:pathLst>
                <a:path w="2989" h="2430" extrusionOk="0">
                  <a:moveTo>
                    <a:pt x="48" y="1"/>
                  </a:moveTo>
                  <a:lnTo>
                    <a:pt x="0" y="13"/>
                  </a:lnTo>
                  <a:lnTo>
                    <a:pt x="453" y="1846"/>
                  </a:lnTo>
                  <a:lnTo>
                    <a:pt x="24" y="1787"/>
                  </a:lnTo>
                  <a:lnTo>
                    <a:pt x="24" y="2108"/>
                  </a:lnTo>
                  <a:lnTo>
                    <a:pt x="2465" y="2430"/>
                  </a:lnTo>
                  <a:lnTo>
                    <a:pt x="2536" y="2120"/>
                  </a:lnTo>
                  <a:lnTo>
                    <a:pt x="2144" y="2061"/>
                  </a:lnTo>
                  <a:lnTo>
                    <a:pt x="2989" y="322"/>
                  </a:lnTo>
                  <a:lnTo>
                    <a:pt x="2941" y="311"/>
                  </a:lnTo>
                  <a:lnTo>
                    <a:pt x="2096" y="2061"/>
                  </a:lnTo>
                  <a:lnTo>
                    <a:pt x="1953" y="2037"/>
                  </a:lnTo>
                  <a:lnTo>
                    <a:pt x="2465" y="239"/>
                  </a:lnTo>
                  <a:lnTo>
                    <a:pt x="2417" y="227"/>
                  </a:lnTo>
                  <a:lnTo>
                    <a:pt x="1905" y="2037"/>
                  </a:lnTo>
                  <a:lnTo>
                    <a:pt x="679" y="1870"/>
                  </a:lnTo>
                  <a:lnTo>
                    <a:pt x="631" y="13"/>
                  </a:lnTo>
                  <a:lnTo>
                    <a:pt x="572" y="13"/>
                  </a:lnTo>
                  <a:lnTo>
                    <a:pt x="620" y="1858"/>
                  </a:lnTo>
                  <a:lnTo>
                    <a:pt x="512" y="1846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003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8" name="Google Shape;728;p34"/>
          <p:cNvGrpSpPr/>
          <p:nvPr/>
        </p:nvGrpSpPr>
        <p:grpSpPr>
          <a:xfrm>
            <a:off x="249940" y="4242083"/>
            <a:ext cx="789682" cy="723827"/>
            <a:chOff x="249940" y="4242083"/>
            <a:chExt cx="789682" cy="723827"/>
          </a:xfrm>
        </p:grpSpPr>
        <p:sp>
          <p:nvSpPr>
            <p:cNvPr id="729" name="Google Shape;729;p34"/>
            <p:cNvSpPr/>
            <p:nvPr/>
          </p:nvSpPr>
          <p:spPr>
            <a:xfrm>
              <a:off x="389475" y="4862400"/>
              <a:ext cx="2583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720000" y="4627825"/>
              <a:ext cx="2583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1" name="Google Shape;731;p34"/>
            <p:cNvGrpSpPr/>
            <p:nvPr/>
          </p:nvGrpSpPr>
          <p:grpSpPr>
            <a:xfrm flipH="1">
              <a:off x="249940" y="4242083"/>
              <a:ext cx="789682" cy="723827"/>
              <a:chOff x="4896425" y="6632275"/>
              <a:chExt cx="319425" cy="279125"/>
            </a:xfrm>
          </p:grpSpPr>
          <p:sp>
            <p:nvSpPr>
              <p:cNvPr id="732" name="Google Shape;732;p34"/>
              <p:cNvSpPr/>
              <p:nvPr/>
            </p:nvSpPr>
            <p:spPr>
              <a:xfrm>
                <a:off x="5083950" y="6632275"/>
                <a:ext cx="46175" cy="31500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1260" extrusionOk="0">
                    <a:moveTo>
                      <a:pt x="461" y="0"/>
                    </a:moveTo>
                    <a:cubicBezTo>
                      <a:pt x="367" y="0"/>
                      <a:pt x="310" y="10"/>
                      <a:pt x="310" y="10"/>
                    </a:cubicBezTo>
                    <a:lnTo>
                      <a:pt x="1" y="617"/>
                    </a:lnTo>
                    <a:lnTo>
                      <a:pt x="1191" y="1260"/>
                    </a:lnTo>
                    <a:lnTo>
                      <a:pt x="1846" y="795"/>
                    </a:lnTo>
                    <a:cubicBezTo>
                      <a:pt x="1380" y="88"/>
                      <a:pt x="746" y="0"/>
                      <a:pt x="4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34"/>
              <p:cNvSpPr/>
              <p:nvPr/>
            </p:nvSpPr>
            <p:spPr>
              <a:xfrm>
                <a:off x="5172075" y="6684900"/>
                <a:ext cx="39600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13" extrusionOk="0">
                    <a:moveTo>
                      <a:pt x="548" y="0"/>
                    </a:moveTo>
                    <a:lnTo>
                      <a:pt x="0" y="405"/>
                    </a:lnTo>
                    <a:lnTo>
                      <a:pt x="786" y="1512"/>
                    </a:lnTo>
                    <a:lnTo>
                      <a:pt x="1584" y="1393"/>
                    </a:lnTo>
                    <a:cubicBezTo>
                      <a:pt x="1441" y="274"/>
                      <a:pt x="548" y="0"/>
                      <a:pt x="5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34"/>
              <p:cNvSpPr/>
              <p:nvPr/>
            </p:nvSpPr>
            <p:spPr>
              <a:xfrm>
                <a:off x="4896425" y="6635175"/>
                <a:ext cx="319425" cy="276225"/>
              </a:xfrm>
              <a:custGeom>
                <a:avLst/>
                <a:gdLst/>
                <a:ahLst/>
                <a:cxnLst/>
                <a:rect l="l" t="t" r="r" b="b"/>
                <a:pathLst>
                  <a:path w="12777" h="11049" extrusionOk="0">
                    <a:moveTo>
                      <a:pt x="6573" y="1"/>
                    </a:moveTo>
                    <a:lnTo>
                      <a:pt x="1" y="4442"/>
                    </a:lnTo>
                    <a:cubicBezTo>
                      <a:pt x="346" y="7088"/>
                      <a:pt x="2248" y="7133"/>
                      <a:pt x="2375" y="7133"/>
                    </a:cubicBezTo>
                    <a:cubicBezTo>
                      <a:pt x="2380" y="7133"/>
                      <a:pt x="2382" y="7133"/>
                      <a:pt x="2382" y="7133"/>
                    </a:cubicBezTo>
                    <a:lnTo>
                      <a:pt x="5490" y="4061"/>
                    </a:lnTo>
                    <a:cubicBezTo>
                      <a:pt x="6311" y="4073"/>
                      <a:pt x="7454" y="4406"/>
                      <a:pt x="8299" y="5930"/>
                    </a:cubicBezTo>
                    <a:lnTo>
                      <a:pt x="5537" y="8728"/>
                    </a:lnTo>
                    <a:cubicBezTo>
                      <a:pt x="6093" y="10805"/>
                      <a:pt x="7534" y="11049"/>
                      <a:pt x="8180" y="11049"/>
                    </a:cubicBezTo>
                    <a:cubicBezTo>
                      <a:pt x="8378" y="11049"/>
                      <a:pt x="8502" y="11026"/>
                      <a:pt x="8502" y="11026"/>
                    </a:cubicBezTo>
                    <a:lnTo>
                      <a:pt x="12776" y="4906"/>
                    </a:lnTo>
                    <a:cubicBezTo>
                      <a:pt x="11836" y="822"/>
                      <a:pt x="6573" y="1"/>
                      <a:pt x="65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34"/>
              <p:cNvSpPr/>
              <p:nvPr/>
            </p:nvSpPr>
            <p:spPr>
              <a:xfrm>
                <a:off x="4902100" y="6738800"/>
                <a:ext cx="69950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58" extrusionOk="0">
                    <a:moveTo>
                      <a:pt x="870" y="0"/>
                    </a:moveTo>
                    <a:cubicBezTo>
                      <a:pt x="704" y="0"/>
                      <a:pt x="552" y="46"/>
                      <a:pt x="429" y="142"/>
                    </a:cubicBezTo>
                    <a:cubicBezTo>
                      <a:pt x="0" y="475"/>
                      <a:pt x="83" y="1309"/>
                      <a:pt x="619" y="1987"/>
                    </a:cubicBezTo>
                    <a:cubicBezTo>
                      <a:pt x="1003" y="2473"/>
                      <a:pt x="1515" y="2758"/>
                      <a:pt x="1932" y="2758"/>
                    </a:cubicBezTo>
                    <a:cubicBezTo>
                      <a:pt x="2097" y="2758"/>
                      <a:pt x="2248" y="2713"/>
                      <a:pt x="2369" y="2618"/>
                    </a:cubicBezTo>
                    <a:cubicBezTo>
                      <a:pt x="2798" y="2273"/>
                      <a:pt x="2703" y="1452"/>
                      <a:pt x="2167" y="773"/>
                    </a:cubicBezTo>
                    <a:cubicBezTo>
                      <a:pt x="1785" y="281"/>
                      <a:pt x="1283" y="0"/>
                      <a:pt x="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34"/>
              <p:cNvSpPr/>
              <p:nvPr/>
            </p:nvSpPr>
            <p:spPr>
              <a:xfrm>
                <a:off x="5038725" y="6840600"/>
                <a:ext cx="77700" cy="65750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2630" extrusionOk="0">
                    <a:moveTo>
                      <a:pt x="967" y="0"/>
                    </a:moveTo>
                    <a:cubicBezTo>
                      <a:pt x="731" y="0"/>
                      <a:pt x="524" y="73"/>
                      <a:pt x="381" y="225"/>
                    </a:cubicBezTo>
                    <a:cubicBezTo>
                      <a:pt x="0" y="630"/>
                      <a:pt x="214" y="1452"/>
                      <a:pt x="869" y="2047"/>
                    </a:cubicBezTo>
                    <a:cubicBezTo>
                      <a:pt x="1271" y="2426"/>
                      <a:pt x="1747" y="2629"/>
                      <a:pt x="2141" y="2629"/>
                    </a:cubicBezTo>
                    <a:cubicBezTo>
                      <a:pt x="2377" y="2629"/>
                      <a:pt x="2584" y="2556"/>
                      <a:pt x="2727" y="2404"/>
                    </a:cubicBezTo>
                    <a:cubicBezTo>
                      <a:pt x="3108" y="1999"/>
                      <a:pt x="2881" y="1178"/>
                      <a:pt x="2238" y="582"/>
                    </a:cubicBezTo>
                    <a:cubicBezTo>
                      <a:pt x="1837" y="203"/>
                      <a:pt x="1361" y="0"/>
                      <a:pt x="9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34"/>
              <p:cNvSpPr/>
              <p:nvPr/>
            </p:nvSpPr>
            <p:spPr>
              <a:xfrm>
                <a:off x="4924700" y="6640250"/>
                <a:ext cx="284000" cy="247075"/>
              </a:xfrm>
              <a:custGeom>
                <a:avLst/>
                <a:gdLst/>
                <a:ahLst/>
                <a:cxnLst/>
                <a:rect l="l" t="t" r="r" b="b"/>
                <a:pathLst>
                  <a:path w="11360" h="9883" extrusionOk="0">
                    <a:moveTo>
                      <a:pt x="6287" y="3298"/>
                    </a:moveTo>
                    <a:cubicBezTo>
                      <a:pt x="6192" y="3298"/>
                      <a:pt x="6121" y="3453"/>
                      <a:pt x="6121" y="3655"/>
                    </a:cubicBezTo>
                    <a:cubicBezTo>
                      <a:pt x="6121" y="3846"/>
                      <a:pt x="6192" y="4013"/>
                      <a:pt x="6287" y="4013"/>
                    </a:cubicBezTo>
                    <a:cubicBezTo>
                      <a:pt x="6371" y="4013"/>
                      <a:pt x="6454" y="3846"/>
                      <a:pt x="6454" y="3655"/>
                    </a:cubicBezTo>
                    <a:cubicBezTo>
                      <a:pt x="6454" y="3453"/>
                      <a:pt x="6371" y="3298"/>
                      <a:pt x="6287" y="3298"/>
                    </a:cubicBezTo>
                    <a:close/>
                    <a:moveTo>
                      <a:pt x="6264" y="2893"/>
                    </a:moveTo>
                    <a:cubicBezTo>
                      <a:pt x="6454" y="2893"/>
                      <a:pt x="6621" y="3215"/>
                      <a:pt x="6621" y="3584"/>
                    </a:cubicBezTo>
                    <a:cubicBezTo>
                      <a:pt x="6621" y="3965"/>
                      <a:pt x="6454" y="4274"/>
                      <a:pt x="6264" y="4274"/>
                    </a:cubicBezTo>
                    <a:cubicBezTo>
                      <a:pt x="6061" y="4274"/>
                      <a:pt x="5906" y="3965"/>
                      <a:pt x="5906" y="3584"/>
                    </a:cubicBezTo>
                    <a:cubicBezTo>
                      <a:pt x="5906" y="3215"/>
                      <a:pt x="6061" y="2893"/>
                      <a:pt x="6264" y="2893"/>
                    </a:cubicBezTo>
                    <a:close/>
                    <a:moveTo>
                      <a:pt x="6264" y="2798"/>
                    </a:moveTo>
                    <a:cubicBezTo>
                      <a:pt x="6002" y="2798"/>
                      <a:pt x="5799" y="3143"/>
                      <a:pt x="5799" y="3584"/>
                    </a:cubicBezTo>
                    <a:cubicBezTo>
                      <a:pt x="5799" y="4024"/>
                      <a:pt x="6002" y="4382"/>
                      <a:pt x="6264" y="4382"/>
                    </a:cubicBezTo>
                    <a:cubicBezTo>
                      <a:pt x="6514" y="4382"/>
                      <a:pt x="6716" y="4036"/>
                      <a:pt x="6716" y="3584"/>
                    </a:cubicBezTo>
                    <a:cubicBezTo>
                      <a:pt x="6716" y="3143"/>
                      <a:pt x="6514" y="2798"/>
                      <a:pt x="6264" y="2798"/>
                    </a:cubicBezTo>
                    <a:close/>
                    <a:moveTo>
                      <a:pt x="5061" y="0"/>
                    </a:moveTo>
                    <a:lnTo>
                      <a:pt x="5049" y="107"/>
                    </a:lnTo>
                    <a:cubicBezTo>
                      <a:pt x="5109" y="107"/>
                      <a:pt x="10645" y="834"/>
                      <a:pt x="11264" y="5191"/>
                    </a:cubicBezTo>
                    <a:lnTo>
                      <a:pt x="11359" y="5167"/>
                    </a:lnTo>
                    <a:cubicBezTo>
                      <a:pt x="10728" y="750"/>
                      <a:pt x="5121" y="12"/>
                      <a:pt x="5061" y="0"/>
                    </a:cubicBezTo>
                    <a:close/>
                    <a:moveTo>
                      <a:pt x="3015" y="1619"/>
                    </a:moveTo>
                    <a:cubicBezTo>
                      <a:pt x="2984" y="1619"/>
                      <a:pt x="2967" y="1619"/>
                      <a:pt x="2966" y="1619"/>
                    </a:cubicBezTo>
                    <a:lnTo>
                      <a:pt x="2966" y="1715"/>
                    </a:lnTo>
                    <a:cubicBezTo>
                      <a:pt x="2968" y="1715"/>
                      <a:pt x="2981" y="1714"/>
                      <a:pt x="3003" y="1714"/>
                    </a:cubicBezTo>
                    <a:cubicBezTo>
                      <a:pt x="3480" y="1714"/>
                      <a:pt x="8310" y="1823"/>
                      <a:pt x="10038" y="6596"/>
                    </a:cubicBezTo>
                    <a:lnTo>
                      <a:pt x="10133" y="6572"/>
                    </a:lnTo>
                    <a:cubicBezTo>
                      <a:pt x="9181" y="3917"/>
                      <a:pt x="7276" y="2715"/>
                      <a:pt x="5859" y="2167"/>
                    </a:cubicBezTo>
                    <a:cubicBezTo>
                      <a:pt x="4480" y="1647"/>
                      <a:pt x="3271" y="1619"/>
                      <a:pt x="3015" y="1619"/>
                    </a:cubicBezTo>
                    <a:close/>
                    <a:moveTo>
                      <a:pt x="275" y="3395"/>
                    </a:moveTo>
                    <a:cubicBezTo>
                      <a:pt x="117" y="3395"/>
                      <a:pt x="13" y="3413"/>
                      <a:pt x="1" y="3417"/>
                    </a:cubicBezTo>
                    <a:lnTo>
                      <a:pt x="25" y="3512"/>
                    </a:lnTo>
                    <a:cubicBezTo>
                      <a:pt x="25" y="3512"/>
                      <a:pt x="116" y="3497"/>
                      <a:pt x="261" y="3497"/>
                    </a:cubicBezTo>
                    <a:cubicBezTo>
                      <a:pt x="544" y="3497"/>
                      <a:pt x="1032" y="3555"/>
                      <a:pt x="1442" y="3893"/>
                    </a:cubicBezTo>
                    <a:cubicBezTo>
                      <a:pt x="1918" y="4298"/>
                      <a:pt x="2168" y="4989"/>
                      <a:pt x="2168" y="5941"/>
                    </a:cubicBezTo>
                    <a:lnTo>
                      <a:pt x="1215" y="6894"/>
                    </a:lnTo>
                    <a:lnTo>
                      <a:pt x="1287" y="6965"/>
                    </a:lnTo>
                    <a:lnTo>
                      <a:pt x="4394" y="3893"/>
                    </a:lnTo>
                    <a:lnTo>
                      <a:pt x="4323" y="3822"/>
                    </a:lnTo>
                    <a:lnTo>
                      <a:pt x="2275" y="5846"/>
                    </a:lnTo>
                    <a:cubicBezTo>
                      <a:pt x="2251" y="4917"/>
                      <a:pt x="2001" y="4227"/>
                      <a:pt x="1501" y="3822"/>
                    </a:cubicBezTo>
                    <a:cubicBezTo>
                      <a:pt x="1078" y="3462"/>
                      <a:pt x="578" y="3395"/>
                      <a:pt x="275" y="3395"/>
                    </a:cubicBezTo>
                    <a:close/>
                    <a:moveTo>
                      <a:pt x="7728" y="5072"/>
                    </a:moveTo>
                    <a:lnTo>
                      <a:pt x="4371" y="8489"/>
                    </a:lnTo>
                    <a:lnTo>
                      <a:pt x="4442" y="8561"/>
                    </a:lnTo>
                    <a:lnTo>
                      <a:pt x="5442" y="7549"/>
                    </a:lnTo>
                    <a:cubicBezTo>
                      <a:pt x="5680" y="7549"/>
                      <a:pt x="7740" y="7668"/>
                      <a:pt x="7978" y="9882"/>
                    </a:cubicBezTo>
                    <a:lnTo>
                      <a:pt x="8073" y="9870"/>
                    </a:lnTo>
                    <a:cubicBezTo>
                      <a:pt x="7847" y="7787"/>
                      <a:pt x="6014" y="7489"/>
                      <a:pt x="5537" y="7453"/>
                    </a:cubicBezTo>
                    <a:lnTo>
                      <a:pt x="7800" y="5144"/>
                    </a:lnTo>
                    <a:lnTo>
                      <a:pt x="7728" y="507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34"/>
              <p:cNvSpPr/>
              <p:nvPr/>
            </p:nvSpPr>
            <p:spPr>
              <a:xfrm>
                <a:off x="5041700" y="6658100"/>
                <a:ext cx="152700" cy="108375"/>
              </a:xfrm>
              <a:custGeom>
                <a:avLst/>
                <a:gdLst/>
                <a:ahLst/>
                <a:cxnLst/>
                <a:rect l="l" t="t" r="r" b="b"/>
                <a:pathLst>
                  <a:path w="6108" h="4335" extrusionOk="0">
                    <a:moveTo>
                      <a:pt x="369" y="0"/>
                    </a:moveTo>
                    <a:cubicBezTo>
                      <a:pt x="167" y="0"/>
                      <a:pt x="0" y="84"/>
                      <a:pt x="0" y="179"/>
                    </a:cubicBezTo>
                    <a:cubicBezTo>
                      <a:pt x="0" y="274"/>
                      <a:pt x="167" y="346"/>
                      <a:pt x="369" y="346"/>
                    </a:cubicBezTo>
                    <a:cubicBezTo>
                      <a:pt x="572" y="346"/>
                      <a:pt x="738" y="274"/>
                      <a:pt x="738" y="179"/>
                    </a:cubicBezTo>
                    <a:cubicBezTo>
                      <a:pt x="738" y="84"/>
                      <a:pt x="572" y="0"/>
                      <a:pt x="369" y="0"/>
                    </a:cubicBezTo>
                    <a:close/>
                    <a:moveTo>
                      <a:pt x="2417" y="548"/>
                    </a:moveTo>
                    <a:cubicBezTo>
                      <a:pt x="2215" y="548"/>
                      <a:pt x="2048" y="643"/>
                      <a:pt x="2048" y="751"/>
                    </a:cubicBezTo>
                    <a:cubicBezTo>
                      <a:pt x="2048" y="858"/>
                      <a:pt x="2215" y="953"/>
                      <a:pt x="2417" y="953"/>
                    </a:cubicBezTo>
                    <a:cubicBezTo>
                      <a:pt x="2631" y="953"/>
                      <a:pt x="2798" y="858"/>
                      <a:pt x="2798" y="751"/>
                    </a:cubicBezTo>
                    <a:cubicBezTo>
                      <a:pt x="2798" y="643"/>
                      <a:pt x="2619" y="548"/>
                      <a:pt x="2417" y="548"/>
                    </a:cubicBezTo>
                    <a:close/>
                    <a:moveTo>
                      <a:pt x="4655" y="2132"/>
                    </a:moveTo>
                    <a:cubicBezTo>
                      <a:pt x="4465" y="2132"/>
                      <a:pt x="4310" y="2227"/>
                      <a:pt x="4310" y="2358"/>
                    </a:cubicBezTo>
                    <a:cubicBezTo>
                      <a:pt x="4310" y="2477"/>
                      <a:pt x="4465" y="2572"/>
                      <a:pt x="4655" y="2572"/>
                    </a:cubicBezTo>
                    <a:cubicBezTo>
                      <a:pt x="4666" y="2573"/>
                      <a:pt x="4676" y="2573"/>
                      <a:pt x="4686" y="2573"/>
                    </a:cubicBezTo>
                    <a:cubicBezTo>
                      <a:pt x="4873" y="2573"/>
                      <a:pt x="5013" y="2471"/>
                      <a:pt x="5013" y="2358"/>
                    </a:cubicBezTo>
                    <a:cubicBezTo>
                      <a:pt x="5013" y="2227"/>
                      <a:pt x="4858" y="2132"/>
                      <a:pt x="4655" y="2132"/>
                    </a:cubicBezTo>
                    <a:close/>
                    <a:moveTo>
                      <a:pt x="5763" y="3906"/>
                    </a:moveTo>
                    <a:cubicBezTo>
                      <a:pt x="5572" y="3906"/>
                      <a:pt x="5406" y="4001"/>
                      <a:pt x="5406" y="4120"/>
                    </a:cubicBezTo>
                    <a:cubicBezTo>
                      <a:pt x="5406" y="4227"/>
                      <a:pt x="5572" y="4334"/>
                      <a:pt x="5763" y="4334"/>
                    </a:cubicBezTo>
                    <a:cubicBezTo>
                      <a:pt x="5953" y="4334"/>
                      <a:pt x="6108" y="4227"/>
                      <a:pt x="6108" y="4120"/>
                    </a:cubicBezTo>
                    <a:cubicBezTo>
                      <a:pt x="6108" y="4001"/>
                      <a:pt x="5953" y="3906"/>
                      <a:pt x="5763" y="39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34"/>
              <p:cNvSpPr/>
              <p:nvPr/>
            </p:nvSpPr>
            <p:spPr>
              <a:xfrm>
                <a:off x="4935125" y="6752050"/>
                <a:ext cx="29800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415" extrusionOk="0">
                    <a:moveTo>
                      <a:pt x="189" y="0"/>
                    </a:moveTo>
                    <a:cubicBezTo>
                      <a:pt x="167" y="0"/>
                      <a:pt x="148" y="6"/>
                      <a:pt x="132" y="17"/>
                    </a:cubicBezTo>
                    <a:cubicBezTo>
                      <a:pt x="1" y="100"/>
                      <a:pt x="120" y="481"/>
                      <a:pt x="382" y="862"/>
                    </a:cubicBezTo>
                    <a:cubicBezTo>
                      <a:pt x="598" y="1192"/>
                      <a:pt x="859" y="1414"/>
                      <a:pt x="1010" y="1414"/>
                    </a:cubicBezTo>
                    <a:cubicBezTo>
                      <a:pt x="1034" y="1414"/>
                      <a:pt x="1055" y="1409"/>
                      <a:pt x="1072" y="1398"/>
                    </a:cubicBezTo>
                    <a:cubicBezTo>
                      <a:pt x="1191" y="1315"/>
                      <a:pt x="1084" y="934"/>
                      <a:pt x="822" y="553"/>
                    </a:cubicBezTo>
                    <a:cubicBezTo>
                      <a:pt x="596" y="223"/>
                      <a:pt x="333" y="0"/>
                      <a:pt x="1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34"/>
              <p:cNvSpPr/>
              <p:nvPr/>
            </p:nvSpPr>
            <p:spPr>
              <a:xfrm>
                <a:off x="5079800" y="6853250"/>
                <a:ext cx="29775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1415" extrusionOk="0">
                    <a:moveTo>
                      <a:pt x="189" y="0"/>
                    </a:moveTo>
                    <a:cubicBezTo>
                      <a:pt x="167" y="0"/>
                      <a:pt x="147" y="6"/>
                      <a:pt x="131" y="17"/>
                    </a:cubicBezTo>
                    <a:cubicBezTo>
                      <a:pt x="0" y="100"/>
                      <a:pt x="119" y="481"/>
                      <a:pt x="381" y="862"/>
                    </a:cubicBezTo>
                    <a:cubicBezTo>
                      <a:pt x="597" y="1192"/>
                      <a:pt x="858" y="1415"/>
                      <a:pt x="1010" y="1415"/>
                    </a:cubicBezTo>
                    <a:cubicBezTo>
                      <a:pt x="1033" y="1415"/>
                      <a:pt x="1054" y="1409"/>
                      <a:pt x="1072" y="1398"/>
                    </a:cubicBezTo>
                    <a:cubicBezTo>
                      <a:pt x="1191" y="1315"/>
                      <a:pt x="1084" y="934"/>
                      <a:pt x="822" y="553"/>
                    </a:cubicBezTo>
                    <a:cubicBezTo>
                      <a:pt x="595" y="223"/>
                      <a:pt x="333" y="0"/>
                      <a:pt x="1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17" name="Google Shape;17;p3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8;p3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2038200" y="2128850"/>
            <a:ext cx="5067600" cy="113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388950" y="995450"/>
            <a:ext cx="2366100" cy="113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4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2038200" y="3219375"/>
            <a:ext cx="50676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2397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oogle Shape;120;p7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121" name="Google Shape;121;p7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" name="Google Shape;122;p7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7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subTitle" idx="1"/>
          </p:nvPr>
        </p:nvSpPr>
        <p:spPr>
          <a:xfrm>
            <a:off x="1043850" y="1652900"/>
            <a:ext cx="3832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8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128" name="Google Shape;128;p8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8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8"/>
          <p:cNvSpPr txBox="1">
            <a:spLocks noGrp="1"/>
          </p:cNvSpPr>
          <p:nvPr>
            <p:ph type="title"/>
          </p:nvPr>
        </p:nvSpPr>
        <p:spPr>
          <a:xfrm>
            <a:off x="1768550" y="1307100"/>
            <a:ext cx="56070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9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134" name="Google Shape;134;p9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5" name="Google Shape;135;p9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" name="Google Shape;137;p9"/>
          <p:cNvSpPr txBox="1">
            <a:spLocks noGrp="1"/>
          </p:cNvSpPr>
          <p:nvPr>
            <p:ph type="title"/>
          </p:nvPr>
        </p:nvSpPr>
        <p:spPr>
          <a:xfrm>
            <a:off x="2135550" y="1118242"/>
            <a:ext cx="4872900" cy="189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9"/>
          <p:cNvSpPr txBox="1">
            <a:spLocks noGrp="1"/>
          </p:cNvSpPr>
          <p:nvPr>
            <p:ph type="subTitle" idx="1"/>
          </p:nvPr>
        </p:nvSpPr>
        <p:spPr>
          <a:xfrm>
            <a:off x="2135550" y="3011238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p13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152" name="Google Shape;152;p13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3" name="Google Shape;153;p13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3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" name="Google Shape;155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3"/>
          <p:cNvSpPr txBox="1">
            <a:spLocks noGrp="1"/>
          </p:cNvSpPr>
          <p:nvPr>
            <p:ph type="subTitle" idx="1"/>
          </p:nvPr>
        </p:nvSpPr>
        <p:spPr>
          <a:xfrm>
            <a:off x="853326" y="2191618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2"/>
          </p:nvPr>
        </p:nvSpPr>
        <p:spPr>
          <a:xfrm>
            <a:off x="3346647" y="2191618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 txBox="1">
            <a:spLocks noGrp="1"/>
          </p:cNvSpPr>
          <p:nvPr>
            <p:ph type="subTitle" idx="3"/>
          </p:nvPr>
        </p:nvSpPr>
        <p:spPr>
          <a:xfrm>
            <a:off x="853326" y="3772400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3"/>
          <p:cNvSpPr txBox="1">
            <a:spLocks noGrp="1"/>
          </p:cNvSpPr>
          <p:nvPr>
            <p:ph type="subTitle" idx="4"/>
          </p:nvPr>
        </p:nvSpPr>
        <p:spPr>
          <a:xfrm>
            <a:off x="3346647" y="3772400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3"/>
          <p:cNvSpPr txBox="1">
            <a:spLocks noGrp="1"/>
          </p:cNvSpPr>
          <p:nvPr>
            <p:ph type="subTitle" idx="5"/>
          </p:nvPr>
        </p:nvSpPr>
        <p:spPr>
          <a:xfrm>
            <a:off x="5985174" y="2191618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3"/>
          <p:cNvSpPr txBox="1">
            <a:spLocks noGrp="1"/>
          </p:cNvSpPr>
          <p:nvPr>
            <p:ph type="subTitle" idx="6"/>
          </p:nvPr>
        </p:nvSpPr>
        <p:spPr>
          <a:xfrm>
            <a:off x="5985174" y="3772400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3"/>
          <p:cNvSpPr txBox="1">
            <a:spLocks noGrp="1"/>
          </p:cNvSpPr>
          <p:nvPr>
            <p:ph type="title" idx="7" hasCustomPrompt="1"/>
          </p:nvPr>
        </p:nvSpPr>
        <p:spPr>
          <a:xfrm>
            <a:off x="1638726" y="1390645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3" name="Google Shape;163;p13"/>
          <p:cNvSpPr txBox="1">
            <a:spLocks noGrp="1"/>
          </p:cNvSpPr>
          <p:nvPr>
            <p:ph type="title" idx="8" hasCustomPrompt="1"/>
          </p:nvPr>
        </p:nvSpPr>
        <p:spPr>
          <a:xfrm>
            <a:off x="1638726" y="297084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4" name="Google Shape;164;p13"/>
          <p:cNvSpPr txBox="1">
            <a:spLocks noGrp="1"/>
          </p:cNvSpPr>
          <p:nvPr>
            <p:ph type="title" idx="9" hasCustomPrompt="1"/>
          </p:nvPr>
        </p:nvSpPr>
        <p:spPr>
          <a:xfrm>
            <a:off x="4132047" y="1390645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5" name="Google Shape;165;p13"/>
          <p:cNvSpPr txBox="1">
            <a:spLocks noGrp="1"/>
          </p:cNvSpPr>
          <p:nvPr>
            <p:ph type="title" idx="13" hasCustomPrompt="1"/>
          </p:nvPr>
        </p:nvSpPr>
        <p:spPr>
          <a:xfrm>
            <a:off x="4132047" y="297084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6" name="Google Shape;166;p13"/>
          <p:cNvSpPr txBox="1">
            <a:spLocks noGrp="1"/>
          </p:cNvSpPr>
          <p:nvPr>
            <p:ph type="title" idx="14" hasCustomPrompt="1"/>
          </p:nvPr>
        </p:nvSpPr>
        <p:spPr>
          <a:xfrm>
            <a:off x="6770574" y="1390645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7" name="Google Shape;167;p13"/>
          <p:cNvSpPr txBox="1">
            <a:spLocks noGrp="1"/>
          </p:cNvSpPr>
          <p:nvPr>
            <p:ph type="title" idx="15" hasCustomPrompt="1"/>
          </p:nvPr>
        </p:nvSpPr>
        <p:spPr>
          <a:xfrm>
            <a:off x="6770574" y="297084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16"/>
          </p:nvPr>
        </p:nvSpPr>
        <p:spPr>
          <a:xfrm>
            <a:off x="853326" y="185973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subTitle" idx="17"/>
          </p:nvPr>
        </p:nvSpPr>
        <p:spPr>
          <a:xfrm>
            <a:off x="3346647" y="185973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18"/>
          </p:nvPr>
        </p:nvSpPr>
        <p:spPr>
          <a:xfrm>
            <a:off x="5985174" y="185973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subTitle" idx="19"/>
          </p:nvPr>
        </p:nvSpPr>
        <p:spPr>
          <a:xfrm>
            <a:off x="853326" y="34400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20"/>
          </p:nvPr>
        </p:nvSpPr>
        <p:spPr>
          <a:xfrm>
            <a:off x="3346647" y="34400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subTitle" idx="21"/>
          </p:nvPr>
        </p:nvSpPr>
        <p:spPr>
          <a:xfrm>
            <a:off x="5985174" y="34400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74" name="Google Shape;174;p13"/>
          <p:cNvGrpSpPr/>
          <p:nvPr/>
        </p:nvGrpSpPr>
        <p:grpSpPr>
          <a:xfrm>
            <a:off x="7986280" y="357890"/>
            <a:ext cx="1003283" cy="1158056"/>
            <a:chOff x="6836250" y="6659075"/>
            <a:chExt cx="279225" cy="322300"/>
          </a:xfrm>
        </p:grpSpPr>
        <p:sp>
          <p:nvSpPr>
            <p:cNvPr id="175" name="Google Shape;175;p13"/>
            <p:cNvSpPr/>
            <p:nvPr/>
          </p:nvSpPr>
          <p:spPr>
            <a:xfrm>
              <a:off x="6911275" y="6937900"/>
              <a:ext cx="61025" cy="43475"/>
            </a:xfrm>
            <a:custGeom>
              <a:avLst/>
              <a:gdLst/>
              <a:ahLst/>
              <a:cxnLst/>
              <a:rect l="l" t="t" r="r" b="b"/>
              <a:pathLst>
                <a:path w="2441" h="1739" extrusionOk="0">
                  <a:moveTo>
                    <a:pt x="107" y="0"/>
                  </a:moveTo>
                  <a:lnTo>
                    <a:pt x="0" y="1441"/>
                  </a:lnTo>
                  <a:lnTo>
                    <a:pt x="2179" y="1739"/>
                  </a:lnTo>
                  <a:lnTo>
                    <a:pt x="2441" y="274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3"/>
            <p:cNvSpPr/>
            <p:nvPr/>
          </p:nvSpPr>
          <p:spPr>
            <a:xfrm>
              <a:off x="6836250" y="6659075"/>
              <a:ext cx="279225" cy="244325"/>
            </a:xfrm>
            <a:custGeom>
              <a:avLst/>
              <a:gdLst/>
              <a:ahLst/>
              <a:cxnLst/>
              <a:rect l="l" t="t" r="r" b="b"/>
              <a:pathLst>
                <a:path w="11169" h="9773" extrusionOk="0">
                  <a:moveTo>
                    <a:pt x="5126" y="1"/>
                  </a:moveTo>
                  <a:cubicBezTo>
                    <a:pt x="2777" y="1"/>
                    <a:pt x="616" y="834"/>
                    <a:pt x="346" y="3295"/>
                  </a:cubicBezTo>
                  <a:cubicBezTo>
                    <a:pt x="1" y="6438"/>
                    <a:pt x="2894" y="8772"/>
                    <a:pt x="2894" y="8772"/>
                  </a:cubicBezTo>
                  <a:lnTo>
                    <a:pt x="2894" y="9427"/>
                  </a:lnTo>
                  <a:lnTo>
                    <a:pt x="6025" y="9772"/>
                  </a:lnTo>
                  <a:lnTo>
                    <a:pt x="6180" y="9082"/>
                  </a:lnTo>
                  <a:cubicBezTo>
                    <a:pt x="6180" y="9082"/>
                    <a:pt x="9895" y="7284"/>
                    <a:pt x="10538" y="5403"/>
                  </a:cubicBezTo>
                  <a:cubicBezTo>
                    <a:pt x="11169" y="3521"/>
                    <a:pt x="10050" y="688"/>
                    <a:pt x="7085" y="176"/>
                  </a:cubicBezTo>
                  <a:cubicBezTo>
                    <a:pt x="6442" y="65"/>
                    <a:pt x="5777" y="1"/>
                    <a:pt x="5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3"/>
            <p:cNvSpPr/>
            <p:nvPr/>
          </p:nvSpPr>
          <p:spPr>
            <a:xfrm>
              <a:off x="6867800" y="6662575"/>
              <a:ext cx="204225" cy="240225"/>
            </a:xfrm>
            <a:custGeom>
              <a:avLst/>
              <a:gdLst/>
              <a:ahLst/>
              <a:cxnLst/>
              <a:rect l="l" t="t" r="r" b="b"/>
              <a:pathLst>
                <a:path w="8169" h="9609" extrusionOk="0">
                  <a:moveTo>
                    <a:pt x="3347" y="607"/>
                  </a:moveTo>
                  <a:cubicBezTo>
                    <a:pt x="3561" y="774"/>
                    <a:pt x="3823" y="964"/>
                    <a:pt x="4156" y="1107"/>
                  </a:cubicBezTo>
                  <a:cubicBezTo>
                    <a:pt x="739" y="3893"/>
                    <a:pt x="2549" y="8049"/>
                    <a:pt x="2858" y="8704"/>
                  </a:cubicBezTo>
                  <a:lnTo>
                    <a:pt x="2239" y="8644"/>
                  </a:lnTo>
                  <a:cubicBezTo>
                    <a:pt x="2061" y="8394"/>
                    <a:pt x="72" y="5525"/>
                    <a:pt x="751" y="3143"/>
                  </a:cubicBezTo>
                  <a:cubicBezTo>
                    <a:pt x="1084" y="2024"/>
                    <a:pt x="1954" y="1167"/>
                    <a:pt x="3347" y="607"/>
                  </a:cubicBezTo>
                  <a:close/>
                  <a:moveTo>
                    <a:pt x="4263" y="1155"/>
                  </a:moveTo>
                  <a:cubicBezTo>
                    <a:pt x="4561" y="1262"/>
                    <a:pt x="4894" y="1334"/>
                    <a:pt x="5275" y="1334"/>
                  </a:cubicBezTo>
                  <a:cubicBezTo>
                    <a:pt x="5418" y="1334"/>
                    <a:pt x="5573" y="1322"/>
                    <a:pt x="5740" y="1298"/>
                  </a:cubicBezTo>
                  <a:lnTo>
                    <a:pt x="5740" y="1298"/>
                  </a:lnTo>
                  <a:lnTo>
                    <a:pt x="5716" y="1310"/>
                  </a:lnTo>
                  <a:cubicBezTo>
                    <a:pt x="7204" y="4858"/>
                    <a:pt x="3918" y="8489"/>
                    <a:pt x="3656" y="8775"/>
                  </a:cubicBezTo>
                  <a:lnTo>
                    <a:pt x="2989" y="8715"/>
                  </a:lnTo>
                  <a:cubicBezTo>
                    <a:pt x="2799" y="8346"/>
                    <a:pt x="715" y="4001"/>
                    <a:pt x="4263" y="1155"/>
                  </a:cubicBezTo>
                  <a:close/>
                  <a:moveTo>
                    <a:pt x="6942" y="881"/>
                  </a:moveTo>
                  <a:cubicBezTo>
                    <a:pt x="7764" y="1988"/>
                    <a:pt x="8061" y="3131"/>
                    <a:pt x="7835" y="4298"/>
                  </a:cubicBezTo>
                  <a:cubicBezTo>
                    <a:pt x="7347" y="6846"/>
                    <a:pt x="4466" y="8692"/>
                    <a:pt x="4240" y="8834"/>
                  </a:cubicBezTo>
                  <a:lnTo>
                    <a:pt x="3787" y="8787"/>
                  </a:lnTo>
                  <a:cubicBezTo>
                    <a:pt x="4287" y="8227"/>
                    <a:pt x="7252" y="4727"/>
                    <a:pt x="5823" y="1286"/>
                  </a:cubicBezTo>
                  <a:cubicBezTo>
                    <a:pt x="6168" y="1215"/>
                    <a:pt x="6537" y="1095"/>
                    <a:pt x="6942" y="881"/>
                  </a:cubicBezTo>
                  <a:close/>
                  <a:moveTo>
                    <a:pt x="2918" y="0"/>
                  </a:moveTo>
                  <a:lnTo>
                    <a:pt x="2835" y="60"/>
                  </a:lnTo>
                  <a:cubicBezTo>
                    <a:pt x="2835" y="60"/>
                    <a:pt x="2977" y="274"/>
                    <a:pt x="3251" y="524"/>
                  </a:cubicBezTo>
                  <a:cubicBezTo>
                    <a:pt x="1858" y="1095"/>
                    <a:pt x="977" y="1977"/>
                    <a:pt x="656" y="3120"/>
                  </a:cubicBezTo>
                  <a:cubicBezTo>
                    <a:pt x="1" y="5394"/>
                    <a:pt x="1739" y="8096"/>
                    <a:pt x="2108" y="8620"/>
                  </a:cubicBezTo>
                  <a:lnTo>
                    <a:pt x="1501" y="8561"/>
                  </a:lnTo>
                  <a:lnTo>
                    <a:pt x="1489" y="8668"/>
                  </a:lnTo>
                  <a:lnTo>
                    <a:pt x="1918" y="8715"/>
                  </a:lnTo>
                  <a:lnTo>
                    <a:pt x="1894" y="9323"/>
                  </a:lnTo>
                  <a:lnTo>
                    <a:pt x="2001" y="9323"/>
                  </a:lnTo>
                  <a:lnTo>
                    <a:pt x="2025" y="8727"/>
                  </a:lnTo>
                  <a:lnTo>
                    <a:pt x="2549" y="8775"/>
                  </a:lnTo>
                  <a:lnTo>
                    <a:pt x="2489" y="9382"/>
                  </a:lnTo>
                  <a:lnTo>
                    <a:pt x="2596" y="9394"/>
                  </a:lnTo>
                  <a:lnTo>
                    <a:pt x="2656" y="8787"/>
                  </a:lnTo>
                  <a:lnTo>
                    <a:pt x="3287" y="8846"/>
                  </a:lnTo>
                  <a:lnTo>
                    <a:pt x="3228" y="9466"/>
                  </a:lnTo>
                  <a:lnTo>
                    <a:pt x="3335" y="9477"/>
                  </a:lnTo>
                  <a:lnTo>
                    <a:pt x="3394" y="8858"/>
                  </a:lnTo>
                  <a:lnTo>
                    <a:pt x="3942" y="8906"/>
                  </a:lnTo>
                  <a:lnTo>
                    <a:pt x="3870" y="9537"/>
                  </a:lnTo>
                  <a:lnTo>
                    <a:pt x="3978" y="9549"/>
                  </a:lnTo>
                  <a:lnTo>
                    <a:pt x="4049" y="8918"/>
                  </a:lnTo>
                  <a:lnTo>
                    <a:pt x="4513" y="8965"/>
                  </a:lnTo>
                  <a:lnTo>
                    <a:pt x="4382" y="9585"/>
                  </a:lnTo>
                  <a:lnTo>
                    <a:pt x="4478" y="9608"/>
                  </a:lnTo>
                  <a:lnTo>
                    <a:pt x="4621" y="8977"/>
                  </a:lnTo>
                  <a:lnTo>
                    <a:pt x="5061" y="9013"/>
                  </a:lnTo>
                  <a:lnTo>
                    <a:pt x="5073" y="8906"/>
                  </a:lnTo>
                  <a:lnTo>
                    <a:pt x="4406" y="8846"/>
                  </a:lnTo>
                  <a:cubicBezTo>
                    <a:pt x="5013" y="8453"/>
                    <a:pt x="7490" y="6691"/>
                    <a:pt x="7942" y="4322"/>
                  </a:cubicBezTo>
                  <a:cubicBezTo>
                    <a:pt x="8169" y="3131"/>
                    <a:pt x="7859" y="1953"/>
                    <a:pt x="7026" y="834"/>
                  </a:cubicBezTo>
                  <a:cubicBezTo>
                    <a:pt x="7109" y="786"/>
                    <a:pt x="7192" y="738"/>
                    <a:pt x="7276" y="679"/>
                  </a:cubicBezTo>
                  <a:lnTo>
                    <a:pt x="7216" y="595"/>
                  </a:lnTo>
                  <a:cubicBezTo>
                    <a:pt x="6467" y="1067"/>
                    <a:pt x="5808" y="1239"/>
                    <a:pt x="5245" y="1239"/>
                  </a:cubicBezTo>
                  <a:cubicBezTo>
                    <a:pt x="3776" y="1239"/>
                    <a:pt x="2961" y="69"/>
                    <a:pt x="29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3"/>
            <p:cNvSpPr/>
            <p:nvPr/>
          </p:nvSpPr>
          <p:spPr>
            <a:xfrm>
              <a:off x="6910675" y="6891450"/>
              <a:ext cx="74725" cy="60750"/>
            </a:xfrm>
            <a:custGeom>
              <a:avLst/>
              <a:gdLst/>
              <a:ahLst/>
              <a:cxnLst/>
              <a:rect l="l" t="t" r="r" b="b"/>
              <a:pathLst>
                <a:path w="2989" h="2430" extrusionOk="0">
                  <a:moveTo>
                    <a:pt x="48" y="1"/>
                  </a:moveTo>
                  <a:lnTo>
                    <a:pt x="0" y="13"/>
                  </a:lnTo>
                  <a:lnTo>
                    <a:pt x="453" y="1846"/>
                  </a:lnTo>
                  <a:lnTo>
                    <a:pt x="24" y="1787"/>
                  </a:lnTo>
                  <a:lnTo>
                    <a:pt x="24" y="2108"/>
                  </a:lnTo>
                  <a:lnTo>
                    <a:pt x="2465" y="2430"/>
                  </a:lnTo>
                  <a:lnTo>
                    <a:pt x="2536" y="2120"/>
                  </a:lnTo>
                  <a:lnTo>
                    <a:pt x="2144" y="2061"/>
                  </a:lnTo>
                  <a:lnTo>
                    <a:pt x="2989" y="322"/>
                  </a:lnTo>
                  <a:lnTo>
                    <a:pt x="2941" y="311"/>
                  </a:lnTo>
                  <a:lnTo>
                    <a:pt x="2096" y="2061"/>
                  </a:lnTo>
                  <a:lnTo>
                    <a:pt x="1953" y="2037"/>
                  </a:lnTo>
                  <a:lnTo>
                    <a:pt x="2465" y="239"/>
                  </a:lnTo>
                  <a:lnTo>
                    <a:pt x="2417" y="227"/>
                  </a:lnTo>
                  <a:lnTo>
                    <a:pt x="1905" y="2037"/>
                  </a:lnTo>
                  <a:lnTo>
                    <a:pt x="679" y="1870"/>
                  </a:lnTo>
                  <a:lnTo>
                    <a:pt x="631" y="13"/>
                  </a:lnTo>
                  <a:lnTo>
                    <a:pt x="572" y="13"/>
                  </a:lnTo>
                  <a:lnTo>
                    <a:pt x="620" y="1858"/>
                  </a:lnTo>
                  <a:lnTo>
                    <a:pt x="512" y="1846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003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" name="Google Shape;179;p13"/>
          <p:cNvGrpSpPr/>
          <p:nvPr/>
        </p:nvGrpSpPr>
        <p:grpSpPr>
          <a:xfrm>
            <a:off x="249940" y="4242083"/>
            <a:ext cx="789682" cy="723827"/>
            <a:chOff x="249940" y="4242083"/>
            <a:chExt cx="789682" cy="723827"/>
          </a:xfrm>
        </p:grpSpPr>
        <p:sp>
          <p:nvSpPr>
            <p:cNvPr id="180" name="Google Shape;180;p13"/>
            <p:cNvSpPr/>
            <p:nvPr/>
          </p:nvSpPr>
          <p:spPr>
            <a:xfrm>
              <a:off x="389475" y="4862400"/>
              <a:ext cx="2583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3"/>
            <p:cNvSpPr/>
            <p:nvPr/>
          </p:nvSpPr>
          <p:spPr>
            <a:xfrm>
              <a:off x="720000" y="4627825"/>
              <a:ext cx="2583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2" name="Google Shape;182;p13"/>
            <p:cNvGrpSpPr/>
            <p:nvPr/>
          </p:nvGrpSpPr>
          <p:grpSpPr>
            <a:xfrm flipH="1">
              <a:off x="249940" y="4242083"/>
              <a:ext cx="789682" cy="723827"/>
              <a:chOff x="4896425" y="6632275"/>
              <a:chExt cx="319425" cy="279125"/>
            </a:xfrm>
          </p:grpSpPr>
          <p:sp>
            <p:nvSpPr>
              <p:cNvPr id="183" name="Google Shape;183;p13"/>
              <p:cNvSpPr/>
              <p:nvPr/>
            </p:nvSpPr>
            <p:spPr>
              <a:xfrm>
                <a:off x="5083950" y="6632275"/>
                <a:ext cx="46175" cy="31500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1260" extrusionOk="0">
                    <a:moveTo>
                      <a:pt x="461" y="0"/>
                    </a:moveTo>
                    <a:cubicBezTo>
                      <a:pt x="367" y="0"/>
                      <a:pt x="310" y="10"/>
                      <a:pt x="310" y="10"/>
                    </a:cubicBezTo>
                    <a:lnTo>
                      <a:pt x="1" y="617"/>
                    </a:lnTo>
                    <a:lnTo>
                      <a:pt x="1191" y="1260"/>
                    </a:lnTo>
                    <a:lnTo>
                      <a:pt x="1846" y="795"/>
                    </a:lnTo>
                    <a:cubicBezTo>
                      <a:pt x="1380" y="88"/>
                      <a:pt x="746" y="0"/>
                      <a:pt x="4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13"/>
              <p:cNvSpPr/>
              <p:nvPr/>
            </p:nvSpPr>
            <p:spPr>
              <a:xfrm>
                <a:off x="5172075" y="6684900"/>
                <a:ext cx="39600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13" extrusionOk="0">
                    <a:moveTo>
                      <a:pt x="548" y="0"/>
                    </a:moveTo>
                    <a:lnTo>
                      <a:pt x="0" y="405"/>
                    </a:lnTo>
                    <a:lnTo>
                      <a:pt x="786" y="1512"/>
                    </a:lnTo>
                    <a:lnTo>
                      <a:pt x="1584" y="1393"/>
                    </a:lnTo>
                    <a:cubicBezTo>
                      <a:pt x="1441" y="274"/>
                      <a:pt x="548" y="0"/>
                      <a:pt x="5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13"/>
              <p:cNvSpPr/>
              <p:nvPr/>
            </p:nvSpPr>
            <p:spPr>
              <a:xfrm>
                <a:off x="4896425" y="6635175"/>
                <a:ext cx="319425" cy="276225"/>
              </a:xfrm>
              <a:custGeom>
                <a:avLst/>
                <a:gdLst/>
                <a:ahLst/>
                <a:cxnLst/>
                <a:rect l="l" t="t" r="r" b="b"/>
                <a:pathLst>
                  <a:path w="12777" h="11049" extrusionOk="0">
                    <a:moveTo>
                      <a:pt x="6573" y="1"/>
                    </a:moveTo>
                    <a:lnTo>
                      <a:pt x="1" y="4442"/>
                    </a:lnTo>
                    <a:cubicBezTo>
                      <a:pt x="346" y="7088"/>
                      <a:pt x="2248" y="7133"/>
                      <a:pt x="2375" y="7133"/>
                    </a:cubicBezTo>
                    <a:cubicBezTo>
                      <a:pt x="2380" y="7133"/>
                      <a:pt x="2382" y="7133"/>
                      <a:pt x="2382" y="7133"/>
                    </a:cubicBezTo>
                    <a:lnTo>
                      <a:pt x="5490" y="4061"/>
                    </a:lnTo>
                    <a:cubicBezTo>
                      <a:pt x="6311" y="4073"/>
                      <a:pt x="7454" y="4406"/>
                      <a:pt x="8299" y="5930"/>
                    </a:cubicBezTo>
                    <a:lnTo>
                      <a:pt x="5537" y="8728"/>
                    </a:lnTo>
                    <a:cubicBezTo>
                      <a:pt x="6093" y="10805"/>
                      <a:pt x="7534" y="11049"/>
                      <a:pt x="8180" y="11049"/>
                    </a:cubicBezTo>
                    <a:cubicBezTo>
                      <a:pt x="8378" y="11049"/>
                      <a:pt x="8502" y="11026"/>
                      <a:pt x="8502" y="11026"/>
                    </a:cubicBezTo>
                    <a:lnTo>
                      <a:pt x="12776" y="4906"/>
                    </a:lnTo>
                    <a:cubicBezTo>
                      <a:pt x="11836" y="822"/>
                      <a:pt x="6573" y="1"/>
                      <a:pt x="65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3"/>
              <p:cNvSpPr/>
              <p:nvPr/>
            </p:nvSpPr>
            <p:spPr>
              <a:xfrm>
                <a:off x="4902100" y="6738800"/>
                <a:ext cx="69950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58" extrusionOk="0">
                    <a:moveTo>
                      <a:pt x="870" y="0"/>
                    </a:moveTo>
                    <a:cubicBezTo>
                      <a:pt x="704" y="0"/>
                      <a:pt x="552" y="46"/>
                      <a:pt x="429" y="142"/>
                    </a:cubicBezTo>
                    <a:cubicBezTo>
                      <a:pt x="0" y="475"/>
                      <a:pt x="83" y="1309"/>
                      <a:pt x="619" y="1987"/>
                    </a:cubicBezTo>
                    <a:cubicBezTo>
                      <a:pt x="1003" y="2473"/>
                      <a:pt x="1515" y="2758"/>
                      <a:pt x="1932" y="2758"/>
                    </a:cubicBezTo>
                    <a:cubicBezTo>
                      <a:pt x="2097" y="2758"/>
                      <a:pt x="2248" y="2713"/>
                      <a:pt x="2369" y="2618"/>
                    </a:cubicBezTo>
                    <a:cubicBezTo>
                      <a:pt x="2798" y="2273"/>
                      <a:pt x="2703" y="1452"/>
                      <a:pt x="2167" y="773"/>
                    </a:cubicBezTo>
                    <a:cubicBezTo>
                      <a:pt x="1785" y="281"/>
                      <a:pt x="1283" y="0"/>
                      <a:pt x="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13"/>
              <p:cNvSpPr/>
              <p:nvPr/>
            </p:nvSpPr>
            <p:spPr>
              <a:xfrm>
                <a:off x="5038725" y="6840600"/>
                <a:ext cx="77700" cy="65750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2630" extrusionOk="0">
                    <a:moveTo>
                      <a:pt x="967" y="0"/>
                    </a:moveTo>
                    <a:cubicBezTo>
                      <a:pt x="731" y="0"/>
                      <a:pt x="524" y="73"/>
                      <a:pt x="381" y="225"/>
                    </a:cubicBezTo>
                    <a:cubicBezTo>
                      <a:pt x="0" y="630"/>
                      <a:pt x="214" y="1452"/>
                      <a:pt x="869" y="2047"/>
                    </a:cubicBezTo>
                    <a:cubicBezTo>
                      <a:pt x="1271" y="2426"/>
                      <a:pt x="1747" y="2629"/>
                      <a:pt x="2141" y="2629"/>
                    </a:cubicBezTo>
                    <a:cubicBezTo>
                      <a:pt x="2377" y="2629"/>
                      <a:pt x="2584" y="2556"/>
                      <a:pt x="2727" y="2404"/>
                    </a:cubicBezTo>
                    <a:cubicBezTo>
                      <a:pt x="3108" y="1999"/>
                      <a:pt x="2881" y="1178"/>
                      <a:pt x="2238" y="582"/>
                    </a:cubicBezTo>
                    <a:cubicBezTo>
                      <a:pt x="1837" y="203"/>
                      <a:pt x="1361" y="0"/>
                      <a:pt x="9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13"/>
              <p:cNvSpPr/>
              <p:nvPr/>
            </p:nvSpPr>
            <p:spPr>
              <a:xfrm>
                <a:off x="4924700" y="6640250"/>
                <a:ext cx="284000" cy="247075"/>
              </a:xfrm>
              <a:custGeom>
                <a:avLst/>
                <a:gdLst/>
                <a:ahLst/>
                <a:cxnLst/>
                <a:rect l="l" t="t" r="r" b="b"/>
                <a:pathLst>
                  <a:path w="11360" h="9883" extrusionOk="0">
                    <a:moveTo>
                      <a:pt x="6287" y="3298"/>
                    </a:moveTo>
                    <a:cubicBezTo>
                      <a:pt x="6192" y="3298"/>
                      <a:pt x="6121" y="3453"/>
                      <a:pt x="6121" y="3655"/>
                    </a:cubicBezTo>
                    <a:cubicBezTo>
                      <a:pt x="6121" y="3846"/>
                      <a:pt x="6192" y="4013"/>
                      <a:pt x="6287" y="4013"/>
                    </a:cubicBezTo>
                    <a:cubicBezTo>
                      <a:pt x="6371" y="4013"/>
                      <a:pt x="6454" y="3846"/>
                      <a:pt x="6454" y="3655"/>
                    </a:cubicBezTo>
                    <a:cubicBezTo>
                      <a:pt x="6454" y="3453"/>
                      <a:pt x="6371" y="3298"/>
                      <a:pt x="6287" y="3298"/>
                    </a:cubicBezTo>
                    <a:close/>
                    <a:moveTo>
                      <a:pt x="6264" y="2893"/>
                    </a:moveTo>
                    <a:cubicBezTo>
                      <a:pt x="6454" y="2893"/>
                      <a:pt x="6621" y="3215"/>
                      <a:pt x="6621" y="3584"/>
                    </a:cubicBezTo>
                    <a:cubicBezTo>
                      <a:pt x="6621" y="3965"/>
                      <a:pt x="6454" y="4274"/>
                      <a:pt x="6264" y="4274"/>
                    </a:cubicBezTo>
                    <a:cubicBezTo>
                      <a:pt x="6061" y="4274"/>
                      <a:pt x="5906" y="3965"/>
                      <a:pt x="5906" y="3584"/>
                    </a:cubicBezTo>
                    <a:cubicBezTo>
                      <a:pt x="5906" y="3215"/>
                      <a:pt x="6061" y="2893"/>
                      <a:pt x="6264" y="2893"/>
                    </a:cubicBezTo>
                    <a:close/>
                    <a:moveTo>
                      <a:pt x="6264" y="2798"/>
                    </a:moveTo>
                    <a:cubicBezTo>
                      <a:pt x="6002" y="2798"/>
                      <a:pt x="5799" y="3143"/>
                      <a:pt x="5799" y="3584"/>
                    </a:cubicBezTo>
                    <a:cubicBezTo>
                      <a:pt x="5799" y="4024"/>
                      <a:pt x="6002" y="4382"/>
                      <a:pt x="6264" y="4382"/>
                    </a:cubicBezTo>
                    <a:cubicBezTo>
                      <a:pt x="6514" y="4382"/>
                      <a:pt x="6716" y="4036"/>
                      <a:pt x="6716" y="3584"/>
                    </a:cubicBezTo>
                    <a:cubicBezTo>
                      <a:pt x="6716" y="3143"/>
                      <a:pt x="6514" y="2798"/>
                      <a:pt x="6264" y="2798"/>
                    </a:cubicBezTo>
                    <a:close/>
                    <a:moveTo>
                      <a:pt x="5061" y="0"/>
                    </a:moveTo>
                    <a:lnTo>
                      <a:pt x="5049" y="107"/>
                    </a:lnTo>
                    <a:cubicBezTo>
                      <a:pt x="5109" y="107"/>
                      <a:pt x="10645" y="834"/>
                      <a:pt x="11264" y="5191"/>
                    </a:cubicBezTo>
                    <a:lnTo>
                      <a:pt x="11359" y="5167"/>
                    </a:lnTo>
                    <a:cubicBezTo>
                      <a:pt x="10728" y="750"/>
                      <a:pt x="5121" y="12"/>
                      <a:pt x="5061" y="0"/>
                    </a:cubicBezTo>
                    <a:close/>
                    <a:moveTo>
                      <a:pt x="3015" y="1619"/>
                    </a:moveTo>
                    <a:cubicBezTo>
                      <a:pt x="2984" y="1619"/>
                      <a:pt x="2967" y="1619"/>
                      <a:pt x="2966" y="1619"/>
                    </a:cubicBezTo>
                    <a:lnTo>
                      <a:pt x="2966" y="1715"/>
                    </a:lnTo>
                    <a:cubicBezTo>
                      <a:pt x="2968" y="1715"/>
                      <a:pt x="2981" y="1714"/>
                      <a:pt x="3003" y="1714"/>
                    </a:cubicBezTo>
                    <a:cubicBezTo>
                      <a:pt x="3480" y="1714"/>
                      <a:pt x="8310" y="1823"/>
                      <a:pt x="10038" y="6596"/>
                    </a:cubicBezTo>
                    <a:lnTo>
                      <a:pt x="10133" y="6572"/>
                    </a:lnTo>
                    <a:cubicBezTo>
                      <a:pt x="9181" y="3917"/>
                      <a:pt x="7276" y="2715"/>
                      <a:pt x="5859" y="2167"/>
                    </a:cubicBezTo>
                    <a:cubicBezTo>
                      <a:pt x="4480" y="1647"/>
                      <a:pt x="3271" y="1619"/>
                      <a:pt x="3015" y="1619"/>
                    </a:cubicBezTo>
                    <a:close/>
                    <a:moveTo>
                      <a:pt x="275" y="3395"/>
                    </a:moveTo>
                    <a:cubicBezTo>
                      <a:pt x="117" y="3395"/>
                      <a:pt x="13" y="3413"/>
                      <a:pt x="1" y="3417"/>
                    </a:cubicBezTo>
                    <a:lnTo>
                      <a:pt x="25" y="3512"/>
                    </a:lnTo>
                    <a:cubicBezTo>
                      <a:pt x="25" y="3512"/>
                      <a:pt x="116" y="3497"/>
                      <a:pt x="261" y="3497"/>
                    </a:cubicBezTo>
                    <a:cubicBezTo>
                      <a:pt x="544" y="3497"/>
                      <a:pt x="1032" y="3555"/>
                      <a:pt x="1442" y="3893"/>
                    </a:cubicBezTo>
                    <a:cubicBezTo>
                      <a:pt x="1918" y="4298"/>
                      <a:pt x="2168" y="4989"/>
                      <a:pt x="2168" y="5941"/>
                    </a:cubicBezTo>
                    <a:lnTo>
                      <a:pt x="1215" y="6894"/>
                    </a:lnTo>
                    <a:lnTo>
                      <a:pt x="1287" y="6965"/>
                    </a:lnTo>
                    <a:lnTo>
                      <a:pt x="4394" y="3893"/>
                    </a:lnTo>
                    <a:lnTo>
                      <a:pt x="4323" y="3822"/>
                    </a:lnTo>
                    <a:lnTo>
                      <a:pt x="2275" y="5846"/>
                    </a:lnTo>
                    <a:cubicBezTo>
                      <a:pt x="2251" y="4917"/>
                      <a:pt x="2001" y="4227"/>
                      <a:pt x="1501" y="3822"/>
                    </a:cubicBezTo>
                    <a:cubicBezTo>
                      <a:pt x="1078" y="3462"/>
                      <a:pt x="578" y="3395"/>
                      <a:pt x="275" y="3395"/>
                    </a:cubicBezTo>
                    <a:close/>
                    <a:moveTo>
                      <a:pt x="7728" y="5072"/>
                    </a:moveTo>
                    <a:lnTo>
                      <a:pt x="4371" y="8489"/>
                    </a:lnTo>
                    <a:lnTo>
                      <a:pt x="4442" y="8561"/>
                    </a:lnTo>
                    <a:lnTo>
                      <a:pt x="5442" y="7549"/>
                    </a:lnTo>
                    <a:cubicBezTo>
                      <a:pt x="5680" y="7549"/>
                      <a:pt x="7740" y="7668"/>
                      <a:pt x="7978" y="9882"/>
                    </a:cubicBezTo>
                    <a:lnTo>
                      <a:pt x="8073" y="9870"/>
                    </a:lnTo>
                    <a:cubicBezTo>
                      <a:pt x="7847" y="7787"/>
                      <a:pt x="6014" y="7489"/>
                      <a:pt x="5537" y="7453"/>
                    </a:cubicBezTo>
                    <a:lnTo>
                      <a:pt x="7800" y="5144"/>
                    </a:lnTo>
                    <a:lnTo>
                      <a:pt x="7728" y="507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13"/>
              <p:cNvSpPr/>
              <p:nvPr/>
            </p:nvSpPr>
            <p:spPr>
              <a:xfrm>
                <a:off x="5041700" y="6658100"/>
                <a:ext cx="152700" cy="108375"/>
              </a:xfrm>
              <a:custGeom>
                <a:avLst/>
                <a:gdLst/>
                <a:ahLst/>
                <a:cxnLst/>
                <a:rect l="l" t="t" r="r" b="b"/>
                <a:pathLst>
                  <a:path w="6108" h="4335" extrusionOk="0">
                    <a:moveTo>
                      <a:pt x="369" y="0"/>
                    </a:moveTo>
                    <a:cubicBezTo>
                      <a:pt x="167" y="0"/>
                      <a:pt x="0" y="84"/>
                      <a:pt x="0" y="179"/>
                    </a:cubicBezTo>
                    <a:cubicBezTo>
                      <a:pt x="0" y="274"/>
                      <a:pt x="167" y="346"/>
                      <a:pt x="369" y="346"/>
                    </a:cubicBezTo>
                    <a:cubicBezTo>
                      <a:pt x="572" y="346"/>
                      <a:pt x="738" y="274"/>
                      <a:pt x="738" y="179"/>
                    </a:cubicBezTo>
                    <a:cubicBezTo>
                      <a:pt x="738" y="84"/>
                      <a:pt x="572" y="0"/>
                      <a:pt x="369" y="0"/>
                    </a:cubicBezTo>
                    <a:close/>
                    <a:moveTo>
                      <a:pt x="2417" y="548"/>
                    </a:moveTo>
                    <a:cubicBezTo>
                      <a:pt x="2215" y="548"/>
                      <a:pt x="2048" y="643"/>
                      <a:pt x="2048" y="751"/>
                    </a:cubicBezTo>
                    <a:cubicBezTo>
                      <a:pt x="2048" y="858"/>
                      <a:pt x="2215" y="953"/>
                      <a:pt x="2417" y="953"/>
                    </a:cubicBezTo>
                    <a:cubicBezTo>
                      <a:pt x="2631" y="953"/>
                      <a:pt x="2798" y="858"/>
                      <a:pt x="2798" y="751"/>
                    </a:cubicBezTo>
                    <a:cubicBezTo>
                      <a:pt x="2798" y="643"/>
                      <a:pt x="2619" y="548"/>
                      <a:pt x="2417" y="548"/>
                    </a:cubicBezTo>
                    <a:close/>
                    <a:moveTo>
                      <a:pt x="4655" y="2132"/>
                    </a:moveTo>
                    <a:cubicBezTo>
                      <a:pt x="4465" y="2132"/>
                      <a:pt x="4310" y="2227"/>
                      <a:pt x="4310" y="2358"/>
                    </a:cubicBezTo>
                    <a:cubicBezTo>
                      <a:pt x="4310" y="2477"/>
                      <a:pt x="4465" y="2572"/>
                      <a:pt x="4655" y="2572"/>
                    </a:cubicBezTo>
                    <a:cubicBezTo>
                      <a:pt x="4666" y="2573"/>
                      <a:pt x="4676" y="2573"/>
                      <a:pt x="4686" y="2573"/>
                    </a:cubicBezTo>
                    <a:cubicBezTo>
                      <a:pt x="4873" y="2573"/>
                      <a:pt x="5013" y="2471"/>
                      <a:pt x="5013" y="2358"/>
                    </a:cubicBezTo>
                    <a:cubicBezTo>
                      <a:pt x="5013" y="2227"/>
                      <a:pt x="4858" y="2132"/>
                      <a:pt x="4655" y="2132"/>
                    </a:cubicBezTo>
                    <a:close/>
                    <a:moveTo>
                      <a:pt x="5763" y="3906"/>
                    </a:moveTo>
                    <a:cubicBezTo>
                      <a:pt x="5572" y="3906"/>
                      <a:pt x="5406" y="4001"/>
                      <a:pt x="5406" y="4120"/>
                    </a:cubicBezTo>
                    <a:cubicBezTo>
                      <a:pt x="5406" y="4227"/>
                      <a:pt x="5572" y="4334"/>
                      <a:pt x="5763" y="4334"/>
                    </a:cubicBezTo>
                    <a:cubicBezTo>
                      <a:pt x="5953" y="4334"/>
                      <a:pt x="6108" y="4227"/>
                      <a:pt x="6108" y="4120"/>
                    </a:cubicBezTo>
                    <a:cubicBezTo>
                      <a:pt x="6108" y="4001"/>
                      <a:pt x="5953" y="3906"/>
                      <a:pt x="5763" y="39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13"/>
              <p:cNvSpPr/>
              <p:nvPr/>
            </p:nvSpPr>
            <p:spPr>
              <a:xfrm>
                <a:off x="4935125" y="6752050"/>
                <a:ext cx="29800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415" extrusionOk="0">
                    <a:moveTo>
                      <a:pt x="189" y="0"/>
                    </a:moveTo>
                    <a:cubicBezTo>
                      <a:pt x="167" y="0"/>
                      <a:pt x="148" y="6"/>
                      <a:pt x="132" y="17"/>
                    </a:cubicBezTo>
                    <a:cubicBezTo>
                      <a:pt x="1" y="100"/>
                      <a:pt x="120" y="481"/>
                      <a:pt x="382" y="862"/>
                    </a:cubicBezTo>
                    <a:cubicBezTo>
                      <a:pt x="598" y="1192"/>
                      <a:pt x="859" y="1414"/>
                      <a:pt x="1010" y="1414"/>
                    </a:cubicBezTo>
                    <a:cubicBezTo>
                      <a:pt x="1034" y="1414"/>
                      <a:pt x="1055" y="1409"/>
                      <a:pt x="1072" y="1398"/>
                    </a:cubicBezTo>
                    <a:cubicBezTo>
                      <a:pt x="1191" y="1315"/>
                      <a:pt x="1084" y="934"/>
                      <a:pt x="822" y="553"/>
                    </a:cubicBezTo>
                    <a:cubicBezTo>
                      <a:pt x="596" y="223"/>
                      <a:pt x="333" y="0"/>
                      <a:pt x="1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13"/>
              <p:cNvSpPr/>
              <p:nvPr/>
            </p:nvSpPr>
            <p:spPr>
              <a:xfrm>
                <a:off x="5079800" y="6853250"/>
                <a:ext cx="29775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1415" extrusionOk="0">
                    <a:moveTo>
                      <a:pt x="189" y="0"/>
                    </a:moveTo>
                    <a:cubicBezTo>
                      <a:pt x="167" y="0"/>
                      <a:pt x="147" y="6"/>
                      <a:pt x="131" y="17"/>
                    </a:cubicBezTo>
                    <a:cubicBezTo>
                      <a:pt x="0" y="100"/>
                      <a:pt x="119" y="481"/>
                      <a:pt x="381" y="862"/>
                    </a:cubicBezTo>
                    <a:cubicBezTo>
                      <a:pt x="597" y="1192"/>
                      <a:pt x="858" y="1415"/>
                      <a:pt x="1010" y="1415"/>
                    </a:cubicBezTo>
                    <a:cubicBezTo>
                      <a:pt x="1033" y="1415"/>
                      <a:pt x="1054" y="1409"/>
                      <a:pt x="1072" y="1398"/>
                    </a:cubicBezTo>
                    <a:cubicBezTo>
                      <a:pt x="1191" y="1315"/>
                      <a:pt x="1084" y="934"/>
                      <a:pt x="822" y="553"/>
                    </a:cubicBezTo>
                    <a:cubicBezTo>
                      <a:pt x="595" y="223"/>
                      <a:pt x="333" y="0"/>
                      <a:pt x="1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oogle Shape;193;p14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194" name="Google Shape;194;p14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5" name="Google Shape;195;p14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4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" name="Google Shape;197;p14"/>
          <p:cNvSpPr txBox="1">
            <a:spLocks noGrp="1"/>
          </p:cNvSpPr>
          <p:nvPr>
            <p:ph type="title"/>
          </p:nvPr>
        </p:nvSpPr>
        <p:spPr>
          <a:xfrm>
            <a:off x="1095375" y="3586590"/>
            <a:ext cx="69534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98" name="Google Shape;198;p14"/>
          <p:cNvSpPr txBox="1">
            <a:spLocks noGrp="1"/>
          </p:cNvSpPr>
          <p:nvPr>
            <p:ph type="subTitle" idx="1"/>
          </p:nvPr>
        </p:nvSpPr>
        <p:spPr>
          <a:xfrm>
            <a:off x="1095375" y="1689500"/>
            <a:ext cx="6953400" cy="181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16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224" name="Google Shape;224;p16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16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6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" name="Google Shape;227;p16"/>
          <p:cNvSpPr txBox="1">
            <a:spLocks noGrp="1"/>
          </p:cNvSpPr>
          <p:nvPr>
            <p:ph type="title"/>
          </p:nvPr>
        </p:nvSpPr>
        <p:spPr>
          <a:xfrm>
            <a:off x="1196507" y="1365075"/>
            <a:ext cx="2750700" cy="10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16"/>
          <p:cNvSpPr txBox="1">
            <a:spLocks noGrp="1"/>
          </p:cNvSpPr>
          <p:nvPr>
            <p:ph type="subTitle" idx="1"/>
          </p:nvPr>
        </p:nvSpPr>
        <p:spPr>
          <a:xfrm>
            <a:off x="1196507" y="2548725"/>
            <a:ext cx="2750700" cy="12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29" name="Google Shape;229;p16"/>
          <p:cNvGrpSpPr/>
          <p:nvPr/>
        </p:nvGrpSpPr>
        <p:grpSpPr>
          <a:xfrm>
            <a:off x="318377" y="4183583"/>
            <a:ext cx="789682" cy="723827"/>
            <a:chOff x="318377" y="4183583"/>
            <a:chExt cx="789682" cy="723827"/>
          </a:xfrm>
        </p:grpSpPr>
        <p:sp>
          <p:nvSpPr>
            <p:cNvPr id="230" name="Google Shape;230;p16"/>
            <p:cNvSpPr/>
            <p:nvPr/>
          </p:nvSpPr>
          <p:spPr>
            <a:xfrm>
              <a:off x="457913" y="4803900"/>
              <a:ext cx="2583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6"/>
            <p:cNvSpPr/>
            <p:nvPr/>
          </p:nvSpPr>
          <p:spPr>
            <a:xfrm>
              <a:off x="788438" y="4569325"/>
              <a:ext cx="2583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2" name="Google Shape;232;p16"/>
            <p:cNvGrpSpPr/>
            <p:nvPr/>
          </p:nvGrpSpPr>
          <p:grpSpPr>
            <a:xfrm flipH="1">
              <a:off x="318377" y="4183583"/>
              <a:ext cx="789682" cy="723827"/>
              <a:chOff x="4896425" y="6632275"/>
              <a:chExt cx="319425" cy="279125"/>
            </a:xfrm>
          </p:grpSpPr>
          <p:sp>
            <p:nvSpPr>
              <p:cNvPr id="233" name="Google Shape;233;p16"/>
              <p:cNvSpPr/>
              <p:nvPr/>
            </p:nvSpPr>
            <p:spPr>
              <a:xfrm>
                <a:off x="5083950" y="6632275"/>
                <a:ext cx="46175" cy="31500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1260" extrusionOk="0">
                    <a:moveTo>
                      <a:pt x="461" y="0"/>
                    </a:moveTo>
                    <a:cubicBezTo>
                      <a:pt x="367" y="0"/>
                      <a:pt x="310" y="10"/>
                      <a:pt x="310" y="10"/>
                    </a:cubicBezTo>
                    <a:lnTo>
                      <a:pt x="1" y="617"/>
                    </a:lnTo>
                    <a:lnTo>
                      <a:pt x="1191" y="1260"/>
                    </a:lnTo>
                    <a:lnTo>
                      <a:pt x="1846" y="795"/>
                    </a:lnTo>
                    <a:cubicBezTo>
                      <a:pt x="1380" y="88"/>
                      <a:pt x="746" y="0"/>
                      <a:pt x="4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16"/>
              <p:cNvSpPr/>
              <p:nvPr/>
            </p:nvSpPr>
            <p:spPr>
              <a:xfrm>
                <a:off x="5172075" y="6684900"/>
                <a:ext cx="39600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13" extrusionOk="0">
                    <a:moveTo>
                      <a:pt x="548" y="0"/>
                    </a:moveTo>
                    <a:lnTo>
                      <a:pt x="0" y="405"/>
                    </a:lnTo>
                    <a:lnTo>
                      <a:pt x="786" y="1512"/>
                    </a:lnTo>
                    <a:lnTo>
                      <a:pt x="1584" y="1393"/>
                    </a:lnTo>
                    <a:cubicBezTo>
                      <a:pt x="1441" y="274"/>
                      <a:pt x="548" y="0"/>
                      <a:pt x="5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16"/>
              <p:cNvSpPr/>
              <p:nvPr/>
            </p:nvSpPr>
            <p:spPr>
              <a:xfrm>
                <a:off x="4896425" y="6635175"/>
                <a:ext cx="319425" cy="276225"/>
              </a:xfrm>
              <a:custGeom>
                <a:avLst/>
                <a:gdLst/>
                <a:ahLst/>
                <a:cxnLst/>
                <a:rect l="l" t="t" r="r" b="b"/>
                <a:pathLst>
                  <a:path w="12777" h="11049" extrusionOk="0">
                    <a:moveTo>
                      <a:pt x="6573" y="1"/>
                    </a:moveTo>
                    <a:lnTo>
                      <a:pt x="1" y="4442"/>
                    </a:lnTo>
                    <a:cubicBezTo>
                      <a:pt x="346" y="7088"/>
                      <a:pt x="2248" y="7133"/>
                      <a:pt x="2375" y="7133"/>
                    </a:cubicBezTo>
                    <a:cubicBezTo>
                      <a:pt x="2380" y="7133"/>
                      <a:pt x="2382" y="7133"/>
                      <a:pt x="2382" y="7133"/>
                    </a:cubicBezTo>
                    <a:lnTo>
                      <a:pt x="5490" y="4061"/>
                    </a:lnTo>
                    <a:cubicBezTo>
                      <a:pt x="6311" y="4073"/>
                      <a:pt x="7454" y="4406"/>
                      <a:pt x="8299" y="5930"/>
                    </a:cubicBezTo>
                    <a:lnTo>
                      <a:pt x="5537" y="8728"/>
                    </a:lnTo>
                    <a:cubicBezTo>
                      <a:pt x="6093" y="10805"/>
                      <a:pt x="7534" y="11049"/>
                      <a:pt x="8180" y="11049"/>
                    </a:cubicBezTo>
                    <a:cubicBezTo>
                      <a:pt x="8378" y="11049"/>
                      <a:pt x="8502" y="11026"/>
                      <a:pt x="8502" y="11026"/>
                    </a:cubicBezTo>
                    <a:lnTo>
                      <a:pt x="12776" y="4906"/>
                    </a:lnTo>
                    <a:cubicBezTo>
                      <a:pt x="11836" y="822"/>
                      <a:pt x="6573" y="1"/>
                      <a:pt x="65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16"/>
              <p:cNvSpPr/>
              <p:nvPr/>
            </p:nvSpPr>
            <p:spPr>
              <a:xfrm>
                <a:off x="4902100" y="6738800"/>
                <a:ext cx="69950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58" extrusionOk="0">
                    <a:moveTo>
                      <a:pt x="870" y="0"/>
                    </a:moveTo>
                    <a:cubicBezTo>
                      <a:pt x="704" y="0"/>
                      <a:pt x="552" y="46"/>
                      <a:pt x="429" y="142"/>
                    </a:cubicBezTo>
                    <a:cubicBezTo>
                      <a:pt x="0" y="475"/>
                      <a:pt x="83" y="1309"/>
                      <a:pt x="619" y="1987"/>
                    </a:cubicBezTo>
                    <a:cubicBezTo>
                      <a:pt x="1003" y="2473"/>
                      <a:pt x="1515" y="2758"/>
                      <a:pt x="1932" y="2758"/>
                    </a:cubicBezTo>
                    <a:cubicBezTo>
                      <a:pt x="2097" y="2758"/>
                      <a:pt x="2248" y="2713"/>
                      <a:pt x="2369" y="2618"/>
                    </a:cubicBezTo>
                    <a:cubicBezTo>
                      <a:pt x="2798" y="2273"/>
                      <a:pt x="2703" y="1452"/>
                      <a:pt x="2167" y="773"/>
                    </a:cubicBezTo>
                    <a:cubicBezTo>
                      <a:pt x="1785" y="281"/>
                      <a:pt x="1283" y="0"/>
                      <a:pt x="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16"/>
              <p:cNvSpPr/>
              <p:nvPr/>
            </p:nvSpPr>
            <p:spPr>
              <a:xfrm>
                <a:off x="5038725" y="6840600"/>
                <a:ext cx="77700" cy="65750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2630" extrusionOk="0">
                    <a:moveTo>
                      <a:pt x="967" y="0"/>
                    </a:moveTo>
                    <a:cubicBezTo>
                      <a:pt x="731" y="0"/>
                      <a:pt x="524" y="73"/>
                      <a:pt x="381" y="225"/>
                    </a:cubicBezTo>
                    <a:cubicBezTo>
                      <a:pt x="0" y="630"/>
                      <a:pt x="214" y="1452"/>
                      <a:pt x="869" y="2047"/>
                    </a:cubicBezTo>
                    <a:cubicBezTo>
                      <a:pt x="1271" y="2426"/>
                      <a:pt x="1747" y="2629"/>
                      <a:pt x="2141" y="2629"/>
                    </a:cubicBezTo>
                    <a:cubicBezTo>
                      <a:pt x="2377" y="2629"/>
                      <a:pt x="2584" y="2556"/>
                      <a:pt x="2727" y="2404"/>
                    </a:cubicBezTo>
                    <a:cubicBezTo>
                      <a:pt x="3108" y="1999"/>
                      <a:pt x="2881" y="1178"/>
                      <a:pt x="2238" y="582"/>
                    </a:cubicBezTo>
                    <a:cubicBezTo>
                      <a:pt x="1837" y="203"/>
                      <a:pt x="1361" y="0"/>
                      <a:pt x="9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16"/>
              <p:cNvSpPr/>
              <p:nvPr/>
            </p:nvSpPr>
            <p:spPr>
              <a:xfrm>
                <a:off x="4924700" y="6640250"/>
                <a:ext cx="284000" cy="247075"/>
              </a:xfrm>
              <a:custGeom>
                <a:avLst/>
                <a:gdLst/>
                <a:ahLst/>
                <a:cxnLst/>
                <a:rect l="l" t="t" r="r" b="b"/>
                <a:pathLst>
                  <a:path w="11360" h="9883" extrusionOk="0">
                    <a:moveTo>
                      <a:pt x="6287" y="3298"/>
                    </a:moveTo>
                    <a:cubicBezTo>
                      <a:pt x="6192" y="3298"/>
                      <a:pt x="6121" y="3453"/>
                      <a:pt x="6121" y="3655"/>
                    </a:cubicBezTo>
                    <a:cubicBezTo>
                      <a:pt x="6121" y="3846"/>
                      <a:pt x="6192" y="4013"/>
                      <a:pt x="6287" y="4013"/>
                    </a:cubicBezTo>
                    <a:cubicBezTo>
                      <a:pt x="6371" y="4013"/>
                      <a:pt x="6454" y="3846"/>
                      <a:pt x="6454" y="3655"/>
                    </a:cubicBezTo>
                    <a:cubicBezTo>
                      <a:pt x="6454" y="3453"/>
                      <a:pt x="6371" y="3298"/>
                      <a:pt x="6287" y="3298"/>
                    </a:cubicBezTo>
                    <a:close/>
                    <a:moveTo>
                      <a:pt x="6264" y="2893"/>
                    </a:moveTo>
                    <a:cubicBezTo>
                      <a:pt x="6454" y="2893"/>
                      <a:pt x="6621" y="3215"/>
                      <a:pt x="6621" y="3584"/>
                    </a:cubicBezTo>
                    <a:cubicBezTo>
                      <a:pt x="6621" y="3965"/>
                      <a:pt x="6454" y="4274"/>
                      <a:pt x="6264" y="4274"/>
                    </a:cubicBezTo>
                    <a:cubicBezTo>
                      <a:pt x="6061" y="4274"/>
                      <a:pt x="5906" y="3965"/>
                      <a:pt x="5906" y="3584"/>
                    </a:cubicBezTo>
                    <a:cubicBezTo>
                      <a:pt x="5906" y="3215"/>
                      <a:pt x="6061" y="2893"/>
                      <a:pt x="6264" y="2893"/>
                    </a:cubicBezTo>
                    <a:close/>
                    <a:moveTo>
                      <a:pt x="6264" y="2798"/>
                    </a:moveTo>
                    <a:cubicBezTo>
                      <a:pt x="6002" y="2798"/>
                      <a:pt x="5799" y="3143"/>
                      <a:pt x="5799" y="3584"/>
                    </a:cubicBezTo>
                    <a:cubicBezTo>
                      <a:pt x="5799" y="4024"/>
                      <a:pt x="6002" y="4382"/>
                      <a:pt x="6264" y="4382"/>
                    </a:cubicBezTo>
                    <a:cubicBezTo>
                      <a:pt x="6514" y="4382"/>
                      <a:pt x="6716" y="4036"/>
                      <a:pt x="6716" y="3584"/>
                    </a:cubicBezTo>
                    <a:cubicBezTo>
                      <a:pt x="6716" y="3143"/>
                      <a:pt x="6514" y="2798"/>
                      <a:pt x="6264" y="2798"/>
                    </a:cubicBezTo>
                    <a:close/>
                    <a:moveTo>
                      <a:pt x="5061" y="0"/>
                    </a:moveTo>
                    <a:lnTo>
                      <a:pt x="5049" y="107"/>
                    </a:lnTo>
                    <a:cubicBezTo>
                      <a:pt x="5109" y="107"/>
                      <a:pt x="10645" y="834"/>
                      <a:pt x="11264" y="5191"/>
                    </a:cubicBezTo>
                    <a:lnTo>
                      <a:pt x="11359" y="5167"/>
                    </a:lnTo>
                    <a:cubicBezTo>
                      <a:pt x="10728" y="750"/>
                      <a:pt x="5121" y="12"/>
                      <a:pt x="5061" y="0"/>
                    </a:cubicBezTo>
                    <a:close/>
                    <a:moveTo>
                      <a:pt x="3015" y="1619"/>
                    </a:moveTo>
                    <a:cubicBezTo>
                      <a:pt x="2984" y="1619"/>
                      <a:pt x="2967" y="1619"/>
                      <a:pt x="2966" y="1619"/>
                    </a:cubicBezTo>
                    <a:lnTo>
                      <a:pt x="2966" y="1715"/>
                    </a:lnTo>
                    <a:cubicBezTo>
                      <a:pt x="2968" y="1715"/>
                      <a:pt x="2981" y="1714"/>
                      <a:pt x="3003" y="1714"/>
                    </a:cubicBezTo>
                    <a:cubicBezTo>
                      <a:pt x="3480" y="1714"/>
                      <a:pt x="8310" y="1823"/>
                      <a:pt x="10038" y="6596"/>
                    </a:cubicBezTo>
                    <a:lnTo>
                      <a:pt x="10133" y="6572"/>
                    </a:lnTo>
                    <a:cubicBezTo>
                      <a:pt x="9181" y="3917"/>
                      <a:pt x="7276" y="2715"/>
                      <a:pt x="5859" y="2167"/>
                    </a:cubicBezTo>
                    <a:cubicBezTo>
                      <a:pt x="4480" y="1647"/>
                      <a:pt x="3271" y="1619"/>
                      <a:pt x="3015" y="1619"/>
                    </a:cubicBezTo>
                    <a:close/>
                    <a:moveTo>
                      <a:pt x="275" y="3395"/>
                    </a:moveTo>
                    <a:cubicBezTo>
                      <a:pt x="117" y="3395"/>
                      <a:pt x="13" y="3413"/>
                      <a:pt x="1" y="3417"/>
                    </a:cubicBezTo>
                    <a:lnTo>
                      <a:pt x="25" y="3512"/>
                    </a:lnTo>
                    <a:cubicBezTo>
                      <a:pt x="25" y="3512"/>
                      <a:pt x="116" y="3497"/>
                      <a:pt x="261" y="3497"/>
                    </a:cubicBezTo>
                    <a:cubicBezTo>
                      <a:pt x="544" y="3497"/>
                      <a:pt x="1032" y="3555"/>
                      <a:pt x="1442" y="3893"/>
                    </a:cubicBezTo>
                    <a:cubicBezTo>
                      <a:pt x="1918" y="4298"/>
                      <a:pt x="2168" y="4989"/>
                      <a:pt x="2168" y="5941"/>
                    </a:cubicBezTo>
                    <a:lnTo>
                      <a:pt x="1215" y="6894"/>
                    </a:lnTo>
                    <a:lnTo>
                      <a:pt x="1287" y="6965"/>
                    </a:lnTo>
                    <a:lnTo>
                      <a:pt x="4394" y="3893"/>
                    </a:lnTo>
                    <a:lnTo>
                      <a:pt x="4323" y="3822"/>
                    </a:lnTo>
                    <a:lnTo>
                      <a:pt x="2275" y="5846"/>
                    </a:lnTo>
                    <a:cubicBezTo>
                      <a:pt x="2251" y="4917"/>
                      <a:pt x="2001" y="4227"/>
                      <a:pt x="1501" y="3822"/>
                    </a:cubicBezTo>
                    <a:cubicBezTo>
                      <a:pt x="1078" y="3462"/>
                      <a:pt x="578" y="3395"/>
                      <a:pt x="275" y="3395"/>
                    </a:cubicBezTo>
                    <a:close/>
                    <a:moveTo>
                      <a:pt x="7728" y="5072"/>
                    </a:moveTo>
                    <a:lnTo>
                      <a:pt x="4371" y="8489"/>
                    </a:lnTo>
                    <a:lnTo>
                      <a:pt x="4442" y="8561"/>
                    </a:lnTo>
                    <a:lnTo>
                      <a:pt x="5442" y="7549"/>
                    </a:lnTo>
                    <a:cubicBezTo>
                      <a:pt x="5680" y="7549"/>
                      <a:pt x="7740" y="7668"/>
                      <a:pt x="7978" y="9882"/>
                    </a:cubicBezTo>
                    <a:lnTo>
                      <a:pt x="8073" y="9870"/>
                    </a:lnTo>
                    <a:cubicBezTo>
                      <a:pt x="7847" y="7787"/>
                      <a:pt x="6014" y="7489"/>
                      <a:pt x="5537" y="7453"/>
                    </a:cubicBezTo>
                    <a:lnTo>
                      <a:pt x="7800" y="5144"/>
                    </a:lnTo>
                    <a:lnTo>
                      <a:pt x="7728" y="507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16"/>
              <p:cNvSpPr/>
              <p:nvPr/>
            </p:nvSpPr>
            <p:spPr>
              <a:xfrm>
                <a:off x="5041700" y="6658100"/>
                <a:ext cx="152700" cy="108375"/>
              </a:xfrm>
              <a:custGeom>
                <a:avLst/>
                <a:gdLst/>
                <a:ahLst/>
                <a:cxnLst/>
                <a:rect l="l" t="t" r="r" b="b"/>
                <a:pathLst>
                  <a:path w="6108" h="4335" extrusionOk="0">
                    <a:moveTo>
                      <a:pt x="369" y="0"/>
                    </a:moveTo>
                    <a:cubicBezTo>
                      <a:pt x="167" y="0"/>
                      <a:pt x="0" y="84"/>
                      <a:pt x="0" y="179"/>
                    </a:cubicBezTo>
                    <a:cubicBezTo>
                      <a:pt x="0" y="274"/>
                      <a:pt x="167" y="346"/>
                      <a:pt x="369" y="346"/>
                    </a:cubicBezTo>
                    <a:cubicBezTo>
                      <a:pt x="572" y="346"/>
                      <a:pt x="738" y="274"/>
                      <a:pt x="738" y="179"/>
                    </a:cubicBezTo>
                    <a:cubicBezTo>
                      <a:pt x="738" y="84"/>
                      <a:pt x="572" y="0"/>
                      <a:pt x="369" y="0"/>
                    </a:cubicBezTo>
                    <a:close/>
                    <a:moveTo>
                      <a:pt x="2417" y="548"/>
                    </a:moveTo>
                    <a:cubicBezTo>
                      <a:pt x="2215" y="548"/>
                      <a:pt x="2048" y="643"/>
                      <a:pt x="2048" y="751"/>
                    </a:cubicBezTo>
                    <a:cubicBezTo>
                      <a:pt x="2048" y="858"/>
                      <a:pt x="2215" y="953"/>
                      <a:pt x="2417" y="953"/>
                    </a:cubicBezTo>
                    <a:cubicBezTo>
                      <a:pt x="2631" y="953"/>
                      <a:pt x="2798" y="858"/>
                      <a:pt x="2798" y="751"/>
                    </a:cubicBezTo>
                    <a:cubicBezTo>
                      <a:pt x="2798" y="643"/>
                      <a:pt x="2619" y="548"/>
                      <a:pt x="2417" y="548"/>
                    </a:cubicBezTo>
                    <a:close/>
                    <a:moveTo>
                      <a:pt x="4655" y="2132"/>
                    </a:moveTo>
                    <a:cubicBezTo>
                      <a:pt x="4465" y="2132"/>
                      <a:pt x="4310" y="2227"/>
                      <a:pt x="4310" y="2358"/>
                    </a:cubicBezTo>
                    <a:cubicBezTo>
                      <a:pt x="4310" y="2477"/>
                      <a:pt x="4465" y="2572"/>
                      <a:pt x="4655" y="2572"/>
                    </a:cubicBezTo>
                    <a:cubicBezTo>
                      <a:pt x="4666" y="2573"/>
                      <a:pt x="4676" y="2573"/>
                      <a:pt x="4686" y="2573"/>
                    </a:cubicBezTo>
                    <a:cubicBezTo>
                      <a:pt x="4873" y="2573"/>
                      <a:pt x="5013" y="2471"/>
                      <a:pt x="5013" y="2358"/>
                    </a:cubicBezTo>
                    <a:cubicBezTo>
                      <a:pt x="5013" y="2227"/>
                      <a:pt x="4858" y="2132"/>
                      <a:pt x="4655" y="2132"/>
                    </a:cubicBezTo>
                    <a:close/>
                    <a:moveTo>
                      <a:pt x="5763" y="3906"/>
                    </a:moveTo>
                    <a:cubicBezTo>
                      <a:pt x="5572" y="3906"/>
                      <a:pt x="5406" y="4001"/>
                      <a:pt x="5406" y="4120"/>
                    </a:cubicBezTo>
                    <a:cubicBezTo>
                      <a:pt x="5406" y="4227"/>
                      <a:pt x="5572" y="4334"/>
                      <a:pt x="5763" y="4334"/>
                    </a:cubicBezTo>
                    <a:cubicBezTo>
                      <a:pt x="5953" y="4334"/>
                      <a:pt x="6108" y="4227"/>
                      <a:pt x="6108" y="4120"/>
                    </a:cubicBezTo>
                    <a:cubicBezTo>
                      <a:pt x="6108" y="4001"/>
                      <a:pt x="5953" y="3906"/>
                      <a:pt x="5763" y="39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16"/>
              <p:cNvSpPr/>
              <p:nvPr/>
            </p:nvSpPr>
            <p:spPr>
              <a:xfrm>
                <a:off x="4935125" y="6752050"/>
                <a:ext cx="29800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415" extrusionOk="0">
                    <a:moveTo>
                      <a:pt x="189" y="0"/>
                    </a:moveTo>
                    <a:cubicBezTo>
                      <a:pt x="167" y="0"/>
                      <a:pt x="148" y="6"/>
                      <a:pt x="132" y="17"/>
                    </a:cubicBezTo>
                    <a:cubicBezTo>
                      <a:pt x="1" y="100"/>
                      <a:pt x="120" y="481"/>
                      <a:pt x="382" y="862"/>
                    </a:cubicBezTo>
                    <a:cubicBezTo>
                      <a:pt x="598" y="1192"/>
                      <a:pt x="859" y="1414"/>
                      <a:pt x="1010" y="1414"/>
                    </a:cubicBezTo>
                    <a:cubicBezTo>
                      <a:pt x="1034" y="1414"/>
                      <a:pt x="1055" y="1409"/>
                      <a:pt x="1072" y="1398"/>
                    </a:cubicBezTo>
                    <a:cubicBezTo>
                      <a:pt x="1191" y="1315"/>
                      <a:pt x="1084" y="934"/>
                      <a:pt x="822" y="553"/>
                    </a:cubicBezTo>
                    <a:cubicBezTo>
                      <a:pt x="596" y="223"/>
                      <a:pt x="333" y="0"/>
                      <a:pt x="1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16"/>
              <p:cNvSpPr/>
              <p:nvPr/>
            </p:nvSpPr>
            <p:spPr>
              <a:xfrm>
                <a:off x="5079800" y="6853250"/>
                <a:ext cx="29775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1415" extrusionOk="0">
                    <a:moveTo>
                      <a:pt x="189" y="0"/>
                    </a:moveTo>
                    <a:cubicBezTo>
                      <a:pt x="167" y="0"/>
                      <a:pt x="147" y="6"/>
                      <a:pt x="131" y="17"/>
                    </a:cubicBezTo>
                    <a:cubicBezTo>
                      <a:pt x="0" y="100"/>
                      <a:pt x="119" y="481"/>
                      <a:pt x="381" y="862"/>
                    </a:cubicBezTo>
                    <a:cubicBezTo>
                      <a:pt x="597" y="1192"/>
                      <a:pt x="858" y="1415"/>
                      <a:pt x="1010" y="1415"/>
                    </a:cubicBezTo>
                    <a:cubicBezTo>
                      <a:pt x="1033" y="1415"/>
                      <a:pt x="1054" y="1409"/>
                      <a:pt x="1072" y="1398"/>
                    </a:cubicBezTo>
                    <a:cubicBezTo>
                      <a:pt x="1191" y="1315"/>
                      <a:pt x="1084" y="934"/>
                      <a:pt x="822" y="553"/>
                    </a:cubicBezTo>
                    <a:cubicBezTo>
                      <a:pt x="595" y="223"/>
                      <a:pt x="333" y="0"/>
                      <a:pt x="1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nsita"/>
              <a:buNone/>
              <a:defRPr sz="35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nsita"/>
              <a:buNone/>
              <a:defRPr sz="35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nsita"/>
              <a:buNone/>
              <a:defRPr sz="35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nsita"/>
              <a:buNone/>
              <a:defRPr sz="35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nsita"/>
              <a:buNone/>
              <a:defRPr sz="35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nsita"/>
              <a:buNone/>
              <a:defRPr sz="35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nsita"/>
              <a:buNone/>
              <a:defRPr sz="35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nsita"/>
              <a:buNone/>
              <a:defRPr sz="35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nsita"/>
              <a:buNone/>
              <a:defRPr sz="35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8" r:id="rId6"/>
    <p:sldLayoutId id="2147483659" r:id="rId7"/>
    <p:sldLayoutId id="2147483660" r:id="rId8"/>
    <p:sldLayoutId id="2147483662" r:id="rId9"/>
    <p:sldLayoutId id="2147483663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4" r:id="rId16"/>
    <p:sldLayoutId id="2147483678" r:id="rId17"/>
    <p:sldLayoutId id="2147483679" r:id="rId18"/>
    <p:sldLayoutId id="2147483680" r:id="rId19"/>
    <p:sldLayoutId id="2147483688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hyperlink" Target="https://imzo.gov.ua/2023/08/15/lyst-mon-vid-14-08-2023-1-12038-23-pro-pereliky-navchal-noi-literatury-ta-navchal-nykh-prohram-rekomendovanykh-ministerstvom-osvity-i-nauky-ukrainy-dlia-vykorystannia-v-osvitn-omu-protsesi-zakladiv-os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jasu2023.com/innovation-category-list.php" TargetMode="Externa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Relationship Id="rId5" Type="http://schemas.microsoft.com/office/2007/relationships/hdphoto" Target="../media/hdphoto4.wdp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jKvtrXIkVRA&amp;ab_channel=%D0%9D%D0%B0%D0%A3%D1%80%D0%BE%D0%BA" TargetMode="External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2.png"/><Relationship Id="rId5" Type="http://schemas.microsoft.com/office/2007/relationships/hdphoto" Target="../media/hdphoto9.wdp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svitlanakmytyuk@gmail.com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_wiwEK4ooa--voO6kJCB7Q3xzh45mpfj/edit?usp=share_link&amp;ouid=115869744977459228285&amp;rtpof=true&amp;sd=tru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cs.google.com/document/d/14DV20r9ZXPiMtg6gIXelCqPEKzacvv6g/edit?usp=sharing&amp;ouid=115869744977459228285&amp;rtpof=true&amp;sd=true" TargetMode="External"/><Relationship Id="rId5" Type="http://schemas.openxmlformats.org/officeDocument/2006/relationships/hyperlink" Target="https://docs.google.com/document/d/1lZtTllghErfsdWRx1RVr05xC1vh7zZT8/edit?usp=sharing&amp;ouid=115869744977459228285&amp;rtpof=true&amp;sd=true" TargetMode="External"/><Relationship Id="rId4" Type="http://schemas.openxmlformats.org/officeDocument/2006/relationships/hyperlink" Target="https://docs.google.com/document/d/1bWULSFV-kYuBcRz5xc4_0G5rn7LydUVi/edit?usp=share_link&amp;ouid=115869744977459228285&amp;rtpof=true&amp;sd=tru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znayshov.com/News/Details/metodychni_rekomendatsii_mon_ukrainy_dlia_pilotnykh_zakladiv_zahalnoi_serednoi_osvity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hyperlink" Target="https://imzo.gov.ua/model-ni-navchal-ni-prohramy/pryrodnycha-osvitnia-haluz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41"/>
          <p:cNvSpPr txBox="1">
            <a:spLocks noGrp="1"/>
          </p:cNvSpPr>
          <p:nvPr>
            <p:ph type="subTitle" idx="1"/>
          </p:nvPr>
        </p:nvSpPr>
        <p:spPr>
          <a:xfrm>
            <a:off x="1691664" y="4112996"/>
            <a:ext cx="5772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Консультант КУ «ЦПРПП»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Світлана КМИТЮК</a:t>
            </a:r>
            <a:endParaRPr dirty="0"/>
          </a:p>
        </p:txBody>
      </p:sp>
      <p:sp>
        <p:nvSpPr>
          <p:cNvPr id="758" name="Google Shape;758;p41"/>
          <p:cNvSpPr txBox="1">
            <a:spLocks noGrp="1"/>
          </p:cNvSpPr>
          <p:nvPr>
            <p:ph type="ctrTitle"/>
          </p:nvPr>
        </p:nvSpPr>
        <p:spPr>
          <a:xfrm>
            <a:off x="1686000" y="1070225"/>
            <a:ext cx="5772000" cy="23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uk-UA" sz="3600" dirty="0">
                <a:ln w="0"/>
                <a:solidFill>
                  <a:schemeClr val="tx1"/>
                </a:solidFill>
              </a:rPr>
              <a:t>Особливості викладання «Природничої» освітньої галузі </a:t>
            </a:r>
            <a:br>
              <a:rPr lang="uk-UA" sz="3600" dirty="0">
                <a:ln w="0"/>
                <a:solidFill>
                  <a:schemeClr val="tx1"/>
                </a:solidFill>
              </a:rPr>
            </a:br>
            <a:r>
              <a:rPr lang="uk-UA" sz="3600" dirty="0">
                <a:ln w="0"/>
                <a:solidFill>
                  <a:schemeClr val="tx1"/>
                </a:solidFill>
              </a:rPr>
              <a:t>в контексті НУШ</a:t>
            </a:r>
            <a:endParaRPr sz="3600" b="1" dirty="0">
              <a:solidFill>
                <a:schemeClr val="tx1"/>
              </a:solidFill>
            </a:endParaRPr>
          </a:p>
        </p:txBody>
      </p:sp>
      <p:grpSp>
        <p:nvGrpSpPr>
          <p:cNvPr id="759" name="Google Shape;759;p41"/>
          <p:cNvGrpSpPr/>
          <p:nvPr/>
        </p:nvGrpSpPr>
        <p:grpSpPr>
          <a:xfrm flipH="1">
            <a:off x="608692" y="459265"/>
            <a:ext cx="1003283" cy="1158056"/>
            <a:chOff x="6836250" y="6659075"/>
            <a:chExt cx="279225" cy="322300"/>
          </a:xfrm>
        </p:grpSpPr>
        <p:sp>
          <p:nvSpPr>
            <p:cNvPr id="760" name="Google Shape;760;p41"/>
            <p:cNvSpPr/>
            <p:nvPr/>
          </p:nvSpPr>
          <p:spPr>
            <a:xfrm>
              <a:off x="6911275" y="6937900"/>
              <a:ext cx="61025" cy="43475"/>
            </a:xfrm>
            <a:custGeom>
              <a:avLst/>
              <a:gdLst/>
              <a:ahLst/>
              <a:cxnLst/>
              <a:rect l="l" t="t" r="r" b="b"/>
              <a:pathLst>
                <a:path w="2441" h="1739" extrusionOk="0">
                  <a:moveTo>
                    <a:pt x="107" y="0"/>
                  </a:moveTo>
                  <a:lnTo>
                    <a:pt x="0" y="1441"/>
                  </a:lnTo>
                  <a:lnTo>
                    <a:pt x="2179" y="1739"/>
                  </a:lnTo>
                  <a:lnTo>
                    <a:pt x="2441" y="274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1"/>
            <p:cNvSpPr/>
            <p:nvPr/>
          </p:nvSpPr>
          <p:spPr>
            <a:xfrm>
              <a:off x="6836250" y="6659075"/>
              <a:ext cx="279225" cy="244325"/>
            </a:xfrm>
            <a:custGeom>
              <a:avLst/>
              <a:gdLst/>
              <a:ahLst/>
              <a:cxnLst/>
              <a:rect l="l" t="t" r="r" b="b"/>
              <a:pathLst>
                <a:path w="11169" h="9773" extrusionOk="0">
                  <a:moveTo>
                    <a:pt x="5126" y="1"/>
                  </a:moveTo>
                  <a:cubicBezTo>
                    <a:pt x="2777" y="1"/>
                    <a:pt x="616" y="834"/>
                    <a:pt x="346" y="3295"/>
                  </a:cubicBezTo>
                  <a:cubicBezTo>
                    <a:pt x="1" y="6438"/>
                    <a:pt x="2894" y="8772"/>
                    <a:pt x="2894" y="8772"/>
                  </a:cubicBezTo>
                  <a:lnTo>
                    <a:pt x="2894" y="9427"/>
                  </a:lnTo>
                  <a:lnTo>
                    <a:pt x="6025" y="9772"/>
                  </a:lnTo>
                  <a:lnTo>
                    <a:pt x="6180" y="9082"/>
                  </a:lnTo>
                  <a:cubicBezTo>
                    <a:pt x="6180" y="9082"/>
                    <a:pt x="9895" y="7284"/>
                    <a:pt x="10538" y="5403"/>
                  </a:cubicBezTo>
                  <a:cubicBezTo>
                    <a:pt x="11169" y="3521"/>
                    <a:pt x="10050" y="688"/>
                    <a:pt x="7085" y="176"/>
                  </a:cubicBezTo>
                  <a:cubicBezTo>
                    <a:pt x="6442" y="65"/>
                    <a:pt x="5777" y="1"/>
                    <a:pt x="5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1"/>
            <p:cNvSpPr/>
            <p:nvPr/>
          </p:nvSpPr>
          <p:spPr>
            <a:xfrm>
              <a:off x="6867800" y="6662575"/>
              <a:ext cx="204225" cy="240225"/>
            </a:xfrm>
            <a:custGeom>
              <a:avLst/>
              <a:gdLst/>
              <a:ahLst/>
              <a:cxnLst/>
              <a:rect l="l" t="t" r="r" b="b"/>
              <a:pathLst>
                <a:path w="8169" h="9609" extrusionOk="0">
                  <a:moveTo>
                    <a:pt x="3347" y="607"/>
                  </a:moveTo>
                  <a:cubicBezTo>
                    <a:pt x="3561" y="774"/>
                    <a:pt x="3823" y="964"/>
                    <a:pt x="4156" y="1107"/>
                  </a:cubicBezTo>
                  <a:cubicBezTo>
                    <a:pt x="739" y="3893"/>
                    <a:pt x="2549" y="8049"/>
                    <a:pt x="2858" y="8704"/>
                  </a:cubicBezTo>
                  <a:lnTo>
                    <a:pt x="2239" y="8644"/>
                  </a:lnTo>
                  <a:cubicBezTo>
                    <a:pt x="2061" y="8394"/>
                    <a:pt x="72" y="5525"/>
                    <a:pt x="751" y="3143"/>
                  </a:cubicBezTo>
                  <a:cubicBezTo>
                    <a:pt x="1084" y="2024"/>
                    <a:pt x="1954" y="1167"/>
                    <a:pt x="3347" y="607"/>
                  </a:cubicBezTo>
                  <a:close/>
                  <a:moveTo>
                    <a:pt x="4263" y="1155"/>
                  </a:moveTo>
                  <a:cubicBezTo>
                    <a:pt x="4561" y="1262"/>
                    <a:pt x="4894" y="1334"/>
                    <a:pt x="5275" y="1334"/>
                  </a:cubicBezTo>
                  <a:cubicBezTo>
                    <a:pt x="5418" y="1334"/>
                    <a:pt x="5573" y="1322"/>
                    <a:pt x="5740" y="1298"/>
                  </a:cubicBezTo>
                  <a:lnTo>
                    <a:pt x="5740" y="1298"/>
                  </a:lnTo>
                  <a:lnTo>
                    <a:pt x="5716" y="1310"/>
                  </a:lnTo>
                  <a:cubicBezTo>
                    <a:pt x="7204" y="4858"/>
                    <a:pt x="3918" y="8489"/>
                    <a:pt x="3656" y="8775"/>
                  </a:cubicBezTo>
                  <a:lnTo>
                    <a:pt x="2989" y="8715"/>
                  </a:lnTo>
                  <a:cubicBezTo>
                    <a:pt x="2799" y="8346"/>
                    <a:pt x="715" y="4001"/>
                    <a:pt x="4263" y="1155"/>
                  </a:cubicBezTo>
                  <a:close/>
                  <a:moveTo>
                    <a:pt x="6942" y="881"/>
                  </a:moveTo>
                  <a:cubicBezTo>
                    <a:pt x="7764" y="1988"/>
                    <a:pt x="8061" y="3131"/>
                    <a:pt x="7835" y="4298"/>
                  </a:cubicBezTo>
                  <a:cubicBezTo>
                    <a:pt x="7347" y="6846"/>
                    <a:pt x="4466" y="8692"/>
                    <a:pt x="4240" y="8834"/>
                  </a:cubicBezTo>
                  <a:lnTo>
                    <a:pt x="3787" y="8787"/>
                  </a:lnTo>
                  <a:cubicBezTo>
                    <a:pt x="4287" y="8227"/>
                    <a:pt x="7252" y="4727"/>
                    <a:pt x="5823" y="1286"/>
                  </a:cubicBezTo>
                  <a:cubicBezTo>
                    <a:pt x="6168" y="1215"/>
                    <a:pt x="6537" y="1095"/>
                    <a:pt x="6942" y="881"/>
                  </a:cubicBezTo>
                  <a:close/>
                  <a:moveTo>
                    <a:pt x="2918" y="0"/>
                  </a:moveTo>
                  <a:lnTo>
                    <a:pt x="2835" y="60"/>
                  </a:lnTo>
                  <a:cubicBezTo>
                    <a:pt x="2835" y="60"/>
                    <a:pt x="2977" y="274"/>
                    <a:pt x="3251" y="524"/>
                  </a:cubicBezTo>
                  <a:cubicBezTo>
                    <a:pt x="1858" y="1095"/>
                    <a:pt x="977" y="1977"/>
                    <a:pt x="656" y="3120"/>
                  </a:cubicBezTo>
                  <a:cubicBezTo>
                    <a:pt x="1" y="5394"/>
                    <a:pt x="1739" y="8096"/>
                    <a:pt x="2108" y="8620"/>
                  </a:cubicBezTo>
                  <a:lnTo>
                    <a:pt x="1501" y="8561"/>
                  </a:lnTo>
                  <a:lnTo>
                    <a:pt x="1489" y="8668"/>
                  </a:lnTo>
                  <a:lnTo>
                    <a:pt x="1918" y="8715"/>
                  </a:lnTo>
                  <a:lnTo>
                    <a:pt x="1894" y="9323"/>
                  </a:lnTo>
                  <a:lnTo>
                    <a:pt x="2001" y="9323"/>
                  </a:lnTo>
                  <a:lnTo>
                    <a:pt x="2025" y="8727"/>
                  </a:lnTo>
                  <a:lnTo>
                    <a:pt x="2549" y="8775"/>
                  </a:lnTo>
                  <a:lnTo>
                    <a:pt x="2489" y="9382"/>
                  </a:lnTo>
                  <a:lnTo>
                    <a:pt x="2596" y="9394"/>
                  </a:lnTo>
                  <a:lnTo>
                    <a:pt x="2656" y="8787"/>
                  </a:lnTo>
                  <a:lnTo>
                    <a:pt x="3287" y="8846"/>
                  </a:lnTo>
                  <a:lnTo>
                    <a:pt x="3228" y="9466"/>
                  </a:lnTo>
                  <a:lnTo>
                    <a:pt x="3335" y="9477"/>
                  </a:lnTo>
                  <a:lnTo>
                    <a:pt x="3394" y="8858"/>
                  </a:lnTo>
                  <a:lnTo>
                    <a:pt x="3942" y="8906"/>
                  </a:lnTo>
                  <a:lnTo>
                    <a:pt x="3870" y="9537"/>
                  </a:lnTo>
                  <a:lnTo>
                    <a:pt x="3978" y="9549"/>
                  </a:lnTo>
                  <a:lnTo>
                    <a:pt x="4049" y="8918"/>
                  </a:lnTo>
                  <a:lnTo>
                    <a:pt x="4513" y="8965"/>
                  </a:lnTo>
                  <a:lnTo>
                    <a:pt x="4382" y="9585"/>
                  </a:lnTo>
                  <a:lnTo>
                    <a:pt x="4478" y="9608"/>
                  </a:lnTo>
                  <a:lnTo>
                    <a:pt x="4621" y="8977"/>
                  </a:lnTo>
                  <a:lnTo>
                    <a:pt x="5061" y="9013"/>
                  </a:lnTo>
                  <a:lnTo>
                    <a:pt x="5073" y="8906"/>
                  </a:lnTo>
                  <a:lnTo>
                    <a:pt x="4406" y="8846"/>
                  </a:lnTo>
                  <a:cubicBezTo>
                    <a:pt x="5013" y="8453"/>
                    <a:pt x="7490" y="6691"/>
                    <a:pt x="7942" y="4322"/>
                  </a:cubicBezTo>
                  <a:cubicBezTo>
                    <a:pt x="8169" y="3131"/>
                    <a:pt x="7859" y="1953"/>
                    <a:pt x="7026" y="834"/>
                  </a:cubicBezTo>
                  <a:cubicBezTo>
                    <a:pt x="7109" y="786"/>
                    <a:pt x="7192" y="738"/>
                    <a:pt x="7276" y="679"/>
                  </a:cubicBezTo>
                  <a:lnTo>
                    <a:pt x="7216" y="595"/>
                  </a:lnTo>
                  <a:cubicBezTo>
                    <a:pt x="6467" y="1067"/>
                    <a:pt x="5808" y="1239"/>
                    <a:pt x="5245" y="1239"/>
                  </a:cubicBezTo>
                  <a:cubicBezTo>
                    <a:pt x="3776" y="1239"/>
                    <a:pt x="2961" y="69"/>
                    <a:pt x="29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1"/>
            <p:cNvSpPr/>
            <p:nvPr/>
          </p:nvSpPr>
          <p:spPr>
            <a:xfrm>
              <a:off x="6910675" y="6891450"/>
              <a:ext cx="74725" cy="60750"/>
            </a:xfrm>
            <a:custGeom>
              <a:avLst/>
              <a:gdLst/>
              <a:ahLst/>
              <a:cxnLst/>
              <a:rect l="l" t="t" r="r" b="b"/>
              <a:pathLst>
                <a:path w="2989" h="2430" extrusionOk="0">
                  <a:moveTo>
                    <a:pt x="48" y="1"/>
                  </a:moveTo>
                  <a:lnTo>
                    <a:pt x="0" y="13"/>
                  </a:lnTo>
                  <a:lnTo>
                    <a:pt x="453" y="1846"/>
                  </a:lnTo>
                  <a:lnTo>
                    <a:pt x="24" y="1787"/>
                  </a:lnTo>
                  <a:lnTo>
                    <a:pt x="24" y="2108"/>
                  </a:lnTo>
                  <a:lnTo>
                    <a:pt x="2465" y="2430"/>
                  </a:lnTo>
                  <a:lnTo>
                    <a:pt x="2536" y="2120"/>
                  </a:lnTo>
                  <a:lnTo>
                    <a:pt x="2144" y="2061"/>
                  </a:lnTo>
                  <a:lnTo>
                    <a:pt x="2989" y="322"/>
                  </a:lnTo>
                  <a:lnTo>
                    <a:pt x="2941" y="311"/>
                  </a:lnTo>
                  <a:lnTo>
                    <a:pt x="2096" y="2061"/>
                  </a:lnTo>
                  <a:lnTo>
                    <a:pt x="1953" y="2037"/>
                  </a:lnTo>
                  <a:lnTo>
                    <a:pt x="2465" y="239"/>
                  </a:lnTo>
                  <a:lnTo>
                    <a:pt x="2417" y="227"/>
                  </a:lnTo>
                  <a:lnTo>
                    <a:pt x="1905" y="2037"/>
                  </a:lnTo>
                  <a:lnTo>
                    <a:pt x="679" y="1870"/>
                  </a:lnTo>
                  <a:lnTo>
                    <a:pt x="631" y="13"/>
                  </a:lnTo>
                  <a:lnTo>
                    <a:pt x="572" y="13"/>
                  </a:lnTo>
                  <a:lnTo>
                    <a:pt x="620" y="1858"/>
                  </a:lnTo>
                  <a:lnTo>
                    <a:pt x="512" y="1846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003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4" name="Google Shape;764;p41"/>
          <p:cNvGrpSpPr/>
          <p:nvPr/>
        </p:nvGrpSpPr>
        <p:grpSpPr>
          <a:xfrm>
            <a:off x="233274" y="2941270"/>
            <a:ext cx="1754131" cy="2006205"/>
            <a:chOff x="233274" y="2941270"/>
            <a:chExt cx="1754131" cy="2006205"/>
          </a:xfrm>
        </p:grpSpPr>
        <p:sp>
          <p:nvSpPr>
            <p:cNvPr id="765" name="Google Shape;765;p41"/>
            <p:cNvSpPr/>
            <p:nvPr/>
          </p:nvSpPr>
          <p:spPr>
            <a:xfrm>
              <a:off x="754800" y="4880875"/>
              <a:ext cx="1003200" cy="666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66" name="Google Shape;766;p41"/>
            <p:cNvGrpSpPr/>
            <p:nvPr/>
          </p:nvGrpSpPr>
          <p:grpSpPr>
            <a:xfrm>
              <a:off x="233274" y="2941270"/>
              <a:ext cx="1754131" cy="1960685"/>
              <a:chOff x="656838" y="3278485"/>
              <a:chExt cx="1472946" cy="1646389"/>
            </a:xfrm>
          </p:grpSpPr>
          <p:sp>
            <p:nvSpPr>
              <p:cNvPr id="767" name="Google Shape;767;p41"/>
              <p:cNvSpPr/>
              <p:nvPr/>
            </p:nvSpPr>
            <p:spPr>
              <a:xfrm>
                <a:off x="856243" y="3711818"/>
                <a:ext cx="400704" cy="409261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5644" extrusionOk="0">
                    <a:moveTo>
                      <a:pt x="4692" y="0"/>
                    </a:moveTo>
                    <a:lnTo>
                      <a:pt x="453" y="1953"/>
                    </a:lnTo>
                    <a:lnTo>
                      <a:pt x="1" y="4691"/>
                    </a:lnTo>
                    <a:lnTo>
                      <a:pt x="3204" y="5644"/>
                    </a:lnTo>
                    <a:lnTo>
                      <a:pt x="5525" y="4239"/>
                    </a:lnTo>
                    <a:lnTo>
                      <a:pt x="469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41"/>
              <p:cNvSpPr/>
              <p:nvPr/>
            </p:nvSpPr>
            <p:spPr>
              <a:xfrm>
                <a:off x="769955" y="4172849"/>
                <a:ext cx="781395" cy="485181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6691" extrusionOk="0">
                    <a:moveTo>
                      <a:pt x="4227" y="0"/>
                    </a:moveTo>
                    <a:lnTo>
                      <a:pt x="1489" y="655"/>
                    </a:lnTo>
                    <a:cubicBezTo>
                      <a:pt x="1024" y="881"/>
                      <a:pt x="0" y="1786"/>
                      <a:pt x="596" y="2310"/>
                    </a:cubicBezTo>
                    <a:cubicBezTo>
                      <a:pt x="787" y="2476"/>
                      <a:pt x="1095" y="2556"/>
                      <a:pt x="1418" y="2556"/>
                    </a:cubicBezTo>
                    <a:cubicBezTo>
                      <a:pt x="1556" y="2556"/>
                      <a:pt x="1698" y="2541"/>
                      <a:pt x="1834" y="2512"/>
                    </a:cubicBezTo>
                    <a:lnTo>
                      <a:pt x="1834" y="2512"/>
                    </a:lnTo>
                    <a:cubicBezTo>
                      <a:pt x="1346" y="3119"/>
                      <a:pt x="1036" y="3953"/>
                      <a:pt x="1250" y="4739"/>
                    </a:cubicBezTo>
                    <a:cubicBezTo>
                      <a:pt x="1448" y="5550"/>
                      <a:pt x="2264" y="5852"/>
                      <a:pt x="3038" y="5852"/>
                    </a:cubicBezTo>
                    <a:cubicBezTo>
                      <a:pt x="3150" y="5852"/>
                      <a:pt x="3261" y="5846"/>
                      <a:pt x="3370" y="5834"/>
                    </a:cubicBezTo>
                    <a:cubicBezTo>
                      <a:pt x="4013" y="5763"/>
                      <a:pt x="4537" y="5477"/>
                      <a:pt x="4977" y="5072"/>
                    </a:cubicBezTo>
                    <a:cubicBezTo>
                      <a:pt x="4977" y="5298"/>
                      <a:pt x="5025" y="5501"/>
                      <a:pt x="5120" y="5632"/>
                    </a:cubicBezTo>
                    <a:cubicBezTo>
                      <a:pt x="5244" y="5770"/>
                      <a:pt x="5420" y="5828"/>
                      <a:pt x="5602" y="5828"/>
                    </a:cubicBezTo>
                    <a:cubicBezTo>
                      <a:pt x="5717" y="5828"/>
                      <a:pt x="5835" y="5804"/>
                      <a:pt x="5942" y="5763"/>
                    </a:cubicBezTo>
                    <a:cubicBezTo>
                      <a:pt x="5942" y="5775"/>
                      <a:pt x="5942" y="5775"/>
                      <a:pt x="5942" y="5786"/>
                    </a:cubicBezTo>
                    <a:cubicBezTo>
                      <a:pt x="6037" y="6426"/>
                      <a:pt x="6653" y="6691"/>
                      <a:pt x="7249" y="6691"/>
                    </a:cubicBezTo>
                    <a:cubicBezTo>
                      <a:pt x="7397" y="6691"/>
                      <a:pt x="7543" y="6674"/>
                      <a:pt x="7680" y="6644"/>
                    </a:cubicBezTo>
                    <a:cubicBezTo>
                      <a:pt x="9597" y="6227"/>
                      <a:pt x="10775" y="3893"/>
                      <a:pt x="9585" y="2250"/>
                    </a:cubicBezTo>
                    <a:lnTo>
                      <a:pt x="9930" y="893"/>
                    </a:lnTo>
                    <a:lnTo>
                      <a:pt x="422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41"/>
              <p:cNvSpPr/>
              <p:nvPr/>
            </p:nvSpPr>
            <p:spPr>
              <a:xfrm>
                <a:off x="674095" y="3457953"/>
                <a:ext cx="1455688" cy="934251"/>
              </a:xfrm>
              <a:custGeom>
                <a:avLst/>
                <a:gdLst/>
                <a:ahLst/>
                <a:cxnLst/>
                <a:rect l="l" t="t" r="r" b="b"/>
                <a:pathLst>
                  <a:path w="20075" h="12884" extrusionOk="0">
                    <a:moveTo>
                      <a:pt x="13467" y="1"/>
                    </a:moveTo>
                    <a:lnTo>
                      <a:pt x="6478" y="3251"/>
                    </a:lnTo>
                    <a:cubicBezTo>
                      <a:pt x="8106" y="6073"/>
                      <a:pt x="6830" y="6495"/>
                      <a:pt x="5922" y="6495"/>
                    </a:cubicBezTo>
                    <a:cubicBezTo>
                      <a:pt x="5536" y="6495"/>
                      <a:pt x="5216" y="6418"/>
                      <a:pt x="5216" y="6418"/>
                    </a:cubicBezTo>
                    <a:lnTo>
                      <a:pt x="5216" y="6418"/>
                    </a:lnTo>
                    <a:cubicBezTo>
                      <a:pt x="5620" y="7954"/>
                      <a:pt x="4608" y="8359"/>
                      <a:pt x="4608" y="8359"/>
                    </a:cubicBezTo>
                    <a:cubicBezTo>
                      <a:pt x="4608" y="8359"/>
                      <a:pt x="3472" y="7693"/>
                      <a:pt x="2368" y="7693"/>
                    </a:cubicBezTo>
                    <a:cubicBezTo>
                      <a:pt x="1744" y="7693"/>
                      <a:pt x="1130" y="7906"/>
                      <a:pt x="739" y="8573"/>
                    </a:cubicBezTo>
                    <a:cubicBezTo>
                      <a:pt x="1" y="9840"/>
                      <a:pt x="681" y="11255"/>
                      <a:pt x="2235" y="11255"/>
                    </a:cubicBezTo>
                    <a:cubicBezTo>
                      <a:pt x="2886" y="11255"/>
                      <a:pt x="3691" y="11007"/>
                      <a:pt x="4608" y="10395"/>
                    </a:cubicBezTo>
                    <a:cubicBezTo>
                      <a:pt x="5341" y="10926"/>
                      <a:pt x="6645" y="11598"/>
                      <a:pt x="8557" y="11598"/>
                    </a:cubicBezTo>
                    <a:cubicBezTo>
                      <a:pt x="9130" y="11598"/>
                      <a:pt x="9759" y="11538"/>
                      <a:pt x="10443" y="11395"/>
                    </a:cubicBezTo>
                    <a:lnTo>
                      <a:pt x="11121" y="12883"/>
                    </a:lnTo>
                    <a:lnTo>
                      <a:pt x="11931" y="12752"/>
                    </a:lnTo>
                    <a:lnTo>
                      <a:pt x="12205" y="10954"/>
                    </a:lnTo>
                    <a:cubicBezTo>
                      <a:pt x="13788" y="10359"/>
                      <a:pt x="20075" y="7597"/>
                      <a:pt x="16634" y="2370"/>
                    </a:cubicBezTo>
                    <a:lnTo>
                      <a:pt x="13467" y="1"/>
                    </a:lnTo>
                    <a:close/>
                  </a:path>
                </a:pathLst>
              </a:custGeom>
              <a:solidFill>
                <a:srgbClr val="FFD0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41"/>
              <p:cNvSpPr/>
              <p:nvPr/>
            </p:nvSpPr>
            <p:spPr>
              <a:xfrm>
                <a:off x="1557280" y="3398420"/>
                <a:ext cx="437830" cy="33102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4565" extrusionOk="0">
                    <a:moveTo>
                      <a:pt x="3382" y="0"/>
                    </a:moveTo>
                    <a:lnTo>
                      <a:pt x="799" y="1310"/>
                    </a:lnTo>
                    <a:cubicBezTo>
                      <a:pt x="334" y="1643"/>
                      <a:pt x="1" y="2679"/>
                      <a:pt x="298" y="3179"/>
                    </a:cubicBezTo>
                    <a:cubicBezTo>
                      <a:pt x="378" y="3314"/>
                      <a:pt x="470" y="3369"/>
                      <a:pt x="565" y="3369"/>
                    </a:cubicBezTo>
                    <a:cubicBezTo>
                      <a:pt x="758" y="3369"/>
                      <a:pt x="965" y="3144"/>
                      <a:pt x="1108" y="2881"/>
                    </a:cubicBezTo>
                    <a:cubicBezTo>
                      <a:pt x="1108" y="2881"/>
                      <a:pt x="1120" y="2893"/>
                      <a:pt x="1120" y="2893"/>
                    </a:cubicBezTo>
                    <a:cubicBezTo>
                      <a:pt x="1120" y="3382"/>
                      <a:pt x="1275" y="4191"/>
                      <a:pt x="1739" y="4465"/>
                    </a:cubicBezTo>
                    <a:cubicBezTo>
                      <a:pt x="1849" y="4534"/>
                      <a:pt x="1964" y="4565"/>
                      <a:pt x="2075" y="4565"/>
                    </a:cubicBezTo>
                    <a:cubicBezTo>
                      <a:pt x="2348" y="4565"/>
                      <a:pt x="2604" y="4378"/>
                      <a:pt x="2739" y="4108"/>
                    </a:cubicBezTo>
                    <a:cubicBezTo>
                      <a:pt x="2835" y="3917"/>
                      <a:pt x="2882" y="3715"/>
                      <a:pt x="2894" y="3501"/>
                    </a:cubicBezTo>
                    <a:cubicBezTo>
                      <a:pt x="3100" y="3556"/>
                      <a:pt x="3319" y="3583"/>
                      <a:pt x="3541" y="3583"/>
                    </a:cubicBezTo>
                    <a:cubicBezTo>
                      <a:pt x="4230" y="3583"/>
                      <a:pt x="4941" y="3318"/>
                      <a:pt x="5347" y="2786"/>
                    </a:cubicBezTo>
                    <a:cubicBezTo>
                      <a:pt x="6037" y="1858"/>
                      <a:pt x="5216" y="738"/>
                      <a:pt x="4359" y="310"/>
                    </a:cubicBezTo>
                    <a:cubicBezTo>
                      <a:pt x="4061" y="143"/>
                      <a:pt x="3727" y="48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41"/>
              <p:cNvSpPr/>
              <p:nvPr/>
            </p:nvSpPr>
            <p:spPr>
              <a:xfrm>
                <a:off x="1214592" y="3774831"/>
                <a:ext cx="215870" cy="138209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1906" extrusionOk="0">
                    <a:moveTo>
                      <a:pt x="2977" y="0"/>
                    </a:moveTo>
                    <a:lnTo>
                      <a:pt x="0" y="536"/>
                    </a:lnTo>
                    <a:lnTo>
                      <a:pt x="631" y="1905"/>
                    </a:lnTo>
                    <a:lnTo>
                      <a:pt x="29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41"/>
              <p:cNvSpPr/>
              <p:nvPr/>
            </p:nvSpPr>
            <p:spPr>
              <a:xfrm>
                <a:off x="1493397" y="3681580"/>
                <a:ext cx="200352" cy="109711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1513" extrusionOk="0">
                    <a:moveTo>
                      <a:pt x="72" y="0"/>
                    </a:moveTo>
                    <a:lnTo>
                      <a:pt x="1" y="1512"/>
                    </a:lnTo>
                    <a:lnTo>
                      <a:pt x="1" y="1512"/>
                    </a:lnTo>
                    <a:lnTo>
                      <a:pt x="2763" y="893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41"/>
              <p:cNvSpPr/>
              <p:nvPr/>
            </p:nvSpPr>
            <p:spPr>
              <a:xfrm>
                <a:off x="750087" y="3808476"/>
                <a:ext cx="1030910" cy="410203"/>
              </a:xfrm>
              <a:custGeom>
                <a:avLst/>
                <a:gdLst/>
                <a:ahLst/>
                <a:cxnLst/>
                <a:rect l="l" t="t" r="r" b="b"/>
                <a:pathLst>
                  <a:path w="14217" h="5657" extrusionOk="0">
                    <a:moveTo>
                      <a:pt x="12966" y="1"/>
                    </a:moveTo>
                    <a:lnTo>
                      <a:pt x="12871" y="48"/>
                    </a:lnTo>
                    <a:cubicBezTo>
                      <a:pt x="12883" y="60"/>
                      <a:pt x="13550" y="1406"/>
                      <a:pt x="13181" y="2168"/>
                    </a:cubicBezTo>
                    <a:cubicBezTo>
                      <a:pt x="13062" y="2429"/>
                      <a:pt x="12824" y="2596"/>
                      <a:pt x="12478" y="2668"/>
                    </a:cubicBezTo>
                    <a:cubicBezTo>
                      <a:pt x="12393" y="2682"/>
                      <a:pt x="12309" y="2690"/>
                      <a:pt x="12227" y="2690"/>
                    </a:cubicBezTo>
                    <a:cubicBezTo>
                      <a:pt x="11977" y="2690"/>
                      <a:pt x="11744" y="2621"/>
                      <a:pt x="11538" y="2477"/>
                    </a:cubicBezTo>
                    <a:cubicBezTo>
                      <a:pt x="10740" y="1918"/>
                      <a:pt x="10502" y="477"/>
                      <a:pt x="10490" y="465"/>
                    </a:cubicBezTo>
                    <a:lnTo>
                      <a:pt x="10383" y="477"/>
                    </a:lnTo>
                    <a:cubicBezTo>
                      <a:pt x="10395" y="548"/>
                      <a:pt x="10633" y="1989"/>
                      <a:pt x="11478" y="2572"/>
                    </a:cubicBezTo>
                    <a:cubicBezTo>
                      <a:pt x="11692" y="2727"/>
                      <a:pt x="11942" y="2799"/>
                      <a:pt x="12204" y="2799"/>
                    </a:cubicBezTo>
                    <a:cubicBezTo>
                      <a:pt x="12312" y="2799"/>
                      <a:pt x="12407" y="2787"/>
                      <a:pt x="12502" y="2775"/>
                    </a:cubicBezTo>
                    <a:cubicBezTo>
                      <a:pt x="12883" y="2691"/>
                      <a:pt x="13145" y="2513"/>
                      <a:pt x="13288" y="2215"/>
                    </a:cubicBezTo>
                    <a:cubicBezTo>
                      <a:pt x="13383" y="2013"/>
                      <a:pt x="13419" y="1763"/>
                      <a:pt x="13407" y="1525"/>
                    </a:cubicBezTo>
                    <a:lnTo>
                      <a:pt x="13407" y="1525"/>
                    </a:lnTo>
                    <a:lnTo>
                      <a:pt x="14002" y="1798"/>
                    </a:lnTo>
                    <a:lnTo>
                      <a:pt x="14050" y="1703"/>
                    </a:lnTo>
                    <a:lnTo>
                      <a:pt x="13395" y="1394"/>
                    </a:lnTo>
                    <a:cubicBezTo>
                      <a:pt x="13383" y="1322"/>
                      <a:pt x="13371" y="1251"/>
                      <a:pt x="13359" y="1179"/>
                    </a:cubicBezTo>
                    <a:lnTo>
                      <a:pt x="13359" y="1179"/>
                    </a:lnTo>
                    <a:lnTo>
                      <a:pt x="14086" y="1203"/>
                    </a:lnTo>
                    <a:lnTo>
                      <a:pt x="14086" y="1096"/>
                    </a:lnTo>
                    <a:lnTo>
                      <a:pt x="13347" y="1072"/>
                    </a:lnTo>
                    <a:cubicBezTo>
                      <a:pt x="13324" y="953"/>
                      <a:pt x="13288" y="846"/>
                      <a:pt x="13264" y="739"/>
                    </a:cubicBezTo>
                    <a:lnTo>
                      <a:pt x="14217" y="560"/>
                    </a:lnTo>
                    <a:lnTo>
                      <a:pt x="14193" y="453"/>
                    </a:lnTo>
                    <a:lnTo>
                      <a:pt x="13228" y="632"/>
                    </a:lnTo>
                    <a:cubicBezTo>
                      <a:pt x="13109" y="286"/>
                      <a:pt x="12978" y="24"/>
                      <a:pt x="12966" y="1"/>
                    </a:cubicBezTo>
                    <a:close/>
                    <a:moveTo>
                      <a:pt x="9823" y="739"/>
                    </a:moveTo>
                    <a:lnTo>
                      <a:pt x="9716" y="775"/>
                    </a:lnTo>
                    <a:cubicBezTo>
                      <a:pt x="9716" y="786"/>
                      <a:pt x="10192" y="2179"/>
                      <a:pt x="9752" y="3049"/>
                    </a:cubicBezTo>
                    <a:cubicBezTo>
                      <a:pt x="9597" y="3346"/>
                      <a:pt x="9347" y="3549"/>
                      <a:pt x="9002" y="3656"/>
                    </a:cubicBezTo>
                    <a:cubicBezTo>
                      <a:pt x="8875" y="3692"/>
                      <a:pt x="8756" y="3711"/>
                      <a:pt x="8644" y="3711"/>
                    </a:cubicBezTo>
                    <a:cubicBezTo>
                      <a:pt x="8460" y="3711"/>
                      <a:pt x="8297" y="3660"/>
                      <a:pt x="8156" y="3549"/>
                    </a:cubicBezTo>
                    <a:cubicBezTo>
                      <a:pt x="7466" y="3061"/>
                      <a:pt x="7418" y="1560"/>
                      <a:pt x="7418" y="1537"/>
                    </a:cubicBezTo>
                    <a:lnTo>
                      <a:pt x="7311" y="1548"/>
                    </a:lnTo>
                    <a:cubicBezTo>
                      <a:pt x="7311" y="1572"/>
                      <a:pt x="7323" y="1858"/>
                      <a:pt x="7394" y="2227"/>
                    </a:cubicBezTo>
                    <a:lnTo>
                      <a:pt x="6454" y="2513"/>
                    </a:lnTo>
                    <a:lnTo>
                      <a:pt x="6477" y="2620"/>
                    </a:lnTo>
                    <a:lnTo>
                      <a:pt x="7406" y="2334"/>
                    </a:lnTo>
                    <a:cubicBezTo>
                      <a:pt x="7430" y="2441"/>
                      <a:pt x="7466" y="2549"/>
                      <a:pt x="7490" y="2668"/>
                    </a:cubicBezTo>
                    <a:lnTo>
                      <a:pt x="6847" y="3037"/>
                    </a:lnTo>
                    <a:lnTo>
                      <a:pt x="6894" y="3132"/>
                    </a:lnTo>
                    <a:lnTo>
                      <a:pt x="7525" y="2763"/>
                    </a:lnTo>
                    <a:cubicBezTo>
                      <a:pt x="7549" y="2834"/>
                      <a:pt x="7573" y="2906"/>
                      <a:pt x="7609" y="2965"/>
                    </a:cubicBezTo>
                    <a:lnTo>
                      <a:pt x="7168" y="3549"/>
                    </a:lnTo>
                    <a:lnTo>
                      <a:pt x="7263" y="3620"/>
                    </a:lnTo>
                    <a:lnTo>
                      <a:pt x="7656" y="3084"/>
                    </a:lnTo>
                    <a:cubicBezTo>
                      <a:pt x="7763" y="3299"/>
                      <a:pt x="7906" y="3501"/>
                      <a:pt x="8085" y="3644"/>
                    </a:cubicBezTo>
                    <a:cubicBezTo>
                      <a:pt x="8252" y="3763"/>
                      <a:pt x="8442" y="3823"/>
                      <a:pt x="8656" y="3823"/>
                    </a:cubicBezTo>
                    <a:cubicBezTo>
                      <a:pt x="8775" y="3823"/>
                      <a:pt x="8906" y="3799"/>
                      <a:pt x="9037" y="3751"/>
                    </a:cubicBezTo>
                    <a:cubicBezTo>
                      <a:pt x="9406" y="3644"/>
                      <a:pt x="9680" y="3418"/>
                      <a:pt x="9847" y="3084"/>
                    </a:cubicBezTo>
                    <a:cubicBezTo>
                      <a:pt x="10311" y="2179"/>
                      <a:pt x="9835" y="798"/>
                      <a:pt x="9823" y="739"/>
                    </a:cubicBezTo>
                    <a:close/>
                    <a:moveTo>
                      <a:pt x="10573" y="1834"/>
                    </a:moveTo>
                    <a:lnTo>
                      <a:pt x="10466" y="1858"/>
                    </a:lnTo>
                    <a:lnTo>
                      <a:pt x="10823" y="3501"/>
                    </a:lnTo>
                    <a:lnTo>
                      <a:pt x="10895" y="3394"/>
                    </a:lnTo>
                    <a:cubicBezTo>
                      <a:pt x="10904" y="3384"/>
                      <a:pt x="11113" y="3080"/>
                      <a:pt x="11397" y="3080"/>
                    </a:cubicBezTo>
                    <a:cubicBezTo>
                      <a:pt x="11461" y="3080"/>
                      <a:pt x="11528" y="3095"/>
                      <a:pt x="11597" y="3132"/>
                    </a:cubicBezTo>
                    <a:cubicBezTo>
                      <a:pt x="11657" y="3168"/>
                      <a:pt x="11740" y="3227"/>
                      <a:pt x="11704" y="3346"/>
                    </a:cubicBezTo>
                    <a:cubicBezTo>
                      <a:pt x="11639" y="3587"/>
                      <a:pt x="11179" y="3889"/>
                      <a:pt x="10364" y="3889"/>
                    </a:cubicBezTo>
                    <a:cubicBezTo>
                      <a:pt x="10293" y="3889"/>
                      <a:pt x="10220" y="3887"/>
                      <a:pt x="10145" y="3882"/>
                    </a:cubicBezTo>
                    <a:lnTo>
                      <a:pt x="10073" y="3882"/>
                    </a:lnTo>
                    <a:lnTo>
                      <a:pt x="10228" y="4823"/>
                    </a:lnTo>
                    <a:cubicBezTo>
                      <a:pt x="10140" y="4881"/>
                      <a:pt x="9803" y="5109"/>
                      <a:pt x="9533" y="5109"/>
                    </a:cubicBezTo>
                    <a:cubicBezTo>
                      <a:pt x="9475" y="5109"/>
                      <a:pt x="9420" y="5098"/>
                      <a:pt x="9371" y="5073"/>
                    </a:cubicBezTo>
                    <a:cubicBezTo>
                      <a:pt x="9216" y="4989"/>
                      <a:pt x="9144" y="4739"/>
                      <a:pt x="9168" y="4346"/>
                    </a:cubicBezTo>
                    <a:lnTo>
                      <a:pt x="9180" y="4227"/>
                    </a:lnTo>
                    <a:lnTo>
                      <a:pt x="8752" y="4537"/>
                    </a:lnTo>
                    <a:lnTo>
                      <a:pt x="8811" y="4632"/>
                    </a:lnTo>
                    <a:lnTo>
                      <a:pt x="9061" y="4454"/>
                    </a:lnTo>
                    <a:lnTo>
                      <a:pt x="9061" y="4454"/>
                    </a:lnTo>
                    <a:cubicBezTo>
                      <a:pt x="9049" y="4823"/>
                      <a:pt x="9133" y="5073"/>
                      <a:pt x="9323" y="5168"/>
                    </a:cubicBezTo>
                    <a:cubicBezTo>
                      <a:pt x="9383" y="5204"/>
                      <a:pt x="9454" y="5216"/>
                      <a:pt x="9537" y="5216"/>
                    </a:cubicBezTo>
                    <a:cubicBezTo>
                      <a:pt x="9883" y="5216"/>
                      <a:pt x="10299" y="4894"/>
                      <a:pt x="10323" y="4882"/>
                    </a:cubicBezTo>
                    <a:lnTo>
                      <a:pt x="10347" y="4858"/>
                    </a:lnTo>
                    <a:lnTo>
                      <a:pt x="10204" y="3989"/>
                    </a:lnTo>
                    <a:lnTo>
                      <a:pt x="10204" y="3989"/>
                    </a:lnTo>
                    <a:cubicBezTo>
                      <a:pt x="10251" y="3991"/>
                      <a:pt x="10297" y="3992"/>
                      <a:pt x="10343" y="3992"/>
                    </a:cubicBezTo>
                    <a:cubicBezTo>
                      <a:pt x="11181" y="3992"/>
                      <a:pt x="11721" y="3687"/>
                      <a:pt x="11811" y="3382"/>
                    </a:cubicBezTo>
                    <a:cubicBezTo>
                      <a:pt x="11847" y="3239"/>
                      <a:pt x="11788" y="3108"/>
                      <a:pt x="11645" y="3037"/>
                    </a:cubicBezTo>
                    <a:cubicBezTo>
                      <a:pt x="11558" y="2991"/>
                      <a:pt x="11473" y="2973"/>
                      <a:pt x="11393" y="2973"/>
                    </a:cubicBezTo>
                    <a:cubicBezTo>
                      <a:pt x="11178" y="2973"/>
                      <a:pt x="10996" y="3109"/>
                      <a:pt x="10883" y="3239"/>
                    </a:cubicBezTo>
                    <a:lnTo>
                      <a:pt x="10573" y="1834"/>
                    </a:lnTo>
                    <a:close/>
                    <a:moveTo>
                      <a:pt x="1159" y="4257"/>
                    </a:moveTo>
                    <a:cubicBezTo>
                      <a:pt x="1041" y="4257"/>
                      <a:pt x="921" y="4270"/>
                      <a:pt x="798" y="4299"/>
                    </a:cubicBezTo>
                    <a:cubicBezTo>
                      <a:pt x="453" y="4370"/>
                      <a:pt x="239" y="4525"/>
                      <a:pt x="143" y="4739"/>
                    </a:cubicBezTo>
                    <a:cubicBezTo>
                      <a:pt x="0" y="5073"/>
                      <a:pt x="227" y="5442"/>
                      <a:pt x="239" y="5454"/>
                    </a:cubicBezTo>
                    <a:lnTo>
                      <a:pt x="334" y="5406"/>
                    </a:lnTo>
                    <a:cubicBezTo>
                      <a:pt x="334" y="5394"/>
                      <a:pt x="131" y="5073"/>
                      <a:pt x="239" y="4787"/>
                    </a:cubicBezTo>
                    <a:cubicBezTo>
                      <a:pt x="322" y="4596"/>
                      <a:pt x="512" y="4477"/>
                      <a:pt x="822" y="4406"/>
                    </a:cubicBezTo>
                    <a:cubicBezTo>
                      <a:pt x="933" y="4379"/>
                      <a:pt x="1042" y="4367"/>
                      <a:pt x="1149" y="4367"/>
                    </a:cubicBezTo>
                    <a:cubicBezTo>
                      <a:pt x="1666" y="4367"/>
                      <a:pt x="2132" y="4641"/>
                      <a:pt x="2417" y="4858"/>
                    </a:cubicBezTo>
                    <a:cubicBezTo>
                      <a:pt x="2354" y="4839"/>
                      <a:pt x="2284" y="4825"/>
                      <a:pt x="2213" y="4825"/>
                    </a:cubicBezTo>
                    <a:cubicBezTo>
                      <a:pt x="2112" y="4825"/>
                      <a:pt x="2008" y="4853"/>
                      <a:pt x="1917" y="4930"/>
                    </a:cubicBezTo>
                    <a:cubicBezTo>
                      <a:pt x="1644" y="5156"/>
                      <a:pt x="1798" y="5501"/>
                      <a:pt x="1929" y="5656"/>
                    </a:cubicBezTo>
                    <a:lnTo>
                      <a:pt x="2013" y="5585"/>
                    </a:lnTo>
                    <a:cubicBezTo>
                      <a:pt x="2001" y="5573"/>
                      <a:pt x="1727" y="5239"/>
                      <a:pt x="1989" y="5013"/>
                    </a:cubicBezTo>
                    <a:cubicBezTo>
                      <a:pt x="2057" y="4954"/>
                      <a:pt x="2138" y="4931"/>
                      <a:pt x="2222" y="4931"/>
                    </a:cubicBezTo>
                    <a:cubicBezTo>
                      <a:pt x="2472" y="4931"/>
                      <a:pt x="2742" y="5132"/>
                      <a:pt x="2751" y="5132"/>
                    </a:cubicBezTo>
                    <a:lnTo>
                      <a:pt x="2822" y="5049"/>
                    </a:lnTo>
                    <a:cubicBezTo>
                      <a:pt x="2780" y="5017"/>
                      <a:pt x="2066" y="4257"/>
                      <a:pt x="1159" y="42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41"/>
              <p:cNvSpPr/>
              <p:nvPr/>
            </p:nvSpPr>
            <p:spPr>
              <a:xfrm>
                <a:off x="656838" y="3280661"/>
                <a:ext cx="1333940" cy="688506"/>
              </a:xfrm>
              <a:custGeom>
                <a:avLst/>
                <a:gdLst/>
                <a:ahLst/>
                <a:cxnLst/>
                <a:rect l="l" t="t" r="r" b="b"/>
                <a:pathLst>
                  <a:path w="18396" h="9495" extrusionOk="0">
                    <a:moveTo>
                      <a:pt x="7976" y="0"/>
                    </a:moveTo>
                    <a:cubicBezTo>
                      <a:pt x="6812" y="0"/>
                      <a:pt x="6025" y="195"/>
                      <a:pt x="6025" y="195"/>
                    </a:cubicBezTo>
                    <a:cubicBezTo>
                      <a:pt x="1560" y="2684"/>
                      <a:pt x="2751" y="7208"/>
                      <a:pt x="2751" y="7208"/>
                    </a:cubicBezTo>
                    <a:cubicBezTo>
                      <a:pt x="251" y="7553"/>
                      <a:pt x="1" y="9494"/>
                      <a:pt x="1" y="9494"/>
                    </a:cubicBezTo>
                    <a:lnTo>
                      <a:pt x="18396" y="886"/>
                    </a:lnTo>
                    <a:cubicBezTo>
                      <a:pt x="18135" y="789"/>
                      <a:pt x="17849" y="748"/>
                      <a:pt x="17550" y="748"/>
                    </a:cubicBezTo>
                    <a:cubicBezTo>
                      <a:pt x="15866" y="748"/>
                      <a:pt x="13788" y="2053"/>
                      <a:pt x="13788" y="2053"/>
                    </a:cubicBezTo>
                    <a:cubicBezTo>
                      <a:pt x="11834" y="360"/>
                      <a:pt x="9557" y="0"/>
                      <a:pt x="79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41"/>
              <p:cNvSpPr/>
              <p:nvPr/>
            </p:nvSpPr>
            <p:spPr>
              <a:xfrm>
                <a:off x="1034983" y="3278485"/>
                <a:ext cx="113192" cy="63811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80" extrusionOk="0">
                    <a:moveTo>
                      <a:pt x="1205" y="0"/>
                    </a:moveTo>
                    <a:cubicBezTo>
                      <a:pt x="1050" y="0"/>
                      <a:pt x="850" y="48"/>
                      <a:pt x="643" y="142"/>
                    </a:cubicBezTo>
                    <a:cubicBezTo>
                      <a:pt x="262" y="309"/>
                      <a:pt x="1" y="595"/>
                      <a:pt x="84" y="761"/>
                    </a:cubicBezTo>
                    <a:cubicBezTo>
                      <a:pt x="118" y="840"/>
                      <a:pt x="221" y="879"/>
                      <a:pt x="361" y="879"/>
                    </a:cubicBezTo>
                    <a:cubicBezTo>
                      <a:pt x="517" y="879"/>
                      <a:pt x="717" y="831"/>
                      <a:pt x="917" y="737"/>
                    </a:cubicBezTo>
                    <a:cubicBezTo>
                      <a:pt x="1310" y="559"/>
                      <a:pt x="1560" y="285"/>
                      <a:pt x="1489" y="118"/>
                    </a:cubicBezTo>
                    <a:cubicBezTo>
                      <a:pt x="1449" y="39"/>
                      <a:pt x="1346" y="0"/>
                      <a:pt x="1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41"/>
              <p:cNvSpPr/>
              <p:nvPr/>
            </p:nvSpPr>
            <p:spPr>
              <a:xfrm>
                <a:off x="852835" y="3325038"/>
                <a:ext cx="805541" cy="481773"/>
              </a:xfrm>
              <a:custGeom>
                <a:avLst/>
                <a:gdLst/>
                <a:ahLst/>
                <a:cxnLst/>
                <a:rect l="l" t="t" r="r" b="b"/>
                <a:pathLst>
                  <a:path w="11109" h="6644" extrusionOk="0">
                    <a:moveTo>
                      <a:pt x="8406" y="976"/>
                    </a:moveTo>
                    <a:lnTo>
                      <a:pt x="7168" y="2096"/>
                    </a:lnTo>
                    <a:lnTo>
                      <a:pt x="7239" y="2179"/>
                    </a:lnTo>
                    <a:lnTo>
                      <a:pt x="8489" y="1048"/>
                    </a:lnTo>
                    <a:lnTo>
                      <a:pt x="8406" y="976"/>
                    </a:lnTo>
                    <a:close/>
                    <a:moveTo>
                      <a:pt x="9430" y="715"/>
                    </a:moveTo>
                    <a:lnTo>
                      <a:pt x="6942" y="2620"/>
                    </a:lnTo>
                    <a:lnTo>
                      <a:pt x="7001" y="2703"/>
                    </a:lnTo>
                    <a:lnTo>
                      <a:pt x="9490" y="798"/>
                    </a:lnTo>
                    <a:lnTo>
                      <a:pt x="9430" y="715"/>
                    </a:lnTo>
                    <a:close/>
                    <a:moveTo>
                      <a:pt x="2513" y="4084"/>
                    </a:moveTo>
                    <a:lnTo>
                      <a:pt x="453" y="4501"/>
                    </a:lnTo>
                    <a:lnTo>
                      <a:pt x="477" y="4608"/>
                    </a:lnTo>
                    <a:lnTo>
                      <a:pt x="2536" y="4191"/>
                    </a:lnTo>
                    <a:lnTo>
                      <a:pt x="2513" y="4084"/>
                    </a:lnTo>
                    <a:close/>
                    <a:moveTo>
                      <a:pt x="4977" y="3786"/>
                    </a:moveTo>
                    <a:lnTo>
                      <a:pt x="227" y="5036"/>
                    </a:lnTo>
                    <a:lnTo>
                      <a:pt x="250" y="5132"/>
                    </a:lnTo>
                    <a:lnTo>
                      <a:pt x="5001" y="3893"/>
                    </a:lnTo>
                    <a:lnTo>
                      <a:pt x="4977" y="3786"/>
                    </a:lnTo>
                    <a:close/>
                    <a:moveTo>
                      <a:pt x="3679" y="4370"/>
                    </a:moveTo>
                    <a:lnTo>
                      <a:pt x="1012" y="5239"/>
                    </a:lnTo>
                    <a:lnTo>
                      <a:pt x="1036" y="5334"/>
                    </a:lnTo>
                    <a:lnTo>
                      <a:pt x="3715" y="4477"/>
                    </a:lnTo>
                    <a:lnTo>
                      <a:pt x="3679" y="4370"/>
                    </a:lnTo>
                    <a:close/>
                    <a:moveTo>
                      <a:pt x="8751" y="0"/>
                    </a:moveTo>
                    <a:lnTo>
                      <a:pt x="5370" y="3251"/>
                    </a:lnTo>
                    <a:lnTo>
                      <a:pt x="0" y="3965"/>
                    </a:lnTo>
                    <a:lnTo>
                      <a:pt x="12" y="4072"/>
                    </a:lnTo>
                    <a:lnTo>
                      <a:pt x="7442" y="3084"/>
                    </a:lnTo>
                    <a:lnTo>
                      <a:pt x="24" y="6549"/>
                    </a:lnTo>
                    <a:lnTo>
                      <a:pt x="72" y="6644"/>
                    </a:lnTo>
                    <a:lnTo>
                      <a:pt x="11109" y="1488"/>
                    </a:lnTo>
                    <a:lnTo>
                      <a:pt x="11061" y="1393"/>
                    </a:lnTo>
                    <a:lnTo>
                      <a:pt x="7763" y="2929"/>
                    </a:lnTo>
                    <a:lnTo>
                      <a:pt x="5549" y="3227"/>
                    </a:lnTo>
                    <a:lnTo>
                      <a:pt x="5549" y="3227"/>
                    </a:lnTo>
                    <a:lnTo>
                      <a:pt x="8823" y="72"/>
                    </a:lnTo>
                    <a:lnTo>
                      <a:pt x="875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41"/>
              <p:cNvSpPr/>
              <p:nvPr/>
            </p:nvSpPr>
            <p:spPr>
              <a:xfrm>
                <a:off x="1451994" y="4578555"/>
                <a:ext cx="135598" cy="298824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121" extrusionOk="0">
                    <a:moveTo>
                      <a:pt x="1870" y="1"/>
                    </a:moveTo>
                    <a:lnTo>
                      <a:pt x="691" y="251"/>
                    </a:lnTo>
                    <a:lnTo>
                      <a:pt x="0" y="4049"/>
                    </a:lnTo>
                    <a:lnTo>
                      <a:pt x="1524" y="4121"/>
                    </a:lnTo>
                    <a:lnTo>
                      <a:pt x="187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41"/>
              <p:cNvSpPr/>
              <p:nvPr/>
            </p:nvSpPr>
            <p:spPr>
              <a:xfrm>
                <a:off x="1439014" y="4727930"/>
                <a:ext cx="148578" cy="171057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59" extrusionOk="0">
                    <a:moveTo>
                      <a:pt x="382" y="1"/>
                    </a:moveTo>
                    <a:lnTo>
                      <a:pt x="1" y="2263"/>
                    </a:lnTo>
                    <a:lnTo>
                      <a:pt x="1644" y="2358"/>
                    </a:lnTo>
                    <a:lnTo>
                      <a:pt x="2049" y="48"/>
                    </a:lnTo>
                    <a:lnTo>
                      <a:pt x="38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41"/>
              <p:cNvSpPr/>
              <p:nvPr/>
            </p:nvSpPr>
            <p:spPr>
              <a:xfrm>
                <a:off x="1462363" y="4727059"/>
                <a:ext cx="120878" cy="35459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489" extrusionOk="0">
                    <a:moveTo>
                      <a:pt x="250" y="1"/>
                    </a:moveTo>
                    <a:lnTo>
                      <a:pt x="179" y="299"/>
                    </a:lnTo>
                    <a:lnTo>
                      <a:pt x="0" y="287"/>
                    </a:lnTo>
                    <a:lnTo>
                      <a:pt x="0" y="394"/>
                    </a:lnTo>
                    <a:lnTo>
                      <a:pt x="1667" y="489"/>
                    </a:lnTo>
                    <a:lnTo>
                      <a:pt x="1667" y="370"/>
                    </a:lnTo>
                    <a:lnTo>
                      <a:pt x="1512" y="370"/>
                    </a:lnTo>
                    <a:lnTo>
                      <a:pt x="1536" y="84"/>
                    </a:lnTo>
                    <a:lnTo>
                      <a:pt x="1429" y="72"/>
                    </a:lnTo>
                    <a:lnTo>
                      <a:pt x="1405" y="358"/>
                    </a:lnTo>
                    <a:lnTo>
                      <a:pt x="1238" y="346"/>
                    </a:lnTo>
                    <a:lnTo>
                      <a:pt x="1310" y="60"/>
                    </a:lnTo>
                    <a:lnTo>
                      <a:pt x="1203" y="37"/>
                    </a:lnTo>
                    <a:lnTo>
                      <a:pt x="1119" y="346"/>
                    </a:lnTo>
                    <a:lnTo>
                      <a:pt x="572" y="322"/>
                    </a:lnTo>
                    <a:lnTo>
                      <a:pt x="619" y="48"/>
                    </a:lnTo>
                    <a:lnTo>
                      <a:pt x="512" y="37"/>
                    </a:lnTo>
                    <a:lnTo>
                      <a:pt x="464" y="310"/>
                    </a:lnTo>
                    <a:lnTo>
                      <a:pt x="298" y="299"/>
                    </a:lnTo>
                    <a:lnTo>
                      <a:pt x="357" y="25"/>
                    </a:lnTo>
                    <a:lnTo>
                      <a:pt x="2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41"/>
              <p:cNvSpPr/>
              <p:nvPr/>
            </p:nvSpPr>
            <p:spPr>
              <a:xfrm>
                <a:off x="1230835" y="4773540"/>
                <a:ext cx="589889" cy="151334"/>
              </a:xfrm>
              <a:custGeom>
                <a:avLst/>
                <a:gdLst/>
                <a:ahLst/>
                <a:cxnLst/>
                <a:rect l="l" t="t" r="r" b="b"/>
                <a:pathLst>
                  <a:path w="8135" h="2087" extrusionOk="0">
                    <a:moveTo>
                      <a:pt x="2783" y="1"/>
                    </a:moveTo>
                    <a:cubicBezTo>
                      <a:pt x="2674" y="1"/>
                      <a:pt x="2598" y="15"/>
                      <a:pt x="2598" y="15"/>
                    </a:cubicBezTo>
                    <a:lnTo>
                      <a:pt x="2895" y="967"/>
                    </a:lnTo>
                    <a:cubicBezTo>
                      <a:pt x="1982" y="360"/>
                      <a:pt x="1384" y="142"/>
                      <a:pt x="997" y="142"/>
                    </a:cubicBezTo>
                    <a:cubicBezTo>
                      <a:pt x="0" y="142"/>
                      <a:pt x="395" y="1586"/>
                      <a:pt x="395" y="1586"/>
                    </a:cubicBezTo>
                    <a:lnTo>
                      <a:pt x="169" y="1586"/>
                    </a:lnTo>
                    <a:lnTo>
                      <a:pt x="264" y="2086"/>
                    </a:lnTo>
                    <a:lnTo>
                      <a:pt x="2860" y="2086"/>
                    </a:lnTo>
                    <a:cubicBezTo>
                      <a:pt x="2906" y="1948"/>
                      <a:pt x="3008" y="1776"/>
                      <a:pt x="3176" y="1776"/>
                    </a:cubicBezTo>
                    <a:cubicBezTo>
                      <a:pt x="3182" y="1776"/>
                      <a:pt x="3187" y="1776"/>
                      <a:pt x="3193" y="1777"/>
                    </a:cubicBezTo>
                    <a:cubicBezTo>
                      <a:pt x="3372" y="1801"/>
                      <a:pt x="3431" y="1955"/>
                      <a:pt x="3455" y="2086"/>
                    </a:cubicBezTo>
                    <a:lnTo>
                      <a:pt x="4372" y="2086"/>
                    </a:lnTo>
                    <a:cubicBezTo>
                      <a:pt x="4418" y="1948"/>
                      <a:pt x="4509" y="1776"/>
                      <a:pt x="4687" y="1776"/>
                    </a:cubicBezTo>
                    <a:cubicBezTo>
                      <a:pt x="4693" y="1776"/>
                      <a:pt x="4699" y="1776"/>
                      <a:pt x="4705" y="1777"/>
                    </a:cubicBezTo>
                    <a:cubicBezTo>
                      <a:pt x="4872" y="1789"/>
                      <a:pt x="4931" y="1955"/>
                      <a:pt x="4955" y="2086"/>
                    </a:cubicBezTo>
                    <a:lnTo>
                      <a:pt x="8063" y="2074"/>
                    </a:lnTo>
                    <a:lnTo>
                      <a:pt x="8134" y="1455"/>
                    </a:lnTo>
                    <a:lnTo>
                      <a:pt x="7872" y="1491"/>
                    </a:lnTo>
                    <a:cubicBezTo>
                      <a:pt x="7872" y="524"/>
                      <a:pt x="7446" y="219"/>
                      <a:pt x="6907" y="219"/>
                    </a:cubicBezTo>
                    <a:cubicBezTo>
                      <a:pt x="5987" y="219"/>
                      <a:pt x="4741" y="1110"/>
                      <a:pt x="4741" y="1110"/>
                    </a:cubicBezTo>
                    <a:lnTo>
                      <a:pt x="5158" y="146"/>
                    </a:lnTo>
                    <a:cubicBezTo>
                      <a:pt x="5069" y="127"/>
                      <a:pt x="4989" y="118"/>
                      <a:pt x="4919" y="118"/>
                    </a:cubicBezTo>
                    <a:cubicBezTo>
                      <a:pt x="4200" y="118"/>
                      <a:pt x="4408" y="1027"/>
                      <a:pt x="4408" y="1027"/>
                    </a:cubicBezTo>
                    <a:lnTo>
                      <a:pt x="3455" y="955"/>
                    </a:lnTo>
                    <a:cubicBezTo>
                      <a:pt x="3649" y="111"/>
                      <a:pt x="3089" y="1"/>
                      <a:pt x="27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41"/>
              <p:cNvSpPr/>
              <p:nvPr/>
            </p:nvSpPr>
            <p:spPr>
              <a:xfrm>
                <a:off x="1771405" y="4091999"/>
                <a:ext cx="200352" cy="378733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5223" extrusionOk="0">
                    <a:moveTo>
                      <a:pt x="2382" y="0"/>
                    </a:moveTo>
                    <a:cubicBezTo>
                      <a:pt x="2017" y="0"/>
                      <a:pt x="1104" y="1252"/>
                      <a:pt x="727" y="2210"/>
                    </a:cubicBezTo>
                    <a:cubicBezTo>
                      <a:pt x="513" y="2044"/>
                      <a:pt x="298" y="1925"/>
                      <a:pt x="298" y="1925"/>
                    </a:cubicBezTo>
                    <a:lnTo>
                      <a:pt x="1" y="2770"/>
                    </a:lnTo>
                    <a:lnTo>
                      <a:pt x="584" y="3294"/>
                    </a:lnTo>
                    <a:cubicBezTo>
                      <a:pt x="679" y="3877"/>
                      <a:pt x="298" y="4199"/>
                      <a:pt x="298" y="4199"/>
                    </a:cubicBezTo>
                    <a:lnTo>
                      <a:pt x="524" y="5223"/>
                    </a:lnTo>
                    <a:cubicBezTo>
                      <a:pt x="524" y="5223"/>
                      <a:pt x="1560" y="4925"/>
                      <a:pt x="1251" y="3472"/>
                    </a:cubicBezTo>
                    <a:lnTo>
                      <a:pt x="1251" y="3472"/>
                    </a:lnTo>
                    <a:cubicBezTo>
                      <a:pt x="1251" y="3472"/>
                      <a:pt x="1304" y="3479"/>
                      <a:pt x="1384" y="3479"/>
                    </a:cubicBezTo>
                    <a:cubicBezTo>
                      <a:pt x="1624" y="3479"/>
                      <a:pt x="2108" y="3419"/>
                      <a:pt x="2144" y="2937"/>
                    </a:cubicBezTo>
                    <a:cubicBezTo>
                      <a:pt x="2179" y="2306"/>
                      <a:pt x="1120" y="2127"/>
                      <a:pt x="1120" y="2127"/>
                    </a:cubicBezTo>
                    <a:cubicBezTo>
                      <a:pt x="1120" y="2127"/>
                      <a:pt x="2763" y="365"/>
                      <a:pt x="2477" y="43"/>
                    </a:cubicBezTo>
                    <a:cubicBezTo>
                      <a:pt x="2452" y="14"/>
                      <a:pt x="2420" y="0"/>
                      <a:pt x="2382" y="0"/>
                    </a:cubicBezTo>
                    <a:close/>
                  </a:path>
                </a:pathLst>
              </a:custGeom>
              <a:solidFill>
                <a:srgbClr val="FFD0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41"/>
              <p:cNvSpPr/>
              <p:nvPr/>
            </p:nvSpPr>
            <p:spPr>
              <a:xfrm>
                <a:off x="1767126" y="4225493"/>
                <a:ext cx="161485" cy="174465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2406" extrusionOk="0">
                    <a:moveTo>
                      <a:pt x="333" y="0"/>
                    </a:moveTo>
                    <a:lnTo>
                      <a:pt x="0" y="941"/>
                    </a:lnTo>
                    <a:lnTo>
                      <a:pt x="595" y="1477"/>
                    </a:lnTo>
                    <a:cubicBezTo>
                      <a:pt x="679" y="2012"/>
                      <a:pt x="345" y="2310"/>
                      <a:pt x="333" y="2322"/>
                    </a:cubicBezTo>
                    <a:lnTo>
                      <a:pt x="393" y="2405"/>
                    </a:lnTo>
                    <a:cubicBezTo>
                      <a:pt x="417" y="2393"/>
                      <a:pt x="798" y="2048"/>
                      <a:pt x="691" y="1441"/>
                    </a:cubicBezTo>
                    <a:lnTo>
                      <a:pt x="691" y="1429"/>
                    </a:lnTo>
                    <a:lnTo>
                      <a:pt x="131" y="917"/>
                    </a:lnTo>
                    <a:lnTo>
                      <a:pt x="393" y="167"/>
                    </a:lnTo>
                    <a:cubicBezTo>
                      <a:pt x="774" y="393"/>
                      <a:pt x="1310" y="786"/>
                      <a:pt x="1250" y="977"/>
                    </a:cubicBezTo>
                    <a:cubicBezTo>
                      <a:pt x="1238" y="1012"/>
                      <a:pt x="1226" y="1012"/>
                      <a:pt x="1214" y="1012"/>
                    </a:cubicBezTo>
                    <a:cubicBezTo>
                      <a:pt x="1209" y="1014"/>
                      <a:pt x="1202" y="1015"/>
                      <a:pt x="1195" y="1015"/>
                    </a:cubicBezTo>
                    <a:cubicBezTo>
                      <a:pt x="1060" y="1015"/>
                      <a:pt x="728" y="702"/>
                      <a:pt x="524" y="465"/>
                    </a:cubicBezTo>
                    <a:lnTo>
                      <a:pt x="452" y="536"/>
                    </a:lnTo>
                    <a:cubicBezTo>
                      <a:pt x="512" y="619"/>
                      <a:pt x="786" y="917"/>
                      <a:pt x="1012" y="1048"/>
                    </a:cubicBezTo>
                    <a:lnTo>
                      <a:pt x="1262" y="1655"/>
                    </a:lnTo>
                    <a:lnTo>
                      <a:pt x="1357" y="1620"/>
                    </a:lnTo>
                    <a:lnTo>
                      <a:pt x="1310" y="1512"/>
                    </a:lnTo>
                    <a:lnTo>
                      <a:pt x="2227" y="1060"/>
                    </a:lnTo>
                    <a:lnTo>
                      <a:pt x="2179" y="965"/>
                    </a:lnTo>
                    <a:lnTo>
                      <a:pt x="1274" y="1405"/>
                    </a:lnTo>
                    <a:lnTo>
                      <a:pt x="1155" y="1120"/>
                    </a:lnTo>
                    <a:lnTo>
                      <a:pt x="1155" y="1120"/>
                    </a:lnTo>
                    <a:cubicBezTo>
                      <a:pt x="1173" y="1125"/>
                      <a:pt x="1188" y="1128"/>
                      <a:pt x="1201" y="1128"/>
                    </a:cubicBezTo>
                    <a:cubicBezTo>
                      <a:pt x="1214" y="1128"/>
                      <a:pt x="1226" y="1125"/>
                      <a:pt x="1238" y="1120"/>
                    </a:cubicBezTo>
                    <a:cubicBezTo>
                      <a:pt x="1286" y="1120"/>
                      <a:pt x="1334" y="1096"/>
                      <a:pt x="1357" y="1012"/>
                    </a:cubicBezTo>
                    <a:cubicBezTo>
                      <a:pt x="1357" y="1000"/>
                      <a:pt x="1357" y="977"/>
                      <a:pt x="1357" y="953"/>
                    </a:cubicBezTo>
                    <a:lnTo>
                      <a:pt x="1810" y="536"/>
                    </a:lnTo>
                    <a:lnTo>
                      <a:pt x="1738" y="453"/>
                    </a:lnTo>
                    <a:lnTo>
                      <a:pt x="1334" y="834"/>
                    </a:lnTo>
                    <a:cubicBezTo>
                      <a:pt x="1191" y="512"/>
                      <a:pt x="536" y="119"/>
                      <a:pt x="393" y="36"/>
                    </a:cubicBezTo>
                    <a:lnTo>
                      <a:pt x="33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41"/>
              <p:cNvSpPr/>
              <p:nvPr/>
            </p:nvSpPr>
            <p:spPr>
              <a:xfrm>
                <a:off x="1255126" y="4283358"/>
                <a:ext cx="550877" cy="361765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989" extrusionOk="0">
                    <a:moveTo>
                      <a:pt x="4370" y="0"/>
                    </a:moveTo>
                    <a:lnTo>
                      <a:pt x="3561" y="143"/>
                    </a:lnTo>
                    <a:lnTo>
                      <a:pt x="3477" y="964"/>
                    </a:lnTo>
                    <a:lnTo>
                      <a:pt x="3096" y="333"/>
                    </a:lnTo>
                    <a:lnTo>
                      <a:pt x="2168" y="726"/>
                    </a:lnTo>
                    <a:lnTo>
                      <a:pt x="2584" y="1226"/>
                    </a:lnTo>
                    <a:cubicBezTo>
                      <a:pt x="1" y="1822"/>
                      <a:pt x="358" y="3881"/>
                      <a:pt x="358" y="3881"/>
                    </a:cubicBezTo>
                    <a:lnTo>
                      <a:pt x="1298" y="3191"/>
                    </a:lnTo>
                    <a:cubicBezTo>
                      <a:pt x="1346" y="2298"/>
                      <a:pt x="2286" y="2024"/>
                      <a:pt x="2287" y="2024"/>
                    </a:cubicBezTo>
                    <a:lnTo>
                      <a:pt x="2287" y="2024"/>
                    </a:lnTo>
                    <a:lnTo>
                      <a:pt x="2072" y="3965"/>
                    </a:lnTo>
                    <a:lnTo>
                      <a:pt x="2477" y="3786"/>
                    </a:lnTo>
                    <a:lnTo>
                      <a:pt x="2251" y="4989"/>
                    </a:lnTo>
                    <a:lnTo>
                      <a:pt x="5323" y="4310"/>
                    </a:lnTo>
                    <a:lnTo>
                      <a:pt x="5049" y="3227"/>
                    </a:lnTo>
                    <a:cubicBezTo>
                      <a:pt x="5049" y="3227"/>
                      <a:pt x="5918" y="3119"/>
                      <a:pt x="6097" y="2334"/>
                    </a:cubicBezTo>
                    <a:cubicBezTo>
                      <a:pt x="6544" y="2584"/>
                      <a:pt x="6968" y="2638"/>
                      <a:pt x="7251" y="2638"/>
                    </a:cubicBezTo>
                    <a:cubicBezTo>
                      <a:pt x="7464" y="2638"/>
                      <a:pt x="7597" y="2608"/>
                      <a:pt x="7597" y="2608"/>
                    </a:cubicBezTo>
                    <a:lnTo>
                      <a:pt x="7311" y="1619"/>
                    </a:lnTo>
                    <a:cubicBezTo>
                      <a:pt x="7118" y="1685"/>
                      <a:pt x="6925" y="1712"/>
                      <a:pt x="6739" y="1712"/>
                    </a:cubicBezTo>
                    <a:cubicBezTo>
                      <a:pt x="6490" y="1712"/>
                      <a:pt x="6254" y="1664"/>
                      <a:pt x="6049" y="1595"/>
                    </a:cubicBezTo>
                    <a:cubicBezTo>
                      <a:pt x="5692" y="714"/>
                      <a:pt x="4311" y="667"/>
                      <a:pt x="4311" y="667"/>
                    </a:cubicBezTo>
                    <a:lnTo>
                      <a:pt x="437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41"/>
              <p:cNvSpPr/>
              <p:nvPr/>
            </p:nvSpPr>
            <p:spPr>
              <a:xfrm>
                <a:off x="1763646" y="4382627"/>
                <a:ext cx="77733" cy="104491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441" extrusionOk="0">
                    <a:moveTo>
                      <a:pt x="441" y="0"/>
                    </a:moveTo>
                    <a:lnTo>
                      <a:pt x="0" y="262"/>
                    </a:lnTo>
                    <a:lnTo>
                      <a:pt x="262" y="1441"/>
                    </a:lnTo>
                    <a:lnTo>
                      <a:pt x="1072" y="1119"/>
                    </a:lnTo>
                    <a:lnTo>
                      <a:pt x="44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41"/>
              <p:cNvSpPr/>
              <p:nvPr/>
            </p:nvSpPr>
            <p:spPr>
              <a:xfrm>
                <a:off x="1283623" y="4527651"/>
                <a:ext cx="196944" cy="81359"/>
              </a:xfrm>
              <a:custGeom>
                <a:avLst/>
                <a:gdLst/>
                <a:ahLst/>
                <a:cxnLst/>
                <a:rect l="l" t="t" r="r" b="b"/>
                <a:pathLst>
                  <a:path w="2716" h="1122" extrusionOk="0">
                    <a:moveTo>
                      <a:pt x="917" y="1"/>
                    </a:moveTo>
                    <a:lnTo>
                      <a:pt x="1" y="703"/>
                    </a:lnTo>
                    <a:cubicBezTo>
                      <a:pt x="437" y="1017"/>
                      <a:pt x="880" y="1121"/>
                      <a:pt x="1277" y="1121"/>
                    </a:cubicBezTo>
                    <a:cubicBezTo>
                      <a:pt x="2071" y="1121"/>
                      <a:pt x="2679" y="703"/>
                      <a:pt x="2679" y="703"/>
                    </a:cubicBezTo>
                    <a:lnTo>
                      <a:pt x="2715" y="120"/>
                    </a:lnTo>
                    <a:lnTo>
                      <a:pt x="2715" y="120"/>
                    </a:lnTo>
                    <a:cubicBezTo>
                      <a:pt x="2351" y="248"/>
                      <a:pt x="2048" y="294"/>
                      <a:pt x="1802" y="294"/>
                    </a:cubicBezTo>
                    <a:cubicBezTo>
                      <a:pt x="1180" y="294"/>
                      <a:pt x="917" y="1"/>
                      <a:pt x="917" y="1"/>
                    </a:cubicBezTo>
                    <a:close/>
                  </a:path>
                </a:pathLst>
              </a:custGeom>
              <a:solidFill>
                <a:srgbClr val="FFD0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41"/>
              <p:cNvSpPr/>
              <p:nvPr/>
            </p:nvSpPr>
            <p:spPr>
              <a:xfrm>
                <a:off x="1272384" y="4506913"/>
                <a:ext cx="93324" cy="96804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335" extrusionOk="0">
                    <a:moveTo>
                      <a:pt x="1168" y="1"/>
                    </a:moveTo>
                    <a:lnTo>
                      <a:pt x="1" y="739"/>
                    </a:lnTo>
                    <a:cubicBezTo>
                      <a:pt x="122" y="1314"/>
                      <a:pt x="573" y="1334"/>
                      <a:pt x="636" y="1334"/>
                    </a:cubicBezTo>
                    <a:cubicBezTo>
                      <a:pt x="641" y="1334"/>
                      <a:pt x="644" y="1334"/>
                      <a:pt x="644" y="1334"/>
                    </a:cubicBezTo>
                    <a:lnTo>
                      <a:pt x="1287" y="370"/>
                    </a:lnTo>
                    <a:lnTo>
                      <a:pt x="116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41"/>
              <p:cNvSpPr/>
              <p:nvPr/>
            </p:nvSpPr>
            <p:spPr>
              <a:xfrm>
                <a:off x="1403629" y="4456009"/>
                <a:ext cx="297954" cy="76066"/>
              </a:xfrm>
              <a:custGeom>
                <a:avLst/>
                <a:gdLst/>
                <a:ahLst/>
                <a:cxnLst/>
                <a:rect l="l" t="t" r="r" b="b"/>
                <a:pathLst>
                  <a:path w="4109" h="1049" extrusionOk="0">
                    <a:moveTo>
                      <a:pt x="4049" y="0"/>
                    </a:moveTo>
                    <a:lnTo>
                      <a:pt x="3525" y="96"/>
                    </a:lnTo>
                    <a:lnTo>
                      <a:pt x="3549" y="417"/>
                    </a:lnTo>
                    <a:lnTo>
                      <a:pt x="4108" y="322"/>
                    </a:lnTo>
                    <a:lnTo>
                      <a:pt x="4049" y="0"/>
                    </a:lnTo>
                    <a:close/>
                    <a:moveTo>
                      <a:pt x="3382" y="119"/>
                    </a:moveTo>
                    <a:lnTo>
                      <a:pt x="632" y="619"/>
                    </a:lnTo>
                    <a:lnTo>
                      <a:pt x="655" y="941"/>
                    </a:lnTo>
                    <a:lnTo>
                      <a:pt x="3441" y="441"/>
                    </a:lnTo>
                    <a:lnTo>
                      <a:pt x="3382" y="119"/>
                    </a:lnTo>
                    <a:close/>
                    <a:moveTo>
                      <a:pt x="489" y="643"/>
                    </a:moveTo>
                    <a:lnTo>
                      <a:pt x="1" y="727"/>
                    </a:lnTo>
                    <a:lnTo>
                      <a:pt x="60" y="1048"/>
                    </a:lnTo>
                    <a:lnTo>
                      <a:pt x="548" y="965"/>
                    </a:lnTo>
                    <a:lnTo>
                      <a:pt x="489" y="6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41"/>
              <p:cNvSpPr/>
              <p:nvPr/>
            </p:nvSpPr>
            <p:spPr>
              <a:xfrm>
                <a:off x="1516746" y="4470657"/>
                <a:ext cx="71715" cy="44088"/>
              </a:xfrm>
              <a:custGeom>
                <a:avLst/>
                <a:gdLst/>
                <a:ahLst/>
                <a:cxnLst/>
                <a:rect l="l" t="t" r="r" b="b"/>
                <a:pathLst>
                  <a:path w="989" h="608" extrusionOk="0">
                    <a:moveTo>
                      <a:pt x="881" y="144"/>
                    </a:moveTo>
                    <a:lnTo>
                      <a:pt x="881" y="358"/>
                    </a:lnTo>
                    <a:lnTo>
                      <a:pt x="226" y="477"/>
                    </a:lnTo>
                    <a:lnTo>
                      <a:pt x="215" y="441"/>
                    </a:lnTo>
                    <a:lnTo>
                      <a:pt x="334" y="406"/>
                    </a:lnTo>
                    <a:lnTo>
                      <a:pt x="298" y="298"/>
                    </a:lnTo>
                    <a:lnTo>
                      <a:pt x="191" y="334"/>
                    </a:lnTo>
                    <a:lnTo>
                      <a:pt x="179" y="275"/>
                    </a:lnTo>
                    <a:lnTo>
                      <a:pt x="881" y="144"/>
                    </a:lnTo>
                    <a:close/>
                    <a:moveTo>
                      <a:pt x="988" y="1"/>
                    </a:moveTo>
                    <a:lnTo>
                      <a:pt x="48" y="191"/>
                    </a:lnTo>
                    <a:lnTo>
                      <a:pt x="84" y="358"/>
                    </a:lnTo>
                    <a:lnTo>
                      <a:pt x="0" y="382"/>
                    </a:lnTo>
                    <a:lnTo>
                      <a:pt x="24" y="477"/>
                    </a:lnTo>
                    <a:lnTo>
                      <a:pt x="107" y="465"/>
                    </a:lnTo>
                    <a:lnTo>
                      <a:pt x="143" y="608"/>
                    </a:lnTo>
                    <a:lnTo>
                      <a:pt x="988" y="453"/>
                    </a:lnTo>
                    <a:lnTo>
                      <a:pt x="98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41"/>
              <p:cNvSpPr/>
              <p:nvPr/>
            </p:nvSpPr>
            <p:spPr>
              <a:xfrm>
                <a:off x="1445105" y="4295395"/>
                <a:ext cx="122619" cy="180556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2490" extrusionOk="0">
                    <a:moveTo>
                      <a:pt x="1036" y="1"/>
                    </a:moveTo>
                    <a:lnTo>
                      <a:pt x="976" y="96"/>
                    </a:lnTo>
                    <a:cubicBezTo>
                      <a:pt x="976" y="96"/>
                      <a:pt x="1381" y="358"/>
                      <a:pt x="1274" y="834"/>
                    </a:cubicBezTo>
                    <a:lnTo>
                      <a:pt x="1250" y="977"/>
                    </a:lnTo>
                    <a:lnTo>
                      <a:pt x="1691" y="632"/>
                    </a:lnTo>
                    <a:lnTo>
                      <a:pt x="1631" y="548"/>
                    </a:lnTo>
                    <a:lnTo>
                      <a:pt x="1405" y="727"/>
                    </a:lnTo>
                    <a:cubicBezTo>
                      <a:pt x="1429" y="251"/>
                      <a:pt x="1036" y="1"/>
                      <a:pt x="1036" y="1"/>
                    </a:cubicBezTo>
                    <a:close/>
                    <a:moveTo>
                      <a:pt x="441" y="203"/>
                    </a:moveTo>
                    <a:lnTo>
                      <a:pt x="441" y="203"/>
                    </a:lnTo>
                    <a:cubicBezTo>
                      <a:pt x="298" y="537"/>
                      <a:pt x="417" y="882"/>
                      <a:pt x="476" y="1037"/>
                    </a:cubicBezTo>
                    <a:lnTo>
                      <a:pt x="0" y="1037"/>
                    </a:lnTo>
                    <a:lnTo>
                      <a:pt x="0" y="1144"/>
                    </a:lnTo>
                    <a:lnTo>
                      <a:pt x="667" y="1144"/>
                    </a:lnTo>
                    <a:lnTo>
                      <a:pt x="619" y="1060"/>
                    </a:lnTo>
                    <a:cubicBezTo>
                      <a:pt x="607" y="1060"/>
                      <a:pt x="369" y="632"/>
                      <a:pt x="536" y="251"/>
                    </a:cubicBezTo>
                    <a:lnTo>
                      <a:pt x="441" y="203"/>
                    </a:lnTo>
                    <a:close/>
                    <a:moveTo>
                      <a:pt x="1214" y="1156"/>
                    </a:moveTo>
                    <a:cubicBezTo>
                      <a:pt x="1155" y="1156"/>
                      <a:pt x="1107" y="1203"/>
                      <a:pt x="1107" y="1251"/>
                    </a:cubicBezTo>
                    <a:cubicBezTo>
                      <a:pt x="1107" y="1299"/>
                      <a:pt x="1155" y="1334"/>
                      <a:pt x="1214" y="1334"/>
                    </a:cubicBezTo>
                    <a:cubicBezTo>
                      <a:pt x="1286" y="1334"/>
                      <a:pt x="1334" y="1287"/>
                      <a:pt x="1334" y="1251"/>
                    </a:cubicBezTo>
                    <a:cubicBezTo>
                      <a:pt x="1334" y="1203"/>
                      <a:pt x="1286" y="1156"/>
                      <a:pt x="1214" y="1156"/>
                    </a:cubicBezTo>
                    <a:close/>
                    <a:moveTo>
                      <a:pt x="1334" y="1644"/>
                    </a:moveTo>
                    <a:cubicBezTo>
                      <a:pt x="1274" y="1644"/>
                      <a:pt x="1214" y="1680"/>
                      <a:pt x="1214" y="1727"/>
                    </a:cubicBezTo>
                    <a:cubicBezTo>
                      <a:pt x="1214" y="1775"/>
                      <a:pt x="1274" y="1810"/>
                      <a:pt x="1334" y="1810"/>
                    </a:cubicBezTo>
                    <a:cubicBezTo>
                      <a:pt x="1393" y="1810"/>
                      <a:pt x="1441" y="1775"/>
                      <a:pt x="1441" y="1727"/>
                    </a:cubicBezTo>
                    <a:cubicBezTo>
                      <a:pt x="1441" y="1680"/>
                      <a:pt x="1393" y="1644"/>
                      <a:pt x="1334" y="1644"/>
                    </a:cubicBezTo>
                    <a:close/>
                    <a:moveTo>
                      <a:pt x="1417" y="2049"/>
                    </a:moveTo>
                    <a:cubicBezTo>
                      <a:pt x="1357" y="2049"/>
                      <a:pt x="1310" y="2084"/>
                      <a:pt x="1310" y="2132"/>
                    </a:cubicBezTo>
                    <a:cubicBezTo>
                      <a:pt x="1310" y="2180"/>
                      <a:pt x="1357" y="2215"/>
                      <a:pt x="1417" y="2215"/>
                    </a:cubicBezTo>
                    <a:cubicBezTo>
                      <a:pt x="1476" y="2215"/>
                      <a:pt x="1536" y="2180"/>
                      <a:pt x="1536" y="2132"/>
                    </a:cubicBezTo>
                    <a:cubicBezTo>
                      <a:pt x="1536" y="2084"/>
                      <a:pt x="1476" y="2049"/>
                      <a:pt x="1417" y="2049"/>
                    </a:cubicBezTo>
                    <a:close/>
                    <a:moveTo>
                      <a:pt x="905" y="834"/>
                    </a:moveTo>
                    <a:lnTo>
                      <a:pt x="798" y="858"/>
                    </a:lnTo>
                    <a:lnTo>
                      <a:pt x="1191" y="2489"/>
                    </a:lnTo>
                    <a:lnTo>
                      <a:pt x="1298" y="2453"/>
                    </a:lnTo>
                    <a:lnTo>
                      <a:pt x="905" y="83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41"/>
              <p:cNvSpPr/>
              <p:nvPr/>
            </p:nvSpPr>
            <p:spPr>
              <a:xfrm>
                <a:off x="1259477" y="4526781"/>
                <a:ext cx="542248" cy="398094"/>
              </a:xfrm>
              <a:custGeom>
                <a:avLst/>
                <a:gdLst/>
                <a:ahLst/>
                <a:cxnLst/>
                <a:rect l="l" t="t" r="r" b="b"/>
                <a:pathLst>
                  <a:path w="7478" h="5490" extrusionOk="0">
                    <a:moveTo>
                      <a:pt x="3489" y="48"/>
                    </a:moveTo>
                    <a:lnTo>
                      <a:pt x="3393" y="72"/>
                    </a:lnTo>
                    <a:cubicBezTo>
                      <a:pt x="3393" y="72"/>
                      <a:pt x="3465" y="489"/>
                      <a:pt x="3298" y="727"/>
                    </a:cubicBezTo>
                    <a:cubicBezTo>
                      <a:pt x="3239" y="822"/>
                      <a:pt x="3155" y="870"/>
                      <a:pt x="3036" y="894"/>
                    </a:cubicBezTo>
                    <a:lnTo>
                      <a:pt x="3060" y="1001"/>
                    </a:lnTo>
                    <a:cubicBezTo>
                      <a:pt x="3203" y="977"/>
                      <a:pt x="3310" y="905"/>
                      <a:pt x="3393" y="786"/>
                    </a:cubicBezTo>
                    <a:cubicBezTo>
                      <a:pt x="3584" y="513"/>
                      <a:pt x="3501" y="72"/>
                      <a:pt x="3489" y="48"/>
                    </a:cubicBezTo>
                    <a:close/>
                    <a:moveTo>
                      <a:pt x="1524" y="3799"/>
                    </a:moveTo>
                    <a:lnTo>
                      <a:pt x="1417" y="3811"/>
                    </a:lnTo>
                    <a:cubicBezTo>
                      <a:pt x="1417" y="3834"/>
                      <a:pt x="1453" y="4430"/>
                      <a:pt x="1869" y="4668"/>
                    </a:cubicBezTo>
                    <a:cubicBezTo>
                      <a:pt x="1977" y="4727"/>
                      <a:pt x="2096" y="4751"/>
                      <a:pt x="2239" y="4751"/>
                    </a:cubicBezTo>
                    <a:cubicBezTo>
                      <a:pt x="2465" y="4751"/>
                      <a:pt x="2739" y="4668"/>
                      <a:pt x="3048" y="4489"/>
                    </a:cubicBezTo>
                    <a:lnTo>
                      <a:pt x="3001" y="4394"/>
                    </a:lnTo>
                    <a:cubicBezTo>
                      <a:pt x="2881" y="4454"/>
                      <a:pt x="2774" y="4513"/>
                      <a:pt x="2667" y="4549"/>
                    </a:cubicBezTo>
                    <a:lnTo>
                      <a:pt x="2405" y="4132"/>
                    </a:lnTo>
                    <a:lnTo>
                      <a:pt x="2322" y="4192"/>
                    </a:lnTo>
                    <a:lnTo>
                      <a:pt x="2572" y="4584"/>
                    </a:lnTo>
                    <a:cubicBezTo>
                      <a:pt x="2441" y="4620"/>
                      <a:pt x="2322" y="4644"/>
                      <a:pt x="2215" y="4644"/>
                    </a:cubicBezTo>
                    <a:lnTo>
                      <a:pt x="1989" y="3989"/>
                    </a:lnTo>
                    <a:lnTo>
                      <a:pt x="1893" y="4025"/>
                    </a:lnTo>
                    <a:lnTo>
                      <a:pt x="2096" y="4632"/>
                    </a:lnTo>
                    <a:cubicBezTo>
                      <a:pt x="2036" y="4620"/>
                      <a:pt x="1977" y="4596"/>
                      <a:pt x="1917" y="4573"/>
                    </a:cubicBezTo>
                    <a:cubicBezTo>
                      <a:pt x="1548" y="4358"/>
                      <a:pt x="1524" y="3811"/>
                      <a:pt x="1524" y="3799"/>
                    </a:cubicBezTo>
                    <a:close/>
                    <a:moveTo>
                      <a:pt x="5560" y="3811"/>
                    </a:moveTo>
                    <a:cubicBezTo>
                      <a:pt x="5465" y="4239"/>
                      <a:pt x="5287" y="4513"/>
                      <a:pt x="5025" y="4620"/>
                    </a:cubicBezTo>
                    <a:cubicBezTo>
                      <a:pt x="4953" y="4644"/>
                      <a:pt x="4882" y="4656"/>
                      <a:pt x="4810" y="4668"/>
                    </a:cubicBezTo>
                    <a:lnTo>
                      <a:pt x="4953" y="4180"/>
                    </a:lnTo>
                    <a:lnTo>
                      <a:pt x="4846" y="4144"/>
                    </a:lnTo>
                    <a:lnTo>
                      <a:pt x="4691" y="4668"/>
                    </a:lnTo>
                    <a:cubicBezTo>
                      <a:pt x="4572" y="4656"/>
                      <a:pt x="4453" y="4620"/>
                      <a:pt x="4358" y="4584"/>
                    </a:cubicBezTo>
                    <a:lnTo>
                      <a:pt x="4453" y="4382"/>
                    </a:lnTo>
                    <a:lnTo>
                      <a:pt x="4358" y="4334"/>
                    </a:lnTo>
                    <a:lnTo>
                      <a:pt x="4263" y="4549"/>
                    </a:lnTo>
                    <a:cubicBezTo>
                      <a:pt x="4155" y="4501"/>
                      <a:pt x="4084" y="4454"/>
                      <a:pt x="4084" y="4454"/>
                    </a:cubicBezTo>
                    <a:lnTo>
                      <a:pt x="4024" y="4549"/>
                    </a:lnTo>
                    <a:cubicBezTo>
                      <a:pt x="4036" y="4561"/>
                      <a:pt x="4382" y="4775"/>
                      <a:pt x="4763" y="4775"/>
                    </a:cubicBezTo>
                    <a:cubicBezTo>
                      <a:pt x="4858" y="4775"/>
                      <a:pt x="4965" y="4763"/>
                      <a:pt x="5072" y="4715"/>
                    </a:cubicBezTo>
                    <a:cubicBezTo>
                      <a:pt x="5358" y="4596"/>
                      <a:pt x="5560" y="4299"/>
                      <a:pt x="5668" y="3846"/>
                    </a:cubicBezTo>
                    <a:lnTo>
                      <a:pt x="5560" y="3811"/>
                    </a:lnTo>
                    <a:close/>
                    <a:moveTo>
                      <a:pt x="4727" y="1"/>
                    </a:moveTo>
                    <a:lnTo>
                      <a:pt x="3870" y="120"/>
                    </a:lnTo>
                    <a:lnTo>
                      <a:pt x="3501" y="4894"/>
                    </a:lnTo>
                    <a:lnTo>
                      <a:pt x="0" y="4930"/>
                    </a:lnTo>
                    <a:lnTo>
                      <a:pt x="0" y="5037"/>
                    </a:lnTo>
                    <a:lnTo>
                      <a:pt x="3489" y="5001"/>
                    </a:lnTo>
                    <a:lnTo>
                      <a:pt x="3453" y="5477"/>
                    </a:lnTo>
                    <a:lnTo>
                      <a:pt x="3560" y="5489"/>
                    </a:lnTo>
                    <a:lnTo>
                      <a:pt x="3596" y="5001"/>
                    </a:lnTo>
                    <a:lnTo>
                      <a:pt x="7477" y="4954"/>
                    </a:lnTo>
                    <a:lnTo>
                      <a:pt x="7477" y="4846"/>
                    </a:lnTo>
                    <a:lnTo>
                      <a:pt x="3608" y="4894"/>
                    </a:lnTo>
                    <a:lnTo>
                      <a:pt x="3977" y="215"/>
                    </a:lnTo>
                    <a:lnTo>
                      <a:pt x="4739" y="108"/>
                    </a:lnTo>
                    <a:lnTo>
                      <a:pt x="472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1" name="Google Shape;791;p41"/>
          <p:cNvGrpSpPr/>
          <p:nvPr/>
        </p:nvGrpSpPr>
        <p:grpSpPr>
          <a:xfrm>
            <a:off x="7463664" y="3574163"/>
            <a:ext cx="1291222" cy="1333154"/>
            <a:chOff x="7193778" y="3629296"/>
            <a:chExt cx="1291222" cy="1333154"/>
          </a:xfrm>
        </p:grpSpPr>
        <p:sp>
          <p:nvSpPr>
            <p:cNvPr id="792" name="Google Shape;792;p41"/>
            <p:cNvSpPr/>
            <p:nvPr/>
          </p:nvSpPr>
          <p:spPr>
            <a:xfrm>
              <a:off x="7372350" y="4895850"/>
              <a:ext cx="862500" cy="666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3" name="Google Shape;793;p41"/>
            <p:cNvGrpSpPr/>
            <p:nvPr/>
          </p:nvGrpSpPr>
          <p:grpSpPr>
            <a:xfrm flipH="1">
              <a:off x="7193778" y="3629296"/>
              <a:ext cx="1291222" cy="1318186"/>
              <a:chOff x="5518825" y="5502600"/>
              <a:chExt cx="603375" cy="580750"/>
            </a:xfrm>
          </p:grpSpPr>
          <p:sp>
            <p:nvSpPr>
              <p:cNvPr id="794" name="Google Shape;794;p41"/>
              <p:cNvSpPr/>
              <p:nvPr/>
            </p:nvSpPr>
            <p:spPr>
              <a:xfrm>
                <a:off x="5518825" y="5502600"/>
                <a:ext cx="400075" cy="580750"/>
              </a:xfrm>
              <a:custGeom>
                <a:avLst/>
                <a:gdLst/>
                <a:ahLst/>
                <a:cxnLst/>
                <a:rect l="l" t="t" r="r" b="b"/>
                <a:pathLst>
                  <a:path w="16003" h="23230" extrusionOk="0">
                    <a:moveTo>
                      <a:pt x="10859" y="1"/>
                    </a:moveTo>
                    <a:cubicBezTo>
                      <a:pt x="7502" y="763"/>
                      <a:pt x="4597" y="2548"/>
                      <a:pt x="2668" y="5037"/>
                    </a:cubicBezTo>
                    <a:cubicBezTo>
                      <a:pt x="727" y="7549"/>
                      <a:pt x="1" y="10454"/>
                      <a:pt x="632" y="13228"/>
                    </a:cubicBezTo>
                    <a:cubicBezTo>
                      <a:pt x="1275" y="16014"/>
                      <a:pt x="3180" y="18312"/>
                      <a:pt x="6025" y="19729"/>
                    </a:cubicBezTo>
                    <a:cubicBezTo>
                      <a:pt x="7871" y="20646"/>
                      <a:pt x="9954" y="21110"/>
                      <a:pt x="12109" y="21110"/>
                    </a:cubicBezTo>
                    <a:cubicBezTo>
                      <a:pt x="12443" y="21110"/>
                      <a:pt x="12776" y="21098"/>
                      <a:pt x="13110" y="21075"/>
                    </a:cubicBezTo>
                    <a:lnTo>
                      <a:pt x="13110" y="21075"/>
                    </a:lnTo>
                    <a:lnTo>
                      <a:pt x="12824" y="22706"/>
                    </a:lnTo>
                    <a:lnTo>
                      <a:pt x="10788" y="22360"/>
                    </a:lnTo>
                    <a:lnTo>
                      <a:pt x="11216" y="23230"/>
                    </a:lnTo>
                    <a:lnTo>
                      <a:pt x="15574" y="23230"/>
                    </a:lnTo>
                    <a:lnTo>
                      <a:pt x="16003" y="22313"/>
                    </a:lnTo>
                    <a:lnTo>
                      <a:pt x="13907" y="22670"/>
                    </a:lnTo>
                    <a:lnTo>
                      <a:pt x="13538" y="21039"/>
                    </a:lnTo>
                    <a:cubicBezTo>
                      <a:pt x="14217" y="20979"/>
                      <a:pt x="14907" y="20860"/>
                      <a:pt x="15598" y="20705"/>
                    </a:cubicBezTo>
                    <a:lnTo>
                      <a:pt x="15455" y="20098"/>
                    </a:lnTo>
                    <a:cubicBezTo>
                      <a:pt x="14335" y="20355"/>
                      <a:pt x="13210" y="20483"/>
                      <a:pt x="12106" y="20483"/>
                    </a:cubicBezTo>
                    <a:cubicBezTo>
                      <a:pt x="10043" y="20483"/>
                      <a:pt x="8052" y="20038"/>
                      <a:pt x="6299" y="19170"/>
                    </a:cubicBezTo>
                    <a:cubicBezTo>
                      <a:pt x="3632" y="17848"/>
                      <a:pt x="1834" y="15681"/>
                      <a:pt x="1239" y="13097"/>
                    </a:cubicBezTo>
                    <a:cubicBezTo>
                      <a:pt x="644" y="10502"/>
                      <a:pt x="1334" y="7775"/>
                      <a:pt x="3156" y="5418"/>
                    </a:cubicBezTo>
                    <a:cubicBezTo>
                      <a:pt x="5001" y="3049"/>
                      <a:pt x="7787" y="1334"/>
                      <a:pt x="10990" y="608"/>
                    </a:cubicBezTo>
                    <a:lnTo>
                      <a:pt x="108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41"/>
              <p:cNvSpPr/>
              <p:nvPr/>
            </p:nvSpPr>
            <p:spPr>
              <a:xfrm>
                <a:off x="5575100" y="5527025"/>
                <a:ext cx="547100" cy="458400"/>
              </a:xfrm>
              <a:custGeom>
                <a:avLst/>
                <a:gdLst/>
                <a:ahLst/>
                <a:cxnLst/>
                <a:rect l="l" t="t" r="r" b="b"/>
                <a:pathLst>
                  <a:path w="21884" h="18336" extrusionOk="0">
                    <a:moveTo>
                      <a:pt x="11390" y="0"/>
                    </a:moveTo>
                    <a:cubicBezTo>
                      <a:pt x="10437" y="0"/>
                      <a:pt x="9459" y="108"/>
                      <a:pt x="8477" y="333"/>
                    </a:cubicBezTo>
                    <a:cubicBezTo>
                      <a:pt x="7251" y="607"/>
                      <a:pt x="6120" y="1048"/>
                      <a:pt x="5096" y="1619"/>
                    </a:cubicBezTo>
                    <a:lnTo>
                      <a:pt x="560" y="7227"/>
                    </a:lnTo>
                    <a:lnTo>
                      <a:pt x="0" y="10227"/>
                    </a:lnTo>
                    <a:lnTo>
                      <a:pt x="1286" y="13109"/>
                    </a:lnTo>
                    <a:lnTo>
                      <a:pt x="1667" y="15502"/>
                    </a:lnTo>
                    <a:cubicBezTo>
                      <a:pt x="2810" y="16752"/>
                      <a:pt x="4334" y="17704"/>
                      <a:pt x="6084" y="18252"/>
                    </a:cubicBezTo>
                    <a:lnTo>
                      <a:pt x="7822" y="18335"/>
                    </a:lnTo>
                    <a:lnTo>
                      <a:pt x="11132" y="17419"/>
                    </a:lnTo>
                    <a:lnTo>
                      <a:pt x="13978" y="16823"/>
                    </a:lnTo>
                    <a:lnTo>
                      <a:pt x="17478" y="16240"/>
                    </a:lnTo>
                    <a:cubicBezTo>
                      <a:pt x="20288" y="14097"/>
                      <a:pt x="21884" y="10906"/>
                      <a:pt x="21479" y="7691"/>
                    </a:cubicBezTo>
                    <a:lnTo>
                      <a:pt x="18729" y="3095"/>
                    </a:lnTo>
                    <a:lnTo>
                      <a:pt x="15133" y="583"/>
                    </a:lnTo>
                    <a:cubicBezTo>
                      <a:pt x="13967" y="204"/>
                      <a:pt x="12702" y="0"/>
                      <a:pt x="113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41"/>
              <p:cNvSpPr/>
              <p:nvPr/>
            </p:nvSpPr>
            <p:spPr>
              <a:xfrm>
                <a:off x="5727200" y="5908950"/>
                <a:ext cx="284875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11395" h="3524" extrusionOk="0">
                    <a:moveTo>
                      <a:pt x="8679" y="0"/>
                    </a:moveTo>
                    <a:cubicBezTo>
                      <a:pt x="6842" y="0"/>
                      <a:pt x="4693" y="745"/>
                      <a:pt x="3358" y="1439"/>
                    </a:cubicBezTo>
                    <a:cubicBezTo>
                      <a:pt x="2500" y="1880"/>
                      <a:pt x="1667" y="2332"/>
                      <a:pt x="798" y="2713"/>
                    </a:cubicBezTo>
                    <a:cubicBezTo>
                      <a:pt x="548" y="2808"/>
                      <a:pt x="274" y="2916"/>
                      <a:pt x="0" y="2975"/>
                    </a:cubicBezTo>
                    <a:cubicBezTo>
                      <a:pt x="1132" y="3334"/>
                      <a:pt x="2352" y="3524"/>
                      <a:pt x="3615" y="3524"/>
                    </a:cubicBezTo>
                    <a:cubicBezTo>
                      <a:pt x="4571" y="3524"/>
                      <a:pt x="5552" y="3415"/>
                      <a:pt x="6537" y="3189"/>
                    </a:cubicBezTo>
                    <a:cubicBezTo>
                      <a:pt x="8382" y="2773"/>
                      <a:pt x="10025" y="1987"/>
                      <a:pt x="11394" y="963"/>
                    </a:cubicBezTo>
                    <a:cubicBezTo>
                      <a:pt x="10759" y="265"/>
                      <a:pt x="9774" y="0"/>
                      <a:pt x="8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41"/>
              <p:cNvSpPr/>
              <p:nvPr/>
            </p:nvSpPr>
            <p:spPr>
              <a:xfrm>
                <a:off x="5546525" y="5567500"/>
                <a:ext cx="180700" cy="347075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13883" extrusionOk="0">
                    <a:moveTo>
                      <a:pt x="6239" y="0"/>
                    </a:moveTo>
                    <a:cubicBezTo>
                      <a:pt x="2274" y="2191"/>
                      <a:pt x="0" y="6275"/>
                      <a:pt x="905" y="10251"/>
                    </a:cubicBezTo>
                    <a:cubicBezTo>
                      <a:pt x="1215" y="11632"/>
                      <a:pt x="1893" y="12859"/>
                      <a:pt x="2810" y="13883"/>
                    </a:cubicBezTo>
                    <a:cubicBezTo>
                      <a:pt x="2893" y="13609"/>
                      <a:pt x="3036" y="13359"/>
                      <a:pt x="3179" y="13156"/>
                    </a:cubicBezTo>
                    <a:cubicBezTo>
                      <a:pt x="3798" y="12216"/>
                      <a:pt x="5001" y="11704"/>
                      <a:pt x="4977" y="10418"/>
                    </a:cubicBezTo>
                    <a:cubicBezTo>
                      <a:pt x="4917" y="8573"/>
                      <a:pt x="1703" y="9894"/>
                      <a:pt x="1619" y="8049"/>
                    </a:cubicBezTo>
                    <a:cubicBezTo>
                      <a:pt x="1589" y="7321"/>
                      <a:pt x="1909" y="7123"/>
                      <a:pt x="2336" y="7123"/>
                    </a:cubicBezTo>
                    <a:cubicBezTo>
                      <a:pt x="2847" y="7123"/>
                      <a:pt x="3511" y="7408"/>
                      <a:pt x="3909" y="7408"/>
                    </a:cubicBezTo>
                    <a:cubicBezTo>
                      <a:pt x="4098" y="7408"/>
                      <a:pt x="4226" y="7344"/>
                      <a:pt x="4251" y="7156"/>
                    </a:cubicBezTo>
                    <a:cubicBezTo>
                      <a:pt x="4298" y="6810"/>
                      <a:pt x="3465" y="6310"/>
                      <a:pt x="3298" y="6001"/>
                    </a:cubicBezTo>
                    <a:cubicBezTo>
                      <a:pt x="2965" y="5334"/>
                      <a:pt x="3465" y="4917"/>
                      <a:pt x="4072" y="4715"/>
                    </a:cubicBezTo>
                    <a:cubicBezTo>
                      <a:pt x="5251" y="4322"/>
                      <a:pt x="6679" y="4524"/>
                      <a:pt x="7013" y="2989"/>
                    </a:cubicBezTo>
                    <a:cubicBezTo>
                      <a:pt x="7227" y="1977"/>
                      <a:pt x="6799" y="953"/>
                      <a:pt x="6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41"/>
              <p:cNvSpPr/>
              <p:nvPr/>
            </p:nvSpPr>
            <p:spPr>
              <a:xfrm>
                <a:off x="5913225" y="5541600"/>
                <a:ext cx="198850" cy="317400"/>
              </a:xfrm>
              <a:custGeom>
                <a:avLst/>
                <a:gdLst/>
                <a:ahLst/>
                <a:cxnLst/>
                <a:rect l="l" t="t" r="r" b="b"/>
                <a:pathLst>
                  <a:path w="7954" h="12696" extrusionOk="0">
                    <a:moveTo>
                      <a:pt x="1608" y="0"/>
                    </a:moveTo>
                    <a:cubicBezTo>
                      <a:pt x="1667" y="524"/>
                      <a:pt x="1834" y="1060"/>
                      <a:pt x="2048" y="1512"/>
                    </a:cubicBezTo>
                    <a:cubicBezTo>
                      <a:pt x="2418" y="2286"/>
                      <a:pt x="2977" y="2096"/>
                      <a:pt x="3727" y="2286"/>
                    </a:cubicBezTo>
                    <a:cubicBezTo>
                      <a:pt x="4311" y="2429"/>
                      <a:pt x="5073" y="2727"/>
                      <a:pt x="4846" y="3429"/>
                    </a:cubicBezTo>
                    <a:cubicBezTo>
                      <a:pt x="4584" y="4322"/>
                      <a:pt x="3703" y="4894"/>
                      <a:pt x="3191" y="5620"/>
                    </a:cubicBezTo>
                    <a:cubicBezTo>
                      <a:pt x="2072" y="7215"/>
                      <a:pt x="1" y="10228"/>
                      <a:pt x="2275" y="11764"/>
                    </a:cubicBezTo>
                    <a:cubicBezTo>
                      <a:pt x="2992" y="12225"/>
                      <a:pt x="4002" y="12695"/>
                      <a:pt x="4914" y="12695"/>
                    </a:cubicBezTo>
                    <a:cubicBezTo>
                      <a:pt x="5061" y="12695"/>
                      <a:pt x="5206" y="12683"/>
                      <a:pt x="5346" y="12657"/>
                    </a:cubicBezTo>
                    <a:cubicBezTo>
                      <a:pt x="6406" y="12466"/>
                      <a:pt x="5882" y="11597"/>
                      <a:pt x="5466" y="11061"/>
                    </a:cubicBezTo>
                    <a:cubicBezTo>
                      <a:pt x="4930" y="10287"/>
                      <a:pt x="4168" y="9073"/>
                      <a:pt x="4965" y="8239"/>
                    </a:cubicBezTo>
                    <a:cubicBezTo>
                      <a:pt x="5668" y="7489"/>
                      <a:pt x="6847" y="7120"/>
                      <a:pt x="7954" y="7108"/>
                    </a:cubicBezTo>
                    <a:cubicBezTo>
                      <a:pt x="7918" y="6858"/>
                      <a:pt x="7871" y="6608"/>
                      <a:pt x="7811" y="6346"/>
                    </a:cubicBezTo>
                    <a:cubicBezTo>
                      <a:pt x="7121" y="3310"/>
                      <a:pt x="4715" y="1024"/>
                      <a:pt x="16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9" name="Google Shape;799;p41"/>
          <p:cNvGrpSpPr/>
          <p:nvPr/>
        </p:nvGrpSpPr>
        <p:grpSpPr>
          <a:xfrm>
            <a:off x="8042776" y="2418278"/>
            <a:ext cx="622040" cy="644416"/>
            <a:chOff x="8024461" y="1925824"/>
            <a:chExt cx="552826" cy="572713"/>
          </a:xfrm>
        </p:grpSpPr>
        <p:sp>
          <p:nvSpPr>
            <p:cNvPr id="800" name="Google Shape;800;p41"/>
            <p:cNvSpPr/>
            <p:nvPr/>
          </p:nvSpPr>
          <p:spPr>
            <a:xfrm>
              <a:off x="8215488" y="2395025"/>
              <a:ext cx="361800" cy="103500"/>
            </a:xfrm>
            <a:prstGeom prst="ellipse">
              <a:avLst/>
            </a:prstGeom>
            <a:solidFill>
              <a:srgbClr val="033342">
                <a:alpha val="14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1" name="Google Shape;801;p41"/>
            <p:cNvGrpSpPr/>
            <p:nvPr/>
          </p:nvGrpSpPr>
          <p:grpSpPr>
            <a:xfrm>
              <a:off x="8024461" y="1925824"/>
              <a:ext cx="466444" cy="572713"/>
              <a:chOff x="1232300" y="6366250"/>
              <a:chExt cx="326550" cy="400975"/>
            </a:xfrm>
          </p:grpSpPr>
          <p:sp>
            <p:nvSpPr>
              <p:cNvPr id="802" name="Google Shape;802;p41"/>
              <p:cNvSpPr/>
              <p:nvPr/>
            </p:nvSpPr>
            <p:spPr>
              <a:xfrm>
                <a:off x="1232300" y="6460925"/>
                <a:ext cx="326550" cy="306300"/>
              </a:xfrm>
              <a:custGeom>
                <a:avLst/>
                <a:gdLst/>
                <a:ahLst/>
                <a:cxnLst/>
                <a:rect l="l" t="t" r="r" b="b"/>
                <a:pathLst>
                  <a:path w="13062" h="12252" extrusionOk="0">
                    <a:moveTo>
                      <a:pt x="6716" y="1381"/>
                    </a:moveTo>
                    <a:lnTo>
                      <a:pt x="6716" y="1381"/>
                    </a:lnTo>
                    <a:cubicBezTo>
                      <a:pt x="9037" y="1453"/>
                      <a:pt x="10990" y="2846"/>
                      <a:pt x="11704" y="4739"/>
                    </a:cubicBezTo>
                    <a:lnTo>
                      <a:pt x="7121" y="5632"/>
                    </a:lnTo>
                    <a:lnTo>
                      <a:pt x="6716" y="1381"/>
                    </a:lnTo>
                    <a:close/>
                    <a:moveTo>
                      <a:pt x="5751" y="1429"/>
                    </a:moveTo>
                    <a:lnTo>
                      <a:pt x="6370" y="5775"/>
                    </a:lnTo>
                    <a:lnTo>
                      <a:pt x="1108" y="6787"/>
                    </a:lnTo>
                    <a:cubicBezTo>
                      <a:pt x="1096" y="6632"/>
                      <a:pt x="1084" y="6477"/>
                      <a:pt x="1084" y="6322"/>
                    </a:cubicBezTo>
                    <a:cubicBezTo>
                      <a:pt x="1084" y="3834"/>
                      <a:pt x="3108" y="1774"/>
                      <a:pt x="5751" y="1429"/>
                    </a:cubicBezTo>
                    <a:close/>
                    <a:moveTo>
                      <a:pt x="11931" y="5632"/>
                    </a:moveTo>
                    <a:cubicBezTo>
                      <a:pt x="11966" y="5858"/>
                      <a:pt x="11990" y="6084"/>
                      <a:pt x="11990" y="6310"/>
                    </a:cubicBezTo>
                    <a:cubicBezTo>
                      <a:pt x="11990" y="7822"/>
                      <a:pt x="11228" y="9180"/>
                      <a:pt x="10050" y="10085"/>
                    </a:cubicBezTo>
                    <a:cubicBezTo>
                      <a:pt x="9490" y="9299"/>
                      <a:pt x="8573" y="8787"/>
                      <a:pt x="7525" y="8787"/>
                    </a:cubicBezTo>
                    <a:lnTo>
                      <a:pt x="7430" y="8787"/>
                    </a:lnTo>
                    <a:lnTo>
                      <a:pt x="7216" y="6549"/>
                    </a:lnTo>
                    <a:lnTo>
                      <a:pt x="11931" y="5632"/>
                    </a:lnTo>
                    <a:close/>
                    <a:moveTo>
                      <a:pt x="6501" y="6691"/>
                    </a:moveTo>
                    <a:lnTo>
                      <a:pt x="6811" y="8870"/>
                    </a:lnTo>
                    <a:cubicBezTo>
                      <a:pt x="5751" y="9120"/>
                      <a:pt x="4906" y="9906"/>
                      <a:pt x="4585" y="10930"/>
                    </a:cubicBezTo>
                    <a:cubicBezTo>
                      <a:pt x="3001" y="10382"/>
                      <a:pt x="1775" y="9180"/>
                      <a:pt x="1298" y="7703"/>
                    </a:cubicBezTo>
                    <a:lnTo>
                      <a:pt x="6501" y="6691"/>
                    </a:lnTo>
                    <a:close/>
                    <a:moveTo>
                      <a:pt x="6537" y="0"/>
                    </a:moveTo>
                    <a:cubicBezTo>
                      <a:pt x="2930" y="0"/>
                      <a:pt x="1" y="2739"/>
                      <a:pt x="1" y="6120"/>
                    </a:cubicBezTo>
                    <a:cubicBezTo>
                      <a:pt x="1" y="8823"/>
                      <a:pt x="1870" y="11121"/>
                      <a:pt x="4454" y="11930"/>
                    </a:cubicBezTo>
                    <a:cubicBezTo>
                      <a:pt x="5108" y="12133"/>
                      <a:pt x="5811" y="12252"/>
                      <a:pt x="6537" y="12252"/>
                    </a:cubicBezTo>
                    <a:cubicBezTo>
                      <a:pt x="8014" y="12252"/>
                      <a:pt x="9383" y="11787"/>
                      <a:pt x="10478" y="11001"/>
                    </a:cubicBezTo>
                    <a:cubicBezTo>
                      <a:pt x="12050" y="9882"/>
                      <a:pt x="13062" y="8108"/>
                      <a:pt x="13062" y="6120"/>
                    </a:cubicBezTo>
                    <a:cubicBezTo>
                      <a:pt x="13062" y="2739"/>
                      <a:pt x="10145" y="0"/>
                      <a:pt x="65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41"/>
              <p:cNvSpPr/>
              <p:nvPr/>
            </p:nvSpPr>
            <p:spPr>
              <a:xfrm>
                <a:off x="1273675" y="6495450"/>
                <a:ext cx="240525" cy="2214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8859" extrusionOk="0">
                    <a:moveTo>
                      <a:pt x="9418" y="0"/>
                    </a:moveTo>
                    <a:lnTo>
                      <a:pt x="8335" y="727"/>
                    </a:lnTo>
                    <a:lnTo>
                      <a:pt x="8764" y="1262"/>
                    </a:lnTo>
                    <a:lnTo>
                      <a:pt x="3489" y="4144"/>
                    </a:lnTo>
                    <a:lnTo>
                      <a:pt x="4561" y="5620"/>
                    </a:lnTo>
                    <a:lnTo>
                      <a:pt x="1548" y="8108"/>
                    </a:lnTo>
                    <a:lnTo>
                      <a:pt x="1179" y="7454"/>
                    </a:lnTo>
                    <a:lnTo>
                      <a:pt x="1" y="8275"/>
                    </a:lnTo>
                    <a:lnTo>
                      <a:pt x="644" y="8858"/>
                    </a:lnTo>
                    <a:lnTo>
                      <a:pt x="6347" y="5382"/>
                    </a:lnTo>
                    <a:lnTo>
                      <a:pt x="5597" y="3715"/>
                    </a:lnTo>
                    <a:lnTo>
                      <a:pt x="9621" y="786"/>
                    </a:lnTo>
                    <a:lnTo>
                      <a:pt x="941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41"/>
              <p:cNvSpPr/>
              <p:nvPr/>
            </p:nvSpPr>
            <p:spPr>
              <a:xfrm>
                <a:off x="1382025" y="6599625"/>
                <a:ext cx="33075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001" extrusionOk="0">
                    <a:moveTo>
                      <a:pt x="632" y="358"/>
                    </a:moveTo>
                    <a:cubicBezTo>
                      <a:pt x="477" y="358"/>
                      <a:pt x="358" y="441"/>
                      <a:pt x="358" y="536"/>
                    </a:cubicBezTo>
                    <a:cubicBezTo>
                      <a:pt x="358" y="631"/>
                      <a:pt x="477" y="715"/>
                      <a:pt x="632" y="715"/>
                    </a:cubicBezTo>
                    <a:cubicBezTo>
                      <a:pt x="774" y="715"/>
                      <a:pt x="905" y="631"/>
                      <a:pt x="905" y="536"/>
                    </a:cubicBezTo>
                    <a:cubicBezTo>
                      <a:pt x="905" y="441"/>
                      <a:pt x="774" y="358"/>
                      <a:pt x="632" y="358"/>
                    </a:cubicBezTo>
                    <a:close/>
                    <a:moveTo>
                      <a:pt x="667" y="119"/>
                    </a:moveTo>
                    <a:cubicBezTo>
                      <a:pt x="965" y="119"/>
                      <a:pt x="1203" y="286"/>
                      <a:pt x="1203" y="500"/>
                    </a:cubicBezTo>
                    <a:cubicBezTo>
                      <a:pt x="1203" y="715"/>
                      <a:pt x="965" y="881"/>
                      <a:pt x="667" y="881"/>
                    </a:cubicBezTo>
                    <a:cubicBezTo>
                      <a:pt x="370" y="881"/>
                      <a:pt x="120" y="715"/>
                      <a:pt x="120" y="500"/>
                    </a:cubicBezTo>
                    <a:cubicBezTo>
                      <a:pt x="120" y="286"/>
                      <a:pt x="358" y="119"/>
                      <a:pt x="667" y="119"/>
                    </a:cubicBezTo>
                    <a:close/>
                    <a:moveTo>
                      <a:pt x="667" y="0"/>
                    </a:moveTo>
                    <a:cubicBezTo>
                      <a:pt x="298" y="0"/>
                      <a:pt x="0" y="227"/>
                      <a:pt x="0" y="500"/>
                    </a:cubicBezTo>
                    <a:cubicBezTo>
                      <a:pt x="0" y="774"/>
                      <a:pt x="298" y="1001"/>
                      <a:pt x="667" y="1001"/>
                    </a:cubicBezTo>
                    <a:cubicBezTo>
                      <a:pt x="1024" y="1001"/>
                      <a:pt x="1322" y="774"/>
                      <a:pt x="1322" y="500"/>
                    </a:cubicBezTo>
                    <a:cubicBezTo>
                      <a:pt x="1322" y="227"/>
                      <a:pt x="1024" y="0"/>
                      <a:pt x="667" y="0"/>
                    </a:cubicBez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41"/>
              <p:cNvSpPr/>
              <p:nvPr/>
            </p:nvSpPr>
            <p:spPr>
              <a:xfrm>
                <a:off x="1356425" y="6688050"/>
                <a:ext cx="119375" cy="54175"/>
              </a:xfrm>
              <a:custGeom>
                <a:avLst/>
                <a:gdLst/>
                <a:ahLst/>
                <a:cxnLst/>
                <a:rect l="l" t="t" r="r" b="b"/>
                <a:pathLst>
                  <a:path w="4775" h="2167" extrusionOk="0">
                    <a:moveTo>
                      <a:pt x="3120" y="654"/>
                    </a:moveTo>
                    <a:lnTo>
                      <a:pt x="3001" y="678"/>
                    </a:lnTo>
                    <a:lnTo>
                      <a:pt x="3025" y="893"/>
                    </a:lnTo>
                    <a:cubicBezTo>
                      <a:pt x="2941" y="904"/>
                      <a:pt x="2858" y="940"/>
                      <a:pt x="2787" y="1000"/>
                    </a:cubicBezTo>
                    <a:lnTo>
                      <a:pt x="2560" y="857"/>
                    </a:lnTo>
                    <a:lnTo>
                      <a:pt x="2489" y="964"/>
                    </a:lnTo>
                    <a:lnTo>
                      <a:pt x="2715" y="1095"/>
                    </a:lnTo>
                    <a:cubicBezTo>
                      <a:pt x="2679" y="1154"/>
                      <a:pt x="2656" y="1214"/>
                      <a:pt x="2656" y="1274"/>
                    </a:cubicBezTo>
                    <a:cubicBezTo>
                      <a:pt x="2656" y="1297"/>
                      <a:pt x="2668" y="1309"/>
                      <a:pt x="2668" y="1321"/>
                    </a:cubicBezTo>
                    <a:lnTo>
                      <a:pt x="2382" y="1381"/>
                    </a:lnTo>
                    <a:lnTo>
                      <a:pt x="2406" y="1500"/>
                    </a:lnTo>
                    <a:lnTo>
                      <a:pt x="2703" y="1440"/>
                    </a:lnTo>
                    <a:cubicBezTo>
                      <a:pt x="2739" y="1512"/>
                      <a:pt x="2787" y="1559"/>
                      <a:pt x="2858" y="1595"/>
                    </a:cubicBezTo>
                    <a:lnTo>
                      <a:pt x="2703" y="1845"/>
                    </a:lnTo>
                    <a:lnTo>
                      <a:pt x="2810" y="1905"/>
                    </a:lnTo>
                    <a:lnTo>
                      <a:pt x="2965" y="1655"/>
                    </a:lnTo>
                    <a:cubicBezTo>
                      <a:pt x="3013" y="1666"/>
                      <a:pt x="3072" y="1678"/>
                      <a:pt x="3120" y="1678"/>
                    </a:cubicBezTo>
                    <a:cubicBezTo>
                      <a:pt x="3132" y="1678"/>
                      <a:pt x="3132" y="1666"/>
                      <a:pt x="3144" y="1666"/>
                    </a:cubicBezTo>
                    <a:lnTo>
                      <a:pt x="3180" y="1952"/>
                    </a:lnTo>
                    <a:lnTo>
                      <a:pt x="3299" y="1928"/>
                    </a:lnTo>
                    <a:lnTo>
                      <a:pt x="3263" y="1655"/>
                    </a:lnTo>
                    <a:cubicBezTo>
                      <a:pt x="3322" y="1631"/>
                      <a:pt x="3394" y="1607"/>
                      <a:pt x="3441" y="1559"/>
                    </a:cubicBezTo>
                    <a:lnTo>
                      <a:pt x="3620" y="1702"/>
                    </a:lnTo>
                    <a:lnTo>
                      <a:pt x="3691" y="1607"/>
                    </a:lnTo>
                    <a:lnTo>
                      <a:pt x="3525" y="1476"/>
                    </a:lnTo>
                    <a:cubicBezTo>
                      <a:pt x="3561" y="1416"/>
                      <a:pt x="3584" y="1357"/>
                      <a:pt x="3584" y="1285"/>
                    </a:cubicBezTo>
                    <a:lnTo>
                      <a:pt x="3846" y="1238"/>
                    </a:lnTo>
                    <a:lnTo>
                      <a:pt x="3834" y="1119"/>
                    </a:lnTo>
                    <a:lnTo>
                      <a:pt x="3572" y="1166"/>
                    </a:lnTo>
                    <a:cubicBezTo>
                      <a:pt x="3549" y="1095"/>
                      <a:pt x="3513" y="1047"/>
                      <a:pt x="3453" y="1000"/>
                    </a:cubicBezTo>
                    <a:lnTo>
                      <a:pt x="3561" y="833"/>
                    </a:lnTo>
                    <a:lnTo>
                      <a:pt x="3465" y="762"/>
                    </a:lnTo>
                    <a:lnTo>
                      <a:pt x="3346" y="928"/>
                    </a:lnTo>
                    <a:cubicBezTo>
                      <a:pt x="3287" y="904"/>
                      <a:pt x="3227" y="881"/>
                      <a:pt x="3156" y="881"/>
                    </a:cubicBezTo>
                    <a:lnTo>
                      <a:pt x="3120" y="654"/>
                    </a:lnTo>
                    <a:close/>
                    <a:moveTo>
                      <a:pt x="2622" y="1"/>
                    </a:moveTo>
                    <a:cubicBezTo>
                      <a:pt x="2486" y="1"/>
                      <a:pt x="2342" y="11"/>
                      <a:pt x="2191" y="35"/>
                    </a:cubicBezTo>
                    <a:cubicBezTo>
                      <a:pt x="298" y="333"/>
                      <a:pt x="1" y="2083"/>
                      <a:pt x="1" y="2095"/>
                    </a:cubicBezTo>
                    <a:lnTo>
                      <a:pt x="108" y="2119"/>
                    </a:lnTo>
                    <a:cubicBezTo>
                      <a:pt x="120" y="2095"/>
                      <a:pt x="405" y="440"/>
                      <a:pt x="2215" y="154"/>
                    </a:cubicBezTo>
                    <a:cubicBezTo>
                      <a:pt x="2365" y="131"/>
                      <a:pt x="2506" y="120"/>
                      <a:pt x="2640" y="120"/>
                    </a:cubicBezTo>
                    <a:cubicBezTo>
                      <a:pt x="4114" y="120"/>
                      <a:pt x="4646" y="1446"/>
                      <a:pt x="4668" y="1512"/>
                    </a:cubicBezTo>
                    <a:lnTo>
                      <a:pt x="4775" y="1464"/>
                    </a:lnTo>
                    <a:cubicBezTo>
                      <a:pt x="4775" y="1453"/>
                      <a:pt x="4190" y="1"/>
                      <a:pt x="2622" y="1"/>
                    </a:cubicBezTo>
                    <a:close/>
                    <a:moveTo>
                      <a:pt x="1536" y="1202"/>
                    </a:moveTo>
                    <a:cubicBezTo>
                      <a:pt x="1227" y="1202"/>
                      <a:pt x="977" y="1416"/>
                      <a:pt x="977" y="1690"/>
                    </a:cubicBezTo>
                    <a:cubicBezTo>
                      <a:pt x="977" y="1952"/>
                      <a:pt x="1227" y="2166"/>
                      <a:pt x="1536" y="2166"/>
                    </a:cubicBezTo>
                    <a:cubicBezTo>
                      <a:pt x="1751" y="2166"/>
                      <a:pt x="1941" y="2071"/>
                      <a:pt x="2037" y="1916"/>
                    </a:cubicBezTo>
                    <a:lnTo>
                      <a:pt x="2037" y="1916"/>
                    </a:lnTo>
                    <a:cubicBezTo>
                      <a:pt x="1965" y="1952"/>
                      <a:pt x="1894" y="1976"/>
                      <a:pt x="1810" y="1976"/>
                    </a:cubicBezTo>
                    <a:cubicBezTo>
                      <a:pt x="1572" y="1976"/>
                      <a:pt x="1382" y="1809"/>
                      <a:pt x="1382" y="1607"/>
                    </a:cubicBezTo>
                    <a:cubicBezTo>
                      <a:pt x="1382" y="1416"/>
                      <a:pt x="1536" y="1274"/>
                      <a:pt x="1739" y="1238"/>
                    </a:cubicBezTo>
                    <a:cubicBezTo>
                      <a:pt x="1679" y="1214"/>
                      <a:pt x="1608" y="1202"/>
                      <a:pt x="1536" y="120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41"/>
              <p:cNvSpPr/>
              <p:nvPr/>
            </p:nvSpPr>
            <p:spPr>
              <a:xfrm>
                <a:off x="1241225" y="6473425"/>
                <a:ext cx="29202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4835" extrusionOk="0">
                    <a:moveTo>
                      <a:pt x="7633" y="0"/>
                    </a:moveTo>
                    <a:lnTo>
                      <a:pt x="7561" y="726"/>
                    </a:lnTo>
                    <a:lnTo>
                      <a:pt x="7668" y="738"/>
                    </a:lnTo>
                    <a:lnTo>
                      <a:pt x="7752" y="12"/>
                    </a:lnTo>
                    <a:lnTo>
                      <a:pt x="7633" y="0"/>
                    </a:lnTo>
                    <a:close/>
                    <a:moveTo>
                      <a:pt x="2965" y="643"/>
                    </a:moveTo>
                    <a:lnTo>
                      <a:pt x="2858" y="703"/>
                    </a:lnTo>
                    <a:lnTo>
                      <a:pt x="3204" y="1357"/>
                    </a:lnTo>
                    <a:lnTo>
                      <a:pt x="3311" y="1310"/>
                    </a:lnTo>
                    <a:lnTo>
                      <a:pt x="2965" y="643"/>
                    </a:lnTo>
                    <a:close/>
                    <a:moveTo>
                      <a:pt x="9562" y="750"/>
                    </a:moveTo>
                    <a:lnTo>
                      <a:pt x="9169" y="1381"/>
                    </a:lnTo>
                    <a:lnTo>
                      <a:pt x="9276" y="1441"/>
                    </a:lnTo>
                    <a:lnTo>
                      <a:pt x="9669" y="810"/>
                    </a:lnTo>
                    <a:lnTo>
                      <a:pt x="9562" y="750"/>
                    </a:lnTo>
                    <a:close/>
                    <a:moveTo>
                      <a:pt x="1168" y="2072"/>
                    </a:moveTo>
                    <a:lnTo>
                      <a:pt x="1096" y="2167"/>
                    </a:lnTo>
                    <a:lnTo>
                      <a:pt x="1668" y="2560"/>
                    </a:lnTo>
                    <a:lnTo>
                      <a:pt x="1727" y="2465"/>
                    </a:lnTo>
                    <a:lnTo>
                      <a:pt x="1168" y="2072"/>
                    </a:lnTo>
                    <a:close/>
                    <a:moveTo>
                      <a:pt x="11621" y="2798"/>
                    </a:moveTo>
                    <a:lnTo>
                      <a:pt x="10990" y="3179"/>
                    </a:lnTo>
                    <a:lnTo>
                      <a:pt x="11050" y="3274"/>
                    </a:lnTo>
                    <a:lnTo>
                      <a:pt x="11681" y="2893"/>
                    </a:lnTo>
                    <a:lnTo>
                      <a:pt x="11621" y="2798"/>
                    </a:lnTo>
                    <a:close/>
                    <a:moveTo>
                      <a:pt x="37" y="4548"/>
                    </a:moveTo>
                    <a:lnTo>
                      <a:pt x="1" y="4655"/>
                    </a:lnTo>
                    <a:lnTo>
                      <a:pt x="668" y="4834"/>
                    </a:lnTo>
                    <a:lnTo>
                      <a:pt x="691" y="4715"/>
                    </a:lnTo>
                    <a:lnTo>
                      <a:pt x="37" y="454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41"/>
              <p:cNvSpPr/>
              <p:nvPr/>
            </p:nvSpPr>
            <p:spPr>
              <a:xfrm>
                <a:off x="1318325" y="6366250"/>
                <a:ext cx="10302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3704" extrusionOk="0">
                    <a:moveTo>
                      <a:pt x="2060" y="334"/>
                    </a:moveTo>
                    <a:cubicBezTo>
                      <a:pt x="2965" y="334"/>
                      <a:pt x="3703" y="870"/>
                      <a:pt x="3703" y="1513"/>
                    </a:cubicBezTo>
                    <a:cubicBezTo>
                      <a:pt x="3703" y="1763"/>
                      <a:pt x="3596" y="1989"/>
                      <a:pt x="3418" y="2180"/>
                    </a:cubicBezTo>
                    <a:lnTo>
                      <a:pt x="3406" y="1584"/>
                    </a:lnTo>
                    <a:lnTo>
                      <a:pt x="1132" y="1799"/>
                    </a:lnTo>
                    <a:lnTo>
                      <a:pt x="1310" y="2561"/>
                    </a:lnTo>
                    <a:cubicBezTo>
                      <a:pt x="786" y="2370"/>
                      <a:pt x="417" y="1977"/>
                      <a:pt x="417" y="1513"/>
                    </a:cubicBezTo>
                    <a:cubicBezTo>
                      <a:pt x="417" y="870"/>
                      <a:pt x="1155" y="334"/>
                      <a:pt x="2060" y="334"/>
                    </a:cubicBezTo>
                    <a:close/>
                    <a:moveTo>
                      <a:pt x="2060" y="1"/>
                    </a:moveTo>
                    <a:cubicBezTo>
                      <a:pt x="929" y="1"/>
                      <a:pt x="1" y="680"/>
                      <a:pt x="1" y="1513"/>
                    </a:cubicBezTo>
                    <a:cubicBezTo>
                      <a:pt x="1" y="2180"/>
                      <a:pt x="596" y="2751"/>
                      <a:pt x="1405" y="2954"/>
                    </a:cubicBezTo>
                    <a:lnTo>
                      <a:pt x="1584" y="3704"/>
                    </a:lnTo>
                    <a:lnTo>
                      <a:pt x="3453" y="3525"/>
                    </a:lnTo>
                    <a:lnTo>
                      <a:pt x="3430" y="2644"/>
                    </a:lnTo>
                    <a:cubicBezTo>
                      <a:pt x="3858" y="2370"/>
                      <a:pt x="4120" y="1965"/>
                      <a:pt x="4120" y="1513"/>
                    </a:cubicBezTo>
                    <a:cubicBezTo>
                      <a:pt x="4120" y="680"/>
                      <a:pt x="3203" y="1"/>
                      <a:pt x="20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41"/>
              <p:cNvSpPr/>
              <p:nvPr/>
            </p:nvSpPr>
            <p:spPr>
              <a:xfrm>
                <a:off x="1355525" y="6409725"/>
                <a:ext cx="3782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846" extrusionOk="0">
                    <a:moveTo>
                      <a:pt x="715" y="95"/>
                    </a:moveTo>
                    <a:lnTo>
                      <a:pt x="608" y="107"/>
                    </a:lnTo>
                    <a:lnTo>
                      <a:pt x="810" y="1750"/>
                    </a:lnTo>
                    <a:lnTo>
                      <a:pt x="930" y="1739"/>
                    </a:lnTo>
                    <a:lnTo>
                      <a:pt x="715" y="95"/>
                    </a:lnTo>
                    <a:close/>
                    <a:moveTo>
                      <a:pt x="1406" y="0"/>
                    </a:moveTo>
                    <a:lnTo>
                      <a:pt x="1287" y="12"/>
                    </a:lnTo>
                    <a:lnTo>
                      <a:pt x="1406" y="1750"/>
                    </a:lnTo>
                    <a:lnTo>
                      <a:pt x="1513" y="1739"/>
                    </a:lnTo>
                    <a:lnTo>
                      <a:pt x="1406" y="0"/>
                    </a:lnTo>
                    <a:close/>
                    <a:moveTo>
                      <a:pt x="120" y="84"/>
                    </a:moveTo>
                    <a:lnTo>
                      <a:pt x="1" y="107"/>
                    </a:lnTo>
                    <a:lnTo>
                      <a:pt x="370" y="1846"/>
                    </a:lnTo>
                    <a:lnTo>
                      <a:pt x="489" y="1822"/>
                    </a:lnTo>
                    <a:lnTo>
                      <a:pt x="120" y="84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4" name="Picture 2" descr="\\SERVER2\Users\Public\Documents\КУ ЦПРПП\КМИТЮК С.Л\цпрпп без КУ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478" y="118108"/>
            <a:ext cx="1878496" cy="1214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48"/>
          <p:cNvSpPr txBox="1">
            <a:spLocks noGrp="1"/>
          </p:cNvSpPr>
          <p:nvPr>
            <p:ph type="title"/>
          </p:nvPr>
        </p:nvSpPr>
        <p:spPr>
          <a:xfrm>
            <a:off x="539552" y="26749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3200" dirty="0"/>
              <a:t>Курс «</a:t>
            </a:r>
            <a:r>
              <a:rPr lang="ru-RU" sz="3200" dirty="0" err="1"/>
              <a:t>Географія</a:t>
            </a:r>
            <a:r>
              <a:rPr lang="ru-RU" sz="3200" dirty="0"/>
              <a:t>. Материки і </a:t>
            </a:r>
            <a:r>
              <a:rPr lang="ru-RU" sz="3200" dirty="0" err="1"/>
              <a:t>океани</a:t>
            </a:r>
            <a:r>
              <a:rPr lang="ru-RU" sz="3200" dirty="0"/>
              <a:t>» </a:t>
            </a:r>
            <a:r>
              <a:rPr lang="ru-RU" sz="3200" dirty="0" smtClean="0"/>
              <a:t>7 </a:t>
            </a:r>
            <a:r>
              <a:rPr lang="ru-RU" sz="3200" dirty="0" err="1" smtClean="0"/>
              <a:t>клас</a:t>
            </a:r>
            <a:endParaRPr sz="3200" dirty="0"/>
          </a:p>
        </p:txBody>
      </p:sp>
      <p:sp>
        <p:nvSpPr>
          <p:cNvPr id="963" name="Google Shape;963;p48"/>
          <p:cNvSpPr txBox="1">
            <a:spLocks noGrp="1"/>
          </p:cNvSpPr>
          <p:nvPr>
            <p:ph type="subTitle" idx="1"/>
          </p:nvPr>
        </p:nvSpPr>
        <p:spPr>
          <a:xfrm>
            <a:off x="4860032" y="1851670"/>
            <a:ext cx="3456384" cy="117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uk-UA" dirty="0" smtClean="0"/>
              <a:t> виконання </a:t>
            </a:r>
            <a:r>
              <a:rPr lang="uk-UA" b="1" dirty="0" smtClean="0"/>
              <a:t>12</a:t>
            </a:r>
            <a:r>
              <a:rPr lang="uk-UA" dirty="0" smtClean="0"/>
              <a:t> </a:t>
            </a:r>
            <a:r>
              <a:rPr lang="uk-UA" dirty="0"/>
              <a:t>практичних робіт, </a:t>
            </a:r>
            <a:endParaRPr lang="uk-UA" dirty="0" smtClean="0"/>
          </a:p>
          <a:p>
            <a:pPr marL="139700" indent="0"/>
            <a:r>
              <a:rPr lang="uk-UA" b="1" dirty="0" smtClean="0"/>
              <a:t>4</a:t>
            </a:r>
            <a:r>
              <a:rPr lang="uk-UA" dirty="0" smtClean="0"/>
              <a:t> </a:t>
            </a:r>
            <a:r>
              <a:rPr lang="uk-UA" dirty="0"/>
              <a:t>з яких є обов’язковими </a:t>
            </a:r>
            <a:endParaRPr lang="uk-UA" dirty="0" smtClean="0"/>
          </a:p>
          <a:p>
            <a:pPr marL="139700" indent="0"/>
            <a:r>
              <a:rPr lang="uk-UA" dirty="0" smtClean="0"/>
              <a:t>для оцінювання</a:t>
            </a:r>
            <a:endParaRPr lang="uk-UA" dirty="0"/>
          </a:p>
        </p:txBody>
      </p:sp>
      <p:sp>
        <p:nvSpPr>
          <p:cNvPr id="964" name="Google Shape;964;p48"/>
          <p:cNvSpPr txBox="1">
            <a:spLocks noGrp="1"/>
          </p:cNvSpPr>
          <p:nvPr>
            <p:ph type="subTitle" idx="2"/>
          </p:nvPr>
        </p:nvSpPr>
        <p:spPr>
          <a:xfrm>
            <a:off x="539552" y="1779662"/>
            <a:ext cx="2592288" cy="117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uk-UA" dirty="0" smtClean="0"/>
              <a:t> </a:t>
            </a:r>
            <a:r>
              <a:rPr lang="uk-UA" dirty="0"/>
              <a:t>формування географічних знань </a:t>
            </a:r>
            <a:endParaRPr lang="uk-UA" dirty="0" smtClean="0"/>
          </a:p>
          <a:p>
            <a:pPr marL="139700" indent="0"/>
            <a:r>
              <a:rPr lang="uk-UA" dirty="0" smtClean="0"/>
              <a:t>про </a:t>
            </a:r>
            <a:r>
              <a:rPr lang="uk-UA" dirty="0"/>
              <a:t>природу материків і океанів, їх цілісність і </a:t>
            </a:r>
            <a:r>
              <a:rPr lang="uk-UA" dirty="0" smtClean="0"/>
              <a:t>диференціацію</a:t>
            </a:r>
            <a:r>
              <a:rPr lang="uk-UA" dirty="0"/>
              <a:t>;</a:t>
            </a:r>
            <a:endParaRPr lang="uk-UA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uk-UA" dirty="0" smtClean="0"/>
              <a:t>про населення</a:t>
            </a:r>
          </a:p>
          <a:p>
            <a:pPr marL="139700" indent="0"/>
            <a:r>
              <a:rPr lang="uk-UA" dirty="0" smtClean="0"/>
              <a:t> </a:t>
            </a:r>
            <a:r>
              <a:rPr lang="uk-UA" dirty="0"/>
              <a:t>і </a:t>
            </a:r>
            <a:r>
              <a:rPr lang="uk-UA" dirty="0" smtClean="0"/>
              <a:t>його життєдіяльність</a:t>
            </a:r>
          </a:p>
          <a:p>
            <a:pPr marL="139700" indent="0"/>
            <a:r>
              <a:rPr lang="uk-UA" dirty="0" smtClean="0"/>
              <a:t> </a:t>
            </a:r>
            <a:r>
              <a:rPr lang="uk-UA" dirty="0"/>
              <a:t>у різних умовах.</a:t>
            </a:r>
          </a:p>
        </p:txBody>
      </p:sp>
      <p:sp>
        <p:nvSpPr>
          <p:cNvPr id="965" name="Google Shape;965;p48"/>
          <p:cNvSpPr txBox="1">
            <a:spLocks noGrp="1"/>
          </p:cNvSpPr>
          <p:nvPr>
            <p:ph type="subTitle" idx="3"/>
          </p:nvPr>
        </p:nvSpPr>
        <p:spPr>
          <a:xfrm>
            <a:off x="539552" y="1275606"/>
            <a:ext cx="28416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Головна мета:</a:t>
            </a:r>
            <a:endParaRPr dirty="0"/>
          </a:p>
        </p:txBody>
      </p:sp>
      <p:sp>
        <p:nvSpPr>
          <p:cNvPr id="966" name="Google Shape;966;p48"/>
          <p:cNvSpPr txBox="1">
            <a:spLocks noGrp="1"/>
          </p:cNvSpPr>
          <p:nvPr>
            <p:ph type="subTitle" idx="4"/>
          </p:nvPr>
        </p:nvSpPr>
        <p:spPr>
          <a:xfrm>
            <a:off x="4788024" y="1347614"/>
            <a:ext cx="4104456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Програмою передбачено:</a:t>
            </a:r>
            <a:endParaRPr dirty="0"/>
          </a:p>
        </p:txBody>
      </p:sp>
      <p:sp>
        <p:nvSpPr>
          <p:cNvPr id="7" name="Google Shape;963;p48"/>
          <p:cNvSpPr txBox="1">
            <a:spLocks/>
          </p:cNvSpPr>
          <p:nvPr/>
        </p:nvSpPr>
        <p:spPr>
          <a:xfrm>
            <a:off x="3284240" y="3176170"/>
            <a:ext cx="3456384" cy="11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uk-UA" dirty="0" smtClean="0"/>
              <a:t> </a:t>
            </a:r>
            <a:r>
              <a:rPr lang="uk-UA" dirty="0"/>
              <a:t>Уміння працювати з різними за змістом картами є одним з найважливіших показників якості підготовки учнів під час вивчення географії материків і океанів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76456" y="4731990"/>
            <a:ext cx="467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latin typeface="Monotype Corsiva" pitchFamily="66" charset="0"/>
              </a:rPr>
              <a:t>10</a:t>
            </a:r>
            <a:endParaRPr lang="uk-UA" sz="2000" b="1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49"/>
          <p:cNvSpPr txBox="1">
            <a:spLocks noGrp="1"/>
          </p:cNvSpPr>
          <p:nvPr>
            <p:ph type="title"/>
          </p:nvPr>
        </p:nvSpPr>
        <p:spPr>
          <a:xfrm>
            <a:off x="107504" y="339502"/>
            <a:ext cx="889248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uk-UA" sz="3200" dirty="0" smtClean="0"/>
              <a:t>Курс «Україна </a:t>
            </a:r>
            <a:r>
              <a:rPr lang="uk-UA" sz="3200" dirty="0"/>
              <a:t>у світі: природа, </a:t>
            </a:r>
            <a:r>
              <a:rPr lang="uk-UA" sz="3200" dirty="0" smtClean="0"/>
              <a:t>населення» 8 клас</a:t>
            </a:r>
            <a:endParaRPr sz="3200" dirty="0"/>
          </a:p>
        </p:txBody>
      </p:sp>
      <p:sp>
        <p:nvSpPr>
          <p:cNvPr id="972" name="Google Shape;972;p49"/>
          <p:cNvSpPr txBox="1">
            <a:spLocks noGrp="1"/>
          </p:cNvSpPr>
          <p:nvPr>
            <p:ph type="subTitle" idx="1"/>
          </p:nvPr>
        </p:nvSpPr>
        <p:spPr>
          <a:xfrm>
            <a:off x="1187624" y="2499742"/>
            <a:ext cx="1930800" cy="11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науково</a:t>
            </a:r>
            <a:r>
              <a:rPr lang="ru-RU" dirty="0"/>
              <a:t>- </a:t>
            </a:r>
            <a:r>
              <a:rPr lang="ru-RU" dirty="0" err="1"/>
              <a:t>географічної</a:t>
            </a:r>
            <a:r>
              <a:rPr lang="ru-RU" dirty="0"/>
              <a:t> </a:t>
            </a:r>
            <a:r>
              <a:rPr lang="ru-RU" dirty="0" err="1"/>
              <a:t>картини</a:t>
            </a:r>
            <a:r>
              <a:rPr lang="ru-RU" dirty="0"/>
              <a:t> </a:t>
            </a:r>
            <a:r>
              <a:rPr lang="ru-RU" dirty="0" err="1"/>
              <a:t>своєї</a:t>
            </a:r>
            <a:r>
              <a:rPr lang="ru-RU" dirty="0"/>
              <a:t> </a:t>
            </a:r>
            <a:r>
              <a:rPr lang="ru-RU" dirty="0" err="1"/>
              <a:t>держави</a:t>
            </a:r>
            <a:r>
              <a:rPr lang="ru-RU" dirty="0"/>
              <a:t> </a:t>
            </a:r>
            <a:endParaRPr lang="ru-RU" dirty="0" smtClean="0"/>
          </a:p>
          <a:p>
            <a:pPr marL="0" lvl="0" indent="0"/>
            <a:r>
              <a:rPr lang="ru-RU" dirty="0" smtClean="0"/>
              <a:t>       як </a:t>
            </a:r>
            <a:r>
              <a:rPr lang="ru-RU" dirty="0" err="1"/>
              <a:t>складника</a:t>
            </a:r>
            <a:r>
              <a:rPr lang="ru-RU" dirty="0"/>
              <a:t> </a:t>
            </a:r>
            <a:r>
              <a:rPr lang="ru-RU" dirty="0" smtClean="0"/>
              <a:t>                      </a:t>
            </a:r>
            <a:r>
              <a:rPr lang="ru-RU" dirty="0" err="1" smtClean="0"/>
              <a:t>світової</a:t>
            </a:r>
            <a:r>
              <a:rPr lang="ru-RU" dirty="0" smtClean="0"/>
              <a:t> </a:t>
            </a:r>
            <a:r>
              <a:rPr lang="ru-RU" dirty="0" err="1"/>
              <a:t>спільноти</a:t>
            </a:r>
            <a:r>
              <a:rPr lang="ru-RU" dirty="0"/>
              <a:t> держав на </a:t>
            </a:r>
            <a:r>
              <a:rPr lang="ru-RU" dirty="0" err="1"/>
              <a:t>основі</a:t>
            </a:r>
            <a:r>
              <a:rPr lang="ru-RU" dirty="0"/>
              <a:t> комплексного </a:t>
            </a:r>
            <a:endParaRPr lang="ru-RU" dirty="0" smtClean="0"/>
          </a:p>
          <a:p>
            <a:pPr marL="0" lvl="0" indent="0"/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вивчення</a:t>
            </a:r>
            <a:endParaRPr dirty="0"/>
          </a:p>
        </p:txBody>
      </p:sp>
      <p:sp>
        <p:nvSpPr>
          <p:cNvPr id="973" name="Google Shape;973;p49"/>
          <p:cNvSpPr txBox="1">
            <a:spLocks noGrp="1"/>
          </p:cNvSpPr>
          <p:nvPr>
            <p:ph type="subTitle" idx="2"/>
          </p:nvPr>
        </p:nvSpPr>
        <p:spPr>
          <a:xfrm>
            <a:off x="3606596" y="2497099"/>
            <a:ext cx="2549579" cy="11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uk-UA" dirty="0"/>
              <a:t> виконання </a:t>
            </a:r>
            <a:r>
              <a:rPr lang="uk-UA" b="1" dirty="0"/>
              <a:t>12</a:t>
            </a:r>
            <a:r>
              <a:rPr lang="uk-UA" dirty="0"/>
              <a:t> практичних робіт, </a:t>
            </a:r>
          </a:p>
          <a:p>
            <a:pPr marL="139700" indent="0"/>
            <a:r>
              <a:rPr lang="uk-UA" b="1" dirty="0"/>
              <a:t>4</a:t>
            </a:r>
            <a:r>
              <a:rPr lang="uk-UA" dirty="0"/>
              <a:t> з яких є обов’язковими </a:t>
            </a:r>
          </a:p>
          <a:p>
            <a:pPr marL="139700" indent="0"/>
            <a:r>
              <a:rPr lang="uk-UA" dirty="0"/>
              <a:t>для </a:t>
            </a:r>
            <a:r>
              <a:rPr lang="uk-UA" dirty="0" smtClean="0"/>
              <a:t>оцінювання</a:t>
            </a:r>
            <a:endParaRPr lang="uk-UA" dirty="0"/>
          </a:p>
        </p:txBody>
      </p:sp>
      <p:sp>
        <p:nvSpPr>
          <p:cNvPr id="974" name="Google Shape;974;p49"/>
          <p:cNvSpPr txBox="1">
            <a:spLocks noGrp="1"/>
          </p:cNvSpPr>
          <p:nvPr>
            <p:ph type="subTitle" idx="3"/>
          </p:nvPr>
        </p:nvSpPr>
        <p:spPr>
          <a:xfrm>
            <a:off x="6156176" y="2427734"/>
            <a:ext cx="2362848" cy="11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70 </a:t>
            </a:r>
            <a:r>
              <a:rPr lang="ru-RU" dirty="0" smtClean="0"/>
              <a:t>годин</a:t>
            </a:r>
          </a:p>
          <a:p>
            <a:pPr marL="139700" indent="0"/>
            <a:r>
              <a:rPr lang="ru-RU" dirty="0" smtClean="0"/>
              <a:t> </a:t>
            </a:r>
            <a:r>
              <a:rPr lang="ru-RU" dirty="0"/>
              <a:t>(2 </a:t>
            </a:r>
            <a:r>
              <a:rPr lang="ru-RU" dirty="0" err="1"/>
              <a:t>години</a:t>
            </a:r>
            <a:r>
              <a:rPr lang="ru-RU" dirty="0"/>
              <a:t> на </a:t>
            </a:r>
            <a:r>
              <a:rPr lang="ru-RU" dirty="0" err="1"/>
              <a:t>тиждень</a:t>
            </a:r>
            <a:r>
              <a:rPr lang="ru-RU" dirty="0"/>
              <a:t>), </a:t>
            </a:r>
            <a:endParaRPr lang="ru-RU" dirty="0" smtClean="0"/>
          </a:p>
          <a:p>
            <a:pPr marL="139700" indent="0"/>
            <a:r>
              <a:rPr lang="ru-RU" dirty="0"/>
              <a:t> </a:t>
            </a:r>
            <a:r>
              <a:rPr lang="ru-RU" dirty="0" smtClean="0"/>
              <a:t>      резерв </a:t>
            </a:r>
            <a:r>
              <a:rPr lang="ru-RU" dirty="0"/>
              <a:t>– 6 </a:t>
            </a:r>
            <a:r>
              <a:rPr lang="ru-RU" dirty="0" smtClean="0"/>
              <a:t>годин</a:t>
            </a:r>
            <a:endParaRPr lang="ru-RU" dirty="0"/>
          </a:p>
        </p:txBody>
      </p:sp>
      <p:sp>
        <p:nvSpPr>
          <p:cNvPr id="975" name="Google Shape;975;p49"/>
          <p:cNvSpPr txBox="1">
            <a:spLocks noGrp="1"/>
          </p:cNvSpPr>
          <p:nvPr>
            <p:ph type="subTitle" idx="4"/>
          </p:nvPr>
        </p:nvSpPr>
        <p:spPr>
          <a:xfrm>
            <a:off x="1346060" y="1837100"/>
            <a:ext cx="19308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lnSpc>
                <a:spcPct val="100000"/>
              </a:lnSpc>
            </a:pPr>
            <a:r>
              <a:rPr lang="uk-UA" dirty="0"/>
              <a:t>Головна мета:</a:t>
            </a:r>
          </a:p>
        </p:txBody>
      </p:sp>
      <p:sp>
        <p:nvSpPr>
          <p:cNvPr id="976" name="Google Shape;976;p49"/>
          <p:cNvSpPr txBox="1">
            <a:spLocks noGrp="1"/>
          </p:cNvSpPr>
          <p:nvPr>
            <p:ph type="subTitle" idx="5"/>
          </p:nvPr>
        </p:nvSpPr>
        <p:spPr>
          <a:xfrm>
            <a:off x="3606602" y="1837100"/>
            <a:ext cx="233355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uk-UA" dirty="0"/>
              <a:t>Програмою передбачено:</a:t>
            </a:r>
          </a:p>
        </p:txBody>
      </p:sp>
      <p:sp>
        <p:nvSpPr>
          <p:cNvPr id="977" name="Google Shape;977;p49"/>
          <p:cNvSpPr txBox="1">
            <a:spLocks noGrp="1"/>
          </p:cNvSpPr>
          <p:nvPr>
            <p:ph type="subTitle" idx="6"/>
          </p:nvPr>
        </p:nvSpPr>
        <p:spPr>
          <a:xfrm>
            <a:off x="6516216" y="1707654"/>
            <a:ext cx="19308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Програма курсу:</a:t>
            </a:r>
            <a:endParaRPr dirty="0"/>
          </a:p>
        </p:txBody>
      </p:sp>
      <p:sp>
        <p:nvSpPr>
          <p:cNvPr id="9" name="TextBox 8"/>
          <p:cNvSpPr txBox="1"/>
          <p:nvPr/>
        </p:nvSpPr>
        <p:spPr>
          <a:xfrm>
            <a:off x="8676456" y="4731990"/>
            <a:ext cx="467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latin typeface="Monotype Corsiva" pitchFamily="66" charset="0"/>
              </a:rPr>
              <a:t>11</a:t>
            </a:r>
            <a:endParaRPr lang="uk-UA" sz="2000" b="1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50"/>
          <p:cNvSpPr txBox="1">
            <a:spLocks noGrp="1"/>
          </p:cNvSpPr>
          <p:nvPr>
            <p:ph type="title"/>
          </p:nvPr>
        </p:nvSpPr>
        <p:spPr>
          <a:xfrm>
            <a:off x="0" y="290329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Курс «Україна та світове господарство» 9 клас</a:t>
            </a:r>
            <a:endParaRPr dirty="0"/>
          </a:p>
        </p:txBody>
      </p:sp>
      <p:sp>
        <p:nvSpPr>
          <p:cNvPr id="983" name="Google Shape;983;p50"/>
          <p:cNvSpPr txBox="1">
            <a:spLocks noGrp="1"/>
          </p:cNvSpPr>
          <p:nvPr>
            <p:ph type="subTitle" idx="1"/>
          </p:nvPr>
        </p:nvSpPr>
        <p:spPr>
          <a:xfrm>
            <a:off x="910244" y="1995300"/>
            <a:ext cx="3178267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знань</a:t>
            </a:r>
            <a:r>
              <a:rPr lang="ru-RU" dirty="0"/>
              <a:t> про </a:t>
            </a:r>
            <a:r>
              <a:rPr lang="ru-RU" dirty="0" err="1"/>
              <a:t>тенденції</a:t>
            </a:r>
            <a:r>
              <a:rPr lang="ru-RU" dirty="0"/>
              <a:t>   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національного</a:t>
            </a:r>
            <a:r>
              <a:rPr lang="ru-RU" dirty="0"/>
              <a:t> </a:t>
            </a:r>
            <a:endParaRPr lang="ru-RU" dirty="0" smtClean="0"/>
          </a:p>
          <a:p>
            <a:pPr marL="0" lvl="0" indent="0"/>
            <a:r>
              <a:rPr lang="ru-RU" dirty="0" smtClean="0"/>
              <a:t>та </a:t>
            </a:r>
            <a:r>
              <a:rPr lang="ru-RU" dirty="0" err="1"/>
              <a:t>світового</a:t>
            </a:r>
            <a:r>
              <a:rPr lang="ru-RU" dirty="0"/>
              <a:t> </a:t>
            </a:r>
            <a:r>
              <a:rPr lang="ru-RU" dirty="0" err="1"/>
              <a:t>господарства</a:t>
            </a:r>
            <a:r>
              <a:rPr lang="ru-RU" dirty="0"/>
              <a:t> </a:t>
            </a:r>
            <a:endParaRPr lang="ru-RU" dirty="0" smtClean="0"/>
          </a:p>
          <a:p>
            <a:pPr marL="0" lvl="0" indent="0"/>
            <a:r>
              <a:rPr lang="ru-RU" dirty="0" smtClean="0"/>
              <a:t>й </a:t>
            </a:r>
            <a:r>
              <a:rPr lang="ru-RU" dirty="0" err="1"/>
              <a:t>визначення</a:t>
            </a:r>
            <a:r>
              <a:rPr lang="ru-RU" dirty="0"/>
              <a:t> </a:t>
            </a:r>
            <a:r>
              <a:rPr lang="ru-RU" dirty="0" err="1"/>
              <a:t>місця</a:t>
            </a:r>
            <a:r>
              <a:rPr lang="ru-RU" dirty="0"/>
              <a:t> </a:t>
            </a:r>
            <a:r>
              <a:rPr lang="ru-RU" dirty="0" err="1" smtClean="0"/>
              <a:t>України</a:t>
            </a:r>
            <a:endParaRPr lang="ru-RU" dirty="0" smtClean="0"/>
          </a:p>
          <a:p>
            <a:pPr marL="0" lvl="0" indent="0"/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ru-RU" dirty="0" err="1"/>
              <a:t>сучасному</a:t>
            </a:r>
            <a:r>
              <a:rPr lang="ru-RU" dirty="0"/>
              <a:t> </a:t>
            </a:r>
            <a:r>
              <a:rPr lang="ru-RU" dirty="0" err="1"/>
              <a:t>світі</a:t>
            </a:r>
            <a:endParaRPr dirty="0"/>
          </a:p>
        </p:txBody>
      </p:sp>
      <p:sp>
        <p:nvSpPr>
          <p:cNvPr id="984" name="Google Shape;984;p50"/>
          <p:cNvSpPr txBox="1">
            <a:spLocks noGrp="1"/>
          </p:cNvSpPr>
          <p:nvPr>
            <p:ph type="subTitle" idx="2"/>
          </p:nvPr>
        </p:nvSpPr>
        <p:spPr>
          <a:xfrm>
            <a:off x="5055488" y="1995300"/>
            <a:ext cx="3548959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/>
            <a:r>
              <a:rPr lang="ru-RU" dirty="0" err="1"/>
              <a:t>інтеграція</a:t>
            </a:r>
            <a:r>
              <a:rPr lang="ru-RU" dirty="0"/>
              <a:t>, яка </a:t>
            </a:r>
            <a:r>
              <a:rPr lang="ru-RU" dirty="0" err="1"/>
              <a:t>реалізується</a:t>
            </a:r>
            <a:r>
              <a:rPr lang="ru-RU" dirty="0"/>
              <a:t> через </a:t>
            </a:r>
            <a:r>
              <a:rPr lang="ru-RU" dirty="0" err="1"/>
              <a:t>поєднання</a:t>
            </a:r>
            <a:r>
              <a:rPr lang="ru-RU" dirty="0"/>
              <a:t> </a:t>
            </a:r>
            <a:r>
              <a:rPr lang="ru-RU" dirty="0" err="1"/>
              <a:t>суспільно-географічних</a:t>
            </a:r>
            <a:r>
              <a:rPr lang="ru-RU" dirty="0"/>
              <a:t> </a:t>
            </a:r>
            <a:r>
              <a:rPr lang="ru-RU" dirty="0" err="1"/>
              <a:t>складових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вивчення</a:t>
            </a:r>
            <a:r>
              <a:rPr lang="ru-RU" dirty="0"/>
              <a:t> </a:t>
            </a:r>
            <a:r>
              <a:rPr lang="ru-RU" dirty="0" err="1"/>
              <a:t>особливостей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та </a:t>
            </a:r>
            <a:r>
              <a:rPr lang="ru-RU" dirty="0" err="1"/>
              <a:t>розміщення</a:t>
            </a:r>
            <a:r>
              <a:rPr lang="ru-RU" dirty="0"/>
              <a:t> </a:t>
            </a:r>
            <a:r>
              <a:rPr lang="ru-RU" dirty="0" err="1"/>
              <a:t>господарства</a:t>
            </a:r>
            <a:r>
              <a:rPr lang="ru-RU" dirty="0"/>
              <a:t> в </a:t>
            </a:r>
            <a:r>
              <a:rPr lang="ru-RU" dirty="0" err="1"/>
              <a:t>світі</a:t>
            </a:r>
            <a:r>
              <a:rPr lang="ru-RU" dirty="0"/>
              <a:t>, </a:t>
            </a:r>
            <a:r>
              <a:rPr lang="ru-RU" dirty="0" err="1"/>
              <a:t>Україні</a:t>
            </a:r>
            <a:r>
              <a:rPr lang="ru-RU" dirty="0"/>
              <a:t> </a:t>
            </a:r>
            <a:r>
              <a:rPr lang="ru-RU" dirty="0" smtClean="0"/>
              <a:t>та </a:t>
            </a:r>
          </a:p>
          <a:p>
            <a:pPr marL="139700" indent="0"/>
            <a:r>
              <a:rPr lang="ru-RU" dirty="0" smtClean="0"/>
              <a:t>в </a:t>
            </a:r>
            <a:r>
              <a:rPr lang="ru-RU" dirty="0" err="1"/>
              <a:t>своєму</a:t>
            </a:r>
            <a:r>
              <a:rPr lang="ru-RU" dirty="0"/>
              <a:t> </a:t>
            </a:r>
            <a:r>
              <a:rPr lang="ru-RU" dirty="0" err="1"/>
              <a:t>регіоні</a:t>
            </a:r>
            <a:r>
              <a:rPr lang="ru-RU" dirty="0"/>
              <a:t>.</a:t>
            </a:r>
          </a:p>
        </p:txBody>
      </p:sp>
      <p:sp>
        <p:nvSpPr>
          <p:cNvPr id="985" name="Google Shape;985;p50"/>
          <p:cNvSpPr txBox="1">
            <a:spLocks noGrp="1"/>
          </p:cNvSpPr>
          <p:nvPr>
            <p:ph type="subTitle" idx="3"/>
          </p:nvPr>
        </p:nvSpPr>
        <p:spPr>
          <a:xfrm>
            <a:off x="547992" y="3939902"/>
            <a:ext cx="2442857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/>
            <a:r>
              <a:rPr lang="ru-RU" dirty="0"/>
              <a:t>52 </a:t>
            </a:r>
            <a:r>
              <a:rPr lang="ru-RU" dirty="0" err="1"/>
              <a:t>години</a:t>
            </a:r>
            <a:r>
              <a:rPr lang="ru-RU" dirty="0"/>
              <a:t> </a:t>
            </a:r>
            <a:endParaRPr lang="ru-RU" dirty="0" smtClean="0"/>
          </a:p>
          <a:p>
            <a:pPr marL="139700" indent="0"/>
            <a:r>
              <a:rPr lang="ru-RU" dirty="0" smtClean="0"/>
              <a:t>(</a:t>
            </a:r>
            <a:r>
              <a:rPr lang="ru-RU" dirty="0"/>
              <a:t>1,5 </a:t>
            </a:r>
            <a:r>
              <a:rPr lang="ru-RU" dirty="0" err="1"/>
              <a:t>години</a:t>
            </a:r>
            <a:r>
              <a:rPr lang="ru-RU" dirty="0"/>
              <a:t> на </a:t>
            </a:r>
            <a:r>
              <a:rPr lang="ru-RU" dirty="0" err="1"/>
              <a:t>тиждень</a:t>
            </a:r>
            <a:r>
              <a:rPr lang="ru-RU" dirty="0"/>
              <a:t>)</a:t>
            </a:r>
          </a:p>
        </p:txBody>
      </p:sp>
      <p:sp>
        <p:nvSpPr>
          <p:cNvPr id="986" name="Google Shape;986;p50"/>
          <p:cNvSpPr txBox="1">
            <a:spLocks noGrp="1"/>
          </p:cNvSpPr>
          <p:nvPr>
            <p:ph type="subTitle" idx="4"/>
          </p:nvPr>
        </p:nvSpPr>
        <p:spPr>
          <a:xfrm>
            <a:off x="3419872" y="4066590"/>
            <a:ext cx="3888432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uk-UA" dirty="0"/>
              <a:t>виконання </a:t>
            </a:r>
            <a:r>
              <a:rPr lang="uk-UA" b="1" dirty="0"/>
              <a:t>8</a:t>
            </a:r>
            <a:r>
              <a:rPr lang="uk-UA" dirty="0" smtClean="0"/>
              <a:t> </a:t>
            </a:r>
            <a:r>
              <a:rPr lang="uk-UA" dirty="0"/>
              <a:t>практичних робіт, </a:t>
            </a:r>
          </a:p>
          <a:p>
            <a:pPr marL="139700" indent="0"/>
            <a:r>
              <a:rPr lang="uk-UA" b="1" dirty="0"/>
              <a:t>4</a:t>
            </a:r>
            <a:r>
              <a:rPr lang="uk-UA" dirty="0"/>
              <a:t> з яких є обов’язковими </a:t>
            </a:r>
          </a:p>
          <a:p>
            <a:pPr marL="139700" indent="0"/>
            <a:r>
              <a:rPr lang="uk-UA" dirty="0"/>
              <a:t>для </a:t>
            </a:r>
            <a:r>
              <a:rPr lang="uk-UA" dirty="0" smtClean="0"/>
              <a:t>оцінювання</a:t>
            </a:r>
            <a:endParaRPr lang="uk-UA" dirty="0"/>
          </a:p>
        </p:txBody>
      </p:sp>
      <p:sp>
        <p:nvSpPr>
          <p:cNvPr id="987" name="Google Shape;987;p50"/>
          <p:cNvSpPr txBox="1">
            <a:spLocks noGrp="1"/>
          </p:cNvSpPr>
          <p:nvPr>
            <p:ph type="subTitle" idx="5"/>
          </p:nvPr>
        </p:nvSpPr>
        <p:spPr>
          <a:xfrm>
            <a:off x="1259632" y="1529721"/>
            <a:ext cx="2551418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Головна мета:</a:t>
            </a:r>
            <a:endParaRPr dirty="0"/>
          </a:p>
        </p:txBody>
      </p:sp>
      <p:sp>
        <p:nvSpPr>
          <p:cNvPr id="988" name="Google Shape;988;p50"/>
          <p:cNvSpPr txBox="1">
            <a:spLocks noGrp="1"/>
          </p:cNvSpPr>
          <p:nvPr>
            <p:ph type="subTitle" idx="6"/>
          </p:nvPr>
        </p:nvSpPr>
        <p:spPr>
          <a:xfrm>
            <a:off x="393579" y="3507854"/>
            <a:ext cx="2750001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lnSpc>
                <a:spcPct val="100000"/>
              </a:lnSpc>
            </a:pPr>
            <a:r>
              <a:rPr lang="uk-UA" dirty="0"/>
              <a:t>Програма курсу:</a:t>
            </a:r>
          </a:p>
        </p:txBody>
      </p:sp>
      <p:sp>
        <p:nvSpPr>
          <p:cNvPr id="989" name="Google Shape;989;p50"/>
          <p:cNvSpPr txBox="1">
            <a:spLocks noGrp="1"/>
          </p:cNvSpPr>
          <p:nvPr>
            <p:ph type="subTitle" idx="7"/>
          </p:nvPr>
        </p:nvSpPr>
        <p:spPr>
          <a:xfrm>
            <a:off x="5508104" y="1537708"/>
            <a:ext cx="2664296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ru-RU" dirty="0" err="1" smtClean="0"/>
              <a:t>Зміст</a:t>
            </a:r>
            <a:r>
              <a:rPr lang="ru-RU" dirty="0" smtClean="0"/>
              <a:t> курсу:</a:t>
            </a:r>
            <a:endParaRPr dirty="0"/>
          </a:p>
        </p:txBody>
      </p:sp>
      <p:sp>
        <p:nvSpPr>
          <p:cNvPr id="990" name="Google Shape;990;p50"/>
          <p:cNvSpPr txBox="1">
            <a:spLocks noGrp="1"/>
          </p:cNvSpPr>
          <p:nvPr>
            <p:ph type="subTitle" idx="8"/>
          </p:nvPr>
        </p:nvSpPr>
        <p:spPr>
          <a:xfrm>
            <a:off x="3275856" y="3651870"/>
            <a:ext cx="4176464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uk-UA" dirty="0"/>
              <a:t>Програмою передбачено:</a:t>
            </a:r>
          </a:p>
        </p:txBody>
      </p:sp>
      <p:grpSp>
        <p:nvGrpSpPr>
          <p:cNvPr id="991" name="Google Shape;991;p50"/>
          <p:cNvGrpSpPr/>
          <p:nvPr/>
        </p:nvGrpSpPr>
        <p:grpSpPr>
          <a:xfrm rot="-1278414">
            <a:off x="459505" y="937285"/>
            <a:ext cx="1003283" cy="1158055"/>
            <a:chOff x="6836250" y="6659075"/>
            <a:chExt cx="279225" cy="322300"/>
          </a:xfrm>
        </p:grpSpPr>
        <p:sp>
          <p:nvSpPr>
            <p:cNvPr id="992" name="Google Shape;992;p50"/>
            <p:cNvSpPr/>
            <p:nvPr/>
          </p:nvSpPr>
          <p:spPr>
            <a:xfrm>
              <a:off x="6911275" y="6937900"/>
              <a:ext cx="61025" cy="43475"/>
            </a:xfrm>
            <a:custGeom>
              <a:avLst/>
              <a:gdLst/>
              <a:ahLst/>
              <a:cxnLst/>
              <a:rect l="l" t="t" r="r" b="b"/>
              <a:pathLst>
                <a:path w="2441" h="1739" extrusionOk="0">
                  <a:moveTo>
                    <a:pt x="107" y="0"/>
                  </a:moveTo>
                  <a:lnTo>
                    <a:pt x="0" y="1441"/>
                  </a:lnTo>
                  <a:lnTo>
                    <a:pt x="2179" y="1739"/>
                  </a:lnTo>
                  <a:lnTo>
                    <a:pt x="2441" y="274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50"/>
            <p:cNvSpPr/>
            <p:nvPr/>
          </p:nvSpPr>
          <p:spPr>
            <a:xfrm>
              <a:off x="6836250" y="6659075"/>
              <a:ext cx="279225" cy="244325"/>
            </a:xfrm>
            <a:custGeom>
              <a:avLst/>
              <a:gdLst/>
              <a:ahLst/>
              <a:cxnLst/>
              <a:rect l="l" t="t" r="r" b="b"/>
              <a:pathLst>
                <a:path w="11169" h="9773" extrusionOk="0">
                  <a:moveTo>
                    <a:pt x="5126" y="1"/>
                  </a:moveTo>
                  <a:cubicBezTo>
                    <a:pt x="2777" y="1"/>
                    <a:pt x="616" y="834"/>
                    <a:pt x="346" y="3295"/>
                  </a:cubicBezTo>
                  <a:cubicBezTo>
                    <a:pt x="1" y="6438"/>
                    <a:pt x="2894" y="8772"/>
                    <a:pt x="2894" y="8772"/>
                  </a:cubicBezTo>
                  <a:lnTo>
                    <a:pt x="2894" y="9427"/>
                  </a:lnTo>
                  <a:lnTo>
                    <a:pt x="6025" y="9772"/>
                  </a:lnTo>
                  <a:lnTo>
                    <a:pt x="6180" y="9082"/>
                  </a:lnTo>
                  <a:cubicBezTo>
                    <a:pt x="6180" y="9082"/>
                    <a:pt x="9895" y="7284"/>
                    <a:pt x="10538" y="5403"/>
                  </a:cubicBezTo>
                  <a:cubicBezTo>
                    <a:pt x="11169" y="3521"/>
                    <a:pt x="10050" y="688"/>
                    <a:pt x="7085" y="176"/>
                  </a:cubicBezTo>
                  <a:cubicBezTo>
                    <a:pt x="6442" y="65"/>
                    <a:pt x="5777" y="1"/>
                    <a:pt x="5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50"/>
            <p:cNvSpPr/>
            <p:nvPr/>
          </p:nvSpPr>
          <p:spPr>
            <a:xfrm>
              <a:off x="6867800" y="6662575"/>
              <a:ext cx="204225" cy="240225"/>
            </a:xfrm>
            <a:custGeom>
              <a:avLst/>
              <a:gdLst/>
              <a:ahLst/>
              <a:cxnLst/>
              <a:rect l="l" t="t" r="r" b="b"/>
              <a:pathLst>
                <a:path w="8169" h="9609" extrusionOk="0">
                  <a:moveTo>
                    <a:pt x="3347" y="607"/>
                  </a:moveTo>
                  <a:cubicBezTo>
                    <a:pt x="3561" y="774"/>
                    <a:pt x="3823" y="964"/>
                    <a:pt x="4156" y="1107"/>
                  </a:cubicBezTo>
                  <a:cubicBezTo>
                    <a:pt x="739" y="3893"/>
                    <a:pt x="2549" y="8049"/>
                    <a:pt x="2858" y="8704"/>
                  </a:cubicBezTo>
                  <a:lnTo>
                    <a:pt x="2239" y="8644"/>
                  </a:lnTo>
                  <a:cubicBezTo>
                    <a:pt x="2061" y="8394"/>
                    <a:pt x="72" y="5525"/>
                    <a:pt x="751" y="3143"/>
                  </a:cubicBezTo>
                  <a:cubicBezTo>
                    <a:pt x="1084" y="2024"/>
                    <a:pt x="1954" y="1167"/>
                    <a:pt x="3347" y="607"/>
                  </a:cubicBezTo>
                  <a:close/>
                  <a:moveTo>
                    <a:pt x="4263" y="1155"/>
                  </a:moveTo>
                  <a:cubicBezTo>
                    <a:pt x="4561" y="1262"/>
                    <a:pt x="4894" y="1334"/>
                    <a:pt x="5275" y="1334"/>
                  </a:cubicBezTo>
                  <a:cubicBezTo>
                    <a:pt x="5418" y="1334"/>
                    <a:pt x="5573" y="1322"/>
                    <a:pt x="5740" y="1298"/>
                  </a:cubicBezTo>
                  <a:lnTo>
                    <a:pt x="5740" y="1298"/>
                  </a:lnTo>
                  <a:lnTo>
                    <a:pt x="5716" y="1310"/>
                  </a:lnTo>
                  <a:cubicBezTo>
                    <a:pt x="7204" y="4858"/>
                    <a:pt x="3918" y="8489"/>
                    <a:pt x="3656" y="8775"/>
                  </a:cubicBezTo>
                  <a:lnTo>
                    <a:pt x="2989" y="8715"/>
                  </a:lnTo>
                  <a:cubicBezTo>
                    <a:pt x="2799" y="8346"/>
                    <a:pt x="715" y="4001"/>
                    <a:pt x="4263" y="1155"/>
                  </a:cubicBezTo>
                  <a:close/>
                  <a:moveTo>
                    <a:pt x="6942" y="881"/>
                  </a:moveTo>
                  <a:cubicBezTo>
                    <a:pt x="7764" y="1988"/>
                    <a:pt x="8061" y="3131"/>
                    <a:pt x="7835" y="4298"/>
                  </a:cubicBezTo>
                  <a:cubicBezTo>
                    <a:pt x="7347" y="6846"/>
                    <a:pt x="4466" y="8692"/>
                    <a:pt x="4240" y="8834"/>
                  </a:cubicBezTo>
                  <a:lnTo>
                    <a:pt x="3787" y="8787"/>
                  </a:lnTo>
                  <a:cubicBezTo>
                    <a:pt x="4287" y="8227"/>
                    <a:pt x="7252" y="4727"/>
                    <a:pt x="5823" y="1286"/>
                  </a:cubicBezTo>
                  <a:cubicBezTo>
                    <a:pt x="6168" y="1215"/>
                    <a:pt x="6537" y="1095"/>
                    <a:pt x="6942" y="881"/>
                  </a:cubicBezTo>
                  <a:close/>
                  <a:moveTo>
                    <a:pt x="2918" y="0"/>
                  </a:moveTo>
                  <a:lnTo>
                    <a:pt x="2835" y="60"/>
                  </a:lnTo>
                  <a:cubicBezTo>
                    <a:pt x="2835" y="60"/>
                    <a:pt x="2977" y="274"/>
                    <a:pt x="3251" y="524"/>
                  </a:cubicBezTo>
                  <a:cubicBezTo>
                    <a:pt x="1858" y="1095"/>
                    <a:pt x="977" y="1977"/>
                    <a:pt x="656" y="3120"/>
                  </a:cubicBezTo>
                  <a:cubicBezTo>
                    <a:pt x="1" y="5394"/>
                    <a:pt x="1739" y="8096"/>
                    <a:pt x="2108" y="8620"/>
                  </a:cubicBezTo>
                  <a:lnTo>
                    <a:pt x="1501" y="8561"/>
                  </a:lnTo>
                  <a:lnTo>
                    <a:pt x="1489" y="8668"/>
                  </a:lnTo>
                  <a:lnTo>
                    <a:pt x="1918" y="8715"/>
                  </a:lnTo>
                  <a:lnTo>
                    <a:pt x="1894" y="9323"/>
                  </a:lnTo>
                  <a:lnTo>
                    <a:pt x="2001" y="9323"/>
                  </a:lnTo>
                  <a:lnTo>
                    <a:pt x="2025" y="8727"/>
                  </a:lnTo>
                  <a:lnTo>
                    <a:pt x="2549" y="8775"/>
                  </a:lnTo>
                  <a:lnTo>
                    <a:pt x="2489" y="9382"/>
                  </a:lnTo>
                  <a:lnTo>
                    <a:pt x="2596" y="9394"/>
                  </a:lnTo>
                  <a:lnTo>
                    <a:pt x="2656" y="8787"/>
                  </a:lnTo>
                  <a:lnTo>
                    <a:pt x="3287" y="8846"/>
                  </a:lnTo>
                  <a:lnTo>
                    <a:pt x="3228" y="9466"/>
                  </a:lnTo>
                  <a:lnTo>
                    <a:pt x="3335" y="9477"/>
                  </a:lnTo>
                  <a:lnTo>
                    <a:pt x="3394" y="8858"/>
                  </a:lnTo>
                  <a:lnTo>
                    <a:pt x="3942" y="8906"/>
                  </a:lnTo>
                  <a:lnTo>
                    <a:pt x="3870" y="9537"/>
                  </a:lnTo>
                  <a:lnTo>
                    <a:pt x="3978" y="9549"/>
                  </a:lnTo>
                  <a:lnTo>
                    <a:pt x="4049" y="8918"/>
                  </a:lnTo>
                  <a:lnTo>
                    <a:pt x="4513" y="8965"/>
                  </a:lnTo>
                  <a:lnTo>
                    <a:pt x="4382" y="9585"/>
                  </a:lnTo>
                  <a:lnTo>
                    <a:pt x="4478" y="9608"/>
                  </a:lnTo>
                  <a:lnTo>
                    <a:pt x="4621" y="8977"/>
                  </a:lnTo>
                  <a:lnTo>
                    <a:pt x="5061" y="9013"/>
                  </a:lnTo>
                  <a:lnTo>
                    <a:pt x="5073" y="8906"/>
                  </a:lnTo>
                  <a:lnTo>
                    <a:pt x="4406" y="8846"/>
                  </a:lnTo>
                  <a:cubicBezTo>
                    <a:pt x="5013" y="8453"/>
                    <a:pt x="7490" y="6691"/>
                    <a:pt x="7942" y="4322"/>
                  </a:cubicBezTo>
                  <a:cubicBezTo>
                    <a:pt x="8169" y="3131"/>
                    <a:pt x="7859" y="1953"/>
                    <a:pt x="7026" y="834"/>
                  </a:cubicBezTo>
                  <a:cubicBezTo>
                    <a:pt x="7109" y="786"/>
                    <a:pt x="7192" y="738"/>
                    <a:pt x="7276" y="679"/>
                  </a:cubicBezTo>
                  <a:lnTo>
                    <a:pt x="7216" y="595"/>
                  </a:lnTo>
                  <a:cubicBezTo>
                    <a:pt x="6467" y="1067"/>
                    <a:pt x="5808" y="1239"/>
                    <a:pt x="5245" y="1239"/>
                  </a:cubicBezTo>
                  <a:cubicBezTo>
                    <a:pt x="3776" y="1239"/>
                    <a:pt x="2961" y="69"/>
                    <a:pt x="29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50"/>
            <p:cNvSpPr/>
            <p:nvPr/>
          </p:nvSpPr>
          <p:spPr>
            <a:xfrm>
              <a:off x="6910675" y="6891450"/>
              <a:ext cx="74725" cy="60750"/>
            </a:xfrm>
            <a:custGeom>
              <a:avLst/>
              <a:gdLst/>
              <a:ahLst/>
              <a:cxnLst/>
              <a:rect l="l" t="t" r="r" b="b"/>
              <a:pathLst>
                <a:path w="2989" h="2430" extrusionOk="0">
                  <a:moveTo>
                    <a:pt x="48" y="1"/>
                  </a:moveTo>
                  <a:lnTo>
                    <a:pt x="0" y="13"/>
                  </a:lnTo>
                  <a:lnTo>
                    <a:pt x="453" y="1846"/>
                  </a:lnTo>
                  <a:lnTo>
                    <a:pt x="24" y="1787"/>
                  </a:lnTo>
                  <a:lnTo>
                    <a:pt x="24" y="2108"/>
                  </a:lnTo>
                  <a:lnTo>
                    <a:pt x="2465" y="2430"/>
                  </a:lnTo>
                  <a:lnTo>
                    <a:pt x="2536" y="2120"/>
                  </a:lnTo>
                  <a:lnTo>
                    <a:pt x="2144" y="2061"/>
                  </a:lnTo>
                  <a:lnTo>
                    <a:pt x="2989" y="322"/>
                  </a:lnTo>
                  <a:lnTo>
                    <a:pt x="2941" y="311"/>
                  </a:lnTo>
                  <a:lnTo>
                    <a:pt x="2096" y="2061"/>
                  </a:lnTo>
                  <a:lnTo>
                    <a:pt x="1953" y="2037"/>
                  </a:lnTo>
                  <a:lnTo>
                    <a:pt x="2465" y="239"/>
                  </a:lnTo>
                  <a:lnTo>
                    <a:pt x="2417" y="227"/>
                  </a:lnTo>
                  <a:lnTo>
                    <a:pt x="1905" y="2037"/>
                  </a:lnTo>
                  <a:lnTo>
                    <a:pt x="679" y="1870"/>
                  </a:lnTo>
                  <a:lnTo>
                    <a:pt x="631" y="13"/>
                  </a:lnTo>
                  <a:lnTo>
                    <a:pt x="572" y="13"/>
                  </a:lnTo>
                  <a:lnTo>
                    <a:pt x="620" y="1858"/>
                  </a:lnTo>
                  <a:lnTo>
                    <a:pt x="512" y="1846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003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8676456" y="4731990"/>
            <a:ext cx="467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latin typeface="Monotype Corsiva" pitchFamily="66" charset="0"/>
              </a:rPr>
              <a:t>12</a:t>
            </a:r>
            <a:endParaRPr lang="uk-UA" sz="2000" b="1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51"/>
          <p:cNvSpPr txBox="1">
            <a:spLocks noGrp="1"/>
          </p:cNvSpPr>
          <p:nvPr>
            <p:ph type="subTitle" idx="2"/>
          </p:nvPr>
        </p:nvSpPr>
        <p:spPr>
          <a:xfrm>
            <a:off x="3563888" y="3795886"/>
            <a:ext cx="2448272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52 години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(1,5 години – на тиждень)</a:t>
            </a:r>
            <a:endParaRPr dirty="0"/>
          </a:p>
        </p:txBody>
      </p:sp>
      <p:sp>
        <p:nvSpPr>
          <p:cNvPr id="1001" name="Google Shape;1001;p51"/>
          <p:cNvSpPr txBox="1">
            <a:spLocks noGrp="1"/>
          </p:cNvSpPr>
          <p:nvPr>
            <p:ph type="subTitle" idx="5"/>
          </p:nvPr>
        </p:nvSpPr>
        <p:spPr>
          <a:xfrm>
            <a:off x="4499992" y="2149201"/>
            <a:ext cx="4104456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dirty="0" err="1"/>
              <a:t>виконання</a:t>
            </a:r>
            <a:r>
              <a:rPr lang="ru-RU" dirty="0"/>
              <a:t> </a:t>
            </a:r>
            <a:r>
              <a:rPr lang="ru-RU" b="1" dirty="0"/>
              <a:t>7</a:t>
            </a:r>
            <a:r>
              <a:rPr lang="ru-RU" dirty="0"/>
              <a:t> </a:t>
            </a:r>
            <a:r>
              <a:rPr lang="ru-RU" dirty="0" err="1"/>
              <a:t>практичних</a:t>
            </a:r>
            <a:r>
              <a:rPr lang="ru-RU" dirty="0"/>
              <a:t> </a:t>
            </a:r>
            <a:r>
              <a:rPr lang="ru-RU" dirty="0" err="1"/>
              <a:t>робіт</a:t>
            </a:r>
            <a:r>
              <a:rPr lang="ru-RU" dirty="0"/>
              <a:t> , </a:t>
            </a:r>
            <a:r>
              <a:rPr lang="ru-RU" dirty="0" err="1"/>
              <a:t>обов’язковими</a:t>
            </a:r>
            <a:r>
              <a:rPr lang="ru-RU" dirty="0"/>
              <a:t> для </a:t>
            </a:r>
            <a:r>
              <a:rPr lang="ru-RU" dirty="0" err="1"/>
              <a:t>оцінювання</a:t>
            </a:r>
            <a:r>
              <a:rPr lang="ru-RU" dirty="0"/>
              <a:t> в кожному </a:t>
            </a:r>
            <a:r>
              <a:rPr lang="ru-RU" dirty="0" err="1" smtClean="0"/>
              <a:t>семестрі</a:t>
            </a:r>
            <a:r>
              <a:rPr lang="ru-RU" dirty="0" smtClean="0"/>
              <a:t> </a:t>
            </a:r>
          </a:p>
          <a:p>
            <a:pPr marL="0" lvl="0" indent="0"/>
            <a:r>
              <a:rPr lang="ru-RU" dirty="0" smtClean="0"/>
              <a:t>є </a:t>
            </a:r>
            <a:r>
              <a:rPr lang="ru-RU" b="1" dirty="0"/>
              <a:t>2 </a:t>
            </a:r>
            <a:r>
              <a:rPr lang="ru-RU" dirty="0" err="1"/>
              <a:t>роботи</a:t>
            </a:r>
            <a:r>
              <a:rPr lang="ru-RU" dirty="0"/>
              <a:t> на </a:t>
            </a:r>
            <a:r>
              <a:rPr lang="ru-RU" dirty="0" err="1"/>
              <a:t>вибір</a:t>
            </a:r>
            <a:r>
              <a:rPr lang="ru-RU" dirty="0"/>
              <a:t> </a:t>
            </a:r>
            <a:r>
              <a:rPr lang="ru-RU" dirty="0" err="1" smtClean="0"/>
              <a:t>вчителя</a:t>
            </a:r>
            <a:endParaRPr dirty="0"/>
          </a:p>
        </p:txBody>
      </p:sp>
      <p:sp>
        <p:nvSpPr>
          <p:cNvPr id="1002" name="Google Shape;1002;p51"/>
          <p:cNvSpPr txBox="1">
            <a:spLocks noGrp="1"/>
          </p:cNvSpPr>
          <p:nvPr>
            <p:ph type="title"/>
          </p:nvPr>
        </p:nvSpPr>
        <p:spPr>
          <a:xfrm>
            <a:off x="251520" y="445025"/>
            <a:ext cx="889248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3200" dirty="0">
                <a:solidFill>
                  <a:srgbClr val="002060"/>
                </a:solidFill>
              </a:rPr>
              <a:t>КУРС « </a:t>
            </a:r>
            <a:r>
              <a:rPr lang="ru-RU" sz="3200" dirty="0" err="1" smtClean="0">
                <a:solidFill>
                  <a:srgbClr val="002060"/>
                </a:solidFill>
              </a:rPr>
              <a:t>Географія</a:t>
            </a:r>
            <a:r>
              <a:rPr lang="ru-RU" sz="3200" dirty="0" smtClean="0">
                <a:solidFill>
                  <a:srgbClr val="002060"/>
                </a:solidFill>
              </a:rPr>
              <a:t>: </a:t>
            </a:r>
            <a:r>
              <a:rPr lang="ru-RU" sz="3200" dirty="0" err="1" smtClean="0">
                <a:solidFill>
                  <a:srgbClr val="002060"/>
                </a:solidFill>
              </a:rPr>
              <a:t>країни</a:t>
            </a:r>
            <a:r>
              <a:rPr lang="ru-RU" sz="3200" dirty="0" smtClean="0">
                <a:solidFill>
                  <a:srgbClr val="002060"/>
                </a:solidFill>
              </a:rPr>
              <a:t> та </a:t>
            </a:r>
            <a:r>
              <a:rPr lang="ru-RU" sz="3200" dirty="0" err="1" smtClean="0">
                <a:solidFill>
                  <a:srgbClr val="002060"/>
                </a:solidFill>
              </a:rPr>
              <a:t>регіони</a:t>
            </a:r>
            <a:r>
              <a:rPr lang="ru-RU" sz="3200" dirty="0" smtClean="0">
                <a:solidFill>
                  <a:srgbClr val="002060"/>
                </a:solidFill>
              </a:rPr>
              <a:t>»</a:t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>10 </a:t>
            </a:r>
            <a:r>
              <a:rPr lang="ru-RU" sz="3200" dirty="0" err="1" smtClean="0">
                <a:solidFill>
                  <a:srgbClr val="002060"/>
                </a:solidFill>
              </a:rPr>
              <a:t>клас</a:t>
            </a:r>
            <a:endParaRPr sz="3200" dirty="0">
              <a:solidFill>
                <a:srgbClr val="002060"/>
              </a:solidFill>
            </a:endParaRPr>
          </a:p>
        </p:txBody>
      </p:sp>
      <p:sp>
        <p:nvSpPr>
          <p:cNvPr id="1003" name="Google Shape;1003;p51"/>
          <p:cNvSpPr txBox="1">
            <a:spLocks noGrp="1"/>
          </p:cNvSpPr>
          <p:nvPr>
            <p:ph type="subTitle" idx="1"/>
          </p:nvPr>
        </p:nvSpPr>
        <p:spPr>
          <a:xfrm>
            <a:off x="467544" y="2139702"/>
            <a:ext cx="2644517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 err="1"/>
              <a:t>формування</a:t>
            </a:r>
            <a:r>
              <a:rPr lang="ru-RU" dirty="0"/>
              <a:t> в </a:t>
            </a:r>
            <a:r>
              <a:rPr lang="ru-RU" dirty="0" err="1"/>
              <a:t>учнів</a:t>
            </a:r>
            <a:r>
              <a:rPr lang="ru-RU" dirty="0"/>
              <a:t> </a:t>
            </a:r>
            <a:r>
              <a:rPr lang="ru-RU" dirty="0" err="1"/>
              <a:t>знань</a:t>
            </a:r>
            <a:r>
              <a:rPr lang="ru-RU" dirty="0"/>
              <a:t> про </a:t>
            </a:r>
            <a:r>
              <a:rPr lang="ru-RU" dirty="0" err="1"/>
              <a:t>особливості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й </a:t>
            </a:r>
            <a:r>
              <a:rPr lang="ru-RU" dirty="0" err="1"/>
              <a:t>просторової</a:t>
            </a:r>
            <a:r>
              <a:rPr lang="ru-RU" dirty="0"/>
              <a:t> </a:t>
            </a:r>
            <a:r>
              <a:rPr lang="ru-RU" dirty="0" err="1"/>
              <a:t>організації</a:t>
            </a:r>
            <a:r>
              <a:rPr lang="ru-RU" dirty="0"/>
              <a:t> </a:t>
            </a:r>
            <a:r>
              <a:rPr lang="ru-RU" dirty="0" err="1"/>
              <a:t>господарської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 у </a:t>
            </a:r>
            <a:r>
              <a:rPr lang="ru-RU" dirty="0" err="1"/>
              <a:t>регіонах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 та </a:t>
            </a:r>
            <a:r>
              <a:rPr lang="ru-RU" dirty="0" err="1"/>
              <a:t>окремих</a:t>
            </a:r>
            <a:r>
              <a:rPr lang="ru-RU" dirty="0"/>
              <a:t> </a:t>
            </a:r>
            <a:r>
              <a:rPr lang="ru-RU" dirty="0" err="1" smtClean="0"/>
              <a:t>країнах</a:t>
            </a:r>
            <a:endParaRPr lang="ru-RU" dirty="0"/>
          </a:p>
        </p:txBody>
      </p:sp>
      <p:sp>
        <p:nvSpPr>
          <p:cNvPr id="1007" name="Google Shape;1007;p51"/>
          <p:cNvSpPr txBox="1">
            <a:spLocks noGrp="1"/>
          </p:cNvSpPr>
          <p:nvPr>
            <p:ph type="subTitle" idx="7"/>
          </p:nvPr>
        </p:nvSpPr>
        <p:spPr>
          <a:xfrm>
            <a:off x="611560" y="1635646"/>
            <a:ext cx="2712275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Головна мета:</a:t>
            </a:r>
            <a:endParaRPr dirty="0"/>
          </a:p>
        </p:txBody>
      </p:sp>
      <p:sp>
        <p:nvSpPr>
          <p:cNvPr id="1008" name="Google Shape;1008;p51"/>
          <p:cNvSpPr txBox="1">
            <a:spLocks noGrp="1"/>
          </p:cNvSpPr>
          <p:nvPr>
            <p:ph type="subTitle" idx="8"/>
          </p:nvPr>
        </p:nvSpPr>
        <p:spPr>
          <a:xfrm>
            <a:off x="3419872" y="3363838"/>
            <a:ext cx="282518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Програма курсу:</a:t>
            </a:r>
            <a:endParaRPr dirty="0"/>
          </a:p>
        </p:txBody>
      </p:sp>
      <p:sp>
        <p:nvSpPr>
          <p:cNvPr id="1009" name="Google Shape;1009;p51"/>
          <p:cNvSpPr txBox="1">
            <a:spLocks noGrp="1"/>
          </p:cNvSpPr>
          <p:nvPr>
            <p:ph type="subTitle" idx="9"/>
          </p:nvPr>
        </p:nvSpPr>
        <p:spPr>
          <a:xfrm>
            <a:off x="4355976" y="1809000"/>
            <a:ext cx="4554252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Програмою передбачено:</a:t>
            </a:r>
            <a:endParaRPr dirty="0"/>
          </a:p>
        </p:txBody>
      </p:sp>
      <p:sp>
        <p:nvSpPr>
          <p:cNvPr id="15" name="TextBox 14"/>
          <p:cNvSpPr txBox="1"/>
          <p:nvPr/>
        </p:nvSpPr>
        <p:spPr>
          <a:xfrm>
            <a:off x="8676456" y="4731990"/>
            <a:ext cx="467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latin typeface="Monotype Corsiva" pitchFamily="66" charset="0"/>
              </a:rPr>
              <a:t>13</a:t>
            </a:r>
            <a:endParaRPr lang="uk-UA" sz="20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974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51"/>
          <p:cNvSpPr txBox="1">
            <a:spLocks noGrp="1"/>
          </p:cNvSpPr>
          <p:nvPr>
            <p:ph type="subTitle" idx="2"/>
          </p:nvPr>
        </p:nvSpPr>
        <p:spPr>
          <a:xfrm>
            <a:off x="3635896" y="4130101"/>
            <a:ext cx="2448272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52 години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(1,5 години – на тиждень)</a:t>
            </a:r>
            <a:endParaRPr dirty="0"/>
          </a:p>
        </p:txBody>
      </p:sp>
      <p:sp>
        <p:nvSpPr>
          <p:cNvPr id="1001" name="Google Shape;1001;p51"/>
          <p:cNvSpPr txBox="1">
            <a:spLocks noGrp="1"/>
          </p:cNvSpPr>
          <p:nvPr>
            <p:ph type="subTitle" idx="5"/>
          </p:nvPr>
        </p:nvSpPr>
        <p:spPr>
          <a:xfrm>
            <a:off x="4139952" y="2149201"/>
            <a:ext cx="4464496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dirty="0" err="1"/>
              <a:t>виконання</a:t>
            </a:r>
            <a:r>
              <a:rPr lang="ru-RU" dirty="0"/>
              <a:t> </a:t>
            </a:r>
            <a:r>
              <a:rPr lang="ru-RU" b="1" dirty="0" smtClean="0"/>
              <a:t>10</a:t>
            </a:r>
            <a:r>
              <a:rPr lang="ru-RU" dirty="0" smtClean="0"/>
              <a:t> </a:t>
            </a:r>
            <a:r>
              <a:rPr lang="ru-RU" dirty="0" err="1"/>
              <a:t>практичних</a:t>
            </a:r>
            <a:r>
              <a:rPr lang="ru-RU" dirty="0"/>
              <a:t> </a:t>
            </a:r>
            <a:r>
              <a:rPr lang="ru-RU" dirty="0" err="1" smtClean="0"/>
              <a:t>робіт</a:t>
            </a:r>
            <a:r>
              <a:rPr lang="ru-RU" dirty="0" smtClean="0"/>
              <a:t>, </a:t>
            </a:r>
          </a:p>
          <a:p>
            <a:pPr marL="0" lvl="0" indent="0"/>
            <a:r>
              <a:rPr lang="ru-RU" dirty="0" err="1" smtClean="0"/>
              <a:t>обов’язковими</a:t>
            </a:r>
            <a:r>
              <a:rPr lang="ru-RU" dirty="0" smtClean="0"/>
              <a:t> </a:t>
            </a:r>
            <a:r>
              <a:rPr lang="ru-RU" dirty="0"/>
              <a:t>для </a:t>
            </a:r>
            <a:r>
              <a:rPr lang="ru-RU" dirty="0" err="1"/>
              <a:t>оцінювання</a:t>
            </a:r>
            <a:r>
              <a:rPr lang="ru-RU" dirty="0"/>
              <a:t> в кожному </a:t>
            </a:r>
            <a:r>
              <a:rPr lang="ru-RU" dirty="0" err="1" smtClean="0"/>
              <a:t>семестрі</a:t>
            </a:r>
            <a:r>
              <a:rPr lang="ru-RU" dirty="0" smtClean="0"/>
              <a:t> </a:t>
            </a:r>
          </a:p>
          <a:p>
            <a:pPr marL="0" lvl="0" indent="0"/>
            <a:r>
              <a:rPr lang="ru-RU" dirty="0" smtClean="0"/>
              <a:t>є </a:t>
            </a:r>
            <a:r>
              <a:rPr lang="ru-RU" b="1" dirty="0" smtClean="0"/>
              <a:t>4 </a:t>
            </a:r>
            <a:r>
              <a:rPr lang="ru-RU" dirty="0" err="1"/>
              <a:t>роботи</a:t>
            </a:r>
            <a:r>
              <a:rPr lang="ru-RU" dirty="0"/>
              <a:t> </a:t>
            </a:r>
            <a:r>
              <a:rPr lang="ru-RU" dirty="0" smtClean="0"/>
              <a:t>(по 2 </a:t>
            </a:r>
            <a:r>
              <a:rPr lang="ru-RU" dirty="0"/>
              <a:t>в кожному </a:t>
            </a:r>
            <a:r>
              <a:rPr lang="ru-RU" dirty="0" err="1"/>
              <a:t>семестрі</a:t>
            </a:r>
            <a:r>
              <a:rPr lang="ru-RU" dirty="0"/>
              <a:t>) </a:t>
            </a:r>
            <a:endParaRPr lang="ru-RU" dirty="0" smtClean="0"/>
          </a:p>
          <a:p>
            <a:pPr marL="0" lvl="0" indent="0"/>
            <a:r>
              <a:rPr lang="ru-RU" dirty="0" smtClean="0"/>
              <a:t>на </a:t>
            </a:r>
            <a:r>
              <a:rPr lang="ru-RU" dirty="0" err="1"/>
              <a:t>вибір</a:t>
            </a:r>
            <a:r>
              <a:rPr lang="ru-RU" dirty="0"/>
              <a:t> </a:t>
            </a:r>
            <a:r>
              <a:rPr lang="ru-RU" dirty="0" err="1" smtClean="0"/>
              <a:t>вчителя</a:t>
            </a:r>
            <a:endParaRPr dirty="0"/>
          </a:p>
        </p:txBody>
      </p:sp>
      <p:sp>
        <p:nvSpPr>
          <p:cNvPr id="1002" name="Google Shape;1002;p51"/>
          <p:cNvSpPr txBox="1">
            <a:spLocks noGrp="1"/>
          </p:cNvSpPr>
          <p:nvPr>
            <p:ph type="title"/>
          </p:nvPr>
        </p:nvSpPr>
        <p:spPr>
          <a:xfrm>
            <a:off x="251520" y="445025"/>
            <a:ext cx="889248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3200" dirty="0">
                <a:solidFill>
                  <a:srgbClr val="002060"/>
                </a:solidFill>
              </a:rPr>
              <a:t>КУРС « </a:t>
            </a:r>
            <a:r>
              <a:rPr lang="ru-RU" sz="3200" dirty="0" err="1" smtClean="0">
                <a:solidFill>
                  <a:srgbClr val="002060"/>
                </a:solidFill>
              </a:rPr>
              <a:t>Географічний</a:t>
            </a:r>
            <a:r>
              <a:rPr lang="ru-RU" sz="3200" dirty="0" smtClean="0">
                <a:solidFill>
                  <a:srgbClr val="002060"/>
                </a:solidFill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</a:rPr>
              <a:t>простір</a:t>
            </a:r>
            <a:r>
              <a:rPr lang="ru-RU" sz="3200" dirty="0" smtClean="0">
                <a:solidFill>
                  <a:srgbClr val="002060"/>
                </a:solidFill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</a:rPr>
              <a:t>Землі</a:t>
            </a:r>
            <a:r>
              <a:rPr lang="ru-RU" sz="3200" dirty="0" smtClean="0">
                <a:solidFill>
                  <a:srgbClr val="002060"/>
                </a:solidFill>
              </a:rPr>
              <a:t>»</a:t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>11 </a:t>
            </a:r>
            <a:r>
              <a:rPr lang="ru-RU" sz="3200" dirty="0" err="1" smtClean="0">
                <a:solidFill>
                  <a:srgbClr val="002060"/>
                </a:solidFill>
              </a:rPr>
              <a:t>клас</a:t>
            </a:r>
            <a:endParaRPr sz="3200" dirty="0">
              <a:solidFill>
                <a:srgbClr val="002060"/>
              </a:solidFill>
            </a:endParaRPr>
          </a:p>
        </p:txBody>
      </p:sp>
      <p:sp>
        <p:nvSpPr>
          <p:cNvPr id="1003" name="Google Shape;1003;p51"/>
          <p:cNvSpPr txBox="1">
            <a:spLocks noGrp="1"/>
          </p:cNvSpPr>
          <p:nvPr>
            <p:ph type="subTitle" idx="1"/>
          </p:nvPr>
        </p:nvSpPr>
        <p:spPr>
          <a:xfrm>
            <a:off x="395536" y="2139702"/>
            <a:ext cx="2644517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 err="1" smtClean="0"/>
              <a:t>формуння</a:t>
            </a:r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ru-RU" dirty="0" err="1"/>
              <a:t>учнів</a:t>
            </a:r>
            <a:r>
              <a:rPr lang="ru-RU" dirty="0"/>
              <a:t> </a:t>
            </a:r>
            <a:r>
              <a:rPr lang="ru-RU" dirty="0" err="1" smtClean="0"/>
              <a:t>чітких</a:t>
            </a:r>
            <a:r>
              <a:rPr lang="ru-RU" dirty="0" smtClean="0"/>
              <a:t> </a:t>
            </a:r>
            <a:r>
              <a:rPr lang="ru-RU" dirty="0" err="1" smtClean="0"/>
              <a:t>уявлень</a:t>
            </a:r>
            <a:r>
              <a:rPr lang="ru-RU" dirty="0" smtClean="0"/>
              <a:t> </a:t>
            </a:r>
            <a:r>
              <a:rPr lang="ru-RU" dirty="0"/>
              <a:t>про </a:t>
            </a:r>
            <a:r>
              <a:rPr lang="ru-RU" dirty="0" err="1"/>
              <a:t>основні</a:t>
            </a:r>
            <a:r>
              <a:rPr lang="ru-RU" dirty="0"/>
              <a:t> </a:t>
            </a:r>
            <a:r>
              <a:rPr lang="ru-RU" dirty="0" err="1"/>
              <a:t>закономірності</a:t>
            </a:r>
            <a:r>
              <a:rPr lang="ru-RU" dirty="0"/>
              <a:t>  </a:t>
            </a:r>
            <a:r>
              <a:rPr lang="ru-RU" dirty="0" err="1"/>
              <a:t>будови</a:t>
            </a:r>
            <a:r>
              <a:rPr lang="ru-RU" dirty="0"/>
              <a:t> </a:t>
            </a:r>
            <a:endParaRPr lang="ru-RU" dirty="0" smtClean="0"/>
          </a:p>
          <a:p>
            <a:pPr marL="139700" indent="0"/>
            <a:r>
              <a:rPr lang="ru-RU" dirty="0" smtClean="0"/>
              <a:t>      і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географічної</a:t>
            </a:r>
            <a:r>
              <a:rPr lang="ru-RU" dirty="0"/>
              <a:t> </a:t>
            </a:r>
            <a:r>
              <a:rPr lang="ru-RU" dirty="0" smtClean="0"/>
              <a:t>   </a:t>
            </a:r>
            <a:r>
              <a:rPr lang="ru-RU" dirty="0" err="1" smtClean="0"/>
              <a:t>оболонки</a:t>
            </a:r>
            <a:r>
              <a:rPr lang="ru-RU" dirty="0" smtClean="0"/>
              <a:t> </a:t>
            </a:r>
            <a:r>
              <a:rPr lang="ru-RU" dirty="0"/>
              <a:t>та </a:t>
            </a:r>
            <a:r>
              <a:rPr lang="ru-RU" dirty="0" err="1" smtClean="0"/>
              <a:t>загальних</a:t>
            </a:r>
            <a:r>
              <a:rPr lang="ru-RU" dirty="0" smtClean="0"/>
              <a:t> </a:t>
            </a:r>
            <a:r>
              <a:rPr lang="ru-RU" dirty="0" err="1" smtClean="0"/>
              <a:t>суспільно-географічних</a:t>
            </a:r>
            <a:r>
              <a:rPr lang="ru-RU" dirty="0" smtClean="0"/>
              <a:t> </a:t>
            </a:r>
            <a:r>
              <a:rPr lang="ru-RU" dirty="0" err="1" smtClean="0"/>
              <a:t>закономірностей</a:t>
            </a:r>
            <a:r>
              <a:rPr lang="ru-RU" dirty="0" smtClean="0"/>
              <a:t> </a:t>
            </a:r>
            <a:r>
              <a:rPr lang="ru-RU" dirty="0" err="1"/>
              <a:t>світу</a:t>
            </a:r>
            <a:r>
              <a:rPr lang="ru-RU" dirty="0"/>
              <a:t> з метою </a:t>
            </a:r>
            <a:r>
              <a:rPr lang="ru-RU" dirty="0" err="1"/>
              <a:t>забезпечення</a:t>
            </a:r>
            <a:r>
              <a:rPr lang="ru-RU" dirty="0"/>
              <a:t> </a:t>
            </a:r>
            <a:r>
              <a:rPr lang="ru-RU" dirty="0" err="1"/>
              <a:t>сталого</a:t>
            </a:r>
            <a:r>
              <a:rPr lang="ru-RU" dirty="0"/>
              <a:t> </a:t>
            </a:r>
            <a:r>
              <a:rPr lang="ru-RU" dirty="0" err="1" smtClean="0"/>
              <a:t>розвитку</a:t>
            </a:r>
            <a:endParaRPr lang="ru-RU" dirty="0"/>
          </a:p>
        </p:txBody>
      </p:sp>
      <p:sp>
        <p:nvSpPr>
          <p:cNvPr id="1007" name="Google Shape;1007;p51"/>
          <p:cNvSpPr txBox="1">
            <a:spLocks noGrp="1"/>
          </p:cNvSpPr>
          <p:nvPr>
            <p:ph type="subTitle" idx="7"/>
          </p:nvPr>
        </p:nvSpPr>
        <p:spPr>
          <a:xfrm>
            <a:off x="611560" y="1635646"/>
            <a:ext cx="2712275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Головна мета:</a:t>
            </a:r>
            <a:endParaRPr dirty="0"/>
          </a:p>
        </p:txBody>
      </p:sp>
      <p:sp>
        <p:nvSpPr>
          <p:cNvPr id="1008" name="Google Shape;1008;p51"/>
          <p:cNvSpPr txBox="1">
            <a:spLocks noGrp="1"/>
          </p:cNvSpPr>
          <p:nvPr>
            <p:ph type="subTitle" idx="8"/>
          </p:nvPr>
        </p:nvSpPr>
        <p:spPr>
          <a:xfrm>
            <a:off x="3419872" y="3651870"/>
            <a:ext cx="282518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Програма курсу:</a:t>
            </a:r>
            <a:endParaRPr dirty="0"/>
          </a:p>
        </p:txBody>
      </p:sp>
      <p:sp>
        <p:nvSpPr>
          <p:cNvPr id="1009" name="Google Shape;1009;p51"/>
          <p:cNvSpPr txBox="1">
            <a:spLocks noGrp="1"/>
          </p:cNvSpPr>
          <p:nvPr>
            <p:ph type="subTitle" idx="9"/>
          </p:nvPr>
        </p:nvSpPr>
        <p:spPr>
          <a:xfrm>
            <a:off x="4355976" y="1809000"/>
            <a:ext cx="4554252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Програмою передбачено:</a:t>
            </a:r>
            <a:endParaRPr dirty="0"/>
          </a:p>
        </p:txBody>
      </p:sp>
      <p:sp>
        <p:nvSpPr>
          <p:cNvPr id="15" name="TextBox 14"/>
          <p:cNvSpPr txBox="1"/>
          <p:nvPr/>
        </p:nvSpPr>
        <p:spPr>
          <a:xfrm>
            <a:off x="8676456" y="4731990"/>
            <a:ext cx="467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latin typeface="Monotype Corsiva" pitchFamily="66" charset="0"/>
              </a:rPr>
              <a:t>14</a:t>
            </a:r>
            <a:endParaRPr lang="uk-UA" sz="20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773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/>
          <p:nvPr/>
        </p:nvPicPr>
        <p:blipFill rotWithShape="1">
          <a:blip r:embed="rId3"/>
          <a:srcRect l="17755" t="35180" r="50786" b="14682"/>
          <a:stretch/>
        </p:blipFill>
        <p:spPr bwMode="auto">
          <a:xfrm>
            <a:off x="4593779" y="1212750"/>
            <a:ext cx="3454400" cy="2909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018" name="Google Shape;1018;p52"/>
          <p:cNvGrpSpPr/>
          <p:nvPr/>
        </p:nvGrpSpPr>
        <p:grpSpPr>
          <a:xfrm>
            <a:off x="7194162" y="3110307"/>
            <a:ext cx="1864653" cy="2095090"/>
            <a:chOff x="6566133" y="2508910"/>
            <a:chExt cx="1864653" cy="2095090"/>
          </a:xfrm>
        </p:grpSpPr>
        <p:sp>
          <p:nvSpPr>
            <p:cNvPr id="1019" name="Google Shape;1019;p52"/>
            <p:cNvSpPr/>
            <p:nvPr/>
          </p:nvSpPr>
          <p:spPr>
            <a:xfrm>
              <a:off x="7148375" y="4448000"/>
              <a:ext cx="803100" cy="1560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20" name="Google Shape;1020;p52"/>
            <p:cNvGrpSpPr/>
            <p:nvPr/>
          </p:nvGrpSpPr>
          <p:grpSpPr>
            <a:xfrm>
              <a:off x="6566133" y="2508910"/>
              <a:ext cx="1864653" cy="2024671"/>
              <a:chOff x="2556850" y="7244475"/>
              <a:chExt cx="669150" cy="726600"/>
            </a:xfrm>
          </p:grpSpPr>
          <p:sp>
            <p:nvSpPr>
              <p:cNvPr id="1021" name="Google Shape;1021;p52"/>
              <p:cNvSpPr/>
              <p:nvPr/>
            </p:nvSpPr>
            <p:spPr>
              <a:xfrm>
                <a:off x="2556850" y="7244475"/>
                <a:ext cx="669150" cy="726600"/>
              </a:xfrm>
              <a:custGeom>
                <a:avLst/>
                <a:gdLst/>
                <a:ahLst/>
                <a:cxnLst/>
                <a:rect l="l" t="t" r="r" b="b"/>
                <a:pathLst>
                  <a:path w="26766" h="29064" extrusionOk="0">
                    <a:moveTo>
                      <a:pt x="8966" y="1"/>
                    </a:moveTo>
                    <a:lnTo>
                      <a:pt x="8061" y="13705"/>
                    </a:lnTo>
                    <a:lnTo>
                      <a:pt x="1" y="20158"/>
                    </a:lnTo>
                    <a:lnTo>
                      <a:pt x="1" y="20872"/>
                    </a:lnTo>
                    <a:lnTo>
                      <a:pt x="15776" y="29064"/>
                    </a:lnTo>
                    <a:lnTo>
                      <a:pt x="24575" y="19444"/>
                    </a:lnTo>
                    <a:lnTo>
                      <a:pt x="26766" y="5228"/>
                    </a:lnTo>
                    <a:lnTo>
                      <a:pt x="896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52"/>
              <p:cNvSpPr/>
              <p:nvPr/>
            </p:nvSpPr>
            <p:spPr>
              <a:xfrm>
                <a:off x="2559825" y="7376050"/>
                <a:ext cx="655175" cy="570625"/>
              </a:xfrm>
              <a:custGeom>
                <a:avLst/>
                <a:gdLst/>
                <a:ahLst/>
                <a:cxnLst/>
                <a:rect l="l" t="t" r="r" b="b"/>
                <a:pathLst>
                  <a:path w="26207" h="22825" extrusionOk="0">
                    <a:moveTo>
                      <a:pt x="26087" y="0"/>
                    </a:moveTo>
                    <a:lnTo>
                      <a:pt x="23849" y="13859"/>
                    </a:lnTo>
                    <a:cubicBezTo>
                      <a:pt x="23766" y="13895"/>
                      <a:pt x="23694" y="13954"/>
                      <a:pt x="23647" y="14026"/>
                    </a:cubicBezTo>
                    <a:lnTo>
                      <a:pt x="8133" y="8489"/>
                    </a:lnTo>
                    <a:lnTo>
                      <a:pt x="8097" y="8597"/>
                    </a:lnTo>
                    <a:lnTo>
                      <a:pt x="23611" y="14133"/>
                    </a:lnTo>
                    <a:cubicBezTo>
                      <a:pt x="23611" y="14145"/>
                      <a:pt x="23599" y="14157"/>
                      <a:pt x="23599" y="14181"/>
                    </a:cubicBezTo>
                    <a:cubicBezTo>
                      <a:pt x="23599" y="14228"/>
                      <a:pt x="23623" y="14264"/>
                      <a:pt x="23635" y="14312"/>
                    </a:cubicBezTo>
                    <a:lnTo>
                      <a:pt x="15527" y="22682"/>
                    </a:lnTo>
                    <a:lnTo>
                      <a:pt x="48" y="14907"/>
                    </a:lnTo>
                    <a:lnTo>
                      <a:pt x="1" y="15002"/>
                    </a:lnTo>
                    <a:lnTo>
                      <a:pt x="15503" y="22801"/>
                    </a:lnTo>
                    <a:lnTo>
                      <a:pt x="15550" y="22825"/>
                    </a:lnTo>
                    <a:lnTo>
                      <a:pt x="23718" y="14407"/>
                    </a:lnTo>
                    <a:cubicBezTo>
                      <a:pt x="23801" y="14490"/>
                      <a:pt x="23944" y="14538"/>
                      <a:pt x="24099" y="14538"/>
                    </a:cubicBezTo>
                    <a:cubicBezTo>
                      <a:pt x="24373" y="14538"/>
                      <a:pt x="24587" y="14371"/>
                      <a:pt x="24587" y="14181"/>
                    </a:cubicBezTo>
                    <a:cubicBezTo>
                      <a:pt x="24587" y="13978"/>
                      <a:pt x="24373" y="13812"/>
                      <a:pt x="24099" y="13812"/>
                    </a:cubicBezTo>
                    <a:cubicBezTo>
                      <a:pt x="24051" y="13812"/>
                      <a:pt x="24016" y="13812"/>
                      <a:pt x="23980" y="13823"/>
                    </a:cubicBezTo>
                    <a:lnTo>
                      <a:pt x="26206" y="12"/>
                    </a:lnTo>
                    <a:lnTo>
                      <a:pt x="2608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52"/>
              <p:cNvSpPr/>
              <p:nvPr/>
            </p:nvSpPr>
            <p:spPr>
              <a:xfrm>
                <a:off x="2705100" y="7754375"/>
                <a:ext cx="152400" cy="109250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4370" extrusionOk="0">
                    <a:moveTo>
                      <a:pt x="1738" y="0"/>
                    </a:moveTo>
                    <a:lnTo>
                      <a:pt x="0" y="2179"/>
                    </a:lnTo>
                    <a:lnTo>
                      <a:pt x="4108" y="4370"/>
                    </a:lnTo>
                    <a:lnTo>
                      <a:pt x="6096" y="1881"/>
                    </a:lnTo>
                    <a:lnTo>
                      <a:pt x="1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52"/>
              <p:cNvSpPr/>
              <p:nvPr/>
            </p:nvSpPr>
            <p:spPr>
              <a:xfrm>
                <a:off x="2664000" y="7610900"/>
                <a:ext cx="445625" cy="2461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9847" extrusionOk="0">
                    <a:moveTo>
                      <a:pt x="3954" y="0"/>
                    </a:moveTo>
                    <a:lnTo>
                      <a:pt x="1" y="3703"/>
                    </a:lnTo>
                    <a:lnTo>
                      <a:pt x="13300" y="9847"/>
                    </a:lnTo>
                    <a:lnTo>
                      <a:pt x="17825" y="5144"/>
                    </a:lnTo>
                    <a:lnTo>
                      <a:pt x="395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52"/>
              <p:cNvSpPr/>
              <p:nvPr/>
            </p:nvSpPr>
            <p:spPr>
              <a:xfrm>
                <a:off x="2671150" y="7611800"/>
                <a:ext cx="43075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17230" h="9395" extrusionOk="0">
                    <a:moveTo>
                      <a:pt x="3787" y="1262"/>
                    </a:moveTo>
                    <a:lnTo>
                      <a:pt x="4668" y="1607"/>
                    </a:lnTo>
                    <a:lnTo>
                      <a:pt x="3727" y="2679"/>
                    </a:lnTo>
                    <a:lnTo>
                      <a:pt x="2811" y="2310"/>
                    </a:lnTo>
                    <a:lnTo>
                      <a:pt x="3787" y="1262"/>
                    </a:lnTo>
                    <a:close/>
                    <a:moveTo>
                      <a:pt x="4775" y="1655"/>
                    </a:moveTo>
                    <a:lnTo>
                      <a:pt x="5823" y="2060"/>
                    </a:lnTo>
                    <a:lnTo>
                      <a:pt x="4870" y="3119"/>
                    </a:lnTo>
                    <a:lnTo>
                      <a:pt x="3846" y="2715"/>
                    </a:lnTo>
                    <a:lnTo>
                      <a:pt x="4775" y="1655"/>
                    </a:lnTo>
                    <a:close/>
                    <a:moveTo>
                      <a:pt x="5930" y="2107"/>
                    </a:moveTo>
                    <a:lnTo>
                      <a:pt x="7025" y="2524"/>
                    </a:lnTo>
                    <a:lnTo>
                      <a:pt x="6144" y="3620"/>
                    </a:lnTo>
                    <a:lnTo>
                      <a:pt x="4989" y="3167"/>
                    </a:lnTo>
                    <a:lnTo>
                      <a:pt x="5930" y="2107"/>
                    </a:lnTo>
                    <a:close/>
                    <a:moveTo>
                      <a:pt x="2727" y="2405"/>
                    </a:moveTo>
                    <a:lnTo>
                      <a:pt x="3656" y="2774"/>
                    </a:lnTo>
                    <a:lnTo>
                      <a:pt x="2882" y="3643"/>
                    </a:lnTo>
                    <a:lnTo>
                      <a:pt x="1941" y="3250"/>
                    </a:lnTo>
                    <a:lnTo>
                      <a:pt x="2727" y="2405"/>
                    </a:lnTo>
                    <a:close/>
                    <a:moveTo>
                      <a:pt x="3763" y="2822"/>
                    </a:moveTo>
                    <a:lnTo>
                      <a:pt x="4787" y="3215"/>
                    </a:lnTo>
                    <a:lnTo>
                      <a:pt x="3989" y="4120"/>
                    </a:lnTo>
                    <a:lnTo>
                      <a:pt x="3001" y="3691"/>
                    </a:lnTo>
                    <a:lnTo>
                      <a:pt x="3763" y="2822"/>
                    </a:lnTo>
                    <a:close/>
                    <a:moveTo>
                      <a:pt x="7144" y="2572"/>
                    </a:moveTo>
                    <a:lnTo>
                      <a:pt x="8466" y="3084"/>
                    </a:lnTo>
                    <a:lnTo>
                      <a:pt x="7525" y="4155"/>
                    </a:lnTo>
                    <a:lnTo>
                      <a:pt x="6251" y="3667"/>
                    </a:lnTo>
                    <a:lnTo>
                      <a:pt x="7144" y="2572"/>
                    </a:lnTo>
                    <a:close/>
                    <a:moveTo>
                      <a:pt x="4906" y="3262"/>
                    </a:moveTo>
                    <a:lnTo>
                      <a:pt x="6061" y="3715"/>
                    </a:lnTo>
                    <a:lnTo>
                      <a:pt x="5287" y="4667"/>
                    </a:lnTo>
                    <a:lnTo>
                      <a:pt x="4108" y="4167"/>
                    </a:lnTo>
                    <a:lnTo>
                      <a:pt x="4906" y="3262"/>
                    </a:lnTo>
                    <a:close/>
                    <a:moveTo>
                      <a:pt x="8585" y="3131"/>
                    </a:moveTo>
                    <a:lnTo>
                      <a:pt x="9919" y="3655"/>
                    </a:lnTo>
                    <a:lnTo>
                      <a:pt x="9061" y="4763"/>
                    </a:lnTo>
                    <a:lnTo>
                      <a:pt x="7645" y="4203"/>
                    </a:lnTo>
                    <a:lnTo>
                      <a:pt x="8585" y="3131"/>
                    </a:lnTo>
                    <a:close/>
                    <a:moveTo>
                      <a:pt x="6180" y="3762"/>
                    </a:moveTo>
                    <a:lnTo>
                      <a:pt x="7442" y="4251"/>
                    </a:lnTo>
                    <a:lnTo>
                      <a:pt x="6597" y="5215"/>
                    </a:lnTo>
                    <a:lnTo>
                      <a:pt x="5406" y="4715"/>
                    </a:lnTo>
                    <a:lnTo>
                      <a:pt x="6180" y="3762"/>
                    </a:lnTo>
                    <a:close/>
                    <a:moveTo>
                      <a:pt x="10038" y="3703"/>
                    </a:moveTo>
                    <a:lnTo>
                      <a:pt x="11335" y="4203"/>
                    </a:lnTo>
                    <a:lnTo>
                      <a:pt x="10395" y="5286"/>
                    </a:lnTo>
                    <a:lnTo>
                      <a:pt x="9169" y="4798"/>
                    </a:lnTo>
                    <a:lnTo>
                      <a:pt x="10038" y="3703"/>
                    </a:lnTo>
                    <a:close/>
                    <a:moveTo>
                      <a:pt x="11443" y="4251"/>
                    </a:moveTo>
                    <a:lnTo>
                      <a:pt x="12752" y="4763"/>
                    </a:lnTo>
                    <a:lnTo>
                      <a:pt x="11859" y="5858"/>
                    </a:lnTo>
                    <a:lnTo>
                      <a:pt x="10514" y="5322"/>
                    </a:lnTo>
                    <a:lnTo>
                      <a:pt x="11443" y="4251"/>
                    </a:lnTo>
                    <a:close/>
                    <a:moveTo>
                      <a:pt x="7549" y="4298"/>
                    </a:moveTo>
                    <a:lnTo>
                      <a:pt x="8990" y="4858"/>
                    </a:lnTo>
                    <a:lnTo>
                      <a:pt x="8180" y="5882"/>
                    </a:lnTo>
                    <a:lnTo>
                      <a:pt x="6704" y="5263"/>
                    </a:lnTo>
                    <a:lnTo>
                      <a:pt x="7549" y="4298"/>
                    </a:lnTo>
                    <a:close/>
                    <a:moveTo>
                      <a:pt x="9097" y="4905"/>
                    </a:moveTo>
                    <a:lnTo>
                      <a:pt x="10312" y="5382"/>
                    </a:lnTo>
                    <a:lnTo>
                      <a:pt x="9419" y="6406"/>
                    </a:lnTo>
                    <a:lnTo>
                      <a:pt x="8299" y="5929"/>
                    </a:lnTo>
                    <a:lnTo>
                      <a:pt x="9097" y="4905"/>
                    </a:lnTo>
                    <a:close/>
                    <a:moveTo>
                      <a:pt x="12871" y="4798"/>
                    </a:moveTo>
                    <a:lnTo>
                      <a:pt x="14669" y="5501"/>
                    </a:lnTo>
                    <a:lnTo>
                      <a:pt x="13693" y="6572"/>
                    </a:lnTo>
                    <a:lnTo>
                      <a:pt x="11978" y="5906"/>
                    </a:lnTo>
                    <a:lnTo>
                      <a:pt x="12871" y="4798"/>
                    </a:lnTo>
                    <a:close/>
                    <a:moveTo>
                      <a:pt x="10431" y="5417"/>
                    </a:moveTo>
                    <a:lnTo>
                      <a:pt x="11788" y="5953"/>
                    </a:lnTo>
                    <a:lnTo>
                      <a:pt x="10919" y="7037"/>
                    </a:lnTo>
                    <a:lnTo>
                      <a:pt x="9526" y="6453"/>
                    </a:lnTo>
                    <a:lnTo>
                      <a:pt x="10431" y="5417"/>
                    </a:lnTo>
                    <a:close/>
                    <a:moveTo>
                      <a:pt x="11907" y="6001"/>
                    </a:moveTo>
                    <a:lnTo>
                      <a:pt x="13610" y="6668"/>
                    </a:lnTo>
                    <a:lnTo>
                      <a:pt x="12609" y="7763"/>
                    </a:lnTo>
                    <a:lnTo>
                      <a:pt x="11026" y="7084"/>
                    </a:lnTo>
                    <a:lnTo>
                      <a:pt x="11907" y="6001"/>
                    </a:lnTo>
                    <a:close/>
                    <a:moveTo>
                      <a:pt x="4811" y="0"/>
                    </a:moveTo>
                    <a:lnTo>
                      <a:pt x="3751" y="1131"/>
                    </a:lnTo>
                    <a:lnTo>
                      <a:pt x="2144" y="500"/>
                    </a:lnTo>
                    <a:lnTo>
                      <a:pt x="2096" y="607"/>
                    </a:lnTo>
                    <a:lnTo>
                      <a:pt x="3668" y="1226"/>
                    </a:lnTo>
                    <a:lnTo>
                      <a:pt x="2692" y="2274"/>
                    </a:lnTo>
                    <a:lnTo>
                      <a:pt x="941" y="1584"/>
                    </a:lnTo>
                    <a:lnTo>
                      <a:pt x="894" y="1691"/>
                    </a:lnTo>
                    <a:lnTo>
                      <a:pt x="2596" y="2357"/>
                    </a:lnTo>
                    <a:lnTo>
                      <a:pt x="1822" y="3203"/>
                    </a:lnTo>
                    <a:lnTo>
                      <a:pt x="48" y="2453"/>
                    </a:lnTo>
                    <a:lnTo>
                      <a:pt x="1" y="2560"/>
                    </a:lnTo>
                    <a:lnTo>
                      <a:pt x="1727" y="3286"/>
                    </a:lnTo>
                    <a:lnTo>
                      <a:pt x="572" y="4524"/>
                    </a:lnTo>
                    <a:lnTo>
                      <a:pt x="656" y="4608"/>
                    </a:lnTo>
                    <a:lnTo>
                      <a:pt x="1846" y="3334"/>
                    </a:lnTo>
                    <a:lnTo>
                      <a:pt x="2799" y="3739"/>
                    </a:lnTo>
                    <a:lnTo>
                      <a:pt x="1751" y="4929"/>
                    </a:lnTo>
                    <a:lnTo>
                      <a:pt x="1846" y="5013"/>
                    </a:lnTo>
                    <a:lnTo>
                      <a:pt x="2906" y="3786"/>
                    </a:lnTo>
                    <a:lnTo>
                      <a:pt x="3906" y="4215"/>
                    </a:lnTo>
                    <a:lnTo>
                      <a:pt x="2620" y="5655"/>
                    </a:lnTo>
                    <a:lnTo>
                      <a:pt x="2715" y="5739"/>
                    </a:lnTo>
                    <a:lnTo>
                      <a:pt x="4025" y="4262"/>
                    </a:lnTo>
                    <a:lnTo>
                      <a:pt x="9323" y="6501"/>
                    </a:lnTo>
                    <a:lnTo>
                      <a:pt x="8026" y="7989"/>
                    </a:lnTo>
                    <a:lnTo>
                      <a:pt x="8121" y="8072"/>
                    </a:lnTo>
                    <a:lnTo>
                      <a:pt x="9442" y="6548"/>
                    </a:lnTo>
                    <a:lnTo>
                      <a:pt x="10835" y="7132"/>
                    </a:lnTo>
                    <a:lnTo>
                      <a:pt x="9621" y="8644"/>
                    </a:lnTo>
                    <a:lnTo>
                      <a:pt x="9704" y="8727"/>
                    </a:lnTo>
                    <a:lnTo>
                      <a:pt x="10943" y="7179"/>
                    </a:lnTo>
                    <a:lnTo>
                      <a:pt x="12526" y="7858"/>
                    </a:lnTo>
                    <a:lnTo>
                      <a:pt x="11193" y="9311"/>
                    </a:lnTo>
                    <a:lnTo>
                      <a:pt x="11276" y="9394"/>
                    </a:lnTo>
                    <a:lnTo>
                      <a:pt x="12645" y="7906"/>
                    </a:lnTo>
                    <a:lnTo>
                      <a:pt x="14622" y="8739"/>
                    </a:lnTo>
                    <a:lnTo>
                      <a:pt x="14669" y="8632"/>
                    </a:lnTo>
                    <a:lnTo>
                      <a:pt x="12728" y="7811"/>
                    </a:lnTo>
                    <a:lnTo>
                      <a:pt x="13729" y="6715"/>
                    </a:lnTo>
                    <a:lnTo>
                      <a:pt x="15872" y="7560"/>
                    </a:lnTo>
                    <a:lnTo>
                      <a:pt x="15907" y="7441"/>
                    </a:lnTo>
                    <a:lnTo>
                      <a:pt x="13812" y="6620"/>
                    </a:lnTo>
                    <a:lnTo>
                      <a:pt x="14788" y="5560"/>
                    </a:lnTo>
                    <a:lnTo>
                      <a:pt x="17193" y="6489"/>
                    </a:lnTo>
                    <a:lnTo>
                      <a:pt x="17229" y="6382"/>
                    </a:lnTo>
                    <a:lnTo>
                      <a:pt x="14872" y="5453"/>
                    </a:lnTo>
                    <a:lnTo>
                      <a:pt x="16015" y="4203"/>
                    </a:lnTo>
                    <a:lnTo>
                      <a:pt x="15931" y="4120"/>
                    </a:lnTo>
                    <a:lnTo>
                      <a:pt x="14753" y="5405"/>
                    </a:lnTo>
                    <a:lnTo>
                      <a:pt x="12943" y="4703"/>
                    </a:lnTo>
                    <a:lnTo>
                      <a:pt x="13967" y="3429"/>
                    </a:lnTo>
                    <a:lnTo>
                      <a:pt x="13871" y="3358"/>
                    </a:lnTo>
                    <a:lnTo>
                      <a:pt x="12824" y="4655"/>
                    </a:lnTo>
                    <a:lnTo>
                      <a:pt x="11526" y="4155"/>
                    </a:lnTo>
                    <a:lnTo>
                      <a:pt x="12586" y="2941"/>
                    </a:lnTo>
                    <a:lnTo>
                      <a:pt x="12490" y="2858"/>
                    </a:lnTo>
                    <a:lnTo>
                      <a:pt x="11407" y="4108"/>
                    </a:lnTo>
                    <a:lnTo>
                      <a:pt x="10109" y="3596"/>
                    </a:lnTo>
                    <a:lnTo>
                      <a:pt x="11085" y="2346"/>
                    </a:lnTo>
                    <a:lnTo>
                      <a:pt x="10990" y="2262"/>
                    </a:lnTo>
                    <a:lnTo>
                      <a:pt x="9990" y="3560"/>
                    </a:lnTo>
                    <a:lnTo>
                      <a:pt x="8668" y="3036"/>
                    </a:lnTo>
                    <a:lnTo>
                      <a:pt x="9704" y="1857"/>
                    </a:lnTo>
                    <a:lnTo>
                      <a:pt x="9621" y="1774"/>
                    </a:lnTo>
                    <a:lnTo>
                      <a:pt x="8549" y="2988"/>
                    </a:lnTo>
                    <a:lnTo>
                      <a:pt x="7216" y="2477"/>
                    </a:lnTo>
                    <a:lnTo>
                      <a:pt x="8180" y="1286"/>
                    </a:lnTo>
                    <a:lnTo>
                      <a:pt x="8085" y="1214"/>
                    </a:lnTo>
                    <a:lnTo>
                      <a:pt x="7097" y="2429"/>
                    </a:lnTo>
                    <a:lnTo>
                      <a:pt x="6013" y="2012"/>
                    </a:lnTo>
                    <a:lnTo>
                      <a:pt x="7073" y="810"/>
                    </a:lnTo>
                    <a:lnTo>
                      <a:pt x="6990" y="726"/>
                    </a:lnTo>
                    <a:lnTo>
                      <a:pt x="5894" y="1965"/>
                    </a:lnTo>
                    <a:lnTo>
                      <a:pt x="4858" y="1560"/>
                    </a:lnTo>
                    <a:lnTo>
                      <a:pt x="5870" y="393"/>
                    </a:lnTo>
                    <a:lnTo>
                      <a:pt x="5787" y="321"/>
                    </a:lnTo>
                    <a:lnTo>
                      <a:pt x="4739" y="1512"/>
                    </a:lnTo>
                    <a:lnTo>
                      <a:pt x="3870" y="1179"/>
                    </a:lnTo>
                    <a:lnTo>
                      <a:pt x="4894" y="83"/>
                    </a:lnTo>
                    <a:lnTo>
                      <a:pt x="4811" y="0"/>
                    </a:lnTo>
                    <a:close/>
                  </a:path>
                </a:pathLst>
              </a:custGeom>
              <a:solidFill>
                <a:srgbClr val="FFB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52"/>
              <p:cNvSpPr/>
              <p:nvPr/>
            </p:nvSpPr>
            <p:spPr>
              <a:xfrm>
                <a:off x="2797650" y="7309375"/>
                <a:ext cx="367050" cy="403950"/>
              </a:xfrm>
              <a:custGeom>
                <a:avLst/>
                <a:gdLst/>
                <a:ahLst/>
                <a:cxnLst/>
                <a:rect l="l" t="t" r="r" b="b"/>
                <a:pathLst>
                  <a:path w="14682" h="16158" extrusionOk="0">
                    <a:moveTo>
                      <a:pt x="227" y="0"/>
                    </a:moveTo>
                    <a:lnTo>
                      <a:pt x="1" y="4370"/>
                    </a:lnTo>
                    <a:lnTo>
                      <a:pt x="870" y="7561"/>
                    </a:lnTo>
                    <a:lnTo>
                      <a:pt x="810" y="10454"/>
                    </a:lnTo>
                    <a:lnTo>
                      <a:pt x="5466" y="11942"/>
                    </a:lnTo>
                    <a:lnTo>
                      <a:pt x="6633" y="13347"/>
                    </a:lnTo>
                    <a:lnTo>
                      <a:pt x="13991" y="16157"/>
                    </a:lnTo>
                    <a:lnTo>
                      <a:pt x="14681" y="10514"/>
                    </a:lnTo>
                    <a:lnTo>
                      <a:pt x="14169" y="6180"/>
                    </a:lnTo>
                    <a:lnTo>
                      <a:pt x="11681" y="4167"/>
                    </a:lnTo>
                    <a:lnTo>
                      <a:pt x="10633" y="1977"/>
                    </a:lnTo>
                    <a:lnTo>
                      <a:pt x="8228" y="1203"/>
                    </a:lnTo>
                    <a:lnTo>
                      <a:pt x="16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52"/>
              <p:cNvSpPr/>
              <p:nvPr/>
            </p:nvSpPr>
            <p:spPr>
              <a:xfrm>
                <a:off x="2803325" y="7276325"/>
                <a:ext cx="202425" cy="199750"/>
              </a:xfrm>
              <a:custGeom>
                <a:avLst/>
                <a:gdLst/>
                <a:ahLst/>
                <a:cxnLst/>
                <a:rect l="l" t="t" r="r" b="b"/>
                <a:pathLst>
                  <a:path w="8097" h="7990" extrusionOk="0">
                    <a:moveTo>
                      <a:pt x="72" y="1"/>
                    </a:moveTo>
                    <a:lnTo>
                      <a:pt x="0" y="1322"/>
                    </a:lnTo>
                    <a:cubicBezTo>
                      <a:pt x="905" y="1977"/>
                      <a:pt x="1536" y="3346"/>
                      <a:pt x="1846" y="4287"/>
                    </a:cubicBezTo>
                    <a:cubicBezTo>
                      <a:pt x="2203" y="5311"/>
                      <a:pt x="2262" y="6930"/>
                      <a:pt x="3048" y="7740"/>
                    </a:cubicBezTo>
                    <a:cubicBezTo>
                      <a:pt x="3221" y="7917"/>
                      <a:pt x="3399" y="7990"/>
                      <a:pt x="3572" y="7990"/>
                    </a:cubicBezTo>
                    <a:cubicBezTo>
                      <a:pt x="3956" y="7990"/>
                      <a:pt x="4314" y="7626"/>
                      <a:pt x="4536" y="7240"/>
                    </a:cubicBezTo>
                    <a:cubicBezTo>
                      <a:pt x="4989" y="6454"/>
                      <a:pt x="4989" y="5513"/>
                      <a:pt x="5108" y="4620"/>
                    </a:cubicBezTo>
                    <a:cubicBezTo>
                      <a:pt x="5203" y="3930"/>
                      <a:pt x="5358" y="3370"/>
                      <a:pt x="6156" y="3358"/>
                    </a:cubicBezTo>
                    <a:cubicBezTo>
                      <a:pt x="6532" y="3358"/>
                      <a:pt x="7074" y="3578"/>
                      <a:pt x="7507" y="3578"/>
                    </a:cubicBezTo>
                    <a:cubicBezTo>
                      <a:pt x="7607" y="3578"/>
                      <a:pt x="7702" y="3566"/>
                      <a:pt x="7787" y="3537"/>
                    </a:cubicBezTo>
                    <a:cubicBezTo>
                      <a:pt x="8073" y="3430"/>
                      <a:pt x="8096" y="3013"/>
                      <a:pt x="8013" y="2525"/>
                    </a:cubicBezTo>
                    <a:lnTo>
                      <a:pt x="7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52"/>
              <p:cNvSpPr/>
              <p:nvPr/>
            </p:nvSpPr>
            <p:spPr>
              <a:xfrm>
                <a:off x="3000075" y="7358775"/>
                <a:ext cx="185750" cy="217975"/>
              </a:xfrm>
              <a:custGeom>
                <a:avLst/>
                <a:gdLst/>
                <a:ahLst/>
                <a:cxnLst/>
                <a:rect l="l" t="t" r="r" b="b"/>
                <a:pathLst>
                  <a:path w="7430" h="8719" extrusionOk="0">
                    <a:moveTo>
                      <a:pt x="2536" y="1"/>
                    </a:moveTo>
                    <a:cubicBezTo>
                      <a:pt x="2548" y="36"/>
                      <a:pt x="2560" y="84"/>
                      <a:pt x="2560" y="120"/>
                    </a:cubicBezTo>
                    <a:cubicBezTo>
                      <a:pt x="2655" y="810"/>
                      <a:pt x="2286" y="1203"/>
                      <a:pt x="1834" y="1644"/>
                    </a:cubicBezTo>
                    <a:cubicBezTo>
                      <a:pt x="1215" y="2227"/>
                      <a:pt x="0" y="3061"/>
                      <a:pt x="1155" y="3870"/>
                    </a:cubicBezTo>
                    <a:cubicBezTo>
                      <a:pt x="1439" y="4074"/>
                      <a:pt x="1775" y="4137"/>
                      <a:pt x="2126" y="4137"/>
                    </a:cubicBezTo>
                    <a:cubicBezTo>
                      <a:pt x="2555" y="4137"/>
                      <a:pt x="3005" y="4042"/>
                      <a:pt x="3405" y="3989"/>
                    </a:cubicBezTo>
                    <a:cubicBezTo>
                      <a:pt x="3523" y="3976"/>
                      <a:pt x="3653" y="3965"/>
                      <a:pt x="3785" y="3965"/>
                    </a:cubicBezTo>
                    <a:cubicBezTo>
                      <a:pt x="4225" y="3965"/>
                      <a:pt x="4678" y="4083"/>
                      <a:pt x="4715" y="4597"/>
                    </a:cubicBezTo>
                    <a:cubicBezTo>
                      <a:pt x="4751" y="5323"/>
                      <a:pt x="4120" y="5585"/>
                      <a:pt x="3703" y="6037"/>
                    </a:cubicBezTo>
                    <a:cubicBezTo>
                      <a:pt x="3286" y="6454"/>
                      <a:pt x="2881" y="7180"/>
                      <a:pt x="2834" y="7776"/>
                    </a:cubicBezTo>
                    <a:cubicBezTo>
                      <a:pt x="2794" y="8498"/>
                      <a:pt x="3098" y="8719"/>
                      <a:pt x="3527" y="8719"/>
                    </a:cubicBezTo>
                    <a:cubicBezTo>
                      <a:pt x="4129" y="8719"/>
                      <a:pt x="4978" y="8283"/>
                      <a:pt x="5465" y="8192"/>
                    </a:cubicBezTo>
                    <a:cubicBezTo>
                      <a:pt x="5552" y="8177"/>
                      <a:pt x="5637" y="8170"/>
                      <a:pt x="5717" y="8170"/>
                    </a:cubicBezTo>
                    <a:cubicBezTo>
                      <a:pt x="6077" y="8170"/>
                      <a:pt x="6370" y="8314"/>
                      <a:pt x="6584" y="8538"/>
                    </a:cubicBezTo>
                    <a:lnTo>
                      <a:pt x="7430" y="1560"/>
                    </a:lnTo>
                    <a:lnTo>
                      <a:pt x="25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52"/>
              <p:cNvSpPr/>
              <p:nvPr/>
            </p:nvSpPr>
            <p:spPr>
              <a:xfrm>
                <a:off x="2789325" y="7418600"/>
                <a:ext cx="193200" cy="22447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8979" extrusionOk="0">
                    <a:moveTo>
                      <a:pt x="397" y="0"/>
                    </a:moveTo>
                    <a:cubicBezTo>
                      <a:pt x="376" y="0"/>
                      <a:pt x="355" y="0"/>
                      <a:pt x="334" y="1"/>
                    </a:cubicBezTo>
                    <a:lnTo>
                      <a:pt x="0" y="6311"/>
                    </a:lnTo>
                    <a:lnTo>
                      <a:pt x="6966" y="8978"/>
                    </a:lnTo>
                    <a:cubicBezTo>
                      <a:pt x="7430" y="8478"/>
                      <a:pt x="7728" y="7811"/>
                      <a:pt x="7501" y="7192"/>
                    </a:cubicBezTo>
                    <a:cubicBezTo>
                      <a:pt x="7204" y="6466"/>
                      <a:pt x="6216" y="6454"/>
                      <a:pt x="5549" y="6430"/>
                    </a:cubicBezTo>
                    <a:cubicBezTo>
                      <a:pt x="4751" y="6383"/>
                      <a:pt x="3882" y="6442"/>
                      <a:pt x="3120" y="6168"/>
                    </a:cubicBezTo>
                    <a:cubicBezTo>
                      <a:pt x="1751" y="5633"/>
                      <a:pt x="3132" y="3668"/>
                      <a:pt x="3096" y="2716"/>
                    </a:cubicBezTo>
                    <a:cubicBezTo>
                      <a:pt x="3026" y="1133"/>
                      <a:pt x="1766" y="0"/>
                      <a:pt x="3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52"/>
              <p:cNvSpPr/>
              <p:nvPr/>
            </p:nvSpPr>
            <p:spPr>
              <a:xfrm>
                <a:off x="3004225" y="7608275"/>
                <a:ext cx="1125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4503" h="2142" extrusionOk="0">
                    <a:moveTo>
                      <a:pt x="1100" y="0"/>
                    </a:moveTo>
                    <a:cubicBezTo>
                      <a:pt x="894" y="0"/>
                      <a:pt x="696" y="51"/>
                      <a:pt x="537" y="165"/>
                    </a:cubicBezTo>
                    <a:cubicBezTo>
                      <a:pt x="203" y="403"/>
                      <a:pt x="1" y="927"/>
                      <a:pt x="298" y="1260"/>
                    </a:cubicBezTo>
                    <a:cubicBezTo>
                      <a:pt x="691" y="1736"/>
                      <a:pt x="1668" y="1760"/>
                      <a:pt x="2215" y="1844"/>
                    </a:cubicBezTo>
                    <a:cubicBezTo>
                      <a:pt x="2930" y="1939"/>
                      <a:pt x="3680" y="2022"/>
                      <a:pt x="4406" y="2141"/>
                    </a:cubicBezTo>
                    <a:cubicBezTo>
                      <a:pt x="4503" y="1616"/>
                      <a:pt x="4445" y="887"/>
                      <a:pt x="4058" y="887"/>
                    </a:cubicBezTo>
                    <a:cubicBezTo>
                      <a:pt x="4015" y="887"/>
                      <a:pt x="3969" y="896"/>
                      <a:pt x="3918" y="915"/>
                    </a:cubicBezTo>
                    <a:cubicBezTo>
                      <a:pt x="3576" y="1029"/>
                      <a:pt x="3181" y="1621"/>
                      <a:pt x="2803" y="1621"/>
                    </a:cubicBezTo>
                    <a:cubicBezTo>
                      <a:pt x="2786" y="1621"/>
                      <a:pt x="2768" y="1620"/>
                      <a:pt x="2751" y="1617"/>
                    </a:cubicBezTo>
                    <a:cubicBezTo>
                      <a:pt x="2358" y="1558"/>
                      <a:pt x="2251" y="617"/>
                      <a:pt x="2001" y="355"/>
                    </a:cubicBezTo>
                    <a:cubicBezTo>
                      <a:pt x="1780" y="134"/>
                      <a:pt x="1432" y="0"/>
                      <a:pt x="11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52"/>
              <p:cNvSpPr/>
              <p:nvPr/>
            </p:nvSpPr>
            <p:spPr>
              <a:xfrm>
                <a:off x="2979775" y="7498975"/>
                <a:ext cx="65550" cy="53250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2130" extrusionOk="0">
                    <a:moveTo>
                      <a:pt x="2622" y="1"/>
                    </a:moveTo>
                    <a:lnTo>
                      <a:pt x="2622" y="1"/>
                    </a:lnTo>
                    <a:cubicBezTo>
                      <a:pt x="1705" y="72"/>
                      <a:pt x="693" y="560"/>
                      <a:pt x="253" y="1239"/>
                    </a:cubicBezTo>
                    <a:cubicBezTo>
                      <a:pt x="1" y="1616"/>
                      <a:pt x="56" y="2129"/>
                      <a:pt x="303" y="2129"/>
                    </a:cubicBezTo>
                    <a:cubicBezTo>
                      <a:pt x="406" y="2129"/>
                      <a:pt x="543" y="2039"/>
                      <a:pt x="705" y="1810"/>
                    </a:cubicBezTo>
                    <a:cubicBezTo>
                      <a:pt x="991" y="1429"/>
                      <a:pt x="1241" y="1001"/>
                      <a:pt x="1562" y="679"/>
                    </a:cubicBezTo>
                    <a:cubicBezTo>
                      <a:pt x="1686" y="556"/>
                      <a:pt x="1765" y="500"/>
                      <a:pt x="1836" y="500"/>
                    </a:cubicBezTo>
                    <a:cubicBezTo>
                      <a:pt x="1921" y="500"/>
                      <a:pt x="1992" y="583"/>
                      <a:pt x="2110" y="727"/>
                    </a:cubicBezTo>
                    <a:cubicBezTo>
                      <a:pt x="2242" y="859"/>
                      <a:pt x="2308" y="954"/>
                      <a:pt x="2363" y="954"/>
                    </a:cubicBezTo>
                    <a:cubicBezTo>
                      <a:pt x="2407" y="954"/>
                      <a:pt x="2444" y="893"/>
                      <a:pt x="2503" y="739"/>
                    </a:cubicBezTo>
                    <a:cubicBezTo>
                      <a:pt x="2574" y="548"/>
                      <a:pt x="2622" y="263"/>
                      <a:pt x="26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52"/>
              <p:cNvSpPr/>
              <p:nvPr/>
            </p:nvSpPr>
            <p:spPr>
              <a:xfrm>
                <a:off x="2953025" y="7473200"/>
                <a:ext cx="52725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900" extrusionOk="0">
                    <a:moveTo>
                      <a:pt x="1413" y="0"/>
                    </a:moveTo>
                    <a:cubicBezTo>
                      <a:pt x="1344" y="0"/>
                      <a:pt x="1273" y="7"/>
                      <a:pt x="1203" y="20"/>
                    </a:cubicBezTo>
                    <a:cubicBezTo>
                      <a:pt x="953" y="55"/>
                      <a:pt x="1" y="496"/>
                      <a:pt x="239" y="793"/>
                    </a:cubicBezTo>
                    <a:cubicBezTo>
                      <a:pt x="306" y="881"/>
                      <a:pt x="530" y="900"/>
                      <a:pt x="741" y="900"/>
                    </a:cubicBezTo>
                    <a:cubicBezTo>
                      <a:pt x="904" y="900"/>
                      <a:pt x="1060" y="889"/>
                      <a:pt x="1132" y="889"/>
                    </a:cubicBezTo>
                    <a:cubicBezTo>
                      <a:pt x="1406" y="865"/>
                      <a:pt x="1680" y="805"/>
                      <a:pt x="1954" y="710"/>
                    </a:cubicBezTo>
                    <a:cubicBezTo>
                      <a:pt x="1965" y="686"/>
                      <a:pt x="1965" y="674"/>
                      <a:pt x="1977" y="651"/>
                    </a:cubicBezTo>
                    <a:cubicBezTo>
                      <a:pt x="2108" y="198"/>
                      <a:pt x="1788" y="0"/>
                      <a:pt x="1413" y="0"/>
                    </a:cubicBezTo>
                    <a:close/>
                  </a:path>
                </a:pathLst>
              </a:custGeom>
              <a:solidFill>
                <a:srgbClr val="0077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52"/>
              <p:cNvSpPr/>
              <p:nvPr/>
            </p:nvSpPr>
            <p:spPr>
              <a:xfrm>
                <a:off x="2787825" y="7276325"/>
                <a:ext cx="360200" cy="438475"/>
              </a:xfrm>
              <a:custGeom>
                <a:avLst/>
                <a:gdLst/>
                <a:ahLst/>
                <a:cxnLst/>
                <a:rect l="l" t="t" r="r" b="b"/>
                <a:pathLst>
                  <a:path w="14408" h="17539" extrusionOk="0">
                    <a:moveTo>
                      <a:pt x="632" y="1"/>
                    </a:moveTo>
                    <a:lnTo>
                      <a:pt x="1" y="11990"/>
                    </a:lnTo>
                    <a:lnTo>
                      <a:pt x="1" y="12038"/>
                    </a:lnTo>
                    <a:lnTo>
                      <a:pt x="14360" y="17539"/>
                    </a:lnTo>
                    <a:lnTo>
                      <a:pt x="14408" y="17431"/>
                    </a:lnTo>
                    <a:lnTo>
                      <a:pt x="120" y="11955"/>
                    </a:lnTo>
                    <a:lnTo>
                      <a:pt x="751" y="1"/>
                    </a:ln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52"/>
              <p:cNvSpPr/>
              <p:nvPr/>
            </p:nvSpPr>
            <p:spPr>
              <a:xfrm>
                <a:off x="3105425" y="7394500"/>
                <a:ext cx="69100" cy="65800"/>
              </a:xfrm>
              <a:custGeom>
                <a:avLst/>
                <a:gdLst/>
                <a:ahLst/>
                <a:cxnLst/>
                <a:rect l="l" t="t" r="r" b="b"/>
                <a:pathLst>
                  <a:path w="2764" h="2632" extrusionOk="0">
                    <a:moveTo>
                      <a:pt x="1358" y="225"/>
                    </a:moveTo>
                    <a:cubicBezTo>
                      <a:pt x="943" y="225"/>
                      <a:pt x="549" y="450"/>
                      <a:pt x="370" y="834"/>
                    </a:cubicBezTo>
                    <a:cubicBezTo>
                      <a:pt x="108" y="1382"/>
                      <a:pt x="358" y="2036"/>
                      <a:pt x="918" y="2298"/>
                    </a:cubicBezTo>
                    <a:cubicBezTo>
                      <a:pt x="1075" y="2372"/>
                      <a:pt x="1242" y="2407"/>
                      <a:pt x="1405" y="2407"/>
                    </a:cubicBezTo>
                    <a:cubicBezTo>
                      <a:pt x="1820" y="2407"/>
                      <a:pt x="2215" y="2180"/>
                      <a:pt x="2394" y="1786"/>
                    </a:cubicBezTo>
                    <a:cubicBezTo>
                      <a:pt x="2656" y="1251"/>
                      <a:pt x="2406" y="596"/>
                      <a:pt x="1846" y="334"/>
                    </a:cubicBezTo>
                    <a:cubicBezTo>
                      <a:pt x="1688" y="260"/>
                      <a:pt x="1521" y="225"/>
                      <a:pt x="1358" y="225"/>
                    </a:cubicBezTo>
                    <a:close/>
                    <a:moveTo>
                      <a:pt x="1358" y="120"/>
                    </a:moveTo>
                    <a:cubicBezTo>
                      <a:pt x="1537" y="120"/>
                      <a:pt x="1715" y="155"/>
                      <a:pt x="1882" y="239"/>
                    </a:cubicBezTo>
                    <a:cubicBezTo>
                      <a:pt x="2180" y="370"/>
                      <a:pt x="2418" y="620"/>
                      <a:pt x="2525" y="917"/>
                    </a:cubicBezTo>
                    <a:cubicBezTo>
                      <a:pt x="2644" y="1227"/>
                      <a:pt x="2632" y="1548"/>
                      <a:pt x="2501" y="1834"/>
                    </a:cubicBezTo>
                    <a:cubicBezTo>
                      <a:pt x="2299" y="2251"/>
                      <a:pt x="1882" y="2513"/>
                      <a:pt x="1406" y="2513"/>
                    </a:cubicBezTo>
                    <a:cubicBezTo>
                      <a:pt x="1227" y="2513"/>
                      <a:pt x="1049" y="2477"/>
                      <a:pt x="882" y="2394"/>
                    </a:cubicBezTo>
                    <a:cubicBezTo>
                      <a:pt x="584" y="2251"/>
                      <a:pt x="346" y="2013"/>
                      <a:pt x="239" y="1703"/>
                    </a:cubicBezTo>
                    <a:cubicBezTo>
                      <a:pt x="120" y="1405"/>
                      <a:pt x="132" y="1084"/>
                      <a:pt x="263" y="798"/>
                    </a:cubicBezTo>
                    <a:cubicBezTo>
                      <a:pt x="465" y="381"/>
                      <a:pt x="882" y="120"/>
                      <a:pt x="1358" y="120"/>
                    </a:cubicBezTo>
                    <a:close/>
                    <a:moveTo>
                      <a:pt x="1358" y="0"/>
                    </a:moveTo>
                    <a:cubicBezTo>
                      <a:pt x="846" y="0"/>
                      <a:pt x="370" y="286"/>
                      <a:pt x="168" y="739"/>
                    </a:cubicBezTo>
                    <a:cubicBezTo>
                      <a:pt x="13" y="1060"/>
                      <a:pt x="1" y="1417"/>
                      <a:pt x="132" y="1751"/>
                    </a:cubicBezTo>
                    <a:cubicBezTo>
                      <a:pt x="251" y="2084"/>
                      <a:pt x="501" y="2346"/>
                      <a:pt x="822" y="2501"/>
                    </a:cubicBezTo>
                    <a:cubicBezTo>
                      <a:pt x="1013" y="2584"/>
                      <a:pt x="1203" y="2632"/>
                      <a:pt x="1406" y="2632"/>
                    </a:cubicBezTo>
                    <a:cubicBezTo>
                      <a:pt x="1918" y="2632"/>
                      <a:pt x="2394" y="2346"/>
                      <a:pt x="2608" y="1882"/>
                    </a:cubicBezTo>
                    <a:cubicBezTo>
                      <a:pt x="2751" y="1572"/>
                      <a:pt x="2763" y="1215"/>
                      <a:pt x="2644" y="882"/>
                    </a:cubicBezTo>
                    <a:cubicBezTo>
                      <a:pt x="2513" y="548"/>
                      <a:pt x="2263" y="286"/>
                      <a:pt x="1942" y="131"/>
                    </a:cubicBezTo>
                    <a:cubicBezTo>
                      <a:pt x="1751" y="48"/>
                      <a:pt x="1561" y="0"/>
                      <a:pt x="1358" y="0"/>
                    </a:cubicBezTo>
                    <a:close/>
                  </a:path>
                </a:pathLst>
              </a:custGeom>
              <a:solidFill>
                <a:srgbClr val="ADDE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52"/>
              <p:cNvSpPr/>
              <p:nvPr/>
            </p:nvSpPr>
            <p:spPr>
              <a:xfrm>
                <a:off x="3114375" y="7424850"/>
                <a:ext cx="50325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1085" extrusionOk="0">
                    <a:moveTo>
                      <a:pt x="0" y="1"/>
                    </a:moveTo>
                    <a:lnTo>
                      <a:pt x="691" y="227"/>
                    </a:lnTo>
                    <a:lnTo>
                      <a:pt x="738" y="37"/>
                    </a:lnTo>
                    <a:lnTo>
                      <a:pt x="0" y="1"/>
                    </a:lnTo>
                    <a:close/>
                    <a:moveTo>
                      <a:pt x="1298" y="144"/>
                    </a:moveTo>
                    <a:lnTo>
                      <a:pt x="1274" y="346"/>
                    </a:lnTo>
                    <a:lnTo>
                      <a:pt x="2012" y="310"/>
                    </a:lnTo>
                    <a:lnTo>
                      <a:pt x="1298" y="144"/>
                    </a:lnTo>
                    <a:close/>
                    <a:moveTo>
                      <a:pt x="893" y="346"/>
                    </a:moveTo>
                    <a:lnTo>
                      <a:pt x="881" y="1084"/>
                    </a:lnTo>
                    <a:lnTo>
                      <a:pt x="1095" y="394"/>
                    </a:lnTo>
                    <a:lnTo>
                      <a:pt x="893" y="346"/>
                    </a:lnTo>
                    <a:close/>
                  </a:path>
                </a:pathLst>
              </a:custGeom>
              <a:solidFill>
                <a:srgbClr val="FFF4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52"/>
              <p:cNvSpPr/>
              <p:nvPr/>
            </p:nvSpPr>
            <p:spPr>
              <a:xfrm>
                <a:off x="3120325" y="7402525"/>
                <a:ext cx="41975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930" extrusionOk="0">
                    <a:moveTo>
                      <a:pt x="226" y="191"/>
                    </a:moveTo>
                    <a:lnTo>
                      <a:pt x="131" y="263"/>
                    </a:lnTo>
                    <a:lnTo>
                      <a:pt x="310" y="501"/>
                    </a:lnTo>
                    <a:lnTo>
                      <a:pt x="417" y="418"/>
                    </a:lnTo>
                    <a:lnTo>
                      <a:pt x="226" y="191"/>
                    </a:lnTo>
                    <a:close/>
                    <a:moveTo>
                      <a:pt x="1608" y="465"/>
                    </a:moveTo>
                    <a:lnTo>
                      <a:pt x="1346" y="644"/>
                    </a:lnTo>
                    <a:lnTo>
                      <a:pt x="1417" y="751"/>
                    </a:lnTo>
                    <a:lnTo>
                      <a:pt x="1679" y="561"/>
                    </a:lnTo>
                    <a:lnTo>
                      <a:pt x="1608" y="465"/>
                    </a:lnTo>
                    <a:close/>
                    <a:moveTo>
                      <a:pt x="1012" y="1"/>
                    </a:moveTo>
                    <a:lnTo>
                      <a:pt x="643" y="799"/>
                    </a:lnTo>
                    <a:lnTo>
                      <a:pt x="1000" y="858"/>
                    </a:lnTo>
                    <a:lnTo>
                      <a:pt x="1012" y="1"/>
                    </a:lnTo>
                    <a:close/>
                    <a:moveTo>
                      <a:pt x="739" y="933"/>
                    </a:moveTo>
                    <a:cubicBezTo>
                      <a:pt x="689" y="933"/>
                      <a:pt x="646" y="952"/>
                      <a:pt x="631" y="989"/>
                    </a:cubicBezTo>
                    <a:cubicBezTo>
                      <a:pt x="607" y="1049"/>
                      <a:pt x="655" y="1120"/>
                      <a:pt x="738" y="1168"/>
                    </a:cubicBezTo>
                    <a:cubicBezTo>
                      <a:pt x="770" y="1181"/>
                      <a:pt x="803" y="1188"/>
                      <a:pt x="833" y="1188"/>
                    </a:cubicBezTo>
                    <a:cubicBezTo>
                      <a:pt x="883" y="1188"/>
                      <a:pt x="926" y="1169"/>
                      <a:pt x="941" y="1132"/>
                    </a:cubicBezTo>
                    <a:cubicBezTo>
                      <a:pt x="965" y="1073"/>
                      <a:pt x="917" y="1001"/>
                      <a:pt x="834" y="953"/>
                    </a:cubicBezTo>
                    <a:cubicBezTo>
                      <a:pt x="802" y="940"/>
                      <a:pt x="769" y="933"/>
                      <a:pt x="739" y="933"/>
                    </a:cubicBezTo>
                    <a:close/>
                    <a:moveTo>
                      <a:pt x="250" y="1430"/>
                    </a:moveTo>
                    <a:lnTo>
                      <a:pt x="0" y="1608"/>
                    </a:lnTo>
                    <a:lnTo>
                      <a:pt x="84" y="1715"/>
                    </a:lnTo>
                    <a:lnTo>
                      <a:pt x="322" y="1525"/>
                    </a:lnTo>
                    <a:lnTo>
                      <a:pt x="250" y="1430"/>
                    </a:lnTo>
                    <a:close/>
                    <a:moveTo>
                      <a:pt x="1143" y="1537"/>
                    </a:moveTo>
                    <a:lnTo>
                      <a:pt x="1048" y="1608"/>
                    </a:lnTo>
                    <a:lnTo>
                      <a:pt x="1262" y="1930"/>
                    </a:lnTo>
                    <a:lnTo>
                      <a:pt x="1369" y="1858"/>
                    </a:lnTo>
                    <a:lnTo>
                      <a:pt x="1143" y="1537"/>
                    </a:ln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52"/>
              <p:cNvSpPr/>
              <p:nvPr/>
            </p:nvSpPr>
            <p:spPr>
              <a:xfrm>
                <a:off x="2799825" y="7316775"/>
                <a:ext cx="333325" cy="329275"/>
              </a:xfrm>
              <a:custGeom>
                <a:avLst/>
                <a:gdLst/>
                <a:ahLst/>
                <a:cxnLst/>
                <a:rect l="l" t="t" r="r" b="b"/>
                <a:pathLst>
                  <a:path w="13333" h="13171" extrusionOk="0">
                    <a:moveTo>
                      <a:pt x="2105" y="121"/>
                    </a:moveTo>
                    <a:cubicBezTo>
                      <a:pt x="2176" y="121"/>
                      <a:pt x="2236" y="204"/>
                      <a:pt x="2224" y="300"/>
                    </a:cubicBezTo>
                    <a:cubicBezTo>
                      <a:pt x="2224" y="395"/>
                      <a:pt x="2164" y="478"/>
                      <a:pt x="2093" y="478"/>
                    </a:cubicBezTo>
                    <a:cubicBezTo>
                      <a:pt x="2021" y="478"/>
                      <a:pt x="1974" y="395"/>
                      <a:pt x="1974" y="300"/>
                    </a:cubicBezTo>
                    <a:cubicBezTo>
                      <a:pt x="1974" y="192"/>
                      <a:pt x="2033" y="121"/>
                      <a:pt x="2105" y="121"/>
                    </a:cubicBezTo>
                    <a:close/>
                    <a:moveTo>
                      <a:pt x="2041" y="0"/>
                    </a:moveTo>
                    <a:cubicBezTo>
                      <a:pt x="1275" y="0"/>
                      <a:pt x="1902" y="1324"/>
                      <a:pt x="1902" y="1324"/>
                    </a:cubicBezTo>
                    <a:cubicBezTo>
                      <a:pt x="1902" y="1324"/>
                      <a:pt x="3093" y="73"/>
                      <a:pt x="2093" y="2"/>
                    </a:cubicBezTo>
                    <a:cubicBezTo>
                      <a:pt x="2075" y="1"/>
                      <a:pt x="2058" y="0"/>
                      <a:pt x="2041" y="0"/>
                    </a:cubicBezTo>
                    <a:close/>
                    <a:moveTo>
                      <a:pt x="4498" y="3812"/>
                    </a:moveTo>
                    <a:cubicBezTo>
                      <a:pt x="4569" y="3812"/>
                      <a:pt x="4617" y="3895"/>
                      <a:pt x="4617" y="3991"/>
                    </a:cubicBezTo>
                    <a:cubicBezTo>
                      <a:pt x="4617" y="4086"/>
                      <a:pt x="4557" y="4169"/>
                      <a:pt x="4486" y="4169"/>
                    </a:cubicBezTo>
                    <a:cubicBezTo>
                      <a:pt x="4414" y="4157"/>
                      <a:pt x="4355" y="4086"/>
                      <a:pt x="4355" y="3979"/>
                    </a:cubicBezTo>
                    <a:cubicBezTo>
                      <a:pt x="4367" y="3883"/>
                      <a:pt x="4426" y="3812"/>
                      <a:pt x="4498" y="3812"/>
                    </a:cubicBezTo>
                    <a:close/>
                    <a:moveTo>
                      <a:pt x="4423" y="3691"/>
                    </a:moveTo>
                    <a:cubicBezTo>
                      <a:pt x="3667" y="3691"/>
                      <a:pt x="4283" y="5014"/>
                      <a:pt x="4283" y="5014"/>
                    </a:cubicBezTo>
                    <a:cubicBezTo>
                      <a:pt x="4283" y="5014"/>
                      <a:pt x="5486" y="3764"/>
                      <a:pt x="4474" y="3693"/>
                    </a:cubicBezTo>
                    <a:cubicBezTo>
                      <a:pt x="4456" y="3692"/>
                      <a:pt x="4439" y="3691"/>
                      <a:pt x="4423" y="3691"/>
                    </a:cubicBezTo>
                    <a:close/>
                    <a:moveTo>
                      <a:pt x="819" y="6431"/>
                    </a:moveTo>
                    <a:cubicBezTo>
                      <a:pt x="890" y="6431"/>
                      <a:pt x="950" y="6515"/>
                      <a:pt x="950" y="6610"/>
                    </a:cubicBezTo>
                    <a:cubicBezTo>
                      <a:pt x="938" y="6717"/>
                      <a:pt x="878" y="6789"/>
                      <a:pt x="807" y="6789"/>
                    </a:cubicBezTo>
                    <a:cubicBezTo>
                      <a:pt x="735" y="6789"/>
                      <a:pt x="688" y="6705"/>
                      <a:pt x="688" y="6610"/>
                    </a:cubicBezTo>
                    <a:cubicBezTo>
                      <a:pt x="688" y="6503"/>
                      <a:pt x="747" y="6431"/>
                      <a:pt x="819" y="6431"/>
                    </a:cubicBezTo>
                    <a:close/>
                    <a:moveTo>
                      <a:pt x="756" y="6310"/>
                    </a:moveTo>
                    <a:cubicBezTo>
                      <a:pt x="0" y="6310"/>
                      <a:pt x="616" y="7634"/>
                      <a:pt x="616" y="7634"/>
                    </a:cubicBezTo>
                    <a:cubicBezTo>
                      <a:pt x="616" y="7634"/>
                      <a:pt x="1807" y="6384"/>
                      <a:pt x="807" y="6312"/>
                    </a:cubicBezTo>
                    <a:cubicBezTo>
                      <a:pt x="789" y="6311"/>
                      <a:pt x="772" y="6310"/>
                      <a:pt x="756" y="6310"/>
                    </a:cubicBezTo>
                    <a:close/>
                    <a:moveTo>
                      <a:pt x="12332" y="8682"/>
                    </a:moveTo>
                    <a:cubicBezTo>
                      <a:pt x="12404" y="8682"/>
                      <a:pt x="12463" y="8765"/>
                      <a:pt x="12463" y="8860"/>
                    </a:cubicBezTo>
                    <a:cubicBezTo>
                      <a:pt x="12452" y="8949"/>
                      <a:pt x="12399" y="9028"/>
                      <a:pt x="12344" y="9028"/>
                    </a:cubicBezTo>
                    <a:cubicBezTo>
                      <a:pt x="12340" y="9028"/>
                      <a:pt x="12336" y="9028"/>
                      <a:pt x="12332" y="9027"/>
                    </a:cubicBezTo>
                    <a:cubicBezTo>
                      <a:pt x="12261" y="9027"/>
                      <a:pt x="12201" y="8955"/>
                      <a:pt x="12201" y="8848"/>
                    </a:cubicBezTo>
                    <a:cubicBezTo>
                      <a:pt x="12213" y="8753"/>
                      <a:pt x="12261" y="8682"/>
                      <a:pt x="12332" y="8682"/>
                    </a:cubicBezTo>
                    <a:close/>
                    <a:moveTo>
                      <a:pt x="12269" y="8561"/>
                    </a:moveTo>
                    <a:cubicBezTo>
                      <a:pt x="11514" y="8561"/>
                      <a:pt x="12130" y="9884"/>
                      <a:pt x="12130" y="9884"/>
                    </a:cubicBezTo>
                    <a:cubicBezTo>
                      <a:pt x="12130" y="9884"/>
                      <a:pt x="13332" y="8634"/>
                      <a:pt x="12320" y="8563"/>
                    </a:cubicBezTo>
                    <a:cubicBezTo>
                      <a:pt x="12303" y="8561"/>
                      <a:pt x="12286" y="8561"/>
                      <a:pt x="12269" y="8561"/>
                    </a:cubicBezTo>
                    <a:close/>
                    <a:moveTo>
                      <a:pt x="9439" y="11968"/>
                    </a:moveTo>
                    <a:cubicBezTo>
                      <a:pt x="9510" y="11968"/>
                      <a:pt x="9558" y="12051"/>
                      <a:pt x="9558" y="12146"/>
                    </a:cubicBezTo>
                    <a:cubicBezTo>
                      <a:pt x="9558" y="12242"/>
                      <a:pt x="9498" y="12325"/>
                      <a:pt x="9427" y="12325"/>
                    </a:cubicBezTo>
                    <a:cubicBezTo>
                      <a:pt x="9356" y="12325"/>
                      <a:pt x="9296" y="12242"/>
                      <a:pt x="9308" y="12134"/>
                    </a:cubicBezTo>
                    <a:cubicBezTo>
                      <a:pt x="9308" y="12039"/>
                      <a:pt x="9367" y="11968"/>
                      <a:pt x="9439" y="11968"/>
                    </a:cubicBezTo>
                    <a:close/>
                    <a:moveTo>
                      <a:pt x="9364" y="11847"/>
                    </a:moveTo>
                    <a:cubicBezTo>
                      <a:pt x="8609" y="11847"/>
                      <a:pt x="9236" y="13170"/>
                      <a:pt x="9236" y="13170"/>
                    </a:cubicBezTo>
                    <a:cubicBezTo>
                      <a:pt x="9236" y="13170"/>
                      <a:pt x="10427" y="11920"/>
                      <a:pt x="9415" y="11849"/>
                    </a:cubicBezTo>
                    <a:cubicBezTo>
                      <a:pt x="9397" y="11847"/>
                      <a:pt x="9381" y="11847"/>
                      <a:pt x="9364" y="118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38" name="Google Shape;1038;p52"/>
          <p:cNvGrpSpPr/>
          <p:nvPr/>
        </p:nvGrpSpPr>
        <p:grpSpPr>
          <a:xfrm>
            <a:off x="614951" y="933917"/>
            <a:ext cx="1059010" cy="599942"/>
            <a:chOff x="96100" y="539500"/>
            <a:chExt cx="880162" cy="498622"/>
          </a:xfrm>
        </p:grpSpPr>
        <p:sp>
          <p:nvSpPr>
            <p:cNvPr id="1039" name="Google Shape;1039;p52"/>
            <p:cNvSpPr/>
            <p:nvPr/>
          </p:nvSpPr>
          <p:spPr>
            <a:xfrm>
              <a:off x="552205" y="912034"/>
              <a:ext cx="165739" cy="126088"/>
            </a:xfrm>
            <a:custGeom>
              <a:avLst/>
              <a:gdLst/>
              <a:ahLst/>
              <a:cxnLst/>
              <a:rect l="l" t="t" r="r" b="b"/>
              <a:pathLst>
                <a:path w="2834" h="2156" extrusionOk="0">
                  <a:moveTo>
                    <a:pt x="2834" y="1"/>
                  </a:moveTo>
                  <a:lnTo>
                    <a:pt x="0" y="441"/>
                  </a:lnTo>
                  <a:lnTo>
                    <a:pt x="905" y="2156"/>
                  </a:lnTo>
                  <a:lnTo>
                    <a:pt x="2691" y="177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52"/>
            <p:cNvSpPr/>
            <p:nvPr/>
          </p:nvSpPr>
          <p:spPr>
            <a:xfrm>
              <a:off x="587704" y="958001"/>
              <a:ext cx="114216" cy="45324"/>
            </a:xfrm>
            <a:custGeom>
              <a:avLst/>
              <a:gdLst/>
              <a:ahLst/>
              <a:cxnLst/>
              <a:rect l="l" t="t" r="r" b="b"/>
              <a:pathLst>
                <a:path w="1953" h="775" extrusionOk="0">
                  <a:moveTo>
                    <a:pt x="1917" y="0"/>
                  </a:moveTo>
                  <a:lnTo>
                    <a:pt x="1393" y="119"/>
                  </a:lnTo>
                  <a:lnTo>
                    <a:pt x="1489" y="477"/>
                  </a:lnTo>
                  <a:lnTo>
                    <a:pt x="1953" y="381"/>
                  </a:lnTo>
                  <a:lnTo>
                    <a:pt x="1917" y="0"/>
                  </a:lnTo>
                  <a:close/>
                  <a:moveTo>
                    <a:pt x="1227" y="155"/>
                  </a:moveTo>
                  <a:lnTo>
                    <a:pt x="703" y="262"/>
                  </a:lnTo>
                  <a:lnTo>
                    <a:pt x="798" y="631"/>
                  </a:lnTo>
                  <a:lnTo>
                    <a:pt x="1262" y="524"/>
                  </a:lnTo>
                  <a:lnTo>
                    <a:pt x="1227" y="155"/>
                  </a:lnTo>
                  <a:close/>
                  <a:moveTo>
                    <a:pt x="524" y="298"/>
                  </a:moveTo>
                  <a:lnTo>
                    <a:pt x="0" y="405"/>
                  </a:lnTo>
                  <a:lnTo>
                    <a:pt x="131" y="774"/>
                  </a:lnTo>
                  <a:lnTo>
                    <a:pt x="560" y="667"/>
                  </a:lnTo>
                  <a:lnTo>
                    <a:pt x="524" y="29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52"/>
            <p:cNvSpPr/>
            <p:nvPr/>
          </p:nvSpPr>
          <p:spPr>
            <a:xfrm>
              <a:off x="96100" y="539909"/>
              <a:ext cx="880162" cy="435578"/>
            </a:xfrm>
            <a:custGeom>
              <a:avLst/>
              <a:gdLst/>
              <a:ahLst/>
              <a:cxnLst/>
              <a:rect l="l" t="t" r="r" b="b"/>
              <a:pathLst>
                <a:path w="15050" h="7448" extrusionOk="0">
                  <a:moveTo>
                    <a:pt x="703" y="4685"/>
                  </a:moveTo>
                  <a:lnTo>
                    <a:pt x="1596" y="5506"/>
                  </a:lnTo>
                  <a:lnTo>
                    <a:pt x="512" y="5625"/>
                  </a:lnTo>
                  <a:lnTo>
                    <a:pt x="262" y="4792"/>
                  </a:lnTo>
                  <a:lnTo>
                    <a:pt x="703" y="4685"/>
                  </a:lnTo>
                  <a:close/>
                  <a:moveTo>
                    <a:pt x="1691" y="5780"/>
                  </a:moveTo>
                  <a:lnTo>
                    <a:pt x="1370" y="6947"/>
                  </a:lnTo>
                  <a:lnTo>
                    <a:pt x="715" y="6995"/>
                  </a:lnTo>
                  <a:lnTo>
                    <a:pt x="631" y="6042"/>
                  </a:lnTo>
                  <a:lnTo>
                    <a:pt x="1691" y="5780"/>
                  </a:lnTo>
                  <a:close/>
                  <a:moveTo>
                    <a:pt x="9744" y="0"/>
                  </a:moveTo>
                  <a:cubicBezTo>
                    <a:pt x="7476" y="0"/>
                    <a:pt x="4637" y="1108"/>
                    <a:pt x="1536" y="4875"/>
                  </a:cubicBezTo>
                  <a:lnTo>
                    <a:pt x="727" y="4304"/>
                  </a:lnTo>
                  <a:lnTo>
                    <a:pt x="0" y="4482"/>
                  </a:lnTo>
                  <a:lnTo>
                    <a:pt x="560" y="7447"/>
                  </a:lnTo>
                  <a:lnTo>
                    <a:pt x="1584" y="7268"/>
                  </a:lnTo>
                  <a:lnTo>
                    <a:pt x="1882" y="6387"/>
                  </a:lnTo>
                  <a:cubicBezTo>
                    <a:pt x="3691" y="6768"/>
                    <a:pt x="5257" y="6928"/>
                    <a:pt x="6610" y="6928"/>
                  </a:cubicBezTo>
                  <a:cubicBezTo>
                    <a:pt x="6948" y="6928"/>
                    <a:pt x="7273" y="6918"/>
                    <a:pt x="7585" y="6899"/>
                  </a:cubicBezTo>
                  <a:lnTo>
                    <a:pt x="7740" y="7304"/>
                  </a:lnTo>
                  <a:lnTo>
                    <a:pt x="10823" y="6518"/>
                  </a:lnTo>
                  <a:lnTo>
                    <a:pt x="10752" y="6292"/>
                  </a:lnTo>
                  <a:cubicBezTo>
                    <a:pt x="14359" y="5006"/>
                    <a:pt x="15050" y="2256"/>
                    <a:pt x="15050" y="2256"/>
                  </a:cubicBezTo>
                  <a:cubicBezTo>
                    <a:pt x="15050" y="2256"/>
                    <a:pt x="12979" y="0"/>
                    <a:pt x="97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52"/>
            <p:cNvSpPr/>
            <p:nvPr/>
          </p:nvSpPr>
          <p:spPr>
            <a:xfrm>
              <a:off x="197041" y="539500"/>
              <a:ext cx="767407" cy="410898"/>
            </a:xfrm>
            <a:custGeom>
              <a:avLst/>
              <a:gdLst/>
              <a:ahLst/>
              <a:cxnLst/>
              <a:rect l="l" t="t" r="r" b="b"/>
              <a:pathLst>
                <a:path w="13122" h="7026" extrusionOk="0">
                  <a:moveTo>
                    <a:pt x="8778" y="1214"/>
                  </a:moveTo>
                  <a:cubicBezTo>
                    <a:pt x="8825" y="1214"/>
                    <a:pt x="8872" y="1215"/>
                    <a:pt x="8919" y="1215"/>
                  </a:cubicBezTo>
                  <a:lnTo>
                    <a:pt x="9276" y="3204"/>
                  </a:lnTo>
                  <a:lnTo>
                    <a:pt x="3096" y="4751"/>
                  </a:lnTo>
                  <a:lnTo>
                    <a:pt x="2489" y="3168"/>
                  </a:lnTo>
                  <a:cubicBezTo>
                    <a:pt x="4953" y="1618"/>
                    <a:pt x="7169" y="1214"/>
                    <a:pt x="8778" y="1214"/>
                  </a:cubicBezTo>
                  <a:close/>
                  <a:moveTo>
                    <a:pt x="9288" y="3323"/>
                  </a:moveTo>
                  <a:lnTo>
                    <a:pt x="9609" y="5097"/>
                  </a:lnTo>
                  <a:cubicBezTo>
                    <a:pt x="8276" y="5680"/>
                    <a:pt x="6311" y="6216"/>
                    <a:pt x="3656" y="6240"/>
                  </a:cubicBezTo>
                  <a:lnTo>
                    <a:pt x="3132" y="4870"/>
                  </a:lnTo>
                  <a:lnTo>
                    <a:pt x="9288" y="3323"/>
                  </a:lnTo>
                  <a:close/>
                  <a:moveTo>
                    <a:pt x="8704" y="1"/>
                  </a:moveTo>
                  <a:lnTo>
                    <a:pt x="8895" y="1096"/>
                  </a:lnTo>
                  <a:cubicBezTo>
                    <a:pt x="8871" y="1096"/>
                    <a:pt x="8846" y="1096"/>
                    <a:pt x="8822" y="1096"/>
                  </a:cubicBezTo>
                  <a:cubicBezTo>
                    <a:pt x="7207" y="1096"/>
                    <a:pt x="4952" y="1489"/>
                    <a:pt x="2454" y="3061"/>
                  </a:cubicBezTo>
                  <a:lnTo>
                    <a:pt x="2180" y="2358"/>
                  </a:lnTo>
                  <a:lnTo>
                    <a:pt x="2025" y="2501"/>
                  </a:lnTo>
                  <a:lnTo>
                    <a:pt x="2275" y="3168"/>
                  </a:lnTo>
                  <a:cubicBezTo>
                    <a:pt x="1525" y="3644"/>
                    <a:pt x="763" y="4239"/>
                    <a:pt x="1" y="4942"/>
                  </a:cubicBezTo>
                  <a:lnTo>
                    <a:pt x="72" y="5037"/>
                  </a:lnTo>
                  <a:cubicBezTo>
                    <a:pt x="834" y="4335"/>
                    <a:pt x="1584" y="3763"/>
                    <a:pt x="2311" y="3287"/>
                  </a:cubicBezTo>
                  <a:lnTo>
                    <a:pt x="2870" y="4811"/>
                  </a:lnTo>
                  <a:lnTo>
                    <a:pt x="60" y="5513"/>
                  </a:lnTo>
                  <a:lnTo>
                    <a:pt x="84" y="5632"/>
                  </a:lnTo>
                  <a:lnTo>
                    <a:pt x="2906" y="4918"/>
                  </a:lnTo>
                  <a:lnTo>
                    <a:pt x="3382" y="6240"/>
                  </a:lnTo>
                  <a:cubicBezTo>
                    <a:pt x="2418" y="6228"/>
                    <a:pt x="1370" y="6156"/>
                    <a:pt x="227" y="5978"/>
                  </a:cubicBezTo>
                  <a:lnTo>
                    <a:pt x="203" y="6097"/>
                  </a:lnTo>
                  <a:cubicBezTo>
                    <a:pt x="1382" y="6275"/>
                    <a:pt x="2454" y="6347"/>
                    <a:pt x="3430" y="6359"/>
                  </a:cubicBezTo>
                  <a:lnTo>
                    <a:pt x="3668" y="7025"/>
                  </a:lnTo>
                  <a:lnTo>
                    <a:pt x="3930" y="6978"/>
                  </a:lnTo>
                  <a:lnTo>
                    <a:pt x="3692" y="6359"/>
                  </a:lnTo>
                  <a:cubicBezTo>
                    <a:pt x="6335" y="6335"/>
                    <a:pt x="8288" y="5799"/>
                    <a:pt x="9621" y="5216"/>
                  </a:cubicBezTo>
                  <a:lnTo>
                    <a:pt x="9776" y="6085"/>
                  </a:lnTo>
                  <a:lnTo>
                    <a:pt x="10097" y="5918"/>
                  </a:lnTo>
                  <a:lnTo>
                    <a:pt x="9931" y="5073"/>
                  </a:lnTo>
                  <a:cubicBezTo>
                    <a:pt x="9954" y="5061"/>
                    <a:pt x="9990" y="5049"/>
                    <a:pt x="10014" y="5037"/>
                  </a:cubicBezTo>
                  <a:cubicBezTo>
                    <a:pt x="11990" y="4085"/>
                    <a:pt x="12848" y="2953"/>
                    <a:pt x="12848" y="2942"/>
                  </a:cubicBezTo>
                  <a:lnTo>
                    <a:pt x="12752" y="2870"/>
                  </a:lnTo>
                  <a:cubicBezTo>
                    <a:pt x="12752" y="2870"/>
                    <a:pt x="11919" y="3989"/>
                    <a:pt x="9954" y="4930"/>
                  </a:cubicBezTo>
                  <a:cubicBezTo>
                    <a:pt x="9943" y="4942"/>
                    <a:pt x="9931" y="4954"/>
                    <a:pt x="9907" y="4954"/>
                  </a:cubicBezTo>
                  <a:lnTo>
                    <a:pt x="9562" y="3251"/>
                  </a:lnTo>
                  <a:lnTo>
                    <a:pt x="13122" y="2358"/>
                  </a:lnTo>
                  <a:lnTo>
                    <a:pt x="13098" y="2239"/>
                  </a:lnTo>
                  <a:lnTo>
                    <a:pt x="9538" y="3132"/>
                  </a:lnTo>
                  <a:lnTo>
                    <a:pt x="9145" y="1227"/>
                  </a:lnTo>
                  <a:lnTo>
                    <a:pt x="9145" y="1227"/>
                  </a:lnTo>
                  <a:cubicBezTo>
                    <a:pt x="11312" y="1299"/>
                    <a:pt x="12705" y="2037"/>
                    <a:pt x="12717" y="2049"/>
                  </a:cubicBezTo>
                  <a:lnTo>
                    <a:pt x="12776" y="1941"/>
                  </a:lnTo>
                  <a:cubicBezTo>
                    <a:pt x="12764" y="1941"/>
                    <a:pt x="11324" y="1168"/>
                    <a:pt x="9121" y="1108"/>
                  </a:cubicBezTo>
                  <a:lnTo>
                    <a:pt x="8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Заголовок 1"/>
          <p:cNvSpPr txBox="1">
            <a:spLocks/>
          </p:cNvSpPr>
          <p:nvPr/>
        </p:nvSpPr>
        <p:spPr>
          <a:xfrm>
            <a:off x="581024" y="111919"/>
            <a:ext cx="7743825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ansita"/>
              <a:buNone/>
              <a:defRPr sz="82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ansita"/>
              <a:buNone/>
              <a:defRPr sz="48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ansita"/>
              <a:buNone/>
              <a:defRPr sz="48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ansita"/>
              <a:buNone/>
              <a:defRPr sz="48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ansita"/>
              <a:buNone/>
              <a:defRPr sz="48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ansita"/>
              <a:buNone/>
              <a:defRPr sz="48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ansita"/>
              <a:buNone/>
              <a:defRPr sz="48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ansita"/>
              <a:buNone/>
              <a:defRPr sz="48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ansita"/>
              <a:buNone/>
              <a:defRPr sz="48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9pPr>
          </a:lstStyle>
          <a:p>
            <a:r>
              <a:rPr lang="uk-UA" sz="3200" dirty="0" smtClean="0">
                <a:solidFill>
                  <a:srgbClr val="002060"/>
                </a:solidFill>
              </a:rPr>
              <a:t>Інтегрований курс </a:t>
            </a:r>
            <a:br>
              <a:rPr lang="uk-UA" sz="3200" dirty="0" smtClean="0">
                <a:solidFill>
                  <a:srgbClr val="002060"/>
                </a:solidFill>
              </a:rPr>
            </a:br>
            <a:r>
              <a:rPr lang="uk-UA" sz="3200" dirty="0" smtClean="0">
                <a:solidFill>
                  <a:srgbClr val="002060"/>
                </a:solidFill>
              </a:rPr>
              <a:t>«Пізнаємо природу» 5-6 класи</a:t>
            </a:r>
            <a:endParaRPr lang="uk-UA" sz="3200" dirty="0">
              <a:solidFill>
                <a:srgbClr val="00206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676456" y="4731990"/>
            <a:ext cx="467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latin typeface="Monotype Corsiva" pitchFamily="66" charset="0"/>
              </a:rPr>
              <a:t>15</a:t>
            </a:r>
            <a:endParaRPr lang="uk-UA" sz="2000" b="1" dirty="0">
              <a:latin typeface="Monotype Corsiva" pitchFamily="66" charset="0"/>
            </a:endParaRPr>
          </a:p>
        </p:txBody>
      </p:sp>
      <p:pic>
        <p:nvPicPr>
          <p:cNvPr id="32" name="Picture 2" descr="Календарно-тематичне планування з пізнаємо природу у 6-му класі Дарія Біда,  Тетяна Гільберг, Ярина Колісник | КТП. Пізнаємо природ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79" y="1140471"/>
            <a:ext cx="4572001" cy="30581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4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9999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>
          <a:xfrm rot="12509852">
            <a:off x="2084878" y="3655987"/>
            <a:ext cx="2322409" cy="59263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743500" y="4289667"/>
            <a:ext cx="379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b="1" dirty="0" smtClean="0">
                <a:latin typeface="Monotype Corsiva" pitchFamily="66" charset="0"/>
              </a:rPr>
              <a:t>Рекомендовано – 2 години на тиждень</a:t>
            </a:r>
            <a:endParaRPr lang="uk-UA" sz="1800" b="1" dirty="0">
              <a:latin typeface="Monotype Corsiva" pitchFamily="66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-24482" y="4644370"/>
            <a:ext cx="78622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i="1" dirty="0">
                <a:latin typeface="Monotype Corsiva" pitchFamily="66" charset="0"/>
              </a:rPr>
              <a:t>Звертається особлива увага вчителів </a:t>
            </a:r>
            <a:r>
              <a:rPr lang="uk-UA" sz="1600" b="1" i="1" dirty="0" smtClean="0">
                <a:latin typeface="Monotype Corsiva" pitchFamily="66" charset="0"/>
              </a:rPr>
              <a:t>географії</a:t>
            </a:r>
            <a:r>
              <a:rPr lang="uk-UA" sz="1600" i="1" dirty="0" smtClean="0">
                <a:latin typeface="Monotype Corsiva" pitchFamily="66" charset="0"/>
              </a:rPr>
              <a:t> </a:t>
            </a:r>
            <a:r>
              <a:rPr lang="uk-UA" sz="1600" i="1" dirty="0">
                <a:latin typeface="Monotype Corsiva" pitchFamily="66" charset="0"/>
              </a:rPr>
              <a:t>що у </a:t>
            </a:r>
            <a:r>
              <a:rPr lang="uk-UA" sz="1600" i="1" dirty="0" smtClean="0">
                <a:latin typeface="Monotype Corsiva" pitchFamily="66" charset="0"/>
              </a:rPr>
              <a:t>2023/2024н.р. </a:t>
            </a:r>
            <a:r>
              <a:rPr lang="uk-UA" sz="1600" i="1" dirty="0">
                <a:latin typeface="Monotype Corsiva" pitchFamily="66" charset="0"/>
              </a:rPr>
              <a:t>(і в наступних роках) предмет </a:t>
            </a:r>
            <a:r>
              <a:rPr lang="uk-UA" sz="1600" i="1" dirty="0" smtClean="0">
                <a:latin typeface="Monotype Corsiva" pitchFamily="66" charset="0"/>
              </a:rPr>
              <a:t>«Географія</a:t>
            </a:r>
            <a:r>
              <a:rPr lang="uk-UA" sz="1600" i="1" dirty="0">
                <a:latin typeface="Monotype Corsiva" pitchFamily="66" charset="0"/>
              </a:rPr>
              <a:t>» </a:t>
            </a:r>
            <a:r>
              <a:rPr lang="uk-UA" sz="1600" i="1" dirty="0" smtClean="0">
                <a:latin typeface="Monotype Corsiva" pitchFamily="66" charset="0"/>
              </a:rPr>
              <a:t>у </a:t>
            </a:r>
            <a:r>
              <a:rPr lang="uk-UA" sz="1600" i="1" dirty="0">
                <a:latin typeface="Monotype Corsiva" pitchFamily="66" charset="0"/>
              </a:rPr>
              <a:t>6 </a:t>
            </a:r>
            <a:r>
              <a:rPr lang="uk-UA" sz="1600" i="1" dirty="0" smtClean="0">
                <a:latin typeface="Monotype Corsiva" pitchFamily="66" charset="0"/>
              </a:rPr>
              <a:t>класі</a:t>
            </a:r>
            <a:r>
              <a:rPr lang="uk-UA" sz="1600" dirty="0" smtClean="0">
                <a:latin typeface="Monotype Corsiva" pitchFamily="66" charset="0"/>
              </a:rPr>
              <a:t> </a:t>
            </a:r>
            <a:r>
              <a:rPr lang="uk-UA" sz="1600" i="1" dirty="0" smtClean="0">
                <a:latin typeface="Monotype Corsiva" pitchFamily="66" charset="0"/>
              </a:rPr>
              <a:t>вивчається окремо!!!</a:t>
            </a:r>
            <a:endParaRPr lang="uk-UA" sz="160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9" name="Google Shape;1049;p53"/>
          <p:cNvGrpSpPr/>
          <p:nvPr/>
        </p:nvGrpSpPr>
        <p:grpSpPr>
          <a:xfrm>
            <a:off x="7712797" y="4001120"/>
            <a:ext cx="1146231" cy="964793"/>
            <a:chOff x="4569300" y="7247450"/>
            <a:chExt cx="724225" cy="609625"/>
          </a:xfrm>
        </p:grpSpPr>
        <p:grpSp>
          <p:nvGrpSpPr>
            <p:cNvPr id="1050" name="Google Shape;1050;p53"/>
            <p:cNvGrpSpPr/>
            <p:nvPr/>
          </p:nvGrpSpPr>
          <p:grpSpPr>
            <a:xfrm>
              <a:off x="4569300" y="7247450"/>
              <a:ext cx="653675" cy="609625"/>
              <a:chOff x="4569300" y="7247450"/>
              <a:chExt cx="653675" cy="609625"/>
            </a:xfrm>
          </p:grpSpPr>
          <p:sp>
            <p:nvSpPr>
              <p:cNvPr id="1051" name="Google Shape;1051;p53"/>
              <p:cNvSpPr/>
              <p:nvPr/>
            </p:nvSpPr>
            <p:spPr>
              <a:xfrm>
                <a:off x="4569300" y="7247450"/>
                <a:ext cx="653675" cy="609625"/>
              </a:xfrm>
              <a:custGeom>
                <a:avLst/>
                <a:gdLst/>
                <a:ahLst/>
                <a:cxnLst/>
                <a:rect l="l" t="t" r="r" b="b"/>
                <a:pathLst>
                  <a:path w="26147" h="24385" extrusionOk="0">
                    <a:moveTo>
                      <a:pt x="22016" y="1"/>
                    </a:moveTo>
                    <a:lnTo>
                      <a:pt x="1" y="6085"/>
                    </a:lnTo>
                    <a:lnTo>
                      <a:pt x="5466" y="24385"/>
                    </a:lnTo>
                    <a:lnTo>
                      <a:pt x="26147" y="17896"/>
                    </a:lnTo>
                    <a:lnTo>
                      <a:pt x="2201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53"/>
              <p:cNvSpPr/>
              <p:nvPr/>
            </p:nvSpPr>
            <p:spPr>
              <a:xfrm>
                <a:off x="4643425" y="7312050"/>
                <a:ext cx="554250" cy="514675"/>
              </a:xfrm>
              <a:custGeom>
                <a:avLst/>
                <a:gdLst/>
                <a:ahLst/>
                <a:cxnLst/>
                <a:rect l="l" t="t" r="r" b="b"/>
                <a:pathLst>
                  <a:path w="22170" h="20587" extrusionOk="0">
                    <a:moveTo>
                      <a:pt x="12371" y="0"/>
                    </a:moveTo>
                    <a:lnTo>
                      <a:pt x="8240" y="1060"/>
                    </a:lnTo>
                    <a:lnTo>
                      <a:pt x="6037" y="3882"/>
                    </a:lnTo>
                    <a:lnTo>
                      <a:pt x="2108" y="3477"/>
                    </a:lnTo>
                    <a:lnTo>
                      <a:pt x="1" y="6894"/>
                    </a:lnTo>
                    <a:lnTo>
                      <a:pt x="524" y="13014"/>
                    </a:lnTo>
                    <a:lnTo>
                      <a:pt x="2394" y="19539"/>
                    </a:lnTo>
                    <a:lnTo>
                      <a:pt x="3084" y="20586"/>
                    </a:lnTo>
                    <a:lnTo>
                      <a:pt x="6942" y="18717"/>
                    </a:lnTo>
                    <a:lnTo>
                      <a:pt x="13431" y="17526"/>
                    </a:lnTo>
                    <a:lnTo>
                      <a:pt x="22170" y="14550"/>
                    </a:lnTo>
                    <a:lnTo>
                      <a:pt x="21039" y="9383"/>
                    </a:lnTo>
                    <a:lnTo>
                      <a:pt x="17562" y="5323"/>
                    </a:lnTo>
                    <a:lnTo>
                      <a:pt x="17598" y="691"/>
                    </a:lnTo>
                    <a:lnTo>
                      <a:pt x="1237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53"/>
              <p:cNvSpPr/>
              <p:nvPr/>
            </p:nvSpPr>
            <p:spPr>
              <a:xfrm>
                <a:off x="4591325" y="7337650"/>
                <a:ext cx="290250" cy="329600"/>
              </a:xfrm>
              <a:custGeom>
                <a:avLst/>
                <a:gdLst/>
                <a:ahLst/>
                <a:cxnLst/>
                <a:rect l="l" t="t" r="r" b="b"/>
                <a:pathLst>
                  <a:path w="11610" h="13184" extrusionOk="0">
                    <a:moveTo>
                      <a:pt x="10371" y="0"/>
                    </a:moveTo>
                    <a:lnTo>
                      <a:pt x="1" y="2667"/>
                    </a:lnTo>
                    <a:lnTo>
                      <a:pt x="2668" y="11954"/>
                    </a:lnTo>
                    <a:cubicBezTo>
                      <a:pt x="2727" y="11633"/>
                      <a:pt x="2823" y="11335"/>
                      <a:pt x="2942" y="11037"/>
                    </a:cubicBezTo>
                    <a:cubicBezTo>
                      <a:pt x="3166" y="10572"/>
                      <a:pt x="3638" y="10107"/>
                      <a:pt x="4158" y="10107"/>
                    </a:cubicBezTo>
                    <a:cubicBezTo>
                      <a:pt x="4329" y="10107"/>
                      <a:pt x="4506" y="10157"/>
                      <a:pt x="4680" y="10275"/>
                    </a:cubicBezTo>
                    <a:cubicBezTo>
                      <a:pt x="5013" y="10514"/>
                      <a:pt x="5192" y="10990"/>
                      <a:pt x="5383" y="11335"/>
                    </a:cubicBezTo>
                    <a:cubicBezTo>
                      <a:pt x="5656" y="11823"/>
                      <a:pt x="5930" y="12335"/>
                      <a:pt x="6264" y="12776"/>
                    </a:cubicBezTo>
                    <a:cubicBezTo>
                      <a:pt x="6477" y="13047"/>
                      <a:pt x="6745" y="13183"/>
                      <a:pt x="6999" y="13183"/>
                    </a:cubicBezTo>
                    <a:cubicBezTo>
                      <a:pt x="7313" y="13183"/>
                      <a:pt x="7607" y="12976"/>
                      <a:pt x="7752" y="12561"/>
                    </a:cubicBezTo>
                    <a:cubicBezTo>
                      <a:pt x="8514" y="10359"/>
                      <a:pt x="5525" y="8799"/>
                      <a:pt x="4394" y="7478"/>
                    </a:cubicBezTo>
                    <a:cubicBezTo>
                      <a:pt x="3668" y="6632"/>
                      <a:pt x="3335" y="5406"/>
                      <a:pt x="4156" y="4489"/>
                    </a:cubicBezTo>
                    <a:cubicBezTo>
                      <a:pt x="4465" y="4144"/>
                      <a:pt x="4903" y="3962"/>
                      <a:pt x="5337" y="3962"/>
                    </a:cubicBezTo>
                    <a:cubicBezTo>
                      <a:pt x="5757" y="3962"/>
                      <a:pt x="6173" y="4132"/>
                      <a:pt x="6466" y="4489"/>
                    </a:cubicBezTo>
                    <a:cubicBezTo>
                      <a:pt x="7157" y="5394"/>
                      <a:pt x="7454" y="6620"/>
                      <a:pt x="8038" y="7573"/>
                    </a:cubicBezTo>
                    <a:cubicBezTo>
                      <a:pt x="8372" y="8122"/>
                      <a:pt x="8793" y="8360"/>
                      <a:pt x="9237" y="8360"/>
                    </a:cubicBezTo>
                    <a:cubicBezTo>
                      <a:pt x="9678" y="8360"/>
                      <a:pt x="10140" y="8125"/>
                      <a:pt x="10562" y="7728"/>
                    </a:cubicBezTo>
                    <a:cubicBezTo>
                      <a:pt x="11610" y="6727"/>
                      <a:pt x="11550" y="5370"/>
                      <a:pt x="11217" y="4060"/>
                    </a:cubicBezTo>
                    <a:cubicBezTo>
                      <a:pt x="10859" y="2644"/>
                      <a:pt x="10467" y="1370"/>
                      <a:pt x="103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53"/>
              <p:cNvSpPr/>
              <p:nvPr/>
            </p:nvSpPr>
            <p:spPr>
              <a:xfrm>
                <a:off x="4937500" y="7267100"/>
                <a:ext cx="229525" cy="283925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11357" extrusionOk="0">
                    <a:moveTo>
                      <a:pt x="6764" y="1"/>
                    </a:moveTo>
                    <a:lnTo>
                      <a:pt x="513" y="1608"/>
                    </a:lnTo>
                    <a:cubicBezTo>
                      <a:pt x="275" y="2037"/>
                      <a:pt x="1" y="2894"/>
                      <a:pt x="191" y="3299"/>
                    </a:cubicBezTo>
                    <a:cubicBezTo>
                      <a:pt x="305" y="3509"/>
                      <a:pt x="487" y="3587"/>
                      <a:pt x="710" y="3587"/>
                    </a:cubicBezTo>
                    <a:cubicBezTo>
                      <a:pt x="1363" y="3587"/>
                      <a:pt x="2363" y="2918"/>
                      <a:pt x="3012" y="2918"/>
                    </a:cubicBezTo>
                    <a:cubicBezTo>
                      <a:pt x="3211" y="2918"/>
                      <a:pt x="3377" y="2980"/>
                      <a:pt x="3489" y="3144"/>
                    </a:cubicBezTo>
                    <a:cubicBezTo>
                      <a:pt x="3823" y="3632"/>
                      <a:pt x="3216" y="4608"/>
                      <a:pt x="3001" y="5001"/>
                    </a:cubicBezTo>
                    <a:cubicBezTo>
                      <a:pt x="2382" y="6132"/>
                      <a:pt x="1834" y="7121"/>
                      <a:pt x="1846" y="8454"/>
                    </a:cubicBezTo>
                    <a:cubicBezTo>
                      <a:pt x="1894" y="10085"/>
                      <a:pt x="3347" y="10966"/>
                      <a:pt x="4811" y="11240"/>
                    </a:cubicBezTo>
                    <a:cubicBezTo>
                      <a:pt x="5268" y="11322"/>
                      <a:pt x="5726" y="11356"/>
                      <a:pt x="6182" y="11356"/>
                    </a:cubicBezTo>
                    <a:cubicBezTo>
                      <a:pt x="7188" y="11356"/>
                      <a:pt x="8190" y="11190"/>
                      <a:pt x="9181" y="11002"/>
                    </a:cubicBezTo>
                    <a:lnTo>
                      <a:pt x="676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53"/>
              <p:cNvSpPr/>
              <p:nvPr/>
            </p:nvSpPr>
            <p:spPr>
              <a:xfrm>
                <a:off x="4599975" y="7276625"/>
                <a:ext cx="588775" cy="532825"/>
              </a:xfrm>
              <a:custGeom>
                <a:avLst/>
                <a:gdLst/>
                <a:ahLst/>
                <a:cxnLst/>
                <a:rect l="l" t="t" r="r" b="b"/>
                <a:pathLst>
                  <a:path w="23551" h="21313" extrusionOk="0">
                    <a:moveTo>
                      <a:pt x="18229" y="2858"/>
                    </a:moveTo>
                    <a:lnTo>
                      <a:pt x="19229" y="6751"/>
                    </a:lnTo>
                    <a:lnTo>
                      <a:pt x="15919" y="7704"/>
                    </a:lnTo>
                    <a:lnTo>
                      <a:pt x="14740" y="3787"/>
                    </a:lnTo>
                    <a:lnTo>
                      <a:pt x="18229" y="2858"/>
                    </a:lnTo>
                    <a:close/>
                    <a:moveTo>
                      <a:pt x="14621" y="3823"/>
                    </a:moveTo>
                    <a:lnTo>
                      <a:pt x="15812" y="7740"/>
                    </a:lnTo>
                    <a:lnTo>
                      <a:pt x="12478" y="8692"/>
                    </a:lnTo>
                    <a:lnTo>
                      <a:pt x="11287" y="4715"/>
                    </a:lnTo>
                    <a:lnTo>
                      <a:pt x="14621" y="3823"/>
                    </a:lnTo>
                    <a:close/>
                    <a:moveTo>
                      <a:pt x="11168" y="4751"/>
                    </a:moveTo>
                    <a:lnTo>
                      <a:pt x="12371" y="8728"/>
                    </a:lnTo>
                    <a:lnTo>
                      <a:pt x="9013" y="9692"/>
                    </a:lnTo>
                    <a:lnTo>
                      <a:pt x="7775" y="5668"/>
                    </a:lnTo>
                    <a:lnTo>
                      <a:pt x="11168" y="4751"/>
                    </a:lnTo>
                    <a:close/>
                    <a:moveTo>
                      <a:pt x="7656" y="5692"/>
                    </a:moveTo>
                    <a:lnTo>
                      <a:pt x="8894" y="9728"/>
                    </a:lnTo>
                    <a:lnTo>
                      <a:pt x="5037" y="10835"/>
                    </a:lnTo>
                    <a:lnTo>
                      <a:pt x="3608" y="6787"/>
                    </a:lnTo>
                    <a:lnTo>
                      <a:pt x="7656" y="5692"/>
                    </a:lnTo>
                    <a:close/>
                    <a:moveTo>
                      <a:pt x="19253" y="6871"/>
                    </a:moveTo>
                    <a:lnTo>
                      <a:pt x="20360" y="11216"/>
                    </a:lnTo>
                    <a:lnTo>
                      <a:pt x="17252" y="12109"/>
                    </a:lnTo>
                    <a:lnTo>
                      <a:pt x="15955" y="7811"/>
                    </a:lnTo>
                    <a:lnTo>
                      <a:pt x="19253" y="6871"/>
                    </a:lnTo>
                    <a:close/>
                    <a:moveTo>
                      <a:pt x="15847" y="7847"/>
                    </a:moveTo>
                    <a:lnTo>
                      <a:pt x="17145" y="12133"/>
                    </a:lnTo>
                    <a:lnTo>
                      <a:pt x="13800" y="13086"/>
                    </a:lnTo>
                    <a:lnTo>
                      <a:pt x="12514" y="8811"/>
                    </a:lnTo>
                    <a:lnTo>
                      <a:pt x="15847" y="7847"/>
                    </a:lnTo>
                    <a:close/>
                    <a:moveTo>
                      <a:pt x="12407" y="8835"/>
                    </a:moveTo>
                    <a:lnTo>
                      <a:pt x="13692" y="13121"/>
                    </a:lnTo>
                    <a:lnTo>
                      <a:pt x="10359" y="14074"/>
                    </a:lnTo>
                    <a:lnTo>
                      <a:pt x="9049" y="9799"/>
                    </a:lnTo>
                    <a:lnTo>
                      <a:pt x="12407" y="8835"/>
                    </a:lnTo>
                    <a:close/>
                    <a:moveTo>
                      <a:pt x="8930" y="9835"/>
                    </a:moveTo>
                    <a:lnTo>
                      <a:pt x="10251" y="14109"/>
                    </a:lnTo>
                    <a:lnTo>
                      <a:pt x="6561" y="15169"/>
                    </a:lnTo>
                    <a:lnTo>
                      <a:pt x="5072" y="10942"/>
                    </a:lnTo>
                    <a:lnTo>
                      <a:pt x="8930" y="9835"/>
                    </a:lnTo>
                    <a:close/>
                    <a:moveTo>
                      <a:pt x="20384" y="11323"/>
                    </a:moveTo>
                    <a:lnTo>
                      <a:pt x="21122" y="14252"/>
                    </a:lnTo>
                    <a:lnTo>
                      <a:pt x="18181" y="15169"/>
                    </a:lnTo>
                    <a:lnTo>
                      <a:pt x="17288" y="12216"/>
                    </a:lnTo>
                    <a:lnTo>
                      <a:pt x="20384" y="11323"/>
                    </a:lnTo>
                    <a:close/>
                    <a:moveTo>
                      <a:pt x="17169" y="12252"/>
                    </a:moveTo>
                    <a:lnTo>
                      <a:pt x="18062" y="15205"/>
                    </a:lnTo>
                    <a:lnTo>
                      <a:pt x="14740" y="16229"/>
                    </a:lnTo>
                    <a:lnTo>
                      <a:pt x="13835" y="13205"/>
                    </a:lnTo>
                    <a:lnTo>
                      <a:pt x="17169" y="12252"/>
                    </a:lnTo>
                    <a:close/>
                    <a:moveTo>
                      <a:pt x="13716" y="13240"/>
                    </a:moveTo>
                    <a:lnTo>
                      <a:pt x="14633" y="16265"/>
                    </a:lnTo>
                    <a:lnTo>
                      <a:pt x="11347" y="17277"/>
                    </a:lnTo>
                    <a:lnTo>
                      <a:pt x="10394" y="14193"/>
                    </a:lnTo>
                    <a:lnTo>
                      <a:pt x="13716" y="13240"/>
                    </a:lnTo>
                    <a:close/>
                    <a:moveTo>
                      <a:pt x="10275" y="14217"/>
                    </a:moveTo>
                    <a:lnTo>
                      <a:pt x="11228" y="17312"/>
                    </a:lnTo>
                    <a:lnTo>
                      <a:pt x="7692" y="18408"/>
                    </a:lnTo>
                    <a:lnTo>
                      <a:pt x="6596" y="15276"/>
                    </a:lnTo>
                    <a:lnTo>
                      <a:pt x="10275" y="14217"/>
                    </a:lnTo>
                    <a:close/>
                    <a:moveTo>
                      <a:pt x="17633" y="1"/>
                    </a:moveTo>
                    <a:lnTo>
                      <a:pt x="17514" y="36"/>
                    </a:lnTo>
                    <a:lnTo>
                      <a:pt x="18205" y="2739"/>
                    </a:lnTo>
                    <a:lnTo>
                      <a:pt x="14704" y="3680"/>
                    </a:lnTo>
                    <a:lnTo>
                      <a:pt x="13823" y="763"/>
                    </a:lnTo>
                    <a:lnTo>
                      <a:pt x="13716" y="798"/>
                    </a:lnTo>
                    <a:lnTo>
                      <a:pt x="14585" y="3715"/>
                    </a:lnTo>
                    <a:lnTo>
                      <a:pt x="11252" y="4608"/>
                    </a:lnTo>
                    <a:lnTo>
                      <a:pt x="10394" y="1787"/>
                    </a:lnTo>
                    <a:lnTo>
                      <a:pt x="10287" y="1822"/>
                    </a:lnTo>
                    <a:lnTo>
                      <a:pt x="11133" y="4632"/>
                    </a:lnTo>
                    <a:lnTo>
                      <a:pt x="7727" y="5549"/>
                    </a:lnTo>
                    <a:lnTo>
                      <a:pt x="6894" y="2810"/>
                    </a:lnTo>
                    <a:lnTo>
                      <a:pt x="6775" y="2846"/>
                    </a:lnTo>
                    <a:lnTo>
                      <a:pt x="7620" y="5585"/>
                    </a:lnTo>
                    <a:lnTo>
                      <a:pt x="3572" y="6668"/>
                    </a:lnTo>
                    <a:lnTo>
                      <a:pt x="2620" y="3953"/>
                    </a:lnTo>
                    <a:lnTo>
                      <a:pt x="2501" y="3989"/>
                    </a:lnTo>
                    <a:lnTo>
                      <a:pt x="3453" y="6704"/>
                    </a:lnTo>
                    <a:lnTo>
                      <a:pt x="0" y="7633"/>
                    </a:lnTo>
                    <a:lnTo>
                      <a:pt x="24" y="7740"/>
                    </a:lnTo>
                    <a:lnTo>
                      <a:pt x="3501" y="6811"/>
                    </a:lnTo>
                    <a:lnTo>
                      <a:pt x="4917" y="10871"/>
                    </a:lnTo>
                    <a:lnTo>
                      <a:pt x="1203" y="11943"/>
                    </a:lnTo>
                    <a:lnTo>
                      <a:pt x="1227" y="12050"/>
                    </a:lnTo>
                    <a:lnTo>
                      <a:pt x="4965" y="10978"/>
                    </a:lnTo>
                    <a:lnTo>
                      <a:pt x="6441" y="15193"/>
                    </a:lnTo>
                    <a:lnTo>
                      <a:pt x="2548" y="16312"/>
                    </a:lnTo>
                    <a:lnTo>
                      <a:pt x="2572" y="16431"/>
                    </a:lnTo>
                    <a:lnTo>
                      <a:pt x="6477" y="15312"/>
                    </a:lnTo>
                    <a:lnTo>
                      <a:pt x="7584" y="18443"/>
                    </a:lnTo>
                    <a:lnTo>
                      <a:pt x="3536" y="19694"/>
                    </a:lnTo>
                    <a:lnTo>
                      <a:pt x="3572" y="19801"/>
                    </a:lnTo>
                    <a:lnTo>
                      <a:pt x="7620" y="18551"/>
                    </a:lnTo>
                    <a:lnTo>
                      <a:pt x="8597" y="21313"/>
                    </a:lnTo>
                    <a:lnTo>
                      <a:pt x="8704" y="21277"/>
                    </a:lnTo>
                    <a:lnTo>
                      <a:pt x="7727" y="18515"/>
                    </a:lnTo>
                    <a:lnTo>
                      <a:pt x="11264" y="17419"/>
                    </a:lnTo>
                    <a:lnTo>
                      <a:pt x="12097" y="20146"/>
                    </a:lnTo>
                    <a:lnTo>
                      <a:pt x="12216" y="20110"/>
                    </a:lnTo>
                    <a:lnTo>
                      <a:pt x="11371" y="17384"/>
                    </a:lnTo>
                    <a:lnTo>
                      <a:pt x="14657" y="16372"/>
                    </a:lnTo>
                    <a:lnTo>
                      <a:pt x="15490" y="19146"/>
                    </a:lnTo>
                    <a:lnTo>
                      <a:pt x="15609" y="19110"/>
                    </a:lnTo>
                    <a:lnTo>
                      <a:pt x="14776" y="16336"/>
                    </a:lnTo>
                    <a:lnTo>
                      <a:pt x="18098" y="15312"/>
                    </a:lnTo>
                    <a:lnTo>
                      <a:pt x="18895" y="17943"/>
                    </a:lnTo>
                    <a:lnTo>
                      <a:pt x="19003" y="17908"/>
                    </a:lnTo>
                    <a:lnTo>
                      <a:pt x="18205" y="15276"/>
                    </a:lnTo>
                    <a:lnTo>
                      <a:pt x="21158" y="14360"/>
                    </a:lnTo>
                    <a:lnTo>
                      <a:pt x="21812" y="16979"/>
                    </a:lnTo>
                    <a:lnTo>
                      <a:pt x="21932" y="16943"/>
                    </a:lnTo>
                    <a:lnTo>
                      <a:pt x="21265" y="14324"/>
                    </a:lnTo>
                    <a:lnTo>
                      <a:pt x="23551" y="13621"/>
                    </a:lnTo>
                    <a:lnTo>
                      <a:pt x="23515" y="13514"/>
                    </a:lnTo>
                    <a:lnTo>
                      <a:pt x="21241" y="14217"/>
                    </a:lnTo>
                    <a:lnTo>
                      <a:pt x="20503" y="11300"/>
                    </a:lnTo>
                    <a:lnTo>
                      <a:pt x="22932" y="10597"/>
                    </a:lnTo>
                    <a:lnTo>
                      <a:pt x="22896" y="10490"/>
                    </a:lnTo>
                    <a:lnTo>
                      <a:pt x="20467" y="11181"/>
                    </a:lnTo>
                    <a:lnTo>
                      <a:pt x="19360" y="6835"/>
                    </a:lnTo>
                    <a:lnTo>
                      <a:pt x="22039" y="6061"/>
                    </a:lnTo>
                    <a:lnTo>
                      <a:pt x="22003" y="5942"/>
                    </a:lnTo>
                    <a:lnTo>
                      <a:pt x="19336" y="6716"/>
                    </a:lnTo>
                    <a:lnTo>
                      <a:pt x="18348" y="2822"/>
                    </a:lnTo>
                    <a:lnTo>
                      <a:pt x="21158" y="2060"/>
                    </a:lnTo>
                    <a:lnTo>
                      <a:pt x="21122" y="1953"/>
                    </a:lnTo>
                    <a:lnTo>
                      <a:pt x="18312" y="2703"/>
                    </a:lnTo>
                    <a:lnTo>
                      <a:pt x="1763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53"/>
              <p:cNvSpPr/>
              <p:nvPr/>
            </p:nvSpPr>
            <p:spPr>
              <a:xfrm>
                <a:off x="4701175" y="7653675"/>
                <a:ext cx="275950" cy="182275"/>
              </a:xfrm>
              <a:custGeom>
                <a:avLst/>
                <a:gdLst/>
                <a:ahLst/>
                <a:cxnLst/>
                <a:rect l="l" t="t" r="r" b="b"/>
                <a:pathLst>
                  <a:path w="11038" h="7291" extrusionOk="0">
                    <a:moveTo>
                      <a:pt x="5312" y="1"/>
                    </a:moveTo>
                    <a:cubicBezTo>
                      <a:pt x="5187" y="1"/>
                      <a:pt x="5045" y="35"/>
                      <a:pt x="4882" y="111"/>
                    </a:cubicBezTo>
                    <a:cubicBezTo>
                      <a:pt x="3906" y="551"/>
                      <a:pt x="3203" y="1897"/>
                      <a:pt x="2822" y="2837"/>
                    </a:cubicBezTo>
                    <a:cubicBezTo>
                      <a:pt x="2448" y="3675"/>
                      <a:pt x="1780" y="6027"/>
                      <a:pt x="719" y="6027"/>
                    </a:cubicBezTo>
                    <a:cubicBezTo>
                      <a:pt x="497" y="6027"/>
                      <a:pt x="258" y="5924"/>
                      <a:pt x="0" y="5683"/>
                    </a:cubicBezTo>
                    <a:lnTo>
                      <a:pt x="0" y="5683"/>
                    </a:lnTo>
                    <a:lnTo>
                      <a:pt x="453" y="7290"/>
                    </a:lnTo>
                    <a:lnTo>
                      <a:pt x="11037" y="3671"/>
                    </a:lnTo>
                    <a:cubicBezTo>
                      <a:pt x="10880" y="3288"/>
                      <a:pt x="10579" y="3157"/>
                      <a:pt x="10239" y="3157"/>
                    </a:cubicBezTo>
                    <a:cubicBezTo>
                      <a:pt x="9809" y="3157"/>
                      <a:pt x="9317" y="3367"/>
                      <a:pt x="8978" y="3540"/>
                    </a:cubicBezTo>
                    <a:cubicBezTo>
                      <a:pt x="8547" y="3751"/>
                      <a:pt x="7813" y="4258"/>
                      <a:pt x="7205" y="4258"/>
                    </a:cubicBezTo>
                    <a:cubicBezTo>
                      <a:pt x="7023" y="4258"/>
                      <a:pt x="6852" y="4212"/>
                      <a:pt x="6704" y="4100"/>
                    </a:cubicBezTo>
                    <a:cubicBezTo>
                      <a:pt x="6061" y="3599"/>
                      <a:pt x="6275" y="2171"/>
                      <a:pt x="6192" y="1456"/>
                    </a:cubicBezTo>
                    <a:cubicBezTo>
                      <a:pt x="6112" y="823"/>
                      <a:pt x="5926" y="1"/>
                      <a:pt x="53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57" name="Google Shape;1057;p53"/>
            <p:cNvGrpSpPr/>
            <p:nvPr/>
          </p:nvGrpSpPr>
          <p:grpSpPr>
            <a:xfrm>
              <a:off x="4900900" y="7388550"/>
              <a:ext cx="392625" cy="407500"/>
              <a:chOff x="4900900" y="7388550"/>
              <a:chExt cx="392625" cy="407500"/>
            </a:xfrm>
          </p:grpSpPr>
          <p:sp>
            <p:nvSpPr>
              <p:cNvPr id="1058" name="Google Shape;1058;p53"/>
              <p:cNvSpPr/>
              <p:nvPr/>
            </p:nvSpPr>
            <p:spPr>
              <a:xfrm>
                <a:off x="4900900" y="7394400"/>
                <a:ext cx="371200" cy="291650"/>
              </a:xfrm>
              <a:custGeom>
                <a:avLst/>
                <a:gdLst/>
                <a:ahLst/>
                <a:cxnLst/>
                <a:rect l="l" t="t" r="r" b="b"/>
                <a:pathLst>
                  <a:path w="14848" h="11666" extrusionOk="0">
                    <a:moveTo>
                      <a:pt x="8353" y="0"/>
                    </a:moveTo>
                    <a:cubicBezTo>
                      <a:pt x="7265" y="0"/>
                      <a:pt x="6122" y="247"/>
                      <a:pt x="5025" y="766"/>
                    </a:cubicBezTo>
                    <a:cubicBezTo>
                      <a:pt x="1655" y="2362"/>
                      <a:pt x="0" y="5922"/>
                      <a:pt x="1334" y="8720"/>
                    </a:cubicBezTo>
                    <a:cubicBezTo>
                      <a:pt x="2225" y="10607"/>
                      <a:pt x="4243" y="11665"/>
                      <a:pt x="6495" y="11665"/>
                    </a:cubicBezTo>
                    <a:cubicBezTo>
                      <a:pt x="7583" y="11665"/>
                      <a:pt x="8726" y="11418"/>
                      <a:pt x="9823" y="10899"/>
                    </a:cubicBezTo>
                    <a:cubicBezTo>
                      <a:pt x="13193" y="9303"/>
                      <a:pt x="14848" y="5743"/>
                      <a:pt x="13526" y="2945"/>
                    </a:cubicBezTo>
                    <a:cubicBezTo>
                      <a:pt x="12627" y="1059"/>
                      <a:pt x="10607" y="0"/>
                      <a:pt x="8353" y="0"/>
                    </a:cubicBezTo>
                    <a:close/>
                  </a:path>
                </a:pathLst>
              </a:custGeom>
              <a:solidFill>
                <a:srgbClr val="6BC0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53"/>
              <p:cNvSpPr/>
              <p:nvPr/>
            </p:nvSpPr>
            <p:spPr>
              <a:xfrm>
                <a:off x="4942875" y="7426825"/>
                <a:ext cx="148250" cy="157900"/>
              </a:xfrm>
              <a:custGeom>
                <a:avLst/>
                <a:gdLst/>
                <a:ahLst/>
                <a:cxnLst/>
                <a:rect l="l" t="t" r="r" b="b"/>
                <a:pathLst>
                  <a:path w="5930" h="6316" extrusionOk="0">
                    <a:moveTo>
                      <a:pt x="4463" y="0"/>
                    </a:moveTo>
                    <a:cubicBezTo>
                      <a:pt x="3746" y="0"/>
                      <a:pt x="3179" y="2660"/>
                      <a:pt x="3179" y="2660"/>
                    </a:cubicBezTo>
                    <a:cubicBezTo>
                      <a:pt x="3179" y="2660"/>
                      <a:pt x="2706" y="1153"/>
                      <a:pt x="2447" y="1153"/>
                    </a:cubicBezTo>
                    <a:cubicBezTo>
                      <a:pt x="2437" y="1153"/>
                      <a:pt x="2427" y="1155"/>
                      <a:pt x="2417" y="1160"/>
                    </a:cubicBezTo>
                    <a:cubicBezTo>
                      <a:pt x="2167" y="1303"/>
                      <a:pt x="2905" y="2863"/>
                      <a:pt x="2905" y="2863"/>
                    </a:cubicBezTo>
                    <a:cubicBezTo>
                      <a:pt x="2905" y="2863"/>
                      <a:pt x="0" y="3565"/>
                      <a:pt x="60" y="3958"/>
                    </a:cubicBezTo>
                    <a:cubicBezTo>
                      <a:pt x="69" y="4015"/>
                      <a:pt x="136" y="4039"/>
                      <a:pt x="245" y="4039"/>
                    </a:cubicBezTo>
                    <a:cubicBezTo>
                      <a:pt x="864" y="4039"/>
                      <a:pt x="2810" y="3256"/>
                      <a:pt x="2810" y="3256"/>
                    </a:cubicBezTo>
                    <a:lnTo>
                      <a:pt x="2810" y="3256"/>
                    </a:lnTo>
                    <a:cubicBezTo>
                      <a:pt x="2810" y="3256"/>
                      <a:pt x="1596" y="5589"/>
                      <a:pt x="2000" y="5744"/>
                    </a:cubicBezTo>
                    <a:cubicBezTo>
                      <a:pt x="2014" y="5749"/>
                      <a:pt x="2027" y="5751"/>
                      <a:pt x="2042" y="5751"/>
                    </a:cubicBezTo>
                    <a:cubicBezTo>
                      <a:pt x="2473" y="5751"/>
                      <a:pt x="3310" y="3541"/>
                      <a:pt x="3310" y="3541"/>
                    </a:cubicBezTo>
                    <a:lnTo>
                      <a:pt x="5751" y="6316"/>
                    </a:lnTo>
                    <a:lnTo>
                      <a:pt x="5930" y="6066"/>
                    </a:lnTo>
                    <a:lnTo>
                      <a:pt x="3858" y="3160"/>
                    </a:lnTo>
                    <a:cubicBezTo>
                      <a:pt x="3858" y="3160"/>
                      <a:pt x="5930" y="2625"/>
                      <a:pt x="5751" y="2065"/>
                    </a:cubicBezTo>
                    <a:cubicBezTo>
                      <a:pt x="5717" y="1964"/>
                      <a:pt x="5627" y="1923"/>
                      <a:pt x="5504" y="1923"/>
                    </a:cubicBezTo>
                    <a:cubicBezTo>
                      <a:pt x="4944" y="1923"/>
                      <a:pt x="3679" y="2779"/>
                      <a:pt x="3679" y="2779"/>
                    </a:cubicBezTo>
                    <a:cubicBezTo>
                      <a:pt x="3679" y="2779"/>
                      <a:pt x="5322" y="267"/>
                      <a:pt x="4560" y="17"/>
                    </a:cubicBezTo>
                    <a:cubicBezTo>
                      <a:pt x="4527" y="6"/>
                      <a:pt x="4495" y="0"/>
                      <a:pt x="44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53"/>
              <p:cNvSpPr/>
              <p:nvPr/>
            </p:nvSpPr>
            <p:spPr>
              <a:xfrm>
                <a:off x="5081350" y="7445625"/>
                <a:ext cx="105125" cy="131075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5243" extrusionOk="0">
                    <a:moveTo>
                      <a:pt x="587" y="0"/>
                    </a:moveTo>
                    <a:cubicBezTo>
                      <a:pt x="565" y="0"/>
                      <a:pt x="543" y="5"/>
                      <a:pt x="521" y="15"/>
                    </a:cubicBezTo>
                    <a:cubicBezTo>
                      <a:pt x="69" y="230"/>
                      <a:pt x="1355" y="2337"/>
                      <a:pt x="1355" y="2337"/>
                    </a:cubicBezTo>
                    <a:cubicBezTo>
                      <a:pt x="1355" y="2337"/>
                      <a:pt x="1275" y="2334"/>
                      <a:pt x="1154" y="2334"/>
                    </a:cubicBezTo>
                    <a:cubicBezTo>
                      <a:pt x="777" y="2334"/>
                      <a:pt x="0" y="2362"/>
                      <a:pt x="10" y="2587"/>
                    </a:cubicBezTo>
                    <a:cubicBezTo>
                      <a:pt x="16" y="2755"/>
                      <a:pt x="410" y="2793"/>
                      <a:pt x="770" y="2793"/>
                    </a:cubicBezTo>
                    <a:cubicBezTo>
                      <a:pt x="1075" y="2793"/>
                      <a:pt x="1355" y="2766"/>
                      <a:pt x="1355" y="2766"/>
                    </a:cubicBezTo>
                    <a:lnTo>
                      <a:pt x="1355" y="2766"/>
                    </a:lnTo>
                    <a:lnTo>
                      <a:pt x="914" y="5242"/>
                    </a:lnTo>
                    <a:lnTo>
                      <a:pt x="1141" y="5242"/>
                    </a:lnTo>
                    <a:lnTo>
                      <a:pt x="1760" y="2682"/>
                    </a:lnTo>
                    <a:cubicBezTo>
                      <a:pt x="1760" y="2682"/>
                      <a:pt x="2736" y="3727"/>
                      <a:pt x="3109" y="3727"/>
                    </a:cubicBezTo>
                    <a:cubicBezTo>
                      <a:pt x="3146" y="3727"/>
                      <a:pt x="3177" y="3717"/>
                      <a:pt x="3200" y="3694"/>
                    </a:cubicBezTo>
                    <a:cubicBezTo>
                      <a:pt x="3474" y="3432"/>
                      <a:pt x="2081" y="2623"/>
                      <a:pt x="2081" y="2623"/>
                    </a:cubicBezTo>
                    <a:lnTo>
                      <a:pt x="2081" y="2623"/>
                    </a:lnTo>
                    <a:cubicBezTo>
                      <a:pt x="2081" y="2623"/>
                      <a:pt x="2203" y="2626"/>
                      <a:pt x="2387" y="2626"/>
                    </a:cubicBezTo>
                    <a:cubicBezTo>
                      <a:pt x="2976" y="2626"/>
                      <a:pt x="4204" y="2592"/>
                      <a:pt x="4141" y="2301"/>
                    </a:cubicBezTo>
                    <a:cubicBezTo>
                      <a:pt x="4095" y="2117"/>
                      <a:pt x="3646" y="2069"/>
                      <a:pt x="3195" y="2069"/>
                    </a:cubicBezTo>
                    <a:cubicBezTo>
                      <a:pt x="2716" y="2069"/>
                      <a:pt x="2236" y="2123"/>
                      <a:pt x="2236" y="2123"/>
                    </a:cubicBezTo>
                    <a:cubicBezTo>
                      <a:pt x="2236" y="2123"/>
                      <a:pt x="4201" y="694"/>
                      <a:pt x="3689" y="408"/>
                    </a:cubicBezTo>
                    <a:cubicBezTo>
                      <a:pt x="3653" y="388"/>
                      <a:pt x="3612" y="378"/>
                      <a:pt x="3568" y="378"/>
                    </a:cubicBezTo>
                    <a:cubicBezTo>
                      <a:pt x="2987" y="378"/>
                      <a:pt x="1724" y="1980"/>
                      <a:pt x="1724" y="1980"/>
                    </a:cubicBezTo>
                    <a:cubicBezTo>
                      <a:pt x="1724" y="1980"/>
                      <a:pt x="1043" y="0"/>
                      <a:pt x="5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53"/>
              <p:cNvSpPr/>
              <p:nvPr/>
            </p:nvSpPr>
            <p:spPr>
              <a:xfrm>
                <a:off x="5013125" y="7560875"/>
                <a:ext cx="201825" cy="79575"/>
              </a:xfrm>
              <a:custGeom>
                <a:avLst/>
                <a:gdLst/>
                <a:ahLst/>
                <a:cxnLst/>
                <a:rect l="l" t="t" r="r" b="b"/>
                <a:pathLst>
                  <a:path w="8073" h="3183" extrusionOk="0">
                    <a:moveTo>
                      <a:pt x="5150" y="0"/>
                    </a:moveTo>
                    <a:cubicBezTo>
                      <a:pt x="3344" y="0"/>
                      <a:pt x="1157" y="598"/>
                      <a:pt x="0" y="3132"/>
                    </a:cubicBezTo>
                    <a:cubicBezTo>
                      <a:pt x="0" y="3132"/>
                      <a:pt x="398" y="3183"/>
                      <a:pt x="1038" y="3183"/>
                    </a:cubicBezTo>
                    <a:cubicBezTo>
                      <a:pt x="2678" y="3183"/>
                      <a:pt x="5905" y="2850"/>
                      <a:pt x="8073" y="477"/>
                    </a:cubicBezTo>
                    <a:cubicBezTo>
                      <a:pt x="8073" y="477"/>
                      <a:pt x="6763" y="0"/>
                      <a:pt x="51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53"/>
              <p:cNvSpPr/>
              <p:nvPr/>
            </p:nvSpPr>
            <p:spPr>
              <a:xfrm>
                <a:off x="4911900" y="7388550"/>
                <a:ext cx="381625" cy="407500"/>
              </a:xfrm>
              <a:custGeom>
                <a:avLst/>
                <a:gdLst/>
                <a:ahLst/>
                <a:cxnLst/>
                <a:rect l="l" t="t" r="r" b="b"/>
                <a:pathLst>
                  <a:path w="15265" h="16300" extrusionOk="0">
                    <a:moveTo>
                      <a:pt x="7919" y="465"/>
                    </a:moveTo>
                    <a:cubicBezTo>
                      <a:pt x="10145" y="465"/>
                      <a:pt x="12050" y="1548"/>
                      <a:pt x="12872" y="3275"/>
                    </a:cubicBezTo>
                    <a:cubicBezTo>
                      <a:pt x="14134" y="5953"/>
                      <a:pt x="12526" y="9382"/>
                      <a:pt x="9288" y="10918"/>
                    </a:cubicBezTo>
                    <a:cubicBezTo>
                      <a:pt x="8252" y="11407"/>
                      <a:pt x="7145" y="11657"/>
                      <a:pt x="6049" y="11657"/>
                    </a:cubicBezTo>
                    <a:cubicBezTo>
                      <a:pt x="3823" y="11657"/>
                      <a:pt x="1918" y="10585"/>
                      <a:pt x="1096" y="8847"/>
                    </a:cubicBezTo>
                    <a:cubicBezTo>
                      <a:pt x="489" y="7561"/>
                      <a:pt x="525" y="6061"/>
                      <a:pt x="1192" y="4620"/>
                    </a:cubicBezTo>
                    <a:cubicBezTo>
                      <a:pt x="1870" y="3167"/>
                      <a:pt x="3108" y="1965"/>
                      <a:pt x="4680" y="1215"/>
                    </a:cubicBezTo>
                    <a:cubicBezTo>
                      <a:pt x="5716" y="727"/>
                      <a:pt x="6835" y="465"/>
                      <a:pt x="7919" y="465"/>
                    </a:cubicBezTo>
                    <a:close/>
                    <a:moveTo>
                      <a:pt x="7919" y="0"/>
                    </a:moveTo>
                    <a:cubicBezTo>
                      <a:pt x="6764" y="0"/>
                      <a:pt x="5573" y="274"/>
                      <a:pt x="4490" y="786"/>
                    </a:cubicBezTo>
                    <a:cubicBezTo>
                      <a:pt x="2811" y="1584"/>
                      <a:pt x="1489" y="2870"/>
                      <a:pt x="763" y="4429"/>
                    </a:cubicBezTo>
                    <a:cubicBezTo>
                      <a:pt x="37" y="5989"/>
                      <a:pt x="1" y="7632"/>
                      <a:pt x="680" y="9049"/>
                    </a:cubicBezTo>
                    <a:cubicBezTo>
                      <a:pt x="1573" y="10954"/>
                      <a:pt x="3632" y="12133"/>
                      <a:pt x="6049" y="12133"/>
                    </a:cubicBezTo>
                    <a:cubicBezTo>
                      <a:pt x="7204" y="12133"/>
                      <a:pt x="8395" y="11859"/>
                      <a:pt x="9478" y="11335"/>
                    </a:cubicBezTo>
                    <a:cubicBezTo>
                      <a:pt x="9776" y="11204"/>
                      <a:pt x="10062" y="11049"/>
                      <a:pt x="10324" y="10883"/>
                    </a:cubicBezTo>
                    <a:lnTo>
                      <a:pt x="13538" y="16300"/>
                    </a:lnTo>
                    <a:lnTo>
                      <a:pt x="15265" y="14859"/>
                    </a:lnTo>
                    <a:lnTo>
                      <a:pt x="11300" y="10168"/>
                    </a:lnTo>
                    <a:cubicBezTo>
                      <a:pt x="13503" y="8275"/>
                      <a:pt x="14396" y="5418"/>
                      <a:pt x="13288" y="3072"/>
                    </a:cubicBezTo>
                    <a:cubicBezTo>
                      <a:pt x="12395" y="1179"/>
                      <a:pt x="10336" y="0"/>
                      <a:pt x="79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53"/>
              <p:cNvSpPr/>
              <p:nvPr/>
            </p:nvSpPr>
            <p:spPr>
              <a:xfrm>
                <a:off x="4996750" y="7559400"/>
                <a:ext cx="230400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216" h="4240" extrusionOk="0">
                    <a:moveTo>
                      <a:pt x="8477" y="1"/>
                    </a:moveTo>
                    <a:lnTo>
                      <a:pt x="8477" y="120"/>
                    </a:lnTo>
                    <a:cubicBezTo>
                      <a:pt x="8597" y="120"/>
                      <a:pt x="8930" y="167"/>
                      <a:pt x="9001" y="370"/>
                    </a:cubicBezTo>
                    <a:cubicBezTo>
                      <a:pt x="9061" y="548"/>
                      <a:pt x="8954" y="905"/>
                      <a:pt x="8096" y="1608"/>
                    </a:cubicBezTo>
                    <a:lnTo>
                      <a:pt x="8168" y="1703"/>
                    </a:lnTo>
                    <a:cubicBezTo>
                      <a:pt x="8906" y="1084"/>
                      <a:pt x="9216" y="643"/>
                      <a:pt x="9109" y="334"/>
                    </a:cubicBezTo>
                    <a:cubicBezTo>
                      <a:pt x="9001" y="12"/>
                      <a:pt x="8501" y="1"/>
                      <a:pt x="8477" y="1"/>
                    </a:cubicBezTo>
                    <a:close/>
                    <a:moveTo>
                      <a:pt x="203" y="2929"/>
                    </a:moveTo>
                    <a:cubicBezTo>
                      <a:pt x="203" y="2941"/>
                      <a:pt x="0" y="3239"/>
                      <a:pt x="167" y="3501"/>
                    </a:cubicBezTo>
                    <a:cubicBezTo>
                      <a:pt x="298" y="3703"/>
                      <a:pt x="631" y="3799"/>
                      <a:pt x="1143" y="3799"/>
                    </a:cubicBezTo>
                    <a:cubicBezTo>
                      <a:pt x="1560" y="3799"/>
                      <a:pt x="2108" y="3739"/>
                      <a:pt x="2762" y="3608"/>
                    </a:cubicBezTo>
                    <a:lnTo>
                      <a:pt x="2751" y="3489"/>
                    </a:lnTo>
                    <a:cubicBezTo>
                      <a:pt x="2033" y="3634"/>
                      <a:pt x="1518" y="3688"/>
                      <a:pt x="1149" y="3688"/>
                    </a:cubicBezTo>
                    <a:cubicBezTo>
                      <a:pt x="551" y="3688"/>
                      <a:pt x="336" y="3547"/>
                      <a:pt x="262" y="3430"/>
                    </a:cubicBezTo>
                    <a:cubicBezTo>
                      <a:pt x="131" y="3239"/>
                      <a:pt x="298" y="3001"/>
                      <a:pt x="298" y="2989"/>
                    </a:cubicBezTo>
                    <a:lnTo>
                      <a:pt x="203" y="2929"/>
                    </a:lnTo>
                    <a:close/>
                    <a:moveTo>
                      <a:pt x="6120" y="2703"/>
                    </a:moveTo>
                    <a:cubicBezTo>
                      <a:pt x="3883" y="3980"/>
                      <a:pt x="2106" y="4119"/>
                      <a:pt x="1434" y="4119"/>
                    </a:cubicBezTo>
                    <a:cubicBezTo>
                      <a:pt x="1247" y="4119"/>
                      <a:pt x="1146" y="4108"/>
                      <a:pt x="1143" y="4108"/>
                    </a:cubicBezTo>
                    <a:lnTo>
                      <a:pt x="1131" y="4215"/>
                    </a:lnTo>
                    <a:cubicBezTo>
                      <a:pt x="1131" y="4227"/>
                      <a:pt x="1238" y="4239"/>
                      <a:pt x="1429" y="4239"/>
                    </a:cubicBezTo>
                    <a:cubicBezTo>
                      <a:pt x="2120" y="4239"/>
                      <a:pt x="3917" y="4084"/>
                      <a:pt x="6180" y="2810"/>
                    </a:cubicBezTo>
                    <a:lnTo>
                      <a:pt x="6120" y="270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53"/>
              <p:cNvSpPr/>
              <p:nvPr/>
            </p:nvSpPr>
            <p:spPr>
              <a:xfrm>
                <a:off x="5150025" y="7415975"/>
                <a:ext cx="768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2379" extrusionOk="0">
                    <a:moveTo>
                      <a:pt x="322" y="0"/>
                    </a:moveTo>
                    <a:cubicBezTo>
                      <a:pt x="251" y="0"/>
                      <a:pt x="198" y="19"/>
                      <a:pt x="168" y="58"/>
                    </a:cubicBezTo>
                    <a:cubicBezTo>
                      <a:pt x="1" y="261"/>
                      <a:pt x="477" y="927"/>
                      <a:pt x="1239" y="1558"/>
                    </a:cubicBezTo>
                    <a:cubicBezTo>
                      <a:pt x="1844" y="2057"/>
                      <a:pt x="2448" y="2378"/>
                      <a:pt x="2747" y="2378"/>
                    </a:cubicBezTo>
                    <a:cubicBezTo>
                      <a:pt x="2819" y="2378"/>
                      <a:pt x="2874" y="2360"/>
                      <a:pt x="2906" y="2320"/>
                    </a:cubicBezTo>
                    <a:cubicBezTo>
                      <a:pt x="3073" y="2118"/>
                      <a:pt x="2597" y="1451"/>
                      <a:pt x="1835" y="820"/>
                    </a:cubicBezTo>
                    <a:cubicBezTo>
                      <a:pt x="1230" y="321"/>
                      <a:pt x="618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53"/>
              <p:cNvSpPr/>
              <p:nvPr/>
            </p:nvSpPr>
            <p:spPr>
              <a:xfrm>
                <a:off x="5171175" y="7645725"/>
                <a:ext cx="39600" cy="35450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418" extrusionOk="0">
                    <a:moveTo>
                      <a:pt x="1179" y="0"/>
                    </a:moveTo>
                    <a:lnTo>
                      <a:pt x="0" y="834"/>
                    </a:lnTo>
                    <a:lnTo>
                      <a:pt x="131" y="1024"/>
                    </a:lnTo>
                    <a:lnTo>
                      <a:pt x="1322" y="191"/>
                    </a:lnTo>
                    <a:lnTo>
                      <a:pt x="1179" y="0"/>
                    </a:lnTo>
                    <a:close/>
                    <a:moveTo>
                      <a:pt x="1453" y="369"/>
                    </a:moveTo>
                    <a:lnTo>
                      <a:pt x="215" y="1215"/>
                    </a:lnTo>
                    <a:lnTo>
                      <a:pt x="346" y="1417"/>
                    </a:lnTo>
                    <a:lnTo>
                      <a:pt x="1584" y="560"/>
                    </a:lnTo>
                    <a:lnTo>
                      <a:pt x="1453" y="36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66" name="Google Shape;1066;p53"/>
          <p:cNvSpPr/>
          <p:nvPr/>
        </p:nvSpPr>
        <p:spPr>
          <a:xfrm flipH="1">
            <a:off x="835972" y="4848200"/>
            <a:ext cx="510600" cy="103500"/>
          </a:xfrm>
          <a:prstGeom prst="ellipse">
            <a:avLst/>
          </a:prstGeom>
          <a:solidFill>
            <a:srgbClr val="033342">
              <a:alpha val="29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7" name="Google Shape;1067;p53"/>
          <p:cNvGrpSpPr/>
          <p:nvPr/>
        </p:nvGrpSpPr>
        <p:grpSpPr>
          <a:xfrm flipH="1">
            <a:off x="-10166" y="4433373"/>
            <a:ext cx="705998" cy="666982"/>
            <a:chOff x="1623700" y="6514438"/>
            <a:chExt cx="416150" cy="393175"/>
          </a:xfrm>
        </p:grpSpPr>
        <p:sp>
          <p:nvSpPr>
            <p:cNvPr id="1068" name="Google Shape;1068;p53"/>
            <p:cNvSpPr/>
            <p:nvPr/>
          </p:nvSpPr>
          <p:spPr>
            <a:xfrm>
              <a:off x="1748700" y="6514438"/>
              <a:ext cx="291150" cy="253050"/>
            </a:xfrm>
            <a:custGeom>
              <a:avLst/>
              <a:gdLst/>
              <a:ahLst/>
              <a:cxnLst/>
              <a:rect l="l" t="t" r="r" b="b"/>
              <a:pathLst>
                <a:path w="11646" h="10122" extrusionOk="0">
                  <a:moveTo>
                    <a:pt x="5043" y="1"/>
                  </a:moveTo>
                  <a:cubicBezTo>
                    <a:pt x="2976" y="1"/>
                    <a:pt x="1171" y="1041"/>
                    <a:pt x="596" y="2763"/>
                  </a:cubicBezTo>
                  <a:cubicBezTo>
                    <a:pt x="1" y="4538"/>
                    <a:pt x="882" y="6514"/>
                    <a:pt x="2632" y="7752"/>
                  </a:cubicBezTo>
                  <a:lnTo>
                    <a:pt x="2227" y="8943"/>
                  </a:lnTo>
                  <a:lnTo>
                    <a:pt x="2811" y="9133"/>
                  </a:lnTo>
                  <a:lnTo>
                    <a:pt x="3156" y="8086"/>
                  </a:lnTo>
                  <a:cubicBezTo>
                    <a:pt x="3525" y="8300"/>
                    <a:pt x="3930" y="8478"/>
                    <a:pt x="4359" y="8621"/>
                  </a:cubicBezTo>
                  <a:cubicBezTo>
                    <a:pt x="4418" y="8645"/>
                    <a:pt x="4490" y="8669"/>
                    <a:pt x="4561" y="8693"/>
                  </a:cubicBezTo>
                  <a:lnTo>
                    <a:pt x="3692" y="9645"/>
                  </a:lnTo>
                  <a:lnTo>
                    <a:pt x="4359" y="10122"/>
                  </a:lnTo>
                  <a:lnTo>
                    <a:pt x="5192" y="8848"/>
                  </a:lnTo>
                  <a:cubicBezTo>
                    <a:pt x="5609" y="8929"/>
                    <a:pt x="6023" y="8969"/>
                    <a:pt x="6427" y="8969"/>
                  </a:cubicBezTo>
                  <a:cubicBezTo>
                    <a:pt x="8501" y="8969"/>
                    <a:pt x="10305" y="7928"/>
                    <a:pt x="10883" y="6204"/>
                  </a:cubicBezTo>
                  <a:cubicBezTo>
                    <a:pt x="11645" y="3918"/>
                    <a:pt x="9967" y="1299"/>
                    <a:pt x="7121" y="347"/>
                  </a:cubicBezTo>
                  <a:cubicBezTo>
                    <a:pt x="6423" y="112"/>
                    <a:pt x="5719" y="1"/>
                    <a:pt x="50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53"/>
            <p:cNvSpPr/>
            <p:nvPr/>
          </p:nvSpPr>
          <p:spPr>
            <a:xfrm>
              <a:off x="1623700" y="6722188"/>
              <a:ext cx="251550" cy="185425"/>
            </a:xfrm>
            <a:custGeom>
              <a:avLst/>
              <a:gdLst/>
              <a:ahLst/>
              <a:cxnLst/>
              <a:rect l="l" t="t" r="r" b="b"/>
              <a:pathLst>
                <a:path w="10062" h="7417" extrusionOk="0">
                  <a:moveTo>
                    <a:pt x="5711" y="0"/>
                  </a:moveTo>
                  <a:cubicBezTo>
                    <a:pt x="5372" y="0"/>
                    <a:pt x="5008" y="23"/>
                    <a:pt x="4620" y="73"/>
                  </a:cubicBezTo>
                  <a:cubicBezTo>
                    <a:pt x="560" y="597"/>
                    <a:pt x="0" y="4145"/>
                    <a:pt x="0" y="4145"/>
                  </a:cubicBezTo>
                  <a:lnTo>
                    <a:pt x="631" y="6395"/>
                  </a:lnTo>
                  <a:cubicBezTo>
                    <a:pt x="631" y="6395"/>
                    <a:pt x="2005" y="7416"/>
                    <a:pt x="4122" y="7416"/>
                  </a:cubicBezTo>
                  <a:cubicBezTo>
                    <a:pt x="5756" y="7416"/>
                    <a:pt x="7832" y="6809"/>
                    <a:pt x="10061" y="4657"/>
                  </a:cubicBezTo>
                  <a:lnTo>
                    <a:pt x="9990" y="2026"/>
                  </a:lnTo>
                  <a:cubicBezTo>
                    <a:pt x="9990" y="2026"/>
                    <a:pt x="8919" y="0"/>
                    <a:pt x="5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53"/>
            <p:cNvSpPr/>
            <p:nvPr/>
          </p:nvSpPr>
          <p:spPr>
            <a:xfrm>
              <a:off x="1634700" y="6733238"/>
              <a:ext cx="227450" cy="125750"/>
            </a:xfrm>
            <a:custGeom>
              <a:avLst/>
              <a:gdLst/>
              <a:ahLst/>
              <a:cxnLst/>
              <a:rect l="l" t="t" r="r" b="b"/>
              <a:pathLst>
                <a:path w="9098" h="5030" extrusionOk="0">
                  <a:moveTo>
                    <a:pt x="5107" y="0"/>
                  </a:moveTo>
                  <a:cubicBezTo>
                    <a:pt x="4824" y="0"/>
                    <a:pt x="4523" y="19"/>
                    <a:pt x="4204" y="60"/>
                  </a:cubicBezTo>
                  <a:cubicBezTo>
                    <a:pt x="584" y="536"/>
                    <a:pt x="1" y="3846"/>
                    <a:pt x="1" y="3846"/>
                  </a:cubicBezTo>
                  <a:cubicBezTo>
                    <a:pt x="1" y="3846"/>
                    <a:pt x="1876" y="5029"/>
                    <a:pt x="4104" y="5029"/>
                  </a:cubicBezTo>
                  <a:cubicBezTo>
                    <a:pt x="5785" y="5029"/>
                    <a:pt x="7668" y="4355"/>
                    <a:pt x="9097" y="1989"/>
                  </a:cubicBezTo>
                  <a:cubicBezTo>
                    <a:pt x="9097" y="1989"/>
                    <a:pt x="8029" y="0"/>
                    <a:pt x="51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53"/>
            <p:cNvSpPr/>
            <p:nvPr/>
          </p:nvSpPr>
          <p:spPr>
            <a:xfrm>
              <a:off x="1731150" y="6749613"/>
              <a:ext cx="82175" cy="54250"/>
            </a:xfrm>
            <a:custGeom>
              <a:avLst/>
              <a:gdLst/>
              <a:ahLst/>
              <a:cxnLst/>
              <a:rect l="l" t="t" r="r" b="b"/>
              <a:pathLst>
                <a:path w="3287" h="2170" extrusionOk="0">
                  <a:moveTo>
                    <a:pt x="3287" y="0"/>
                  </a:moveTo>
                  <a:lnTo>
                    <a:pt x="1132" y="893"/>
                  </a:lnTo>
                  <a:lnTo>
                    <a:pt x="1072" y="1488"/>
                  </a:lnTo>
                  <a:lnTo>
                    <a:pt x="1929" y="1560"/>
                  </a:lnTo>
                  <a:lnTo>
                    <a:pt x="3287" y="0"/>
                  </a:lnTo>
                  <a:close/>
                  <a:moveTo>
                    <a:pt x="377" y="1486"/>
                  </a:moveTo>
                  <a:cubicBezTo>
                    <a:pt x="212" y="1486"/>
                    <a:pt x="89" y="1537"/>
                    <a:pt x="60" y="1631"/>
                  </a:cubicBezTo>
                  <a:cubicBezTo>
                    <a:pt x="1" y="1786"/>
                    <a:pt x="215" y="2000"/>
                    <a:pt x="536" y="2108"/>
                  </a:cubicBezTo>
                  <a:cubicBezTo>
                    <a:pt x="661" y="2149"/>
                    <a:pt x="782" y="2169"/>
                    <a:pt x="887" y="2169"/>
                  </a:cubicBezTo>
                  <a:cubicBezTo>
                    <a:pt x="1053" y="2169"/>
                    <a:pt x="1178" y="2119"/>
                    <a:pt x="1215" y="2024"/>
                  </a:cubicBezTo>
                  <a:cubicBezTo>
                    <a:pt x="1263" y="1869"/>
                    <a:pt x="1048" y="1655"/>
                    <a:pt x="727" y="1548"/>
                  </a:cubicBezTo>
                  <a:cubicBezTo>
                    <a:pt x="602" y="1506"/>
                    <a:pt x="481" y="1486"/>
                    <a:pt x="377" y="1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53"/>
            <p:cNvSpPr/>
            <p:nvPr/>
          </p:nvSpPr>
          <p:spPr>
            <a:xfrm>
              <a:off x="1688300" y="6757338"/>
              <a:ext cx="113125" cy="78025"/>
            </a:xfrm>
            <a:custGeom>
              <a:avLst/>
              <a:gdLst/>
              <a:ahLst/>
              <a:cxnLst/>
              <a:rect l="l" t="t" r="r" b="b"/>
              <a:pathLst>
                <a:path w="4525" h="3121" extrusionOk="0">
                  <a:moveTo>
                    <a:pt x="0" y="1"/>
                  </a:moveTo>
                  <a:lnTo>
                    <a:pt x="1203" y="1382"/>
                  </a:lnTo>
                  <a:lnTo>
                    <a:pt x="1691" y="1299"/>
                  </a:lnTo>
                  <a:lnTo>
                    <a:pt x="1607" y="870"/>
                  </a:lnTo>
                  <a:lnTo>
                    <a:pt x="0" y="1"/>
                  </a:lnTo>
                  <a:close/>
                  <a:moveTo>
                    <a:pt x="3358" y="1822"/>
                  </a:moveTo>
                  <a:lnTo>
                    <a:pt x="2858" y="1918"/>
                  </a:lnTo>
                  <a:lnTo>
                    <a:pt x="3012" y="2370"/>
                  </a:lnTo>
                  <a:lnTo>
                    <a:pt x="4524" y="3013"/>
                  </a:lnTo>
                  <a:lnTo>
                    <a:pt x="3358" y="1822"/>
                  </a:lnTo>
                  <a:close/>
                  <a:moveTo>
                    <a:pt x="1369" y="1715"/>
                  </a:moveTo>
                  <a:lnTo>
                    <a:pt x="167" y="3120"/>
                  </a:lnTo>
                  <a:lnTo>
                    <a:pt x="1965" y="2156"/>
                  </a:lnTo>
                  <a:lnTo>
                    <a:pt x="1893" y="1787"/>
                  </a:lnTo>
                  <a:lnTo>
                    <a:pt x="1369" y="17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53"/>
            <p:cNvSpPr/>
            <p:nvPr/>
          </p:nvSpPr>
          <p:spPr>
            <a:xfrm>
              <a:off x="1668650" y="6739313"/>
              <a:ext cx="169375" cy="107950"/>
            </a:xfrm>
            <a:custGeom>
              <a:avLst/>
              <a:gdLst/>
              <a:ahLst/>
              <a:cxnLst/>
              <a:rect l="l" t="t" r="r" b="b"/>
              <a:pathLst>
                <a:path w="6775" h="4318" extrusionOk="0">
                  <a:moveTo>
                    <a:pt x="3689" y="0"/>
                  </a:moveTo>
                  <a:cubicBezTo>
                    <a:pt x="2372" y="0"/>
                    <a:pt x="1374" y="547"/>
                    <a:pt x="1358" y="555"/>
                  </a:cubicBezTo>
                  <a:lnTo>
                    <a:pt x="1417" y="650"/>
                  </a:lnTo>
                  <a:cubicBezTo>
                    <a:pt x="1425" y="650"/>
                    <a:pt x="2398" y="117"/>
                    <a:pt x="3685" y="117"/>
                  </a:cubicBezTo>
                  <a:cubicBezTo>
                    <a:pt x="4213" y="117"/>
                    <a:pt x="4793" y="207"/>
                    <a:pt x="5382" y="460"/>
                  </a:cubicBezTo>
                  <a:lnTo>
                    <a:pt x="5429" y="353"/>
                  </a:lnTo>
                  <a:cubicBezTo>
                    <a:pt x="4826" y="92"/>
                    <a:pt x="4230" y="0"/>
                    <a:pt x="3689" y="0"/>
                  </a:cubicBezTo>
                  <a:close/>
                  <a:moveTo>
                    <a:pt x="5846" y="615"/>
                  </a:moveTo>
                  <a:lnTo>
                    <a:pt x="5799" y="722"/>
                  </a:lnTo>
                  <a:cubicBezTo>
                    <a:pt x="6251" y="936"/>
                    <a:pt x="6501" y="1210"/>
                    <a:pt x="6537" y="1543"/>
                  </a:cubicBezTo>
                  <a:cubicBezTo>
                    <a:pt x="6644" y="2377"/>
                    <a:pt x="5489" y="3341"/>
                    <a:pt x="5477" y="3353"/>
                  </a:cubicBezTo>
                  <a:lnTo>
                    <a:pt x="5549" y="3448"/>
                  </a:lnTo>
                  <a:cubicBezTo>
                    <a:pt x="5596" y="3401"/>
                    <a:pt x="6775" y="2424"/>
                    <a:pt x="6656" y="1531"/>
                  </a:cubicBezTo>
                  <a:cubicBezTo>
                    <a:pt x="6608" y="1150"/>
                    <a:pt x="6334" y="841"/>
                    <a:pt x="5846" y="615"/>
                  </a:cubicBezTo>
                  <a:close/>
                  <a:moveTo>
                    <a:pt x="655" y="1138"/>
                  </a:moveTo>
                  <a:cubicBezTo>
                    <a:pt x="631" y="1162"/>
                    <a:pt x="0" y="1817"/>
                    <a:pt x="48" y="2603"/>
                  </a:cubicBezTo>
                  <a:cubicBezTo>
                    <a:pt x="72" y="3020"/>
                    <a:pt x="274" y="3389"/>
                    <a:pt x="667" y="3710"/>
                  </a:cubicBezTo>
                  <a:lnTo>
                    <a:pt x="738" y="3615"/>
                  </a:lnTo>
                  <a:cubicBezTo>
                    <a:pt x="381" y="3317"/>
                    <a:pt x="179" y="2972"/>
                    <a:pt x="167" y="2591"/>
                  </a:cubicBezTo>
                  <a:cubicBezTo>
                    <a:pt x="119" y="1865"/>
                    <a:pt x="726" y="1222"/>
                    <a:pt x="738" y="1222"/>
                  </a:cubicBezTo>
                  <a:lnTo>
                    <a:pt x="655" y="1138"/>
                  </a:lnTo>
                  <a:close/>
                  <a:moveTo>
                    <a:pt x="4882" y="3782"/>
                  </a:moveTo>
                  <a:cubicBezTo>
                    <a:pt x="4344" y="4105"/>
                    <a:pt x="3718" y="4205"/>
                    <a:pt x="3148" y="4205"/>
                  </a:cubicBezTo>
                  <a:cubicBezTo>
                    <a:pt x="2228" y="4205"/>
                    <a:pt x="1456" y="3944"/>
                    <a:pt x="1441" y="3936"/>
                  </a:cubicBezTo>
                  <a:lnTo>
                    <a:pt x="1405" y="4044"/>
                  </a:lnTo>
                  <a:cubicBezTo>
                    <a:pt x="1417" y="4055"/>
                    <a:pt x="2203" y="4317"/>
                    <a:pt x="3143" y="4317"/>
                  </a:cubicBezTo>
                  <a:cubicBezTo>
                    <a:pt x="3727" y="4317"/>
                    <a:pt x="4382" y="4222"/>
                    <a:pt x="4941" y="3877"/>
                  </a:cubicBezTo>
                  <a:lnTo>
                    <a:pt x="4882" y="378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53"/>
            <p:cNvSpPr/>
            <p:nvPr/>
          </p:nvSpPr>
          <p:spPr>
            <a:xfrm>
              <a:off x="1624875" y="6771038"/>
              <a:ext cx="247400" cy="88725"/>
            </a:xfrm>
            <a:custGeom>
              <a:avLst/>
              <a:gdLst/>
              <a:ahLst/>
              <a:cxnLst/>
              <a:rect l="l" t="t" r="r" b="b"/>
              <a:pathLst>
                <a:path w="9896" h="3549" extrusionOk="0">
                  <a:moveTo>
                    <a:pt x="9788" y="0"/>
                  </a:moveTo>
                  <a:cubicBezTo>
                    <a:pt x="8800" y="1751"/>
                    <a:pt x="7478" y="2846"/>
                    <a:pt x="5871" y="3251"/>
                  </a:cubicBezTo>
                  <a:cubicBezTo>
                    <a:pt x="5376" y="3377"/>
                    <a:pt x="4881" y="3430"/>
                    <a:pt x="4401" y="3430"/>
                  </a:cubicBezTo>
                  <a:cubicBezTo>
                    <a:pt x="2075" y="3430"/>
                    <a:pt x="90" y="2199"/>
                    <a:pt x="61" y="2179"/>
                  </a:cubicBezTo>
                  <a:lnTo>
                    <a:pt x="1" y="2286"/>
                  </a:lnTo>
                  <a:cubicBezTo>
                    <a:pt x="25" y="2298"/>
                    <a:pt x="2049" y="3548"/>
                    <a:pt x="4418" y="3548"/>
                  </a:cubicBezTo>
                  <a:cubicBezTo>
                    <a:pt x="4906" y="3548"/>
                    <a:pt x="5406" y="3489"/>
                    <a:pt x="5906" y="3370"/>
                  </a:cubicBezTo>
                  <a:cubicBezTo>
                    <a:pt x="7538" y="2953"/>
                    <a:pt x="8883" y="1846"/>
                    <a:pt x="9895" y="60"/>
                  </a:cubicBezTo>
                  <a:lnTo>
                    <a:pt x="9788" y="0"/>
                  </a:lnTo>
                  <a:close/>
                </a:path>
              </a:pathLst>
            </a:custGeom>
            <a:solidFill>
              <a:srgbClr val="FFB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53"/>
            <p:cNvSpPr/>
            <p:nvPr/>
          </p:nvSpPr>
          <p:spPr>
            <a:xfrm>
              <a:off x="1643925" y="6857813"/>
              <a:ext cx="30100" cy="19675"/>
            </a:xfrm>
            <a:custGeom>
              <a:avLst/>
              <a:gdLst/>
              <a:ahLst/>
              <a:cxnLst/>
              <a:rect l="l" t="t" r="r" b="b"/>
              <a:pathLst>
                <a:path w="1204" h="787" extrusionOk="0">
                  <a:moveTo>
                    <a:pt x="460" y="0"/>
                  </a:moveTo>
                  <a:cubicBezTo>
                    <a:pt x="268" y="0"/>
                    <a:pt x="111" y="78"/>
                    <a:pt x="61" y="220"/>
                  </a:cubicBezTo>
                  <a:cubicBezTo>
                    <a:pt x="1" y="411"/>
                    <a:pt x="191" y="649"/>
                    <a:pt x="489" y="744"/>
                  </a:cubicBezTo>
                  <a:cubicBezTo>
                    <a:pt x="574" y="773"/>
                    <a:pt x="661" y="786"/>
                    <a:pt x="741" y="786"/>
                  </a:cubicBezTo>
                  <a:cubicBezTo>
                    <a:pt x="931" y="786"/>
                    <a:pt x="1090" y="711"/>
                    <a:pt x="1132" y="578"/>
                  </a:cubicBezTo>
                  <a:cubicBezTo>
                    <a:pt x="1204" y="387"/>
                    <a:pt x="1013" y="149"/>
                    <a:pt x="715" y="42"/>
                  </a:cubicBezTo>
                  <a:cubicBezTo>
                    <a:pt x="628" y="14"/>
                    <a:pt x="541" y="0"/>
                    <a:pt x="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53"/>
            <p:cNvSpPr/>
            <p:nvPr/>
          </p:nvSpPr>
          <p:spPr>
            <a:xfrm>
              <a:off x="1696025" y="6871588"/>
              <a:ext cx="25325" cy="16200"/>
            </a:xfrm>
            <a:custGeom>
              <a:avLst/>
              <a:gdLst/>
              <a:ahLst/>
              <a:cxnLst/>
              <a:rect l="l" t="t" r="r" b="b"/>
              <a:pathLst>
                <a:path w="1013" h="648" extrusionOk="0">
                  <a:moveTo>
                    <a:pt x="377" y="1"/>
                  </a:moveTo>
                  <a:cubicBezTo>
                    <a:pt x="216" y="1"/>
                    <a:pt x="89" y="62"/>
                    <a:pt x="48" y="169"/>
                  </a:cubicBezTo>
                  <a:cubicBezTo>
                    <a:pt x="1" y="324"/>
                    <a:pt x="155" y="527"/>
                    <a:pt x="417" y="610"/>
                  </a:cubicBezTo>
                  <a:cubicBezTo>
                    <a:pt x="494" y="636"/>
                    <a:pt x="571" y="648"/>
                    <a:pt x="642" y="648"/>
                  </a:cubicBezTo>
                  <a:cubicBezTo>
                    <a:pt x="802" y="648"/>
                    <a:pt x="932" y="586"/>
                    <a:pt x="965" y="479"/>
                  </a:cubicBezTo>
                  <a:cubicBezTo>
                    <a:pt x="1013" y="324"/>
                    <a:pt x="858" y="122"/>
                    <a:pt x="608" y="38"/>
                  </a:cubicBezTo>
                  <a:cubicBezTo>
                    <a:pt x="527" y="13"/>
                    <a:pt x="449" y="1"/>
                    <a:pt x="3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53"/>
            <p:cNvSpPr/>
            <p:nvPr/>
          </p:nvSpPr>
          <p:spPr>
            <a:xfrm>
              <a:off x="1752575" y="6870788"/>
              <a:ext cx="27125" cy="18000"/>
            </a:xfrm>
            <a:custGeom>
              <a:avLst/>
              <a:gdLst/>
              <a:ahLst/>
              <a:cxnLst/>
              <a:rect l="l" t="t" r="r" b="b"/>
              <a:pathLst>
                <a:path w="1085" h="720" extrusionOk="0">
                  <a:moveTo>
                    <a:pt x="427" y="0"/>
                  </a:moveTo>
                  <a:cubicBezTo>
                    <a:pt x="250" y="0"/>
                    <a:pt x="103" y="73"/>
                    <a:pt x="60" y="201"/>
                  </a:cubicBezTo>
                  <a:cubicBezTo>
                    <a:pt x="1" y="380"/>
                    <a:pt x="167" y="594"/>
                    <a:pt x="429" y="678"/>
                  </a:cubicBezTo>
                  <a:cubicBezTo>
                    <a:pt x="512" y="706"/>
                    <a:pt x="594" y="720"/>
                    <a:pt x="669" y="720"/>
                  </a:cubicBezTo>
                  <a:cubicBezTo>
                    <a:pt x="843" y="720"/>
                    <a:pt x="983" y="648"/>
                    <a:pt x="1025" y="523"/>
                  </a:cubicBezTo>
                  <a:cubicBezTo>
                    <a:pt x="1084" y="344"/>
                    <a:pt x="918" y="130"/>
                    <a:pt x="644" y="35"/>
                  </a:cubicBezTo>
                  <a:cubicBezTo>
                    <a:pt x="570" y="11"/>
                    <a:pt x="496" y="0"/>
                    <a:pt x="4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53"/>
            <p:cNvSpPr/>
            <p:nvPr/>
          </p:nvSpPr>
          <p:spPr>
            <a:xfrm>
              <a:off x="1804675" y="6855538"/>
              <a:ext cx="18775" cy="12600"/>
            </a:xfrm>
            <a:custGeom>
              <a:avLst/>
              <a:gdLst/>
              <a:ahLst/>
              <a:cxnLst/>
              <a:rect l="l" t="t" r="r" b="b"/>
              <a:pathLst>
                <a:path w="751" h="504" extrusionOk="0">
                  <a:moveTo>
                    <a:pt x="300" y="0"/>
                  </a:moveTo>
                  <a:cubicBezTo>
                    <a:pt x="178" y="0"/>
                    <a:pt x="73" y="51"/>
                    <a:pt x="48" y="145"/>
                  </a:cubicBezTo>
                  <a:cubicBezTo>
                    <a:pt x="0" y="264"/>
                    <a:pt x="119" y="419"/>
                    <a:pt x="298" y="478"/>
                  </a:cubicBezTo>
                  <a:cubicBezTo>
                    <a:pt x="353" y="495"/>
                    <a:pt x="406" y="503"/>
                    <a:pt x="456" y="503"/>
                  </a:cubicBezTo>
                  <a:cubicBezTo>
                    <a:pt x="580" y="503"/>
                    <a:pt x="681" y="452"/>
                    <a:pt x="715" y="359"/>
                  </a:cubicBezTo>
                  <a:cubicBezTo>
                    <a:pt x="750" y="240"/>
                    <a:pt x="643" y="85"/>
                    <a:pt x="453" y="26"/>
                  </a:cubicBezTo>
                  <a:cubicBezTo>
                    <a:pt x="402" y="9"/>
                    <a:pt x="349" y="0"/>
                    <a:pt x="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53"/>
            <p:cNvSpPr/>
            <p:nvPr/>
          </p:nvSpPr>
          <p:spPr>
            <a:xfrm>
              <a:off x="1838300" y="6828688"/>
              <a:ext cx="22050" cy="16275"/>
            </a:xfrm>
            <a:custGeom>
              <a:avLst/>
              <a:gdLst/>
              <a:ahLst/>
              <a:cxnLst/>
              <a:rect l="l" t="t" r="r" b="b"/>
              <a:pathLst>
                <a:path w="882" h="651" extrusionOk="0">
                  <a:moveTo>
                    <a:pt x="371" y="0"/>
                  </a:moveTo>
                  <a:cubicBezTo>
                    <a:pt x="221" y="0"/>
                    <a:pt x="92" y="72"/>
                    <a:pt x="48" y="195"/>
                  </a:cubicBezTo>
                  <a:cubicBezTo>
                    <a:pt x="1" y="361"/>
                    <a:pt x="120" y="552"/>
                    <a:pt x="334" y="623"/>
                  </a:cubicBezTo>
                  <a:cubicBezTo>
                    <a:pt x="390" y="642"/>
                    <a:pt x="446" y="651"/>
                    <a:pt x="499" y="651"/>
                  </a:cubicBezTo>
                  <a:cubicBezTo>
                    <a:pt x="650" y="651"/>
                    <a:pt x="778" y="580"/>
                    <a:pt x="822" y="457"/>
                  </a:cubicBezTo>
                  <a:cubicBezTo>
                    <a:pt x="882" y="290"/>
                    <a:pt x="751" y="99"/>
                    <a:pt x="537" y="28"/>
                  </a:cubicBezTo>
                  <a:cubicBezTo>
                    <a:pt x="481" y="9"/>
                    <a:pt x="424" y="0"/>
                    <a:pt x="3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53"/>
            <p:cNvSpPr/>
            <p:nvPr/>
          </p:nvSpPr>
          <p:spPr>
            <a:xfrm>
              <a:off x="1847825" y="6523088"/>
              <a:ext cx="175950" cy="216725"/>
            </a:xfrm>
            <a:custGeom>
              <a:avLst/>
              <a:gdLst/>
              <a:ahLst/>
              <a:cxnLst/>
              <a:rect l="l" t="t" r="r" b="b"/>
              <a:pathLst>
                <a:path w="7038" h="8669" extrusionOk="0">
                  <a:moveTo>
                    <a:pt x="3037" y="1"/>
                  </a:moveTo>
                  <a:lnTo>
                    <a:pt x="2977" y="108"/>
                  </a:lnTo>
                  <a:cubicBezTo>
                    <a:pt x="5156" y="1286"/>
                    <a:pt x="6275" y="3525"/>
                    <a:pt x="5644" y="5430"/>
                  </a:cubicBezTo>
                  <a:cubicBezTo>
                    <a:pt x="5076" y="7115"/>
                    <a:pt x="3321" y="8158"/>
                    <a:pt x="1248" y="8158"/>
                  </a:cubicBezTo>
                  <a:cubicBezTo>
                    <a:pt x="846" y="8158"/>
                    <a:pt x="432" y="8118"/>
                    <a:pt x="13" y="8037"/>
                  </a:cubicBezTo>
                  <a:lnTo>
                    <a:pt x="1" y="8144"/>
                  </a:lnTo>
                  <a:cubicBezTo>
                    <a:pt x="429" y="8240"/>
                    <a:pt x="858" y="8275"/>
                    <a:pt x="1263" y="8275"/>
                  </a:cubicBezTo>
                  <a:cubicBezTo>
                    <a:pt x="1406" y="8275"/>
                    <a:pt x="1537" y="8275"/>
                    <a:pt x="1668" y="8263"/>
                  </a:cubicBezTo>
                  <a:lnTo>
                    <a:pt x="2311" y="8668"/>
                  </a:lnTo>
                  <a:lnTo>
                    <a:pt x="2370" y="8573"/>
                  </a:lnTo>
                  <a:lnTo>
                    <a:pt x="1858" y="8252"/>
                  </a:lnTo>
                  <a:cubicBezTo>
                    <a:pt x="2370" y="8192"/>
                    <a:pt x="2858" y="8085"/>
                    <a:pt x="3311" y="7906"/>
                  </a:cubicBezTo>
                  <a:lnTo>
                    <a:pt x="3846" y="8442"/>
                  </a:lnTo>
                  <a:lnTo>
                    <a:pt x="3930" y="8359"/>
                  </a:lnTo>
                  <a:lnTo>
                    <a:pt x="3430" y="7859"/>
                  </a:lnTo>
                  <a:cubicBezTo>
                    <a:pt x="3811" y="7704"/>
                    <a:pt x="4156" y="7501"/>
                    <a:pt x="4466" y="7251"/>
                  </a:cubicBezTo>
                  <a:lnTo>
                    <a:pt x="5228" y="7918"/>
                  </a:lnTo>
                  <a:lnTo>
                    <a:pt x="5311" y="7835"/>
                  </a:lnTo>
                  <a:lnTo>
                    <a:pt x="4561" y="7180"/>
                  </a:lnTo>
                  <a:cubicBezTo>
                    <a:pt x="4847" y="6942"/>
                    <a:pt x="5097" y="6668"/>
                    <a:pt x="5311" y="6370"/>
                  </a:cubicBezTo>
                  <a:lnTo>
                    <a:pt x="6311" y="6978"/>
                  </a:lnTo>
                  <a:lnTo>
                    <a:pt x="6371" y="6882"/>
                  </a:lnTo>
                  <a:lnTo>
                    <a:pt x="5370" y="6263"/>
                  </a:lnTo>
                  <a:cubicBezTo>
                    <a:pt x="5525" y="6013"/>
                    <a:pt x="5656" y="5751"/>
                    <a:pt x="5751" y="5465"/>
                  </a:cubicBezTo>
                  <a:cubicBezTo>
                    <a:pt x="5799" y="5323"/>
                    <a:pt x="5835" y="5180"/>
                    <a:pt x="5871" y="5037"/>
                  </a:cubicBezTo>
                  <a:lnTo>
                    <a:pt x="6978" y="5585"/>
                  </a:lnTo>
                  <a:lnTo>
                    <a:pt x="7037" y="5477"/>
                  </a:lnTo>
                  <a:lnTo>
                    <a:pt x="5882" y="4918"/>
                  </a:lnTo>
                  <a:cubicBezTo>
                    <a:pt x="5978" y="4370"/>
                    <a:pt x="5942" y="3822"/>
                    <a:pt x="5787" y="3275"/>
                  </a:cubicBezTo>
                  <a:lnTo>
                    <a:pt x="5787" y="3275"/>
                  </a:lnTo>
                  <a:lnTo>
                    <a:pt x="6835" y="3572"/>
                  </a:lnTo>
                  <a:lnTo>
                    <a:pt x="6859" y="3465"/>
                  </a:lnTo>
                  <a:lnTo>
                    <a:pt x="5751" y="3144"/>
                  </a:lnTo>
                  <a:cubicBezTo>
                    <a:pt x="5609" y="2668"/>
                    <a:pt x="5370" y="2203"/>
                    <a:pt x="5073" y="1775"/>
                  </a:cubicBezTo>
                  <a:lnTo>
                    <a:pt x="5073" y="1775"/>
                  </a:lnTo>
                  <a:lnTo>
                    <a:pt x="6002" y="2072"/>
                  </a:lnTo>
                  <a:lnTo>
                    <a:pt x="6037" y="1965"/>
                  </a:lnTo>
                  <a:lnTo>
                    <a:pt x="4954" y="1620"/>
                  </a:lnTo>
                  <a:cubicBezTo>
                    <a:pt x="4466" y="989"/>
                    <a:pt x="3823" y="429"/>
                    <a:pt x="3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1" name="Google Shape;1081;p53"/>
          <p:cNvSpPr/>
          <p:nvPr/>
        </p:nvSpPr>
        <p:spPr>
          <a:xfrm>
            <a:off x="8576428" y="4794675"/>
            <a:ext cx="282600" cy="103500"/>
          </a:xfrm>
          <a:prstGeom prst="ellipse">
            <a:avLst/>
          </a:prstGeom>
          <a:solidFill>
            <a:srgbClr val="033342">
              <a:alpha val="29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2" name="Google Shape;1082;p53"/>
          <p:cNvGrpSpPr/>
          <p:nvPr/>
        </p:nvGrpSpPr>
        <p:grpSpPr>
          <a:xfrm rot="-1278309">
            <a:off x="414528" y="172469"/>
            <a:ext cx="1091355" cy="1259684"/>
            <a:chOff x="6836250" y="6659075"/>
            <a:chExt cx="279225" cy="322300"/>
          </a:xfrm>
        </p:grpSpPr>
        <p:sp>
          <p:nvSpPr>
            <p:cNvPr id="1083" name="Google Shape;1083;p53"/>
            <p:cNvSpPr/>
            <p:nvPr/>
          </p:nvSpPr>
          <p:spPr>
            <a:xfrm>
              <a:off x="6911275" y="6937900"/>
              <a:ext cx="61025" cy="43475"/>
            </a:xfrm>
            <a:custGeom>
              <a:avLst/>
              <a:gdLst/>
              <a:ahLst/>
              <a:cxnLst/>
              <a:rect l="l" t="t" r="r" b="b"/>
              <a:pathLst>
                <a:path w="2441" h="1739" extrusionOk="0">
                  <a:moveTo>
                    <a:pt x="107" y="0"/>
                  </a:moveTo>
                  <a:lnTo>
                    <a:pt x="0" y="1441"/>
                  </a:lnTo>
                  <a:lnTo>
                    <a:pt x="2179" y="1739"/>
                  </a:lnTo>
                  <a:lnTo>
                    <a:pt x="2441" y="274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53"/>
            <p:cNvSpPr/>
            <p:nvPr/>
          </p:nvSpPr>
          <p:spPr>
            <a:xfrm>
              <a:off x="6836250" y="6659075"/>
              <a:ext cx="279225" cy="244325"/>
            </a:xfrm>
            <a:custGeom>
              <a:avLst/>
              <a:gdLst/>
              <a:ahLst/>
              <a:cxnLst/>
              <a:rect l="l" t="t" r="r" b="b"/>
              <a:pathLst>
                <a:path w="11169" h="9773" extrusionOk="0">
                  <a:moveTo>
                    <a:pt x="5126" y="1"/>
                  </a:moveTo>
                  <a:cubicBezTo>
                    <a:pt x="2777" y="1"/>
                    <a:pt x="616" y="834"/>
                    <a:pt x="346" y="3295"/>
                  </a:cubicBezTo>
                  <a:cubicBezTo>
                    <a:pt x="1" y="6438"/>
                    <a:pt x="2894" y="8772"/>
                    <a:pt x="2894" y="8772"/>
                  </a:cubicBezTo>
                  <a:lnTo>
                    <a:pt x="2894" y="9427"/>
                  </a:lnTo>
                  <a:lnTo>
                    <a:pt x="6025" y="9772"/>
                  </a:lnTo>
                  <a:lnTo>
                    <a:pt x="6180" y="9082"/>
                  </a:lnTo>
                  <a:cubicBezTo>
                    <a:pt x="6180" y="9082"/>
                    <a:pt x="9895" y="7284"/>
                    <a:pt x="10538" y="5403"/>
                  </a:cubicBezTo>
                  <a:cubicBezTo>
                    <a:pt x="11169" y="3521"/>
                    <a:pt x="10050" y="688"/>
                    <a:pt x="7085" y="176"/>
                  </a:cubicBezTo>
                  <a:cubicBezTo>
                    <a:pt x="6442" y="65"/>
                    <a:pt x="5777" y="1"/>
                    <a:pt x="5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53"/>
            <p:cNvSpPr/>
            <p:nvPr/>
          </p:nvSpPr>
          <p:spPr>
            <a:xfrm>
              <a:off x="6867800" y="6662575"/>
              <a:ext cx="204225" cy="240225"/>
            </a:xfrm>
            <a:custGeom>
              <a:avLst/>
              <a:gdLst/>
              <a:ahLst/>
              <a:cxnLst/>
              <a:rect l="l" t="t" r="r" b="b"/>
              <a:pathLst>
                <a:path w="8169" h="9609" extrusionOk="0">
                  <a:moveTo>
                    <a:pt x="3347" y="607"/>
                  </a:moveTo>
                  <a:cubicBezTo>
                    <a:pt x="3561" y="774"/>
                    <a:pt x="3823" y="964"/>
                    <a:pt x="4156" y="1107"/>
                  </a:cubicBezTo>
                  <a:cubicBezTo>
                    <a:pt x="739" y="3893"/>
                    <a:pt x="2549" y="8049"/>
                    <a:pt x="2858" y="8704"/>
                  </a:cubicBezTo>
                  <a:lnTo>
                    <a:pt x="2239" y="8644"/>
                  </a:lnTo>
                  <a:cubicBezTo>
                    <a:pt x="2061" y="8394"/>
                    <a:pt x="72" y="5525"/>
                    <a:pt x="751" y="3143"/>
                  </a:cubicBezTo>
                  <a:cubicBezTo>
                    <a:pt x="1084" y="2024"/>
                    <a:pt x="1954" y="1167"/>
                    <a:pt x="3347" y="607"/>
                  </a:cubicBezTo>
                  <a:close/>
                  <a:moveTo>
                    <a:pt x="4263" y="1155"/>
                  </a:moveTo>
                  <a:cubicBezTo>
                    <a:pt x="4561" y="1262"/>
                    <a:pt x="4894" y="1334"/>
                    <a:pt x="5275" y="1334"/>
                  </a:cubicBezTo>
                  <a:cubicBezTo>
                    <a:pt x="5418" y="1334"/>
                    <a:pt x="5573" y="1322"/>
                    <a:pt x="5740" y="1298"/>
                  </a:cubicBezTo>
                  <a:lnTo>
                    <a:pt x="5740" y="1298"/>
                  </a:lnTo>
                  <a:lnTo>
                    <a:pt x="5716" y="1310"/>
                  </a:lnTo>
                  <a:cubicBezTo>
                    <a:pt x="7204" y="4858"/>
                    <a:pt x="3918" y="8489"/>
                    <a:pt x="3656" y="8775"/>
                  </a:cubicBezTo>
                  <a:lnTo>
                    <a:pt x="2989" y="8715"/>
                  </a:lnTo>
                  <a:cubicBezTo>
                    <a:pt x="2799" y="8346"/>
                    <a:pt x="715" y="4001"/>
                    <a:pt x="4263" y="1155"/>
                  </a:cubicBezTo>
                  <a:close/>
                  <a:moveTo>
                    <a:pt x="6942" y="881"/>
                  </a:moveTo>
                  <a:cubicBezTo>
                    <a:pt x="7764" y="1988"/>
                    <a:pt x="8061" y="3131"/>
                    <a:pt x="7835" y="4298"/>
                  </a:cubicBezTo>
                  <a:cubicBezTo>
                    <a:pt x="7347" y="6846"/>
                    <a:pt x="4466" y="8692"/>
                    <a:pt x="4240" y="8834"/>
                  </a:cubicBezTo>
                  <a:lnTo>
                    <a:pt x="3787" y="8787"/>
                  </a:lnTo>
                  <a:cubicBezTo>
                    <a:pt x="4287" y="8227"/>
                    <a:pt x="7252" y="4727"/>
                    <a:pt x="5823" y="1286"/>
                  </a:cubicBezTo>
                  <a:cubicBezTo>
                    <a:pt x="6168" y="1215"/>
                    <a:pt x="6537" y="1095"/>
                    <a:pt x="6942" y="881"/>
                  </a:cubicBezTo>
                  <a:close/>
                  <a:moveTo>
                    <a:pt x="2918" y="0"/>
                  </a:moveTo>
                  <a:lnTo>
                    <a:pt x="2835" y="60"/>
                  </a:lnTo>
                  <a:cubicBezTo>
                    <a:pt x="2835" y="60"/>
                    <a:pt x="2977" y="274"/>
                    <a:pt x="3251" y="524"/>
                  </a:cubicBezTo>
                  <a:cubicBezTo>
                    <a:pt x="1858" y="1095"/>
                    <a:pt x="977" y="1977"/>
                    <a:pt x="656" y="3120"/>
                  </a:cubicBezTo>
                  <a:cubicBezTo>
                    <a:pt x="1" y="5394"/>
                    <a:pt x="1739" y="8096"/>
                    <a:pt x="2108" y="8620"/>
                  </a:cubicBezTo>
                  <a:lnTo>
                    <a:pt x="1501" y="8561"/>
                  </a:lnTo>
                  <a:lnTo>
                    <a:pt x="1489" y="8668"/>
                  </a:lnTo>
                  <a:lnTo>
                    <a:pt x="1918" y="8715"/>
                  </a:lnTo>
                  <a:lnTo>
                    <a:pt x="1894" y="9323"/>
                  </a:lnTo>
                  <a:lnTo>
                    <a:pt x="2001" y="9323"/>
                  </a:lnTo>
                  <a:lnTo>
                    <a:pt x="2025" y="8727"/>
                  </a:lnTo>
                  <a:lnTo>
                    <a:pt x="2549" y="8775"/>
                  </a:lnTo>
                  <a:lnTo>
                    <a:pt x="2489" y="9382"/>
                  </a:lnTo>
                  <a:lnTo>
                    <a:pt x="2596" y="9394"/>
                  </a:lnTo>
                  <a:lnTo>
                    <a:pt x="2656" y="8787"/>
                  </a:lnTo>
                  <a:lnTo>
                    <a:pt x="3287" y="8846"/>
                  </a:lnTo>
                  <a:lnTo>
                    <a:pt x="3228" y="9466"/>
                  </a:lnTo>
                  <a:lnTo>
                    <a:pt x="3335" y="9477"/>
                  </a:lnTo>
                  <a:lnTo>
                    <a:pt x="3394" y="8858"/>
                  </a:lnTo>
                  <a:lnTo>
                    <a:pt x="3942" y="8906"/>
                  </a:lnTo>
                  <a:lnTo>
                    <a:pt x="3870" y="9537"/>
                  </a:lnTo>
                  <a:lnTo>
                    <a:pt x="3978" y="9549"/>
                  </a:lnTo>
                  <a:lnTo>
                    <a:pt x="4049" y="8918"/>
                  </a:lnTo>
                  <a:lnTo>
                    <a:pt x="4513" y="8965"/>
                  </a:lnTo>
                  <a:lnTo>
                    <a:pt x="4382" y="9585"/>
                  </a:lnTo>
                  <a:lnTo>
                    <a:pt x="4478" y="9608"/>
                  </a:lnTo>
                  <a:lnTo>
                    <a:pt x="4621" y="8977"/>
                  </a:lnTo>
                  <a:lnTo>
                    <a:pt x="5061" y="9013"/>
                  </a:lnTo>
                  <a:lnTo>
                    <a:pt x="5073" y="8906"/>
                  </a:lnTo>
                  <a:lnTo>
                    <a:pt x="4406" y="8846"/>
                  </a:lnTo>
                  <a:cubicBezTo>
                    <a:pt x="5013" y="8453"/>
                    <a:pt x="7490" y="6691"/>
                    <a:pt x="7942" y="4322"/>
                  </a:cubicBezTo>
                  <a:cubicBezTo>
                    <a:pt x="8169" y="3131"/>
                    <a:pt x="7859" y="1953"/>
                    <a:pt x="7026" y="834"/>
                  </a:cubicBezTo>
                  <a:cubicBezTo>
                    <a:pt x="7109" y="786"/>
                    <a:pt x="7192" y="738"/>
                    <a:pt x="7276" y="679"/>
                  </a:cubicBezTo>
                  <a:lnTo>
                    <a:pt x="7216" y="595"/>
                  </a:lnTo>
                  <a:cubicBezTo>
                    <a:pt x="6467" y="1067"/>
                    <a:pt x="5808" y="1239"/>
                    <a:pt x="5245" y="1239"/>
                  </a:cubicBezTo>
                  <a:cubicBezTo>
                    <a:pt x="3776" y="1239"/>
                    <a:pt x="2961" y="69"/>
                    <a:pt x="29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53"/>
            <p:cNvSpPr/>
            <p:nvPr/>
          </p:nvSpPr>
          <p:spPr>
            <a:xfrm>
              <a:off x="6910675" y="6891450"/>
              <a:ext cx="74725" cy="60750"/>
            </a:xfrm>
            <a:custGeom>
              <a:avLst/>
              <a:gdLst/>
              <a:ahLst/>
              <a:cxnLst/>
              <a:rect l="l" t="t" r="r" b="b"/>
              <a:pathLst>
                <a:path w="2989" h="2430" extrusionOk="0">
                  <a:moveTo>
                    <a:pt x="48" y="1"/>
                  </a:moveTo>
                  <a:lnTo>
                    <a:pt x="0" y="13"/>
                  </a:lnTo>
                  <a:lnTo>
                    <a:pt x="453" y="1846"/>
                  </a:lnTo>
                  <a:lnTo>
                    <a:pt x="24" y="1787"/>
                  </a:lnTo>
                  <a:lnTo>
                    <a:pt x="24" y="2108"/>
                  </a:lnTo>
                  <a:lnTo>
                    <a:pt x="2465" y="2430"/>
                  </a:lnTo>
                  <a:lnTo>
                    <a:pt x="2536" y="2120"/>
                  </a:lnTo>
                  <a:lnTo>
                    <a:pt x="2144" y="2061"/>
                  </a:lnTo>
                  <a:lnTo>
                    <a:pt x="2989" y="322"/>
                  </a:lnTo>
                  <a:lnTo>
                    <a:pt x="2941" y="311"/>
                  </a:lnTo>
                  <a:lnTo>
                    <a:pt x="2096" y="2061"/>
                  </a:lnTo>
                  <a:lnTo>
                    <a:pt x="1953" y="2037"/>
                  </a:lnTo>
                  <a:lnTo>
                    <a:pt x="2465" y="239"/>
                  </a:lnTo>
                  <a:lnTo>
                    <a:pt x="2417" y="227"/>
                  </a:lnTo>
                  <a:lnTo>
                    <a:pt x="1905" y="2037"/>
                  </a:lnTo>
                  <a:lnTo>
                    <a:pt x="679" y="1870"/>
                  </a:lnTo>
                  <a:lnTo>
                    <a:pt x="631" y="13"/>
                  </a:lnTo>
                  <a:lnTo>
                    <a:pt x="572" y="13"/>
                  </a:lnTo>
                  <a:lnTo>
                    <a:pt x="620" y="1858"/>
                  </a:lnTo>
                  <a:lnTo>
                    <a:pt x="512" y="1846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003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495908" y="310677"/>
            <a:ext cx="7329211" cy="1047668"/>
          </a:xfrm>
        </p:spPr>
        <p:txBody>
          <a:bodyPr>
            <a:noAutofit/>
          </a:bodyPr>
          <a:lstStyle/>
          <a:p>
            <a:pPr algn="just"/>
            <a:r>
              <a:rPr lang="ru-RU" sz="2800" dirty="0" err="1" smtClean="0">
                <a:solidFill>
                  <a:srgbClr val="002060"/>
                </a:solidFill>
                <a:latin typeface="Monotype Corsiva" pitchFamily="66" charset="0"/>
              </a:rPr>
              <a:t>Оцінювання</a:t>
            </a: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Monotype Corsiva" pitchFamily="66" charset="0"/>
              </a:rPr>
              <a:t>навчальних</a:t>
            </a: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Monotype Corsiva" pitchFamily="66" charset="0"/>
              </a:rPr>
              <a:t>досягнень</a:t>
            </a:r>
            <a:r>
              <a:rPr lang="ru-RU" sz="28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Monotype Corsiva" pitchFamily="66" charset="0"/>
              </a:rPr>
              <a:t>учнів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 5-6 </a:t>
            </a:r>
            <a:r>
              <a:rPr lang="ru-RU" sz="2400" dirty="0" err="1">
                <a:solidFill>
                  <a:srgbClr val="002060"/>
                </a:solidFill>
                <a:latin typeface="Monotype Corsiva" pitchFamily="66" charset="0"/>
              </a:rPr>
              <a:t>класів</a:t>
            </a:r>
            <a:r>
              <a:rPr lang="ru-RU" sz="2400" dirty="0">
                <a:solidFill>
                  <a:srgbClr val="002060"/>
                </a:solidFill>
                <a:latin typeface="Monotype Corsiva" pitchFamily="66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Monotype Corsiva" pitchFamily="66" charset="0"/>
              </a:rPr>
              <a:t>які</a:t>
            </a:r>
            <a:r>
              <a:rPr lang="ru-RU" sz="24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Monotype Corsiva" pitchFamily="66" charset="0"/>
              </a:rPr>
              <a:t>здобувають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Monotype Corsiva" pitchFamily="66" charset="0"/>
              </a:rPr>
              <a:t>освіту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Monotype Corsiva" pitchFamily="66" charset="0"/>
              </a:rPr>
              <a:t>відбувається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Monotype Corsiva" pitchFamily="66" charset="0"/>
              </a:rPr>
              <a:t>відповідно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 до нового Державного стандарту </a:t>
            </a:r>
            <a:r>
              <a:rPr lang="ru-RU" sz="2400" dirty="0" err="1" smtClean="0">
                <a:solidFill>
                  <a:srgbClr val="002060"/>
                </a:solidFill>
                <a:latin typeface="Monotype Corsiva" pitchFamily="66" charset="0"/>
              </a:rPr>
              <a:t>базової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itchFamily="66" charset="0"/>
              </a:rPr>
              <a:t>середньої</a:t>
            </a:r>
            <a:r>
              <a:rPr lang="ru-RU" sz="24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itchFamily="66" charset="0"/>
              </a:rPr>
              <a:t>освіти</a:t>
            </a:r>
            <a:endParaRPr lang="ru-RU" sz="24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46" name="Заголовок 1"/>
          <p:cNvSpPr txBox="1">
            <a:spLocks/>
          </p:cNvSpPr>
          <p:nvPr/>
        </p:nvSpPr>
        <p:spPr>
          <a:xfrm>
            <a:off x="245241" y="1506751"/>
            <a:ext cx="8422356" cy="115212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err="1" smtClean="0">
                <a:solidFill>
                  <a:srgbClr val="002060"/>
                </a:solidFill>
                <a:latin typeface="Monotype Corsiva" pitchFamily="66" charset="0"/>
              </a:rPr>
              <a:t>Загальні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Monotype Corsiva" pitchFamily="66" charset="0"/>
              </a:rPr>
              <a:t>критерії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</a:p>
          <a:p>
            <a:pPr algn="ctr"/>
            <a:r>
              <a:rPr lang="ru-RU" sz="2400" dirty="0" err="1" smtClean="0">
                <a:solidFill>
                  <a:srgbClr val="002060"/>
                </a:solidFill>
                <a:latin typeface="Monotype Corsiva" pitchFamily="66" charset="0"/>
              </a:rPr>
              <a:t>оцінювання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Monotype Corsiva" pitchFamily="66" charset="0"/>
              </a:rPr>
              <a:t>результатів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Monotype Corsiva" pitchFamily="66" charset="0"/>
              </a:rPr>
              <a:t>навчання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Monotype Corsiva" pitchFamily="66" charset="0"/>
              </a:rPr>
              <a:t>учнів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 5-6 </a:t>
            </a:r>
            <a:r>
              <a:rPr lang="ru-RU" sz="2400" dirty="0" err="1" smtClean="0">
                <a:solidFill>
                  <a:srgbClr val="002060"/>
                </a:solidFill>
                <a:latin typeface="Monotype Corsiva" pitchFamily="66" charset="0"/>
              </a:rPr>
              <a:t>класів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, </a:t>
            </a:r>
            <a:endParaRPr lang="ru-RU" sz="24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1263">
            <a:off x="7668915" y="1375447"/>
            <a:ext cx="888114" cy="888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8676456" y="4731990"/>
            <a:ext cx="467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latin typeface="Monotype Corsiva" pitchFamily="66" charset="0"/>
              </a:rPr>
              <a:t>16</a:t>
            </a:r>
            <a:endParaRPr lang="uk-UA" sz="2000" b="1" dirty="0">
              <a:latin typeface="Monotype Corsiva" pitchFamily="66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1449544" y="2605325"/>
            <a:ext cx="62632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  <a:latin typeface="Monotype Corsiva" pitchFamily="66" charset="0"/>
              </a:rPr>
              <a:t>Характеристика результатів навчальної діяльності</a:t>
            </a:r>
          </a:p>
        </p:txBody>
      </p:sp>
      <p:pic>
        <p:nvPicPr>
          <p:cNvPr id="50" name="Picture 6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63"/>
          <a:stretch>
            <a:fillRect/>
          </a:stretch>
        </p:blipFill>
        <p:spPr>
          <a:xfrm rot="5117273">
            <a:off x="103734" y="1598541"/>
            <a:ext cx="1733928" cy="1117063"/>
          </a:xfrm>
          <a:prstGeom prst="rect">
            <a:avLst/>
          </a:prstGeom>
        </p:spPr>
      </p:pic>
      <p:graphicFrame>
        <p:nvGraphicFramePr>
          <p:cNvPr id="51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6771101"/>
              </p:ext>
            </p:extLst>
          </p:nvPr>
        </p:nvGraphicFramePr>
        <p:xfrm>
          <a:off x="614638" y="3022304"/>
          <a:ext cx="7776865" cy="16530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36504"/>
                <a:gridCol w="1224136"/>
                <a:gridCol w="1152128"/>
                <a:gridCol w="864097"/>
              </a:tblGrid>
              <a:tr h="1281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 </a:t>
                      </a:r>
                      <a:r>
                        <a:rPr lang="uk-UA" sz="1400" dirty="0" smtClean="0"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Критерії</a:t>
                      </a:r>
                      <a:r>
                        <a:rPr lang="uk-UA" sz="1400" baseline="0" dirty="0" smtClean="0"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 оцінювання учасника </a:t>
                      </a:r>
                      <a:endParaRPr lang="uk-UA" sz="1400" dirty="0" smtClean="0"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1 семестр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2 семестр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Річна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</a:tr>
              <a:tr h="3276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0" dirty="0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Проводить дослідження природи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</a:tr>
              <a:tr h="3189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0" dirty="0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Опрацьовує та</a:t>
                      </a:r>
                      <a:r>
                        <a:rPr lang="uk-UA" sz="1400" b="0" baseline="0" dirty="0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 використовує інформацію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</a:tr>
              <a:tr h="3898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Усвідомлює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закономірності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природи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</a:tr>
              <a:tr h="3713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Загальна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оцінка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результатів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навчання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42875" y="129600"/>
            <a:ext cx="91725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002060"/>
                </a:solidFill>
                <a:latin typeface="Sansita"/>
              </a:rPr>
              <a:t>Особливості</a:t>
            </a:r>
            <a:r>
              <a:rPr lang="ru-RU" sz="2000" b="1" dirty="0" smtClean="0">
                <a:solidFill>
                  <a:srgbClr val="002060"/>
                </a:solidFill>
                <a:latin typeface="Sansita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Sansita"/>
              </a:rPr>
              <a:t>організації</a:t>
            </a:r>
            <a:r>
              <a:rPr lang="ru-RU" sz="2000" b="1" dirty="0">
                <a:solidFill>
                  <a:srgbClr val="002060"/>
                </a:solidFill>
                <a:latin typeface="Sansita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Sansita"/>
              </a:rPr>
              <a:t>освітнього</a:t>
            </a:r>
            <a:r>
              <a:rPr lang="ru-RU" sz="2000" b="1" dirty="0">
                <a:solidFill>
                  <a:srgbClr val="002060"/>
                </a:solidFill>
                <a:latin typeface="Sansita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Sansita"/>
              </a:rPr>
              <a:t>процесу</a:t>
            </a:r>
            <a:r>
              <a:rPr lang="ru-RU" sz="2000" b="1" dirty="0" smtClean="0">
                <a:solidFill>
                  <a:srgbClr val="002060"/>
                </a:solidFill>
                <a:latin typeface="Sansita"/>
              </a:rPr>
              <a:t> у </a:t>
            </a:r>
            <a:r>
              <a:rPr lang="ru-RU" sz="2000" b="1" dirty="0">
                <a:solidFill>
                  <a:srgbClr val="002060"/>
                </a:solidFill>
                <a:latin typeface="Sansita"/>
              </a:rPr>
              <a:t>7-9 х </a:t>
            </a:r>
            <a:r>
              <a:rPr lang="ru-RU" sz="2000" b="1" dirty="0" err="1">
                <a:solidFill>
                  <a:srgbClr val="002060"/>
                </a:solidFill>
                <a:latin typeface="Sansita"/>
              </a:rPr>
              <a:t>класах</a:t>
            </a:r>
            <a:r>
              <a:rPr lang="ru-RU" sz="2000" b="1" dirty="0">
                <a:solidFill>
                  <a:srgbClr val="002060"/>
                </a:solidFill>
                <a:latin typeface="Sansita"/>
              </a:rPr>
              <a:t> </a:t>
            </a:r>
            <a:endParaRPr lang="ru-RU" sz="2000" b="1" dirty="0" smtClean="0">
              <a:solidFill>
                <a:srgbClr val="002060"/>
              </a:solidFill>
              <a:latin typeface="Sansita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Sansita"/>
              </a:rPr>
              <a:t>в </a:t>
            </a:r>
            <a:r>
              <a:rPr lang="ru-RU" sz="2000" b="1" dirty="0" err="1">
                <a:solidFill>
                  <a:srgbClr val="002060"/>
                </a:solidFill>
                <a:latin typeface="Sansita"/>
              </a:rPr>
              <a:t>умовах</a:t>
            </a:r>
            <a:r>
              <a:rPr lang="ru-RU" sz="2000" b="1" dirty="0">
                <a:solidFill>
                  <a:srgbClr val="002060"/>
                </a:solidFill>
                <a:latin typeface="Sansita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Sansita"/>
              </a:rPr>
              <a:t>реалізації</a:t>
            </a:r>
            <a:r>
              <a:rPr lang="ru-RU" sz="2000" b="1" dirty="0">
                <a:solidFill>
                  <a:srgbClr val="002060"/>
                </a:solidFill>
                <a:latin typeface="Sansita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Sansita"/>
              </a:rPr>
              <a:t>концепції</a:t>
            </a:r>
            <a:r>
              <a:rPr lang="ru-RU" sz="2000" b="1" dirty="0">
                <a:solidFill>
                  <a:srgbClr val="002060"/>
                </a:solidFill>
                <a:latin typeface="Sansita"/>
              </a:rPr>
              <a:t> «Нова </a:t>
            </a:r>
            <a:r>
              <a:rPr lang="ru-RU" sz="2000" b="1" dirty="0" err="1">
                <a:solidFill>
                  <a:srgbClr val="002060"/>
                </a:solidFill>
                <a:latin typeface="Sansita"/>
              </a:rPr>
              <a:t>українська</a:t>
            </a:r>
            <a:r>
              <a:rPr lang="ru-RU" sz="2000" b="1" dirty="0">
                <a:solidFill>
                  <a:srgbClr val="002060"/>
                </a:solidFill>
                <a:latin typeface="Sansita"/>
              </a:rPr>
              <a:t> школа»</a:t>
            </a:r>
            <a:br>
              <a:rPr lang="ru-RU" sz="2000" b="1" dirty="0">
                <a:solidFill>
                  <a:srgbClr val="002060"/>
                </a:solidFill>
                <a:latin typeface="Sansita"/>
              </a:rPr>
            </a:br>
            <a:r>
              <a:rPr lang="ru-RU" sz="2000" b="1" dirty="0">
                <a:solidFill>
                  <a:srgbClr val="002060"/>
                </a:solidFill>
                <a:latin typeface="Sansita"/>
              </a:rPr>
              <a:t>для </a:t>
            </a:r>
            <a:r>
              <a:rPr lang="ru-RU" sz="2000" b="1" dirty="0" err="1">
                <a:solidFill>
                  <a:srgbClr val="002060"/>
                </a:solidFill>
                <a:latin typeface="Sansita"/>
              </a:rPr>
              <a:t>закладів</a:t>
            </a:r>
            <a:r>
              <a:rPr lang="ru-RU" sz="2000" b="1" dirty="0">
                <a:solidFill>
                  <a:srgbClr val="002060"/>
                </a:solidFill>
                <a:latin typeface="Sansita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Sansita"/>
              </a:rPr>
              <a:t>загальної</a:t>
            </a:r>
            <a:r>
              <a:rPr lang="ru-RU" sz="2000" b="1" dirty="0">
                <a:solidFill>
                  <a:srgbClr val="002060"/>
                </a:solidFill>
                <a:latin typeface="Sansita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Sansita"/>
              </a:rPr>
              <a:t>середньої</a:t>
            </a:r>
            <a:r>
              <a:rPr lang="ru-RU" sz="2000" b="1" dirty="0">
                <a:solidFill>
                  <a:srgbClr val="002060"/>
                </a:solidFill>
                <a:latin typeface="Sansita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Sansita"/>
              </a:rPr>
              <a:t>освіти</a:t>
            </a:r>
            <a:r>
              <a:rPr lang="ru-RU" sz="2000" b="1" dirty="0">
                <a:solidFill>
                  <a:srgbClr val="002060"/>
                </a:solidFill>
                <a:latin typeface="Sansita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Sansita"/>
              </a:rPr>
            </a:br>
            <a:endParaRPr lang="uk-UA" sz="2000" b="1" dirty="0">
              <a:solidFill>
                <a:srgbClr val="002060"/>
              </a:solidFill>
              <a:latin typeface="Sansita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18018" y="1108163"/>
            <a:ext cx="3361755" cy="10635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rot="18805844">
            <a:off x="1152599" y="1354153"/>
            <a:ext cx="1413009" cy="752427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rot="2913921">
            <a:off x="5909917" y="1361086"/>
            <a:ext cx="1413009" cy="752427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7385" y="2141154"/>
            <a:ext cx="2793798" cy="142477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457825" y="2127852"/>
            <a:ext cx="3048184" cy="10849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24150" y="1343025"/>
            <a:ext cx="2733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latin typeface="Arial Black" pitchFamily="34" charset="0"/>
              </a:rPr>
              <a:t>Природнича освітня галузь</a:t>
            </a:r>
            <a:endParaRPr lang="uk-UA" sz="1600" b="1" dirty="0"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83666" y="2299313"/>
            <a:ext cx="206123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Arial Black" pitchFamily="34" charset="0"/>
              </a:rPr>
              <a:t>окремі предмети – біологія, географія, фізика, </a:t>
            </a:r>
            <a:endParaRPr lang="uk-UA" dirty="0" smtClean="0">
              <a:latin typeface="Arial Black" pitchFamily="34" charset="0"/>
            </a:endParaRPr>
          </a:p>
          <a:p>
            <a:r>
              <a:rPr lang="uk-UA" dirty="0" smtClean="0">
                <a:latin typeface="Arial Black" pitchFamily="34" charset="0"/>
              </a:rPr>
              <a:t>хімія</a:t>
            </a:r>
            <a:endParaRPr lang="uk-UA" dirty="0">
              <a:latin typeface="Arial Black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943030" y="2360869"/>
            <a:ext cx="22717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latin typeface="Arial Black" pitchFamily="34" charset="0"/>
              </a:rPr>
              <a:t>інтегрований курс </a:t>
            </a:r>
            <a:endParaRPr lang="uk-UA" dirty="0" smtClean="0">
              <a:latin typeface="Arial Black" pitchFamily="34" charset="0"/>
            </a:endParaRPr>
          </a:p>
          <a:p>
            <a:r>
              <a:rPr lang="uk-UA" dirty="0" smtClean="0">
                <a:latin typeface="Arial Black" pitchFamily="34" charset="0"/>
              </a:rPr>
              <a:t>«</a:t>
            </a:r>
            <a:r>
              <a:rPr lang="uk-UA" dirty="0">
                <a:latin typeface="Arial Black" pitchFamily="34" charset="0"/>
              </a:rPr>
              <a:t>Природничі науки»</a:t>
            </a:r>
          </a:p>
        </p:txBody>
      </p:sp>
      <p:graphicFrame>
        <p:nvGraphicFramePr>
          <p:cNvPr id="15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2037805"/>
              </p:ext>
            </p:extLst>
          </p:nvPr>
        </p:nvGraphicFramePr>
        <p:xfrm>
          <a:off x="1763688" y="2960639"/>
          <a:ext cx="4824537" cy="1540221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224136"/>
                <a:gridCol w="1145420"/>
                <a:gridCol w="1158836"/>
                <a:gridCol w="1296145"/>
              </a:tblGrid>
              <a:tr h="273335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7 клас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8 клас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9 клас</a:t>
                      </a:r>
                      <a:endParaRPr lang="uk-UA" dirty="0"/>
                    </a:p>
                  </a:txBody>
                  <a:tcPr/>
                </a:tc>
              </a:tr>
              <a:tr h="321021">
                <a:tc>
                  <a:txBody>
                    <a:bodyPr/>
                    <a:lstStyle/>
                    <a:p>
                      <a:r>
                        <a:rPr lang="uk-UA" b="1" dirty="0" smtClean="0">
                          <a:solidFill>
                            <a:schemeClr val="bg1"/>
                          </a:solidFill>
                        </a:rPr>
                        <a:t>Біологія</a:t>
                      </a:r>
                      <a:endParaRPr lang="uk-UA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2,5</a:t>
                      </a:r>
                      <a:r>
                        <a:rPr lang="uk-UA" baseline="0" dirty="0" smtClean="0"/>
                        <a:t> години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/>
                        <a:t>2,5</a:t>
                      </a:r>
                      <a:r>
                        <a:rPr lang="uk-UA" baseline="0" dirty="0" smtClean="0"/>
                        <a:t> години</a:t>
                      </a:r>
                      <a:endParaRPr lang="uk-UA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/>
                        <a:t>2,5</a:t>
                      </a:r>
                      <a:r>
                        <a:rPr lang="uk-UA" baseline="0" dirty="0" smtClean="0"/>
                        <a:t> години</a:t>
                      </a:r>
                      <a:endParaRPr lang="uk-UA" dirty="0" smtClean="0"/>
                    </a:p>
                  </a:txBody>
                  <a:tcPr/>
                </a:tc>
              </a:tr>
              <a:tr h="273335">
                <a:tc>
                  <a:txBody>
                    <a:bodyPr/>
                    <a:lstStyle/>
                    <a:p>
                      <a:r>
                        <a:rPr lang="uk-UA" b="1" dirty="0" smtClean="0">
                          <a:solidFill>
                            <a:schemeClr val="bg1"/>
                          </a:solidFill>
                        </a:rPr>
                        <a:t>Географія </a:t>
                      </a:r>
                      <a:endParaRPr lang="uk-UA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 години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 години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1,5 години</a:t>
                      </a:r>
                      <a:endParaRPr lang="uk-UA" dirty="0"/>
                    </a:p>
                  </a:txBody>
                  <a:tcPr/>
                </a:tc>
              </a:tr>
              <a:tr h="273335">
                <a:tc>
                  <a:txBody>
                    <a:bodyPr/>
                    <a:lstStyle/>
                    <a:p>
                      <a:r>
                        <a:rPr lang="uk-UA" b="1" dirty="0" smtClean="0">
                          <a:solidFill>
                            <a:schemeClr val="bg1"/>
                          </a:solidFill>
                        </a:rPr>
                        <a:t>Фізика</a:t>
                      </a:r>
                      <a:endParaRPr lang="uk-UA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 години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 години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3 години</a:t>
                      </a:r>
                      <a:endParaRPr lang="uk-UA" dirty="0"/>
                    </a:p>
                  </a:txBody>
                  <a:tcPr/>
                </a:tc>
              </a:tr>
              <a:tr h="273335">
                <a:tc>
                  <a:txBody>
                    <a:bodyPr/>
                    <a:lstStyle/>
                    <a:p>
                      <a:r>
                        <a:rPr lang="uk-UA" b="1" dirty="0" smtClean="0">
                          <a:solidFill>
                            <a:schemeClr val="bg1"/>
                          </a:solidFill>
                        </a:rPr>
                        <a:t>Хімія</a:t>
                      </a:r>
                      <a:endParaRPr lang="uk-UA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 година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 години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2,5 години</a:t>
                      </a:r>
                      <a:endParaRPr lang="uk-UA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117386" y="44971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ист </a:t>
            </a:r>
            <a:r>
              <a:rPr lang="uk-UA" sz="1200" dirty="0">
                <a:latin typeface="Times New Roman" pitchFamily="18" charset="0"/>
                <a:cs typeface="Times New Roman" pitchFamily="18" charset="0"/>
              </a:rPr>
              <a:t>МОН 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України №</a:t>
            </a:r>
            <a:r>
              <a:rPr lang="uk-UA" sz="1200" dirty="0">
                <a:latin typeface="Times New Roman" pitchFamily="18" charset="0"/>
                <a:cs typeface="Times New Roman" pitchFamily="18" charset="0"/>
              </a:rPr>
              <a:t>1/11938-23 від 11.08.2023 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року 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7"/>
              </a:rPr>
              <a:t>https</a:t>
            </a:r>
            <a:r>
              <a:rPr lang="en-US" sz="1200" dirty="0">
                <a:latin typeface="Times New Roman" pitchFamily="18" charset="0"/>
                <a:cs typeface="Times New Roman" pitchFamily="18" charset="0"/>
                <a:hlinkClick r:id="rId7"/>
              </a:rPr>
              <a:t>://imzo.gov.ua/2023/08/15/lyst-mon-vid-14-08-2023-1-12038-23-pro-pereliky-navchal-noi-literatury-ta-navchal-nykh-prohram-rekomendovanykh-ministerstvom-osvity-i-nauky-ukrainy-dlia-vykorystannia-v-osvitn-omu-protsesi-zakladiv-os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7"/>
              </a:rPr>
              <a:t>/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uk-UA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17</a:t>
            </a:r>
            <a:endParaRPr lang="uk-UA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73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" y="171450"/>
            <a:ext cx="7839075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8" y="2438400"/>
            <a:ext cx="7839075" cy="1266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" y="3743325"/>
            <a:ext cx="7839073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8" y="4686300"/>
            <a:ext cx="7762876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8" y="4667250"/>
            <a:ext cx="7689057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18</a:t>
            </a:r>
            <a:endParaRPr lang="uk-UA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36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59"/>
          <p:cNvSpPr/>
          <p:nvPr/>
        </p:nvSpPr>
        <p:spPr>
          <a:xfrm>
            <a:off x="5180862" y="4111830"/>
            <a:ext cx="1628374" cy="95624"/>
          </a:xfrm>
          <a:prstGeom prst="ellipse">
            <a:avLst/>
          </a:prstGeom>
          <a:solidFill>
            <a:srgbClr val="033342">
              <a:alpha val="29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9" name="Google Shape;1259;p59"/>
          <p:cNvGrpSpPr/>
          <p:nvPr/>
        </p:nvGrpSpPr>
        <p:grpSpPr>
          <a:xfrm>
            <a:off x="4187011" y="1213726"/>
            <a:ext cx="3760482" cy="2939430"/>
            <a:chOff x="4155262" y="1090559"/>
            <a:chExt cx="4070226" cy="3181545"/>
          </a:xfrm>
        </p:grpSpPr>
        <p:sp>
          <p:nvSpPr>
            <p:cNvPr id="1260" name="Google Shape;1260;p59"/>
            <p:cNvSpPr/>
            <p:nvPr/>
          </p:nvSpPr>
          <p:spPr>
            <a:xfrm>
              <a:off x="5571831" y="3767954"/>
              <a:ext cx="1237094" cy="504151"/>
            </a:xfrm>
            <a:custGeom>
              <a:avLst/>
              <a:gdLst/>
              <a:ahLst/>
              <a:cxnLst/>
              <a:rect l="l" t="t" r="r" b="b"/>
              <a:pathLst>
                <a:path w="15037" h="6128" extrusionOk="0">
                  <a:moveTo>
                    <a:pt x="2443" y="1"/>
                  </a:moveTo>
                  <a:lnTo>
                    <a:pt x="2222" y="2875"/>
                  </a:lnTo>
                  <a:cubicBezTo>
                    <a:pt x="2222" y="2875"/>
                    <a:pt x="2339" y="3398"/>
                    <a:pt x="1529" y="4116"/>
                  </a:cubicBezTo>
                  <a:cubicBezTo>
                    <a:pt x="732" y="4835"/>
                    <a:pt x="92" y="5500"/>
                    <a:pt x="92" y="5500"/>
                  </a:cubicBezTo>
                  <a:cubicBezTo>
                    <a:pt x="92" y="5500"/>
                    <a:pt x="1" y="5657"/>
                    <a:pt x="1" y="5892"/>
                  </a:cubicBezTo>
                  <a:cubicBezTo>
                    <a:pt x="1" y="6115"/>
                    <a:pt x="131" y="6127"/>
                    <a:pt x="693" y="6127"/>
                  </a:cubicBezTo>
                  <a:lnTo>
                    <a:pt x="14345" y="6127"/>
                  </a:lnTo>
                  <a:cubicBezTo>
                    <a:pt x="14906" y="6127"/>
                    <a:pt x="15037" y="6115"/>
                    <a:pt x="15037" y="5892"/>
                  </a:cubicBezTo>
                  <a:cubicBezTo>
                    <a:pt x="15037" y="5657"/>
                    <a:pt x="14946" y="5500"/>
                    <a:pt x="14946" y="5500"/>
                  </a:cubicBezTo>
                  <a:cubicBezTo>
                    <a:pt x="14946" y="5500"/>
                    <a:pt x="14305" y="4835"/>
                    <a:pt x="13495" y="4116"/>
                  </a:cubicBezTo>
                  <a:cubicBezTo>
                    <a:pt x="12699" y="3398"/>
                    <a:pt x="12804" y="2875"/>
                    <a:pt x="12804" y="2875"/>
                  </a:cubicBezTo>
                  <a:lnTo>
                    <a:pt x="125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59"/>
            <p:cNvSpPr/>
            <p:nvPr/>
          </p:nvSpPr>
          <p:spPr>
            <a:xfrm>
              <a:off x="4155262" y="1090559"/>
              <a:ext cx="4070226" cy="2677395"/>
            </a:xfrm>
            <a:custGeom>
              <a:avLst/>
              <a:gdLst/>
              <a:ahLst/>
              <a:cxnLst/>
              <a:rect l="l" t="t" r="r" b="b"/>
              <a:pathLst>
                <a:path w="49474" h="32544" extrusionOk="0">
                  <a:moveTo>
                    <a:pt x="2509" y="0"/>
                  </a:moveTo>
                  <a:cubicBezTo>
                    <a:pt x="1124" y="0"/>
                    <a:pt x="0" y="1124"/>
                    <a:pt x="0" y="2509"/>
                  </a:cubicBezTo>
                  <a:lnTo>
                    <a:pt x="0" y="30035"/>
                  </a:lnTo>
                  <a:cubicBezTo>
                    <a:pt x="0" y="31420"/>
                    <a:pt x="1124" y="32544"/>
                    <a:pt x="2509" y="32544"/>
                  </a:cubicBezTo>
                  <a:lnTo>
                    <a:pt x="46965" y="32544"/>
                  </a:lnTo>
                  <a:cubicBezTo>
                    <a:pt x="48350" y="32544"/>
                    <a:pt x="49474" y="31420"/>
                    <a:pt x="49474" y="30035"/>
                  </a:cubicBezTo>
                  <a:lnTo>
                    <a:pt x="49474" y="2509"/>
                  </a:lnTo>
                  <a:cubicBezTo>
                    <a:pt x="49474" y="1124"/>
                    <a:pt x="48350" y="0"/>
                    <a:pt x="469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62" name="Google Shape;1262;p59"/>
          <p:cNvPicPr preferRelativeResize="0"/>
          <p:nvPr/>
        </p:nvPicPr>
        <p:blipFill rotWithShape="1">
          <a:blip r:embed="rId3">
            <a:alphaModFix/>
          </a:blip>
          <a:srcRect t="534" b="534"/>
          <a:stretch/>
        </p:blipFill>
        <p:spPr>
          <a:xfrm>
            <a:off x="4344098" y="1365158"/>
            <a:ext cx="3446700" cy="1918200"/>
          </a:xfrm>
          <a:prstGeom prst="roundRect">
            <a:avLst>
              <a:gd name="adj" fmla="val 13683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1263" name="Google Shape;1263;p59"/>
          <p:cNvGrpSpPr/>
          <p:nvPr/>
        </p:nvGrpSpPr>
        <p:grpSpPr>
          <a:xfrm>
            <a:off x="2411760" y="421768"/>
            <a:ext cx="1059010" cy="599942"/>
            <a:chOff x="96100" y="539500"/>
            <a:chExt cx="880162" cy="498622"/>
          </a:xfrm>
        </p:grpSpPr>
        <p:sp>
          <p:nvSpPr>
            <p:cNvPr id="1264" name="Google Shape;1264;p59"/>
            <p:cNvSpPr/>
            <p:nvPr/>
          </p:nvSpPr>
          <p:spPr>
            <a:xfrm>
              <a:off x="552205" y="912034"/>
              <a:ext cx="165739" cy="126088"/>
            </a:xfrm>
            <a:custGeom>
              <a:avLst/>
              <a:gdLst/>
              <a:ahLst/>
              <a:cxnLst/>
              <a:rect l="l" t="t" r="r" b="b"/>
              <a:pathLst>
                <a:path w="2834" h="2156" extrusionOk="0">
                  <a:moveTo>
                    <a:pt x="2834" y="1"/>
                  </a:moveTo>
                  <a:lnTo>
                    <a:pt x="0" y="441"/>
                  </a:lnTo>
                  <a:lnTo>
                    <a:pt x="905" y="2156"/>
                  </a:lnTo>
                  <a:lnTo>
                    <a:pt x="2691" y="177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59"/>
            <p:cNvSpPr/>
            <p:nvPr/>
          </p:nvSpPr>
          <p:spPr>
            <a:xfrm>
              <a:off x="587704" y="958001"/>
              <a:ext cx="114216" cy="45324"/>
            </a:xfrm>
            <a:custGeom>
              <a:avLst/>
              <a:gdLst/>
              <a:ahLst/>
              <a:cxnLst/>
              <a:rect l="l" t="t" r="r" b="b"/>
              <a:pathLst>
                <a:path w="1953" h="775" extrusionOk="0">
                  <a:moveTo>
                    <a:pt x="1917" y="0"/>
                  </a:moveTo>
                  <a:lnTo>
                    <a:pt x="1393" y="119"/>
                  </a:lnTo>
                  <a:lnTo>
                    <a:pt x="1489" y="477"/>
                  </a:lnTo>
                  <a:lnTo>
                    <a:pt x="1953" y="381"/>
                  </a:lnTo>
                  <a:lnTo>
                    <a:pt x="1917" y="0"/>
                  </a:lnTo>
                  <a:close/>
                  <a:moveTo>
                    <a:pt x="1227" y="155"/>
                  </a:moveTo>
                  <a:lnTo>
                    <a:pt x="703" y="262"/>
                  </a:lnTo>
                  <a:lnTo>
                    <a:pt x="798" y="631"/>
                  </a:lnTo>
                  <a:lnTo>
                    <a:pt x="1262" y="524"/>
                  </a:lnTo>
                  <a:lnTo>
                    <a:pt x="1227" y="155"/>
                  </a:lnTo>
                  <a:close/>
                  <a:moveTo>
                    <a:pt x="524" y="298"/>
                  </a:moveTo>
                  <a:lnTo>
                    <a:pt x="0" y="405"/>
                  </a:lnTo>
                  <a:lnTo>
                    <a:pt x="131" y="774"/>
                  </a:lnTo>
                  <a:lnTo>
                    <a:pt x="560" y="667"/>
                  </a:lnTo>
                  <a:lnTo>
                    <a:pt x="524" y="29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59"/>
            <p:cNvSpPr/>
            <p:nvPr/>
          </p:nvSpPr>
          <p:spPr>
            <a:xfrm>
              <a:off x="96100" y="539909"/>
              <a:ext cx="880162" cy="435578"/>
            </a:xfrm>
            <a:custGeom>
              <a:avLst/>
              <a:gdLst/>
              <a:ahLst/>
              <a:cxnLst/>
              <a:rect l="l" t="t" r="r" b="b"/>
              <a:pathLst>
                <a:path w="15050" h="7448" extrusionOk="0">
                  <a:moveTo>
                    <a:pt x="703" y="4685"/>
                  </a:moveTo>
                  <a:lnTo>
                    <a:pt x="1596" y="5506"/>
                  </a:lnTo>
                  <a:lnTo>
                    <a:pt x="512" y="5625"/>
                  </a:lnTo>
                  <a:lnTo>
                    <a:pt x="262" y="4792"/>
                  </a:lnTo>
                  <a:lnTo>
                    <a:pt x="703" y="4685"/>
                  </a:lnTo>
                  <a:close/>
                  <a:moveTo>
                    <a:pt x="1691" y="5780"/>
                  </a:moveTo>
                  <a:lnTo>
                    <a:pt x="1370" y="6947"/>
                  </a:lnTo>
                  <a:lnTo>
                    <a:pt x="715" y="6995"/>
                  </a:lnTo>
                  <a:lnTo>
                    <a:pt x="631" y="6042"/>
                  </a:lnTo>
                  <a:lnTo>
                    <a:pt x="1691" y="5780"/>
                  </a:lnTo>
                  <a:close/>
                  <a:moveTo>
                    <a:pt x="9744" y="0"/>
                  </a:moveTo>
                  <a:cubicBezTo>
                    <a:pt x="7476" y="0"/>
                    <a:pt x="4637" y="1108"/>
                    <a:pt x="1536" y="4875"/>
                  </a:cubicBezTo>
                  <a:lnTo>
                    <a:pt x="727" y="4304"/>
                  </a:lnTo>
                  <a:lnTo>
                    <a:pt x="0" y="4482"/>
                  </a:lnTo>
                  <a:lnTo>
                    <a:pt x="560" y="7447"/>
                  </a:lnTo>
                  <a:lnTo>
                    <a:pt x="1584" y="7268"/>
                  </a:lnTo>
                  <a:lnTo>
                    <a:pt x="1882" y="6387"/>
                  </a:lnTo>
                  <a:cubicBezTo>
                    <a:pt x="3691" y="6768"/>
                    <a:pt x="5257" y="6928"/>
                    <a:pt x="6610" y="6928"/>
                  </a:cubicBezTo>
                  <a:cubicBezTo>
                    <a:pt x="6948" y="6928"/>
                    <a:pt x="7273" y="6918"/>
                    <a:pt x="7585" y="6899"/>
                  </a:cubicBezTo>
                  <a:lnTo>
                    <a:pt x="7740" y="7304"/>
                  </a:lnTo>
                  <a:lnTo>
                    <a:pt x="10823" y="6518"/>
                  </a:lnTo>
                  <a:lnTo>
                    <a:pt x="10752" y="6292"/>
                  </a:lnTo>
                  <a:cubicBezTo>
                    <a:pt x="14359" y="5006"/>
                    <a:pt x="15050" y="2256"/>
                    <a:pt x="15050" y="2256"/>
                  </a:cubicBezTo>
                  <a:cubicBezTo>
                    <a:pt x="15050" y="2256"/>
                    <a:pt x="12979" y="0"/>
                    <a:pt x="97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59"/>
            <p:cNvSpPr/>
            <p:nvPr/>
          </p:nvSpPr>
          <p:spPr>
            <a:xfrm>
              <a:off x="197041" y="539500"/>
              <a:ext cx="767407" cy="410898"/>
            </a:xfrm>
            <a:custGeom>
              <a:avLst/>
              <a:gdLst/>
              <a:ahLst/>
              <a:cxnLst/>
              <a:rect l="l" t="t" r="r" b="b"/>
              <a:pathLst>
                <a:path w="13122" h="7026" extrusionOk="0">
                  <a:moveTo>
                    <a:pt x="8778" y="1214"/>
                  </a:moveTo>
                  <a:cubicBezTo>
                    <a:pt x="8825" y="1214"/>
                    <a:pt x="8872" y="1215"/>
                    <a:pt x="8919" y="1215"/>
                  </a:cubicBezTo>
                  <a:lnTo>
                    <a:pt x="9276" y="3204"/>
                  </a:lnTo>
                  <a:lnTo>
                    <a:pt x="3096" y="4751"/>
                  </a:lnTo>
                  <a:lnTo>
                    <a:pt x="2489" y="3168"/>
                  </a:lnTo>
                  <a:cubicBezTo>
                    <a:pt x="4953" y="1618"/>
                    <a:pt x="7169" y="1214"/>
                    <a:pt x="8778" y="1214"/>
                  </a:cubicBezTo>
                  <a:close/>
                  <a:moveTo>
                    <a:pt x="9288" y="3323"/>
                  </a:moveTo>
                  <a:lnTo>
                    <a:pt x="9609" y="5097"/>
                  </a:lnTo>
                  <a:cubicBezTo>
                    <a:pt x="8276" y="5680"/>
                    <a:pt x="6311" y="6216"/>
                    <a:pt x="3656" y="6240"/>
                  </a:cubicBezTo>
                  <a:lnTo>
                    <a:pt x="3132" y="4870"/>
                  </a:lnTo>
                  <a:lnTo>
                    <a:pt x="9288" y="3323"/>
                  </a:lnTo>
                  <a:close/>
                  <a:moveTo>
                    <a:pt x="8704" y="1"/>
                  </a:moveTo>
                  <a:lnTo>
                    <a:pt x="8895" y="1096"/>
                  </a:lnTo>
                  <a:cubicBezTo>
                    <a:pt x="8871" y="1096"/>
                    <a:pt x="8846" y="1096"/>
                    <a:pt x="8822" y="1096"/>
                  </a:cubicBezTo>
                  <a:cubicBezTo>
                    <a:pt x="7207" y="1096"/>
                    <a:pt x="4952" y="1489"/>
                    <a:pt x="2454" y="3061"/>
                  </a:cubicBezTo>
                  <a:lnTo>
                    <a:pt x="2180" y="2358"/>
                  </a:lnTo>
                  <a:lnTo>
                    <a:pt x="2025" y="2501"/>
                  </a:lnTo>
                  <a:lnTo>
                    <a:pt x="2275" y="3168"/>
                  </a:lnTo>
                  <a:cubicBezTo>
                    <a:pt x="1525" y="3644"/>
                    <a:pt x="763" y="4239"/>
                    <a:pt x="1" y="4942"/>
                  </a:cubicBezTo>
                  <a:lnTo>
                    <a:pt x="72" y="5037"/>
                  </a:lnTo>
                  <a:cubicBezTo>
                    <a:pt x="834" y="4335"/>
                    <a:pt x="1584" y="3763"/>
                    <a:pt x="2311" y="3287"/>
                  </a:cubicBezTo>
                  <a:lnTo>
                    <a:pt x="2870" y="4811"/>
                  </a:lnTo>
                  <a:lnTo>
                    <a:pt x="60" y="5513"/>
                  </a:lnTo>
                  <a:lnTo>
                    <a:pt x="84" y="5632"/>
                  </a:lnTo>
                  <a:lnTo>
                    <a:pt x="2906" y="4918"/>
                  </a:lnTo>
                  <a:lnTo>
                    <a:pt x="3382" y="6240"/>
                  </a:lnTo>
                  <a:cubicBezTo>
                    <a:pt x="2418" y="6228"/>
                    <a:pt x="1370" y="6156"/>
                    <a:pt x="227" y="5978"/>
                  </a:cubicBezTo>
                  <a:lnTo>
                    <a:pt x="203" y="6097"/>
                  </a:lnTo>
                  <a:cubicBezTo>
                    <a:pt x="1382" y="6275"/>
                    <a:pt x="2454" y="6347"/>
                    <a:pt x="3430" y="6359"/>
                  </a:cubicBezTo>
                  <a:lnTo>
                    <a:pt x="3668" y="7025"/>
                  </a:lnTo>
                  <a:lnTo>
                    <a:pt x="3930" y="6978"/>
                  </a:lnTo>
                  <a:lnTo>
                    <a:pt x="3692" y="6359"/>
                  </a:lnTo>
                  <a:cubicBezTo>
                    <a:pt x="6335" y="6335"/>
                    <a:pt x="8288" y="5799"/>
                    <a:pt x="9621" y="5216"/>
                  </a:cubicBezTo>
                  <a:lnTo>
                    <a:pt x="9776" y="6085"/>
                  </a:lnTo>
                  <a:lnTo>
                    <a:pt x="10097" y="5918"/>
                  </a:lnTo>
                  <a:lnTo>
                    <a:pt x="9931" y="5073"/>
                  </a:lnTo>
                  <a:cubicBezTo>
                    <a:pt x="9954" y="5061"/>
                    <a:pt x="9990" y="5049"/>
                    <a:pt x="10014" y="5037"/>
                  </a:cubicBezTo>
                  <a:cubicBezTo>
                    <a:pt x="11990" y="4085"/>
                    <a:pt x="12848" y="2953"/>
                    <a:pt x="12848" y="2942"/>
                  </a:cubicBezTo>
                  <a:lnTo>
                    <a:pt x="12752" y="2870"/>
                  </a:lnTo>
                  <a:cubicBezTo>
                    <a:pt x="12752" y="2870"/>
                    <a:pt x="11919" y="3989"/>
                    <a:pt x="9954" y="4930"/>
                  </a:cubicBezTo>
                  <a:cubicBezTo>
                    <a:pt x="9943" y="4942"/>
                    <a:pt x="9931" y="4954"/>
                    <a:pt x="9907" y="4954"/>
                  </a:cubicBezTo>
                  <a:lnTo>
                    <a:pt x="9562" y="3251"/>
                  </a:lnTo>
                  <a:lnTo>
                    <a:pt x="13122" y="2358"/>
                  </a:lnTo>
                  <a:lnTo>
                    <a:pt x="13098" y="2239"/>
                  </a:lnTo>
                  <a:lnTo>
                    <a:pt x="9538" y="3132"/>
                  </a:lnTo>
                  <a:lnTo>
                    <a:pt x="9145" y="1227"/>
                  </a:lnTo>
                  <a:lnTo>
                    <a:pt x="9145" y="1227"/>
                  </a:lnTo>
                  <a:cubicBezTo>
                    <a:pt x="11312" y="1299"/>
                    <a:pt x="12705" y="2037"/>
                    <a:pt x="12717" y="2049"/>
                  </a:cubicBezTo>
                  <a:lnTo>
                    <a:pt x="12776" y="1941"/>
                  </a:lnTo>
                  <a:cubicBezTo>
                    <a:pt x="12764" y="1941"/>
                    <a:pt x="11324" y="1168"/>
                    <a:pt x="9121" y="1108"/>
                  </a:cubicBezTo>
                  <a:lnTo>
                    <a:pt x="8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19</a:t>
            </a:r>
            <a:endParaRPr lang="uk-UA" sz="2400" b="1" dirty="0">
              <a:latin typeface="Monotype Corsiva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04049" y="1635646"/>
            <a:ext cx="2304256" cy="115212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TextBox 2"/>
          <p:cNvSpPr txBox="1"/>
          <p:nvPr/>
        </p:nvSpPr>
        <p:spPr>
          <a:xfrm>
            <a:off x="5004050" y="1631760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 b="1" dirty="0">
                <a:solidFill>
                  <a:srgbClr val="002060"/>
                </a:solidFill>
                <a:latin typeface="Sansita"/>
              </a:rPr>
              <a:t>Всеукраїнський </a:t>
            </a:r>
            <a:br>
              <a:rPr lang="uk-UA" sz="1200" b="1" dirty="0">
                <a:solidFill>
                  <a:srgbClr val="002060"/>
                </a:solidFill>
                <a:latin typeface="Sansita"/>
              </a:rPr>
            </a:br>
            <a:r>
              <a:rPr lang="uk-UA" sz="1200" b="1" dirty="0">
                <a:solidFill>
                  <a:srgbClr val="002060"/>
                </a:solidFill>
                <a:latin typeface="Sansita"/>
              </a:rPr>
              <a:t>конкурс-захист </a:t>
            </a:r>
            <a:br>
              <a:rPr lang="uk-UA" sz="1200" b="1" dirty="0">
                <a:solidFill>
                  <a:srgbClr val="002060"/>
                </a:solidFill>
                <a:latin typeface="Sansita"/>
              </a:rPr>
            </a:br>
            <a:r>
              <a:rPr lang="uk-UA" sz="1200" b="1" dirty="0">
                <a:solidFill>
                  <a:srgbClr val="002060"/>
                </a:solidFill>
                <a:latin typeface="Sansita"/>
              </a:rPr>
              <a:t>науково-дослідницьких робіт </a:t>
            </a:r>
            <a:br>
              <a:rPr lang="uk-UA" sz="1200" b="1" dirty="0">
                <a:solidFill>
                  <a:srgbClr val="002060"/>
                </a:solidFill>
                <a:latin typeface="Sansita"/>
              </a:rPr>
            </a:br>
            <a:r>
              <a:rPr lang="uk-UA" sz="1200" b="1" dirty="0">
                <a:solidFill>
                  <a:srgbClr val="002060"/>
                </a:solidFill>
                <a:latin typeface="Sansita"/>
              </a:rPr>
              <a:t>учнів-членів </a:t>
            </a:r>
            <a:endParaRPr lang="uk-UA" sz="1200" b="1" dirty="0" smtClean="0">
              <a:solidFill>
                <a:srgbClr val="002060"/>
              </a:solidFill>
              <a:latin typeface="Sansita"/>
            </a:endParaRPr>
          </a:p>
          <a:p>
            <a:pPr algn="ctr"/>
            <a:r>
              <a:rPr lang="uk-UA" sz="1200" b="1" dirty="0" smtClean="0">
                <a:solidFill>
                  <a:srgbClr val="002060"/>
                </a:solidFill>
                <a:latin typeface="Sansita"/>
              </a:rPr>
              <a:t>Малої </a:t>
            </a:r>
            <a:r>
              <a:rPr lang="uk-UA" sz="1200" b="1" dirty="0">
                <a:solidFill>
                  <a:srgbClr val="002060"/>
                </a:solidFill>
                <a:latin typeface="Sansita"/>
              </a:rPr>
              <a:t>академії наук України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26975" y="1377837"/>
            <a:ext cx="305601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cap="all" dirty="0">
                <a:latin typeface="Times New Roman" pitchFamily="18" charset="0"/>
                <a:cs typeface="Times New Roman" pitchFamily="18" charset="0"/>
              </a:rPr>
              <a:t>ПЕРЕЛІК НАУКОВИХ ВІДДІЛЕНЬ, У ЯКИХ </a:t>
            </a:r>
            <a:r>
              <a:rPr lang="uk-UA" cap="all" dirty="0" smtClean="0">
                <a:latin typeface="Times New Roman" pitchFamily="18" charset="0"/>
                <a:cs typeface="Times New Roman" pitchFamily="18" charset="0"/>
              </a:rPr>
              <a:t>Проводився </a:t>
            </a:r>
          </a:p>
          <a:p>
            <a:pPr algn="ctr"/>
            <a:r>
              <a:rPr lang="uk-UA" cap="all" dirty="0" smtClean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uk-UA" cap="all" dirty="0">
                <a:latin typeface="Times New Roman" pitchFamily="18" charset="0"/>
                <a:cs typeface="Times New Roman" pitchFamily="18" charset="0"/>
              </a:rPr>
              <a:t>ЕТАП ВСЕУКРАЇНСЬКОГО КОНКУРСУ-ЗАХИСТУ </a:t>
            </a:r>
            <a:endParaRPr lang="uk-UA" cap="all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cap="all" dirty="0" smtClean="0">
                <a:latin typeface="Times New Roman" pitchFamily="18" charset="0"/>
                <a:cs typeface="Times New Roman" pitchFamily="18" charset="0"/>
              </a:rPr>
              <a:t>НАУКОВО-ДОСЛІДНИЦЬКИХ </a:t>
            </a:r>
            <a:r>
              <a:rPr lang="uk-UA" cap="all" dirty="0">
                <a:latin typeface="Times New Roman" pitchFamily="18" charset="0"/>
                <a:cs typeface="Times New Roman" pitchFamily="18" charset="0"/>
              </a:rPr>
              <a:t>РОБІТ </a:t>
            </a:r>
            <a:endParaRPr lang="uk-UA" cap="all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cap="all" dirty="0" smtClean="0">
                <a:latin typeface="Times New Roman" pitchFamily="18" charset="0"/>
                <a:cs typeface="Times New Roman" pitchFamily="18" charset="0"/>
              </a:rPr>
              <a:t>УЧНІВ–ЧЛЕНІВ </a:t>
            </a:r>
            <a:r>
              <a:rPr lang="uk-UA" cap="all" dirty="0">
                <a:latin typeface="Times New Roman" pitchFamily="18" charset="0"/>
                <a:cs typeface="Times New Roman" pitchFamily="18" charset="0"/>
              </a:rPr>
              <a:t>МАЛОЇ АКАДЕМІЇ НАУК УКРАЇНИ У 2023 РОЦІ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7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rot="12985165">
            <a:off x="1548477" y="3492468"/>
            <a:ext cx="1413009" cy="752427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2378621" y="4278622"/>
            <a:ext cx="29386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u="sng" dirty="0">
                <a:hlinkClick r:id="rId5"/>
              </a:rPr>
              <a:t>JASU 2023 — </a:t>
            </a:r>
            <a:r>
              <a:rPr lang="uk-UA" u="sng" dirty="0" err="1">
                <a:hlinkClick r:id="rId5"/>
              </a:rPr>
              <a:t>Powered</a:t>
            </a:r>
            <a:r>
              <a:rPr lang="uk-UA" u="sng" dirty="0">
                <a:hlinkClick r:id="rId5"/>
              </a:rPr>
              <a:t> </a:t>
            </a:r>
            <a:r>
              <a:rPr lang="uk-UA" u="sng" dirty="0" err="1">
                <a:hlinkClick r:id="rId5"/>
              </a:rPr>
              <a:t>by</a:t>
            </a:r>
            <a:r>
              <a:rPr lang="uk-UA" u="sng" dirty="0">
                <a:hlinkClick r:id="rId5"/>
              </a:rPr>
              <a:t> E-NNOVATE</a:t>
            </a:r>
            <a:endParaRPr lang="uk-UA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b="8470"/>
          <a:stretch/>
        </p:blipFill>
        <p:spPr bwMode="auto">
          <a:xfrm>
            <a:off x="6876256" y="3166469"/>
            <a:ext cx="1258983" cy="1475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304750" y="10740"/>
            <a:ext cx="8515350" cy="760809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4000" b="1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  <a:sym typeface="Times New Roman" pitchFamily="18" charset="0"/>
              </a:rPr>
              <a:t>Н</a:t>
            </a:r>
            <a:r>
              <a:rPr lang="ru-RU" sz="4000" b="1" dirty="0" err="1" smtClean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  <a:sym typeface="Times New Roman" pitchFamily="18" charset="0"/>
              </a:rPr>
              <a:t>ормативне</a:t>
            </a:r>
            <a:r>
              <a:rPr lang="ru-RU" sz="4000" b="1" dirty="0" smtClean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  <a:sym typeface="Times New Roman" pitchFamily="18" charset="0"/>
              </a:rPr>
              <a:t>забезпечення</a:t>
            </a:r>
            <a:r>
              <a:rPr lang="ru-RU" sz="4000" b="1" dirty="0" smtClean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  <a:sym typeface="Times New Roman" pitchFamily="18" charset="0"/>
              </a:rPr>
              <a:t>:</a:t>
            </a:r>
            <a:br>
              <a:rPr lang="ru-RU" sz="4000" b="1" dirty="0" smtClean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  <a:sym typeface="Times New Roman" pitchFamily="18" charset="0"/>
              </a:rPr>
            </a:br>
            <a:endParaRPr lang="uk-UA" sz="4000" b="1" dirty="0" smtClean="0">
              <a:solidFill>
                <a:schemeClr val="tx1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4" name="Google Shape;492;p46"/>
          <p:cNvSpPr>
            <a:spLocks noChangeArrowheads="1"/>
          </p:cNvSpPr>
          <p:nvPr/>
        </p:nvSpPr>
        <p:spPr bwMode="auto">
          <a:xfrm>
            <a:off x="571676" y="771549"/>
            <a:ext cx="2285332" cy="80960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lIns="91425" tIns="45700" rIns="91425" bIns="45700" anchor="ctr"/>
          <a:lstStyle/>
          <a:p>
            <a:pPr algn="ctr" eaLnBrk="0" hangingPunct="0"/>
            <a:r>
              <a:rPr lang="uk-UA" sz="1400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Закон України </a:t>
            </a:r>
          </a:p>
          <a:p>
            <a:pPr algn="ctr" eaLnBrk="0" hangingPunct="0"/>
            <a:r>
              <a:rPr lang="uk-UA" sz="1400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«Про освіту» </a:t>
            </a:r>
            <a:endParaRPr lang="uk-UA" sz="1400" b="1" dirty="0" smtClean="0">
              <a:solidFill>
                <a:srgbClr val="FFFFFF"/>
              </a:solidFill>
              <a:latin typeface="Times New Roman" pitchFamily="18" charset="0"/>
              <a:ea typeface="Calibri" pitchFamily="34" charset="0"/>
              <a:cs typeface="Times New Roman" pitchFamily="18" charset="0"/>
              <a:sym typeface="Calibri" pitchFamily="34" charset="0"/>
            </a:endParaRPr>
          </a:p>
          <a:p>
            <a:pPr algn="ctr" eaLnBrk="0" hangingPunct="0"/>
            <a:r>
              <a:rPr lang="uk-UA" sz="14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(</a:t>
            </a:r>
            <a:r>
              <a:rPr lang="uk-UA" sz="14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2017 рік)</a:t>
            </a:r>
          </a:p>
        </p:txBody>
      </p:sp>
      <p:sp>
        <p:nvSpPr>
          <p:cNvPr id="5" name="Google Shape;493;p46"/>
          <p:cNvSpPr>
            <a:spLocks noChangeArrowheads="1"/>
          </p:cNvSpPr>
          <p:nvPr/>
        </p:nvSpPr>
        <p:spPr bwMode="auto">
          <a:xfrm>
            <a:off x="3317695" y="742676"/>
            <a:ext cx="2413001" cy="86734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lIns="91425" tIns="45700" rIns="91425" bIns="45700" anchor="ctr"/>
          <a:lstStyle/>
          <a:p>
            <a:pPr algn="ctr" eaLnBrk="0" hangingPunct="0"/>
            <a:r>
              <a:rPr lang="uk-UA" sz="1400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Концепція Нової Української Школи </a:t>
            </a:r>
            <a:endParaRPr lang="uk-UA" sz="1400" b="1" dirty="0" smtClean="0">
              <a:solidFill>
                <a:srgbClr val="FFFFFF"/>
              </a:solidFill>
              <a:latin typeface="Times New Roman" pitchFamily="18" charset="0"/>
              <a:ea typeface="Calibri" pitchFamily="34" charset="0"/>
              <a:cs typeface="Times New Roman" pitchFamily="18" charset="0"/>
              <a:sym typeface="Calibri" pitchFamily="34" charset="0"/>
            </a:endParaRPr>
          </a:p>
          <a:p>
            <a:pPr algn="ctr" eaLnBrk="0" hangingPunct="0"/>
            <a:r>
              <a:rPr lang="uk-UA" sz="14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(</a:t>
            </a:r>
            <a:r>
              <a:rPr lang="uk-UA" sz="14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2016 рік)</a:t>
            </a:r>
          </a:p>
        </p:txBody>
      </p:sp>
      <p:sp>
        <p:nvSpPr>
          <p:cNvPr id="6" name="Google Shape;494;p46"/>
          <p:cNvSpPr>
            <a:spLocks noChangeArrowheads="1"/>
          </p:cNvSpPr>
          <p:nvPr/>
        </p:nvSpPr>
        <p:spPr bwMode="auto">
          <a:xfrm>
            <a:off x="6239272" y="731665"/>
            <a:ext cx="2358727" cy="79348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lIns="91425" tIns="45700" rIns="91425" bIns="45700" anchor="ctr"/>
          <a:lstStyle/>
          <a:p>
            <a:pPr algn="ctr" eaLnBrk="0" hangingPunct="0"/>
            <a:r>
              <a:rPr lang="ru-RU" sz="1400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Закон </a:t>
            </a:r>
            <a:r>
              <a:rPr lang="ru-RU" sz="1400" b="1" dirty="0" err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України</a:t>
            </a:r>
            <a:r>
              <a:rPr lang="ru-RU" sz="1400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 </a:t>
            </a:r>
          </a:p>
          <a:p>
            <a:pPr algn="ctr" eaLnBrk="0" hangingPunct="0"/>
            <a:r>
              <a:rPr lang="ru-RU" sz="1400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«Про </a:t>
            </a:r>
            <a:r>
              <a:rPr lang="ru-RU" sz="1400" b="1" dirty="0" err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повну</a:t>
            </a:r>
            <a:r>
              <a:rPr lang="ru-RU" sz="1400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 </a:t>
            </a:r>
            <a:r>
              <a:rPr lang="ru-RU" sz="1400" b="1" dirty="0" err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загальну</a:t>
            </a:r>
            <a:r>
              <a:rPr lang="ru-RU" sz="1400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 </a:t>
            </a:r>
            <a:r>
              <a:rPr lang="ru-RU" sz="1400" b="1" dirty="0" err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середню</a:t>
            </a:r>
            <a:r>
              <a:rPr lang="ru-RU" sz="1400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 </a:t>
            </a:r>
            <a:r>
              <a:rPr lang="ru-RU" sz="1400" b="1" dirty="0" err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освіту</a:t>
            </a:r>
            <a:r>
              <a:rPr lang="ru-RU" sz="1400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» </a:t>
            </a:r>
          </a:p>
          <a:p>
            <a:pPr algn="ctr" eaLnBrk="0" hangingPunct="0"/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(2020 </a:t>
            </a:r>
            <a:r>
              <a:rPr lang="ru-RU" sz="1400" b="1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рік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)</a:t>
            </a:r>
          </a:p>
        </p:txBody>
      </p:sp>
      <p:sp>
        <p:nvSpPr>
          <p:cNvPr id="9" name="Google Shape;165;p18"/>
          <p:cNvSpPr>
            <a:spLocks noChangeArrowheads="1"/>
          </p:cNvSpPr>
          <p:nvPr/>
        </p:nvSpPr>
        <p:spPr bwMode="auto">
          <a:xfrm>
            <a:off x="571676" y="1740085"/>
            <a:ext cx="2285332" cy="10510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/>
        </p:spPr>
        <p:txBody>
          <a:bodyPr lIns="91425" tIns="45700" rIns="91425" bIns="45700" anchor="ctr"/>
          <a:lstStyle/>
          <a:p>
            <a:pPr algn="ctr" eaLnBrk="0" hangingPunct="0"/>
            <a:r>
              <a:rPr lang="uk-UA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автономія, академічна свобода, право на різні форми здобуття освіти, вільний вибір закладу освіти, </a:t>
            </a:r>
            <a:r>
              <a:rPr lang="uk-UA" sz="12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безперервний </a:t>
            </a:r>
            <a:r>
              <a:rPr lang="uk-UA" sz="12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професійний розвиток</a:t>
            </a:r>
            <a:endParaRPr lang="uk-UA" sz="1200" b="1" i="1" dirty="0">
              <a:solidFill>
                <a:schemeClr val="accent4"/>
              </a:solidFill>
              <a:sym typeface="Calibri" pitchFamily="34" charset="0"/>
            </a:endParaRPr>
          </a:p>
        </p:txBody>
      </p:sp>
      <p:sp>
        <p:nvSpPr>
          <p:cNvPr id="2" name="Стрелка вниз 1"/>
          <p:cNvSpPr/>
          <p:nvPr/>
        </p:nvSpPr>
        <p:spPr>
          <a:xfrm>
            <a:off x="2535807" y="1522141"/>
            <a:ext cx="392112" cy="372666"/>
          </a:xfrm>
          <a:prstGeom prst="downArrow">
            <a:avLst/>
          </a:prstGeom>
          <a:solidFill>
            <a:srgbClr val="EEEDFE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uk-UA"/>
          </a:p>
        </p:txBody>
      </p:sp>
      <p:sp>
        <p:nvSpPr>
          <p:cNvPr id="11" name="Google Shape;166;p18"/>
          <p:cNvSpPr>
            <a:spLocks noChangeArrowheads="1"/>
          </p:cNvSpPr>
          <p:nvPr/>
        </p:nvSpPr>
        <p:spPr bwMode="auto">
          <a:xfrm>
            <a:off x="3278803" y="1740085"/>
            <a:ext cx="2589212" cy="111538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/>
        </p:spPr>
        <p:txBody>
          <a:bodyPr lIns="91425" tIns="45700" rIns="91425" bIns="45700" anchor="ctr"/>
          <a:lstStyle/>
          <a:p>
            <a:pPr algn="ctr" eaLnBrk="0" hangingPunct="0"/>
            <a:r>
              <a:rPr lang="uk-UA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децентралізація, </a:t>
            </a:r>
            <a:r>
              <a:rPr lang="uk-UA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сучасне освітнє середовище, новий зміст освіти орієнтований на формування </a:t>
            </a:r>
            <a:r>
              <a:rPr lang="uk-UA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компетентностей</a:t>
            </a:r>
            <a:r>
              <a:rPr lang="uk-UA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, педагогіка партнерства, орієнтація на потреби учня, </a:t>
            </a:r>
            <a:r>
              <a:rPr lang="uk-UA" sz="12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професійне зростання</a:t>
            </a:r>
            <a:r>
              <a:rPr lang="uk-UA" sz="1200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</a:t>
            </a:r>
            <a:endParaRPr lang="uk-UA" sz="1200" b="1" i="1" dirty="0">
              <a:solidFill>
                <a:schemeClr val="accent4"/>
              </a:solidFill>
              <a:sym typeface="Calibri" pitchFamily="34" charset="0"/>
            </a:endParaRPr>
          </a:p>
        </p:txBody>
      </p:sp>
      <p:sp>
        <p:nvSpPr>
          <p:cNvPr id="13" name="Google Shape;167;p18"/>
          <p:cNvSpPr>
            <a:spLocks noChangeArrowheads="1"/>
          </p:cNvSpPr>
          <p:nvPr/>
        </p:nvSpPr>
        <p:spPr bwMode="auto">
          <a:xfrm>
            <a:off x="6142285" y="1708474"/>
            <a:ext cx="2552700" cy="10826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/>
        </p:spPr>
        <p:txBody>
          <a:bodyPr lIns="91425" tIns="45700" rIns="91425" bIns="45700" anchor="ctr"/>
          <a:lstStyle/>
          <a:p>
            <a:pPr algn="ctr" eaLnBrk="0" hangingPunct="0"/>
            <a:r>
              <a:rPr lang="uk-UA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безпечне освітнє середовище, якість освітньої діяльності, формування </a:t>
            </a:r>
            <a:r>
              <a:rPr lang="uk-UA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компетентностей</a:t>
            </a:r>
            <a:r>
              <a:rPr lang="uk-UA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, </a:t>
            </a:r>
            <a:endParaRPr lang="uk-UA" sz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algn="ctr" eaLnBrk="0" hangingPunct="0"/>
            <a:r>
              <a:rPr lang="uk-UA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різні </a:t>
            </a:r>
            <a:r>
              <a:rPr lang="uk-UA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види оцінювання, </a:t>
            </a:r>
            <a:endParaRPr lang="uk-UA" sz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algn="ctr" eaLnBrk="0" hangingPunct="0"/>
            <a:r>
              <a:rPr lang="uk-UA" sz="12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постійне </a:t>
            </a:r>
            <a:r>
              <a:rPr lang="uk-UA" sz="12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підвищення педагогічної майстерності</a:t>
            </a:r>
            <a:endParaRPr lang="uk-UA" sz="1200" b="1" i="1" dirty="0">
              <a:solidFill>
                <a:schemeClr val="accent4"/>
              </a:solidFill>
              <a:sym typeface="Calibri" pitchFamily="34" charset="0"/>
            </a:endParaRPr>
          </a:p>
        </p:txBody>
      </p:sp>
      <p:sp>
        <p:nvSpPr>
          <p:cNvPr id="14" name="Google Shape;491;p46"/>
          <p:cNvSpPr>
            <a:spLocks noChangeArrowheads="1"/>
          </p:cNvSpPr>
          <p:nvPr/>
        </p:nvSpPr>
        <p:spPr bwMode="auto">
          <a:xfrm>
            <a:off x="536577" y="3005138"/>
            <a:ext cx="2513683" cy="85486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lIns="91425" tIns="45700" rIns="91425" bIns="45700" anchor="ctr"/>
          <a:lstStyle/>
          <a:p>
            <a:pPr algn="ctr" eaLnBrk="0" hangingPunct="0"/>
            <a:r>
              <a:rPr lang="uk-UA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Державний стандарт </a:t>
            </a:r>
            <a:endParaRPr lang="uk-UA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algn="ctr" eaLnBrk="0" hangingPunct="0"/>
            <a:r>
              <a:rPr lang="uk-UA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базової </a:t>
            </a:r>
            <a:r>
              <a:rPr lang="uk-UA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середньої освіти</a:t>
            </a:r>
          </a:p>
          <a:p>
            <a:pPr algn="ctr" eaLnBrk="0" hangingPunct="0"/>
            <a:r>
              <a:rPr lang="uk-UA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(2020 рік)</a:t>
            </a:r>
            <a:endParaRPr lang="uk-UA" sz="1400" b="1" i="1" dirty="0">
              <a:solidFill>
                <a:srgbClr val="FFFFFF"/>
              </a:solidFill>
              <a:sym typeface="Calibri" pitchFamily="34" charset="0"/>
            </a:endParaRPr>
          </a:p>
        </p:txBody>
      </p:sp>
      <p:sp>
        <p:nvSpPr>
          <p:cNvPr id="15" name="Google Shape;491;p46"/>
          <p:cNvSpPr>
            <a:spLocks noChangeArrowheads="1"/>
          </p:cNvSpPr>
          <p:nvPr/>
        </p:nvSpPr>
        <p:spPr bwMode="auto">
          <a:xfrm>
            <a:off x="3622677" y="3061407"/>
            <a:ext cx="1998662" cy="94892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lIns="91425" tIns="45700" rIns="91425" bIns="45700" anchor="ctr"/>
          <a:lstStyle/>
          <a:p>
            <a:pPr algn="ctr" eaLnBrk="0" hangingPunct="0"/>
            <a:r>
              <a:rPr lang="uk-UA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Типова освітня програма для </a:t>
            </a:r>
          </a:p>
          <a:p>
            <a:pPr algn="ctr" eaLnBrk="0" hangingPunct="0"/>
            <a:r>
              <a:rPr lang="uk-UA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5-9 класів </a:t>
            </a:r>
            <a:r>
              <a:rPr lang="uk-UA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ЗЗСО </a:t>
            </a:r>
            <a:endParaRPr lang="uk-UA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algn="ctr" eaLnBrk="0" hangingPunct="0"/>
            <a:r>
              <a:rPr lang="uk-UA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(2021 рік)</a:t>
            </a:r>
            <a:endParaRPr lang="uk-UA" sz="1400" b="1" i="1" dirty="0">
              <a:solidFill>
                <a:srgbClr val="FFFFFF"/>
              </a:solidFill>
              <a:sym typeface="Calibri" pitchFamily="34" charset="0"/>
            </a:endParaRPr>
          </a:p>
        </p:txBody>
      </p:sp>
      <p:sp>
        <p:nvSpPr>
          <p:cNvPr id="16" name="Google Shape;165;p18"/>
          <p:cNvSpPr>
            <a:spLocks noChangeArrowheads="1"/>
          </p:cNvSpPr>
          <p:nvPr/>
        </p:nvSpPr>
        <p:spPr bwMode="auto">
          <a:xfrm>
            <a:off x="395536" y="3958495"/>
            <a:ext cx="2760410" cy="106152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/>
        </p:spPr>
        <p:txBody>
          <a:bodyPr lIns="91425" tIns="45700" rIns="91425" bIns="45700" anchor="ctr"/>
          <a:lstStyle/>
          <a:p>
            <a:pPr algn="ctr" eaLnBrk="0" hangingPunct="0"/>
            <a:r>
              <a:rPr lang="uk-UA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рівний доступ до освіти, </a:t>
            </a:r>
            <a:r>
              <a:rPr lang="uk-UA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компетентнісний</a:t>
            </a:r>
            <a:r>
              <a:rPr lang="uk-UA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підхід, формування цінностей, академічна доброчесність, </a:t>
            </a:r>
            <a:r>
              <a:rPr lang="uk-UA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пріоритет </a:t>
            </a:r>
            <a:r>
              <a:rPr lang="uk-UA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інтересів учня, атмосфера довіри, конструктивна взаємодія</a:t>
            </a:r>
            <a:endParaRPr lang="uk-UA" sz="1200" b="1" i="1" dirty="0">
              <a:solidFill>
                <a:schemeClr val="bg1"/>
              </a:solidFill>
              <a:sym typeface="Calibri" pitchFamily="34" charset="0"/>
            </a:endParaRPr>
          </a:p>
        </p:txBody>
      </p:sp>
      <p:sp>
        <p:nvSpPr>
          <p:cNvPr id="17" name="Google Shape;166;p18"/>
          <p:cNvSpPr>
            <a:spLocks noChangeArrowheads="1"/>
          </p:cNvSpPr>
          <p:nvPr/>
        </p:nvSpPr>
        <p:spPr bwMode="auto">
          <a:xfrm>
            <a:off x="3278803" y="4218085"/>
            <a:ext cx="2830512" cy="848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/>
        </p:spPr>
        <p:txBody>
          <a:bodyPr lIns="91425" tIns="45700" rIns="91425" bIns="45700" anchor="ctr"/>
          <a:lstStyle/>
          <a:p>
            <a:pPr algn="ctr" eaLnBrk="0" hangingPunct="0"/>
            <a:r>
              <a:rPr lang="uk-UA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освітня програма, </a:t>
            </a:r>
            <a:r>
              <a:rPr lang="uk-UA" sz="12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модельна програма, </a:t>
            </a:r>
            <a:r>
              <a:rPr lang="uk-UA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навчальні програми предметів, </a:t>
            </a:r>
          </a:p>
          <a:p>
            <a:pPr algn="ctr" eaLnBrk="0" hangingPunct="0"/>
            <a:r>
              <a:rPr lang="uk-UA" sz="12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інтегровані курси</a:t>
            </a:r>
            <a:endParaRPr lang="uk-UA" sz="1200" b="1" i="1" dirty="0">
              <a:solidFill>
                <a:schemeClr val="accent4"/>
              </a:solidFill>
              <a:sym typeface="Calibri" pitchFamily="34" charset="0"/>
            </a:endParaRPr>
          </a:p>
        </p:txBody>
      </p:sp>
      <p:sp>
        <p:nvSpPr>
          <p:cNvPr id="22" name="Стрелка вниз 21"/>
          <p:cNvSpPr/>
          <p:nvPr/>
        </p:nvSpPr>
        <p:spPr>
          <a:xfrm>
            <a:off x="5425283" y="1452563"/>
            <a:ext cx="392112" cy="372666"/>
          </a:xfrm>
          <a:prstGeom prst="downArrow">
            <a:avLst/>
          </a:prstGeom>
          <a:solidFill>
            <a:srgbClr val="EEEDFE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uk-UA"/>
          </a:p>
        </p:txBody>
      </p:sp>
      <p:sp>
        <p:nvSpPr>
          <p:cNvPr id="23" name="Стрелка вниз 22"/>
          <p:cNvSpPr/>
          <p:nvPr/>
        </p:nvSpPr>
        <p:spPr>
          <a:xfrm>
            <a:off x="5311150" y="3985581"/>
            <a:ext cx="392112" cy="372666"/>
          </a:xfrm>
          <a:prstGeom prst="downArrow">
            <a:avLst/>
          </a:prstGeom>
          <a:solidFill>
            <a:srgbClr val="EEEDFE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uk-UA"/>
          </a:p>
        </p:txBody>
      </p:sp>
      <p:sp>
        <p:nvSpPr>
          <p:cNvPr id="24" name="Стрелка вниз 23"/>
          <p:cNvSpPr/>
          <p:nvPr/>
        </p:nvSpPr>
        <p:spPr>
          <a:xfrm>
            <a:off x="2763834" y="3755233"/>
            <a:ext cx="392112" cy="372666"/>
          </a:xfrm>
          <a:prstGeom prst="downArrow">
            <a:avLst/>
          </a:prstGeom>
          <a:solidFill>
            <a:srgbClr val="EEEDFE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uk-UA"/>
          </a:p>
        </p:txBody>
      </p:sp>
      <p:sp>
        <p:nvSpPr>
          <p:cNvPr id="25" name="Стрелка вниз 24"/>
          <p:cNvSpPr/>
          <p:nvPr/>
        </p:nvSpPr>
        <p:spPr>
          <a:xfrm>
            <a:off x="8316416" y="1452563"/>
            <a:ext cx="392112" cy="372666"/>
          </a:xfrm>
          <a:prstGeom prst="downArrow">
            <a:avLst/>
          </a:prstGeom>
          <a:solidFill>
            <a:srgbClr val="EEEDFE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uk-UA"/>
          </a:p>
        </p:txBody>
      </p:sp>
      <p:sp>
        <p:nvSpPr>
          <p:cNvPr id="3" name="TextBox 2"/>
          <p:cNvSpPr txBox="1"/>
          <p:nvPr/>
        </p:nvSpPr>
        <p:spPr>
          <a:xfrm>
            <a:off x="8820472" y="4731990"/>
            <a:ext cx="323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latin typeface="Monotype Corsiva" pitchFamily="66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2074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p60"/>
          <p:cNvSpPr txBox="1">
            <a:spLocks noGrp="1"/>
          </p:cNvSpPr>
          <p:nvPr>
            <p:ph type="title"/>
          </p:nvPr>
        </p:nvSpPr>
        <p:spPr>
          <a:xfrm>
            <a:off x="4725574" y="1534050"/>
            <a:ext cx="3172673" cy="10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uk-UA" b="0" dirty="0" smtClean="0"/>
              <a:t>номінація </a:t>
            </a:r>
            <a:r>
              <a:rPr lang="uk-UA" b="0" dirty="0"/>
              <a:t>«Географія»</a:t>
            </a:r>
            <a:endParaRPr dirty="0"/>
          </a:p>
        </p:txBody>
      </p:sp>
      <p:sp>
        <p:nvSpPr>
          <p:cNvPr id="1273" name="Google Shape;1273;p60"/>
          <p:cNvSpPr txBox="1">
            <a:spLocks noGrp="1"/>
          </p:cNvSpPr>
          <p:nvPr>
            <p:ph type="subTitle" idx="1"/>
          </p:nvPr>
        </p:nvSpPr>
        <p:spPr>
          <a:xfrm>
            <a:off x="4339289" y="2697489"/>
            <a:ext cx="4094899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ru-RU" dirty="0"/>
              <a:t>Наказ </a:t>
            </a:r>
            <a:r>
              <a:rPr lang="ru-RU" dirty="0" smtClean="0"/>
              <a:t>МОН </a:t>
            </a:r>
            <a:r>
              <a:rPr lang="ru-RU" dirty="0" err="1"/>
              <a:t>України</a:t>
            </a:r>
            <a:r>
              <a:rPr lang="ru-RU" dirty="0"/>
              <a:t> </a:t>
            </a:r>
            <a:endParaRPr lang="ru-RU" dirty="0" smtClean="0"/>
          </a:p>
          <a:p>
            <a:pPr marL="0" lvl="0" indent="0" algn="ctr"/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/>
              <a:t>07 </a:t>
            </a:r>
            <a:r>
              <a:rPr lang="ru-RU" dirty="0" err="1"/>
              <a:t>червня</a:t>
            </a:r>
            <a:r>
              <a:rPr lang="ru-RU" dirty="0"/>
              <a:t> 2023 р. № 705 </a:t>
            </a:r>
            <a:endParaRPr lang="ru-RU" dirty="0" smtClean="0"/>
          </a:p>
          <a:p>
            <a:pPr marL="0" lvl="0" indent="0" algn="ctr"/>
            <a:r>
              <a:rPr lang="ru-RU" dirty="0" smtClean="0"/>
              <a:t>«</a:t>
            </a:r>
            <a:r>
              <a:rPr lang="ru-RU" dirty="0"/>
              <a:t>Про </a:t>
            </a:r>
            <a:r>
              <a:rPr lang="ru-RU" dirty="0" err="1"/>
              <a:t>проведення</a:t>
            </a:r>
            <a:r>
              <a:rPr lang="ru-RU" dirty="0"/>
              <a:t> </a:t>
            </a:r>
            <a:r>
              <a:rPr lang="ru-RU" dirty="0" err="1"/>
              <a:t>всеукраїнського</a:t>
            </a:r>
            <a:r>
              <a:rPr lang="ru-RU" dirty="0"/>
              <a:t> </a:t>
            </a:r>
            <a:r>
              <a:rPr lang="ru-RU" dirty="0" smtClean="0"/>
              <a:t>конкурсу </a:t>
            </a:r>
            <a:r>
              <a:rPr lang="ru-RU" b="1" dirty="0"/>
              <a:t>«Учитель року-2024»</a:t>
            </a:r>
            <a:endParaRPr lang="ru-RU" dirty="0"/>
          </a:p>
        </p:txBody>
      </p:sp>
      <p:grpSp>
        <p:nvGrpSpPr>
          <p:cNvPr id="1274" name="Google Shape;1274;p60"/>
          <p:cNvGrpSpPr/>
          <p:nvPr/>
        </p:nvGrpSpPr>
        <p:grpSpPr>
          <a:xfrm>
            <a:off x="2080150" y="859450"/>
            <a:ext cx="2461350" cy="3338700"/>
            <a:chOff x="2080150" y="859450"/>
            <a:chExt cx="2461350" cy="3338700"/>
          </a:xfrm>
        </p:grpSpPr>
        <p:sp>
          <p:nvSpPr>
            <p:cNvPr id="1275" name="Google Shape;1275;p60"/>
            <p:cNvSpPr/>
            <p:nvPr/>
          </p:nvSpPr>
          <p:spPr>
            <a:xfrm>
              <a:off x="2156800" y="4094650"/>
              <a:ext cx="23847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60"/>
            <p:cNvSpPr/>
            <p:nvPr/>
          </p:nvSpPr>
          <p:spPr>
            <a:xfrm>
              <a:off x="2080150" y="859450"/>
              <a:ext cx="2163719" cy="3289932"/>
            </a:xfrm>
            <a:custGeom>
              <a:avLst/>
              <a:gdLst/>
              <a:ahLst/>
              <a:cxnLst/>
              <a:rect l="l" t="t" r="r" b="b"/>
              <a:pathLst>
                <a:path w="33758" h="51329" extrusionOk="0">
                  <a:moveTo>
                    <a:pt x="2587" y="0"/>
                  </a:moveTo>
                  <a:cubicBezTo>
                    <a:pt x="1162" y="0"/>
                    <a:pt x="0" y="1163"/>
                    <a:pt x="0" y="2600"/>
                  </a:cubicBezTo>
                  <a:lnTo>
                    <a:pt x="0" y="48730"/>
                  </a:lnTo>
                  <a:cubicBezTo>
                    <a:pt x="0" y="50167"/>
                    <a:pt x="1162" y="51329"/>
                    <a:pt x="2587" y="51329"/>
                  </a:cubicBezTo>
                  <a:lnTo>
                    <a:pt x="31158" y="51329"/>
                  </a:lnTo>
                  <a:cubicBezTo>
                    <a:pt x="32595" y="51329"/>
                    <a:pt x="33758" y="50167"/>
                    <a:pt x="33758" y="48730"/>
                  </a:cubicBezTo>
                  <a:lnTo>
                    <a:pt x="33758" y="2600"/>
                  </a:lnTo>
                  <a:cubicBezTo>
                    <a:pt x="33758" y="1163"/>
                    <a:pt x="32595" y="0"/>
                    <a:pt x="311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77" name="Google Shape;1277;p60"/>
            <p:cNvPicPr preferRelativeResize="0"/>
            <p:nvPr/>
          </p:nvPicPr>
          <p:blipFill rotWithShape="1">
            <a:blip r:embed="rId3">
              <a:alphaModFix/>
            </a:blip>
            <a:srcRect l="49602" t="1371" r="9033" b="1371"/>
            <a:stretch/>
          </p:blipFill>
          <p:spPr>
            <a:xfrm>
              <a:off x="2202535" y="991305"/>
              <a:ext cx="1919700" cy="2538900"/>
            </a:xfrm>
            <a:prstGeom prst="roundRect">
              <a:avLst>
                <a:gd name="adj" fmla="val 18682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1278" name="Google Shape;1278;p60"/>
          <p:cNvSpPr/>
          <p:nvPr/>
        </p:nvSpPr>
        <p:spPr>
          <a:xfrm>
            <a:off x="436690" y="4604001"/>
            <a:ext cx="849900" cy="65700"/>
          </a:xfrm>
          <a:prstGeom prst="ellipse">
            <a:avLst/>
          </a:prstGeom>
          <a:solidFill>
            <a:srgbClr val="033342">
              <a:alpha val="29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9" name="Google Shape;1279;p60"/>
          <p:cNvGrpSpPr/>
          <p:nvPr/>
        </p:nvGrpSpPr>
        <p:grpSpPr>
          <a:xfrm flipH="1">
            <a:off x="225568" y="3370958"/>
            <a:ext cx="1272156" cy="1298731"/>
            <a:chOff x="5518825" y="5502600"/>
            <a:chExt cx="603375" cy="580750"/>
          </a:xfrm>
        </p:grpSpPr>
        <p:sp>
          <p:nvSpPr>
            <p:cNvPr id="1280" name="Google Shape;1280;p60"/>
            <p:cNvSpPr/>
            <p:nvPr/>
          </p:nvSpPr>
          <p:spPr>
            <a:xfrm>
              <a:off x="5518825" y="5502600"/>
              <a:ext cx="400075" cy="580750"/>
            </a:xfrm>
            <a:custGeom>
              <a:avLst/>
              <a:gdLst/>
              <a:ahLst/>
              <a:cxnLst/>
              <a:rect l="l" t="t" r="r" b="b"/>
              <a:pathLst>
                <a:path w="16003" h="23230" extrusionOk="0">
                  <a:moveTo>
                    <a:pt x="10859" y="1"/>
                  </a:moveTo>
                  <a:cubicBezTo>
                    <a:pt x="7502" y="763"/>
                    <a:pt x="4597" y="2548"/>
                    <a:pt x="2668" y="5037"/>
                  </a:cubicBezTo>
                  <a:cubicBezTo>
                    <a:pt x="727" y="7549"/>
                    <a:pt x="1" y="10454"/>
                    <a:pt x="632" y="13228"/>
                  </a:cubicBezTo>
                  <a:cubicBezTo>
                    <a:pt x="1275" y="16014"/>
                    <a:pt x="3180" y="18312"/>
                    <a:pt x="6025" y="19729"/>
                  </a:cubicBezTo>
                  <a:cubicBezTo>
                    <a:pt x="7871" y="20646"/>
                    <a:pt x="9954" y="21110"/>
                    <a:pt x="12109" y="21110"/>
                  </a:cubicBezTo>
                  <a:cubicBezTo>
                    <a:pt x="12443" y="21110"/>
                    <a:pt x="12776" y="21098"/>
                    <a:pt x="13110" y="21075"/>
                  </a:cubicBezTo>
                  <a:lnTo>
                    <a:pt x="13110" y="21075"/>
                  </a:lnTo>
                  <a:lnTo>
                    <a:pt x="12824" y="22706"/>
                  </a:lnTo>
                  <a:lnTo>
                    <a:pt x="10788" y="22360"/>
                  </a:lnTo>
                  <a:lnTo>
                    <a:pt x="11216" y="23230"/>
                  </a:lnTo>
                  <a:lnTo>
                    <a:pt x="15574" y="23230"/>
                  </a:lnTo>
                  <a:lnTo>
                    <a:pt x="16003" y="22313"/>
                  </a:lnTo>
                  <a:lnTo>
                    <a:pt x="13907" y="22670"/>
                  </a:lnTo>
                  <a:lnTo>
                    <a:pt x="13538" y="21039"/>
                  </a:lnTo>
                  <a:cubicBezTo>
                    <a:pt x="14217" y="20979"/>
                    <a:pt x="14907" y="20860"/>
                    <a:pt x="15598" y="20705"/>
                  </a:cubicBezTo>
                  <a:lnTo>
                    <a:pt x="15455" y="20098"/>
                  </a:lnTo>
                  <a:cubicBezTo>
                    <a:pt x="14335" y="20355"/>
                    <a:pt x="13210" y="20483"/>
                    <a:pt x="12106" y="20483"/>
                  </a:cubicBezTo>
                  <a:cubicBezTo>
                    <a:pt x="10043" y="20483"/>
                    <a:pt x="8052" y="20038"/>
                    <a:pt x="6299" y="19170"/>
                  </a:cubicBezTo>
                  <a:cubicBezTo>
                    <a:pt x="3632" y="17848"/>
                    <a:pt x="1834" y="15681"/>
                    <a:pt x="1239" y="13097"/>
                  </a:cubicBezTo>
                  <a:cubicBezTo>
                    <a:pt x="644" y="10502"/>
                    <a:pt x="1334" y="7775"/>
                    <a:pt x="3156" y="5418"/>
                  </a:cubicBezTo>
                  <a:cubicBezTo>
                    <a:pt x="5001" y="3049"/>
                    <a:pt x="7787" y="1334"/>
                    <a:pt x="10990" y="608"/>
                  </a:cubicBezTo>
                  <a:lnTo>
                    <a:pt x="108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60"/>
            <p:cNvSpPr/>
            <p:nvPr/>
          </p:nvSpPr>
          <p:spPr>
            <a:xfrm>
              <a:off x="5575100" y="5527025"/>
              <a:ext cx="547100" cy="458400"/>
            </a:xfrm>
            <a:custGeom>
              <a:avLst/>
              <a:gdLst/>
              <a:ahLst/>
              <a:cxnLst/>
              <a:rect l="l" t="t" r="r" b="b"/>
              <a:pathLst>
                <a:path w="21884" h="18336" extrusionOk="0">
                  <a:moveTo>
                    <a:pt x="11390" y="0"/>
                  </a:moveTo>
                  <a:cubicBezTo>
                    <a:pt x="10437" y="0"/>
                    <a:pt x="9459" y="108"/>
                    <a:pt x="8477" y="333"/>
                  </a:cubicBezTo>
                  <a:cubicBezTo>
                    <a:pt x="7251" y="607"/>
                    <a:pt x="6120" y="1048"/>
                    <a:pt x="5096" y="1619"/>
                  </a:cubicBezTo>
                  <a:lnTo>
                    <a:pt x="560" y="7227"/>
                  </a:lnTo>
                  <a:lnTo>
                    <a:pt x="0" y="10227"/>
                  </a:lnTo>
                  <a:lnTo>
                    <a:pt x="1286" y="13109"/>
                  </a:lnTo>
                  <a:lnTo>
                    <a:pt x="1667" y="15502"/>
                  </a:lnTo>
                  <a:cubicBezTo>
                    <a:pt x="2810" y="16752"/>
                    <a:pt x="4334" y="17704"/>
                    <a:pt x="6084" y="18252"/>
                  </a:cubicBezTo>
                  <a:lnTo>
                    <a:pt x="7822" y="18335"/>
                  </a:lnTo>
                  <a:lnTo>
                    <a:pt x="11132" y="17419"/>
                  </a:lnTo>
                  <a:lnTo>
                    <a:pt x="13978" y="16823"/>
                  </a:lnTo>
                  <a:lnTo>
                    <a:pt x="17478" y="16240"/>
                  </a:lnTo>
                  <a:cubicBezTo>
                    <a:pt x="20288" y="14097"/>
                    <a:pt x="21884" y="10906"/>
                    <a:pt x="21479" y="7691"/>
                  </a:cubicBezTo>
                  <a:lnTo>
                    <a:pt x="18729" y="3095"/>
                  </a:lnTo>
                  <a:lnTo>
                    <a:pt x="15133" y="583"/>
                  </a:lnTo>
                  <a:cubicBezTo>
                    <a:pt x="13967" y="204"/>
                    <a:pt x="12702" y="0"/>
                    <a:pt x="113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60"/>
            <p:cNvSpPr/>
            <p:nvPr/>
          </p:nvSpPr>
          <p:spPr>
            <a:xfrm>
              <a:off x="5727200" y="5908950"/>
              <a:ext cx="284875" cy="88100"/>
            </a:xfrm>
            <a:custGeom>
              <a:avLst/>
              <a:gdLst/>
              <a:ahLst/>
              <a:cxnLst/>
              <a:rect l="l" t="t" r="r" b="b"/>
              <a:pathLst>
                <a:path w="11395" h="3524" extrusionOk="0">
                  <a:moveTo>
                    <a:pt x="8679" y="0"/>
                  </a:moveTo>
                  <a:cubicBezTo>
                    <a:pt x="6842" y="0"/>
                    <a:pt x="4693" y="745"/>
                    <a:pt x="3358" y="1439"/>
                  </a:cubicBezTo>
                  <a:cubicBezTo>
                    <a:pt x="2500" y="1880"/>
                    <a:pt x="1667" y="2332"/>
                    <a:pt x="798" y="2713"/>
                  </a:cubicBezTo>
                  <a:cubicBezTo>
                    <a:pt x="548" y="2808"/>
                    <a:pt x="274" y="2916"/>
                    <a:pt x="0" y="2975"/>
                  </a:cubicBezTo>
                  <a:cubicBezTo>
                    <a:pt x="1132" y="3334"/>
                    <a:pt x="2352" y="3524"/>
                    <a:pt x="3615" y="3524"/>
                  </a:cubicBezTo>
                  <a:cubicBezTo>
                    <a:pt x="4571" y="3524"/>
                    <a:pt x="5552" y="3415"/>
                    <a:pt x="6537" y="3189"/>
                  </a:cubicBezTo>
                  <a:cubicBezTo>
                    <a:pt x="8382" y="2773"/>
                    <a:pt x="10025" y="1987"/>
                    <a:pt x="11394" y="963"/>
                  </a:cubicBezTo>
                  <a:cubicBezTo>
                    <a:pt x="10759" y="265"/>
                    <a:pt x="9774" y="0"/>
                    <a:pt x="8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60"/>
            <p:cNvSpPr/>
            <p:nvPr/>
          </p:nvSpPr>
          <p:spPr>
            <a:xfrm>
              <a:off x="5546525" y="5567500"/>
              <a:ext cx="180700" cy="347075"/>
            </a:xfrm>
            <a:custGeom>
              <a:avLst/>
              <a:gdLst/>
              <a:ahLst/>
              <a:cxnLst/>
              <a:rect l="l" t="t" r="r" b="b"/>
              <a:pathLst>
                <a:path w="7228" h="13883" extrusionOk="0">
                  <a:moveTo>
                    <a:pt x="6239" y="0"/>
                  </a:moveTo>
                  <a:cubicBezTo>
                    <a:pt x="2274" y="2191"/>
                    <a:pt x="0" y="6275"/>
                    <a:pt x="905" y="10251"/>
                  </a:cubicBezTo>
                  <a:cubicBezTo>
                    <a:pt x="1215" y="11632"/>
                    <a:pt x="1893" y="12859"/>
                    <a:pt x="2810" y="13883"/>
                  </a:cubicBezTo>
                  <a:cubicBezTo>
                    <a:pt x="2893" y="13609"/>
                    <a:pt x="3036" y="13359"/>
                    <a:pt x="3179" y="13156"/>
                  </a:cubicBezTo>
                  <a:cubicBezTo>
                    <a:pt x="3798" y="12216"/>
                    <a:pt x="5001" y="11704"/>
                    <a:pt x="4977" y="10418"/>
                  </a:cubicBezTo>
                  <a:cubicBezTo>
                    <a:pt x="4917" y="8573"/>
                    <a:pt x="1703" y="9894"/>
                    <a:pt x="1619" y="8049"/>
                  </a:cubicBezTo>
                  <a:cubicBezTo>
                    <a:pt x="1589" y="7321"/>
                    <a:pt x="1909" y="7123"/>
                    <a:pt x="2336" y="7123"/>
                  </a:cubicBezTo>
                  <a:cubicBezTo>
                    <a:pt x="2847" y="7123"/>
                    <a:pt x="3511" y="7408"/>
                    <a:pt x="3909" y="7408"/>
                  </a:cubicBezTo>
                  <a:cubicBezTo>
                    <a:pt x="4098" y="7408"/>
                    <a:pt x="4226" y="7344"/>
                    <a:pt x="4251" y="7156"/>
                  </a:cubicBezTo>
                  <a:cubicBezTo>
                    <a:pt x="4298" y="6810"/>
                    <a:pt x="3465" y="6310"/>
                    <a:pt x="3298" y="6001"/>
                  </a:cubicBezTo>
                  <a:cubicBezTo>
                    <a:pt x="2965" y="5334"/>
                    <a:pt x="3465" y="4917"/>
                    <a:pt x="4072" y="4715"/>
                  </a:cubicBezTo>
                  <a:cubicBezTo>
                    <a:pt x="5251" y="4322"/>
                    <a:pt x="6679" y="4524"/>
                    <a:pt x="7013" y="2989"/>
                  </a:cubicBezTo>
                  <a:cubicBezTo>
                    <a:pt x="7227" y="1977"/>
                    <a:pt x="6799" y="953"/>
                    <a:pt x="6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60"/>
            <p:cNvSpPr/>
            <p:nvPr/>
          </p:nvSpPr>
          <p:spPr>
            <a:xfrm>
              <a:off x="5913225" y="5541600"/>
              <a:ext cx="198850" cy="317400"/>
            </a:xfrm>
            <a:custGeom>
              <a:avLst/>
              <a:gdLst/>
              <a:ahLst/>
              <a:cxnLst/>
              <a:rect l="l" t="t" r="r" b="b"/>
              <a:pathLst>
                <a:path w="7954" h="12696" extrusionOk="0">
                  <a:moveTo>
                    <a:pt x="1608" y="0"/>
                  </a:moveTo>
                  <a:cubicBezTo>
                    <a:pt x="1667" y="524"/>
                    <a:pt x="1834" y="1060"/>
                    <a:pt x="2048" y="1512"/>
                  </a:cubicBezTo>
                  <a:cubicBezTo>
                    <a:pt x="2418" y="2286"/>
                    <a:pt x="2977" y="2096"/>
                    <a:pt x="3727" y="2286"/>
                  </a:cubicBezTo>
                  <a:cubicBezTo>
                    <a:pt x="4311" y="2429"/>
                    <a:pt x="5073" y="2727"/>
                    <a:pt x="4846" y="3429"/>
                  </a:cubicBezTo>
                  <a:cubicBezTo>
                    <a:pt x="4584" y="4322"/>
                    <a:pt x="3703" y="4894"/>
                    <a:pt x="3191" y="5620"/>
                  </a:cubicBezTo>
                  <a:cubicBezTo>
                    <a:pt x="2072" y="7215"/>
                    <a:pt x="1" y="10228"/>
                    <a:pt x="2275" y="11764"/>
                  </a:cubicBezTo>
                  <a:cubicBezTo>
                    <a:pt x="2992" y="12225"/>
                    <a:pt x="4002" y="12695"/>
                    <a:pt x="4914" y="12695"/>
                  </a:cubicBezTo>
                  <a:cubicBezTo>
                    <a:pt x="5061" y="12695"/>
                    <a:pt x="5206" y="12683"/>
                    <a:pt x="5346" y="12657"/>
                  </a:cubicBezTo>
                  <a:cubicBezTo>
                    <a:pt x="6406" y="12466"/>
                    <a:pt x="5882" y="11597"/>
                    <a:pt x="5466" y="11061"/>
                  </a:cubicBezTo>
                  <a:cubicBezTo>
                    <a:pt x="4930" y="10287"/>
                    <a:pt x="4168" y="9073"/>
                    <a:pt x="4965" y="8239"/>
                  </a:cubicBezTo>
                  <a:cubicBezTo>
                    <a:pt x="5668" y="7489"/>
                    <a:pt x="6847" y="7120"/>
                    <a:pt x="7954" y="7108"/>
                  </a:cubicBezTo>
                  <a:cubicBezTo>
                    <a:pt x="7918" y="6858"/>
                    <a:pt x="7871" y="6608"/>
                    <a:pt x="7811" y="6346"/>
                  </a:cubicBezTo>
                  <a:cubicBezTo>
                    <a:pt x="7121" y="3310"/>
                    <a:pt x="4715" y="1024"/>
                    <a:pt x="1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5" name="Google Shape;1285;p60"/>
          <p:cNvGrpSpPr/>
          <p:nvPr/>
        </p:nvGrpSpPr>
        <p:grpSpPr>
          <a:xfrm rot="-1278414">
            <a:off x="7251380" y="436385"/>
            <a:ext cx="1003283" cy="1158055"/>
            <a:chOff x="6836250" y="6659075"/>
            <a:chExt cx="279225" cy="322300"/>
          </a:xfrm>
        </p:grpSpPr>
        <p:sp>
          <p:nvSpPr>
            <p:cNvPr id="1286" name="Google Shape;1286;p60"/>
            <p:cNvSpPr/>
            <p:nvPr/>
          </p:nvSpPr>
          <p:spPr>
            <a:xfrm>
              <a:off x="6911275" y="6937900"/>
              <a:ext cx="61025" cy="43475"/>
            </a:xfrm>
            <a:custGeom>
              <a:avLst/>
              <a:gdLst/>
              <a:ahLst/>
              <a:cxnLst/>
              <a:rect l="l" t="t" r="r" b="b"/>
              <a:pathLst>
                <a:path w="2441" h="1739" extrusionOk="0">
                  <a:moveTo>
                    <a:pt x="107" y="0"/>
                  </a:moveTo>
                  <a:lnTo>
                    <a:pt x="0" y="1441"/>
                  </a:lnTo>
                  <a:lnTo>
                    <a:pt x="2179" y="1739"/>
                  </a:lnTo>
                  <a:lnTo>
                    <a:pt x="2441" y="274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60"/>
            <p:cNvSpPr/>
            <p:nvPr/>
          </p:nvSpPr>
          <p:spPr>
            <a:xfrm>
              <a:off x="6836250" y="6659075"/>
              <a:ext cx="279225" cy="244325"/>
            </a:xfrm>
            <a:custGeom>
              <a:avLst/>
              <a:gdLst/>
              <a:ahLst/>
              <a:cxnLst/>
              <a:rect l="l" t="t" r="r" b="b"/>
              <a:pathLst>
                <a:path w="11169" h="9773" extrusionOk="0">
                  <a:moveTo>
                    <a:pt x="5126" y="1"/>
                  </a:moveTo>
                  <a:cubicBezTo>
                    <a:pt x="2777" y="1"/>
                    <a:pt x="616" y="834"/>
                    <a:pt x="346" y="3295"/>
                  </a:cubicBezTo>
                  <a:cubicBezTo>
                    <a:pt x="1" y="6438"/>
                    <a:pt x="2894" y="8772"/>
                    <a:pt x="2894" y="8772"/>
                  </a:cubicBezTo>
                  <a:lnTo>
                    <a:pt x="2894" y="9427"/>
                  </a:lnTo>
                  <a:lnTo>
                    <a:pt x="6025" y="9772"/>
                  </a:lnTo>
                  <a:lnTo>
                    <a:pt x="6180" y="9082"/>
                  </a:lnTo>
                  <a:cubicBezTo>
                    <a:pt x="6180" y="9082"/>
                    <a:pt x="9895" y="7284"/>
                    <a:pt x="10538" y="5403"/>
                  </a:cubicBezTo>
                  <a:cubicBezTo>
                    <a:pt x="11169" y="3521"/>
                    <a:pt x="10050" y="688"/>
                    <a:pt x="7085" y="176"/>
                  </a:cubicBezTo>
                  <a:cubicBezTo>
                    <a:pt x="6442" y="65"/>
                    <a:pt x="5777" y="1"/>
                    <a:pt x="5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60"/>
            <p:cNvSpPr/>
            <p:nvPr/>
          </p:nvSpPr>
          <p:spPr>
            <a:xfrm>
              <a:off x="6867800" y="6662575"/>
              <a:ext cx="204225" cy="240225"/>
            </a:xfrm>
            <a:custGeom>
              <a:avLst/>
              <a:gdLst/>
              <a:ahLst/>
              <a:cxnLst/>
              <a:rect l="l" t="t" r="r" b="b"/>
              <a:pathLst>
                <a:path w="8169" h="9609" extrusionOk="0">
                  <a:moveTo>
                    <a:pt x="3347" y="607"/>
                  </a:moveTo>
                  <a:cubicBezTo>
                    <a:pt x="3561" y="774"/>
                    <a:pt x="3823" y="964"/>
                    <a:pt x="4156" y="1107"/>
                  </a:cubicBezTo>
                  <a:cubicBezTo>
                    <a:pt x="739" y="3893"/>
                    <a:pt x="2549" y="8049"/>
                    <a:pt x="2858" y="8704"/>
                  </a:cubicBezTo>
                  <a:lnTo>
                    <a:pt x="2239" y="8644"/>
                  </a:lnTo>
                  <a:cubicBezTo>
                    <a:pt x="2061" y="8394"/>
                    <a:pt x="72" y="5525"/>
                    <a:pt x="751" y="3143"/>
                  </a:cubicBezTo>
                  <a:cubicBezTo>
                    <a:pt x="1084" y="2024"/>
                    <a:pt x="1954" y="1167"/>
                    <a:pt x="3347" y="607"/>
                  </a:cubicBezTo>
                  <a:close/>
                  <a:moveTo>
                    <a:pt x="4263" y="1155"/>
                  </a:moveTo>
                  <a:cubicBezTo>
                    <a:pt x="4561" y="1262"/>
                    <a:pt x="4894" y="1334"/>
                    <a:pt x="5275" y="1334"/>
                  </a:cubicBezTo>
                  <a:cubicBezTo>
                    <a:pt x="5418" y="1334"/>
                    <a:pt x="5573" y="1322"/>
                    <a:pt x="5740" y="1298"/>
                  </a:cubicBezTo>
                  <a:lnTo>
                    <a:pt x="5740" y="1298"/>
                  </a:lnTo>
                  <a:lnTo>
                    <a:pt x="5716" y="1310"/>
                  </a:lnTo>
                  <a:cubicBezTo>
                    <a:pt x="7204" y="4858"/>
                    <a:pt x="3918" y="8489"/>
                    <a:pt x="3656" y="8775"/>
                  </a:cubicBezTo>
                  <a:lnTo>
                    <a:pt x="2989" y="8715"/>
                  </a:lnTo>
                  <a:cubicBezTo>
                    <a:pt x="2799" y="8346"/>
                    <a:pt x="715" y="4001"/>
                    <a:pt x="4263" y="1155"/>
                  </a:cubicBezTo>
                  <a:close/>
                  <a:moveTo>
                    <a:pt x="6942" y="881"/>
                  </a:moveTo>
                  <a:cubicBezTo>
                    <a:pt x="7764" y="1988"/>
                    <a:pt x="8061" y="3131"/>
                    <a:pt x="7835" y="4298"/>
                  </a:cubicBezTo>
                  <a:cubicBezTo>
                    <a:pt x="7347" y="6846"/>
                    <a:pt x="4466" y="8692"/>
                    <a:pt x="4240" y="8834"/>
                  </a:cubicBezTo>
                  <a:lnTo>
                    <a:pt x="3787" y="8787"/>
                  </a:lnTo>
                  <a:cubicBezTo>
                    <a:pt x="4287" y="8227"/>
                    <a:pt x="7252" y="4727"/>
                    <a:pt x="5823" y="1286"/>
                  </a:cubicBezTo>
                  <a:cubicBezTo>
                    <a:pt x="6168" y="1215"/>
                    <a:pt x="6537" y="1095"/>
                    <a:pt x="6942" y="881"/>
                  </a:cubicBezTo>
                  <a:close/>
                  <a:moveTo>
                    <a:pt x="2918" y="0"/>
                  </a:moveTo>
                  <a:lnTo>
                    <a:pt x="2835" y="60"/>
                  </a:lnTo>
                  <a:cubicBezTo>
                    <a:pt x="2835" y="60"/>
                    <a:pt x="2977" y="274"/>
                    <a:pt x="3251" y="524"/>
                  </a:cubicBezTo>
                  <a:cubicBezTo>
                    <a:pt x="1858" y="1095"/>
                    <a:pt x="977" y="1977"/>
                    <a:pt x="656" y="3120"/>
                  </a:cubicBezTo>
                  <a:cubicBezTo>
                    <a:pt x="1" y="5394"/>
                    <a:pt x="1739" y="8096"/>
                    <a:pt x="2108" y="8620"/>
                  </a:cubicBezTo>
                  <a:lnTo>
                    <a:pt x="1501" y="8561"/>
                  </a:lnTo>
                  <a:lnTo>
                    <a:pt x="1489" y="8668"/>
                  </a:lnTo>
                  <a:lnTo>
                    <a:pt x="1918" y="8715"/>
                  </a:lnTo>
                  <a:lnTo>
                    <a:pt x="1894" y="9323"/>
                  </a:lnTo>
                  <a:lnTo>
                    <a:pt x="2001" y="9323"/>
                  </a:lnTo>
                  <a:lnTo>
                    <a:pt x="2025" y="8727"/>
                  </a:lnTo>
                  <a:lnTo>
                    <a:pt x="2549" y="8775"/>
                  </a:lnTo>
                  <a:lnTo>
                    <a:pt x="2489" y="9382"/>
                  </a:lnTo>
                  <a:lnTo>
                    <a:pt x="2596" y="9394"/>
                  </a:lnTo>
                  <a:lnTo>
                    <a:pt x="2656" y="8787"/>
                  </a:lnTo>
                  <a:lnTo>
                    <a:pt x="3287" y="8846"/>
                  </a:lnTo>
                  <a:lnTo>
                    <a:pt x="3228" y="9466"/>
                  </a:lnTo>
                  <a:lnTo>
                    <a:pt x="3335" y="9477"/>
                  </a:lnTo>
                  <a:lnTo>
                    <a:pt x="3394" y="8858"/>
                  </a:lnTo>
                  <a:lnTo>
                    <a:pt x="3942" y="8906"/>
                  </a:lnTo>
                  <a:lnTo>
                    <a:pt x="3870" y="9537"/>
                  </a:lnTo>
                  <a:lnTo>
                    <a:pt x="3978" y="9549"/>
                  </a:lnTo>
                  <a:lnTo>
                    <a:pt x="4049" y="8918"/>
                  </a:lnTo>
                  <a:lnTo>
                    <a:pt x="4513" y="8965"/>
                  </a:lnTo>
                  <a:lnTo>
                    <a:pt x="4382" y="9585"/>
                  </a:lnTo>
                  <a:lnTo>
                    <a:pt x="4478" y="9608"/>
                  </a:lnTo>
                  <a:lnTo>
                    <a:pt x="4621" y="8977"/>
                  </a:lnTo>
                  <a:lnTo>
                    <a:pt x="5061" y="9013"/>
                  </a:lnTo>
                  <a:lnTo>
                    <a:pt x="5073" y="8906"/>
                  </a:lnTo>
                  <a:lnTo>
                    <a:pt x="4406" y="8846"/>
                  </a:lnTo>
                  <a:cubicBezTo>
                    <a:pt x="5013" y="8453"/>
                    <a:pt x="7490" y="6691"/>
                    <a:pt x="7942" y="4322"/>
                  </a:cubicBezTo>
                  <a:cubicBezTo>
                    <a:pt x="8169" y="3131"/>
                    <a:pt x="7859" y="1953"/>
                    <a:pt x="7026" y="834"/>
                  </a:cubicBezTo>
                  <a:cubicBezTo>
                    <a:pt x="7109" y="786"/>
                    <a:pt x="7192" y="738"/>
                    <a:pt x="7276" y="679"/>
                  </a:cubicBezTo>
                  <a:lnTo>
                    <a:pt x="7216" y="595"/>
                  </a:lnTo>
                  <a:cubicBezTo>
                    <a:pt x="6467" y="1067"/>
                    <a:pt x="5808" y="1239"/>
                    <a:pt x="5245" y="1239"/>
                  </a:cubicBezTo>
                  <a:cubicBezTo>
                    <a:pt x="3776" y="1239"/>
                    <a:pt x="2961" y="69"/>
                    <a:pt x="29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60"/>
            <p:cNvSpPr/>
            <p:nvPr/>
          </p:nvSpPr>
          <p:spPr>
            <a:xfrm>
              <a:off x="6910675" y="6891450"/>
              <a:ext cx="74725" cy="60750"/>
            </a:xfrm>
            <a:custGeom>
              <a:avLst/>
              <a:gdLst/>
              <a:ahLst/>
              <a:cxnLst/>
              <a:rect l="l" t="t" r="r" b="b"/>
              <a:pathLst>
                <a:path w="2989" h="2430" extrusionOk="0">
                  <a:moveTo>
                    <a:pt x="48" y="1"/>
                  </a:moveTo>
                  <a:lnTo>
                    <a:pt x="0" y="13"/>
                  </a:lnTo>
                  <a:lnTo>
                    <a:pt x="453" y="1846"/>
                  </a:lnTo>
                  <a:lnTo>
                    <a:pt x="24" y="1787"/>
                  </a:lnTo>
                  <a:lnTo>
                    <a:pt x="24" y="2108"/>
                  </a:lnTo>
                  <a:lnTo>
                    <a:pt x="2465" y="2430"/>
                  </a:lnTo>
                  <a:lnTo>
                    <a:pt x="2536" y="2120"/>
                  </a:lnTo>
                  <a:lnTo>
                    <a:pt x="2144" y="2061"/>
                  </a:lnTo>
                  <a:lnTo>
                    <a:pt x="2989" y="322"/>
                  </a:lnTo>
                  <a:lnTo>
                    <a:pt x="2941" y="311"/>
                  </a:lnTo>
                  <a:lnTo>
                    <a:pt x="2096" y="2061"/>
                  </a:lnTo>
                  <a:lnTo>
                    <a:pt x="1953" y="2037"/>
                  </a:lnTo>
                  <a:lnTo>
                    <a:pt x="2465" y="239"/>
                  </a:lnTo>
                  <a:lnTo>
                    <a:pt x="2417" y="227"/>
                  </a:lnTo>
                  <a:lnTo>
                    <a:pt x="1905" y="2037"/>
                  </a:lnTo>
                  <a:lnTo>
                    <a:pt x="679" y="1870"/>
                  </a:lnTo>
                  <a:lnTo>
                    <a:pt x="631" y="13"/>
                  </a:lnTo>
                  <a:lnTo>
                    <a:pt x="572" y="13"/>
                  </a:lnTo>
                  <a:lnTo>
                    <a:pt x="620" y="1858"/>
                  </a:lnTo>
                  <a:lnTo>
                    <a:pt x="512" y="1846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003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0" name="Google Shape;1290;p60"/>
          <p:cNvGrpSpPr/>
          <p:nvPr/>
        </p:nvGrpSpPr>
        <p:grpSpPr>
          <a:xfrm>
            <a:off x="7552681" y="3777789"/>
            <a:ext cx="878084" cy="936483"/>
            <a:chOff x="7552681" y="3777789"/>
            <a:chExt cx="878084" cy="936483"/>
          </a:xfrm>
        </p:grpSpPr>
        <p:sp>
          <p:nvSpPr>
            <p:cNvPr id="1291" name="Google Shape;1291;p60"/>
            <p:cNvSpPr/>
            <p:nvPr/>
          </p:nvSpPr>
          <p:spPr>
            <a:xfrm flipH="1">
              <a:off x="7658522" y="4617096"/>
              <a:ext cx="479453" cy="97176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92" name="Google Shape;1292;p60"/>
            <p:cNvGrpSpPr/>
            <p:nvPr/>
          </p:nvGrpSpPr>
          <p:grpSpPr>
            <a:xfrm>
              <a:off x="7552681" y="3777789"/>
              <a:ext cx="878084" cy="934571"/>
              <a:chOff x="3737950" y="6597075"/>
              <a:chExt cx="295300" cy="314350"/>
            </a:xfrm>
          </p:grpSpPr>
          <p:sp>
            <p:nvSpPr>
              <p:cNvPr id="1293" name="Google Shape;1293;p60"/>
              <p:cNvSpPr/>
              <p:nvPr/>
            </p:nvSpPr>
            <p:spPr>
              <a:xfrm>
                <a:off x="3742125" y="6617025"/>
                <a:ext cx="286950" cy="290225"/>
              </a:xfrm>
              <a:custGeom>
                <a:avLst/>
                <a:gdLst/>
                <a:ahLst/>
                <a:cxnLst/>
                <a:rect l="l" t="t" r="r" b="b"/>
                <a:pathLst>
                  <a:path w="11478" h="11609" extrusionOk="0">
                    <a:moveTo>
                      <a:pt x="2929" y="0"/>
                    </a:moveTo>
                    <a:lnTo>
                      <a:pt x="0" y="8906"/>
                    </a:lnTo>
                    <a:lnTo>
                      <a:pt x="7049" y="11609"/>
                    </a:lnTo>
                    <a:lnTo>
                      <a:pt x="11478" y="2572"/>
                    </a:lnTo>
                    <a:lnTo>
                      <a:pt x="11049" y="2108"/>
                    </a:lnTo>
                    <a:lnTo>
                      <a:pt x="292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60"/>
              <p:cNvSpPr/>
              <p:nvPr/>
            </p:nvSpPr>
            <p:spPr>
              <a:xfrm>
                <a:off x="3737950" y="6597075"/>
                <a:ext cx="295300" cy="31435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12574" extrusionOk="0">
                    <a:moveTo>
                      <a:pt x="3203" y="1"/>
                    </a:moveTo>
                    <a:lnTo>
                      <a:pt x="1" y="9752"/>
                    </a:lnTo>
                    <a:lnTo>
                      <a:pt x="7347" y="12574"/>
                    </a:lnTo>
                    <a:lnTo>
                      <a:pt x="11812" y="3406"/>
                    </a:lnTo>
                    <a:lnTo>
                      <a:pt x="11597" y="3192"/>
                    </a:lnTo>
                    <a:lnTo>
                      <a:pt x="7311" y="12181"/>
                    </a:lnTo>
                    <a:lnTo>
                      <a:pt x="417" y="9752"/>
                    </a:lnTo>
                    <a:lnTo>
                      <a:pt x="417" y="9288"/>
                    </a:lnTo>
                    <a:lnTo>
                      <a:pt x="7335" y="11788"/>
                    </a:lnTo>
                    <a:lnTo>
                      <a:pt x="11466" y="2858"/>
                    </a:lnTo>
                    <a:lnTo>
                      <a:pt x="320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60"/>
              <p:cNvSpPr/>
              <p:nvPr/>
            </p:nvSpPr>
            <p:spPr>
              <a:xfrm>
                <a:off x="3756100" y="6619400"/>
                <a:ext cx="251250" cy="257800"/>
              </a:xfrm>
              <a:custGeom>
                <a:avLst/>
                <a:gdLst/>
                <a:ahLst/>
                <a:cxnLst/>
                <a:rect l="l" t="t" r="r" b="b"/>
                <a:pathLst>
                  <a:path w="10050" h="10312" extrusionOk="0">
                    <a:moveTo>
                      <a:pt x="2799" y="132"/>
                    </a:moveTo>
                    <a:lnTo>
                      <a:pt x="9907" y="2275"/>
                    </a:lnTo>
                    <a:lnTo>
                      <a:pt x="6430" y="10180"/>
                    </a:lnTo>
                    <a:lnTo>
                      <a:pt x="132" y="7847"/>
                    </a:lnTo>
                    <a:lnTo>
                      <a:pt x="2799" y="132"/>
                    </a:lnTo>
                    <a:close/>
                    <a:moveTo>
                      <a:pt x="2728" y="1"/>
                    </a:moveTo>
                    <a:lnTo>
                      <a:pt x="13" y="7859"/>
                    </a:lnTo>
                    <a:lnTo>
                      <a:pt x="1" y="7906"/>
                    </a:lnTo>
                    <a:lnTo>
                      <a:pt x="6478" y="10311"/>
                    </a:lnTo>
                    <a:lnTo>
                      <a:pt x="10050" y="2215"/>
                    </a:lnTo>
                    <a:lnTo>
                      <a:pt x="272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60"/>
              <p:cNvSpPr/>
              <p:nvPr/>
            </p:nvSpPr>
            <p:spPr>
              <a:xfrm>
                <a:off x="3815350" y="6667325"/>
                <a:ext cx="1244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6704" extrusionOk="0">
                    <a:moveTo>
                      <a:pt x="3048" y="108"/>
                    </a:moveTo>
                    <a:cubicBezTo>
                      <a:pt x="2751" y="227"/>
                      <a:pt x="2501" y="405"/>
                      <a:pt x="2298" y="620"/>
                    </a:cubicBezTo>
                    <a:lnTo>
                      <a:pt x="1822" y="453"/>
                    </a:lnTo>
                    <a:cubicBezTo>
                      <a:pt x="2132" y="239"/>
                      <a:pt x="2536" y="108"/>
                      <a:pt x="2965" y="108"/>
                    </a:cubicBezTo>
                    <a:close/>
                    <a:moveTo>
                      <a:pt x="3310" y="132"/>
                    </a:moveTo>
                    <a:cubicBezTo>
                      <a:pt x="3370" y="143"/>
                      <a:pt x="3441" y="155"/>
                      <a:pt x="3501" y="179"/>
                    </a:cubicBezTo>
                    <a:lnTo>
                      <a:pt x="3227" y="953"/>
                    </a:lnTo>
                    <a:lnTo>
                      <a:pt x="2417" y="667"/>
                    </a:lnTo>
                    <a:cubicBezTo>
                      <a:pt x="2644" y="417"/>
                      <a:pt x="2941" y="239"/>
                      <a:pt x="3310" y="132"/>
                    </a:cubicBezTo>
                    <a:close/>
                    <a:moveTo>
                      <a:pt x="3608" y="203"/>
                    </a:moveTo>
                    <a:cubicBezTo>
                      <a:pt x="3763" y="263"/>
                      <a:pt x="3917" y="334"/>
                      <a:pt x="4060" y="417"/>
                    </a:cubicBezTo>
                    <a:cubicBezTo>
                      <a:pt x="4072" y="501"/>
                      <a:pt x="4168" y="846"/>
                      <a:pt x="4168" y="1286"/>
                    </a:cubicBezTo>
                    <a:lnTo>
                      <a:pt x="3322" y="989"/>
                    </a:lnTo>
                    <a:lnTo>
                      <a:pt x="3608" y="203"/>
                    </a:lnTo>
                    <a:close/>
                    <a:moveTo>
                      <a:pt x="1715" y="524"/>
                    </a:moveTo>
                    <a:lnTo>
                      <a:pt x="2239" y="715"/>
                    </a:lnTo>
                    <a:cubicBezTo>
                      <a:pt x="2179" y="786"/>
                      <a:pt x="2120" y="870"/>
                      <a:pt x="2072" y="953"/>
                    </a:cubicBezTo>
                    <a:cubicBezTo>
                      <a:pt x="2001" y="1096"/>
                      <a:pt x="1941" y="1239"/>
                      <a:pt x="1905" y="1382"/>
                    </a:cubicBezTo>
                    <a:lnTo>
                      <a:pt x="1203" y="1155"/>
                    </a:lnTo>
                    <a:cubicBezTo>
                      <a:pt x="1322" y="917"/>
                      <a:pt x="1489" y="703"/>
                      <a:pt x="1715" y="524"/>
                    </a:cubicBezTo>
                    <a:close/>
                    <a:moveTo>
                      <a:pt x="4191" y="501"/>
                    </a:moveTo>
                    <a:lnTo>
                      <a:pt x="4191" y="501"/>
                    </a:lnTo>
                    <a:cubicBezTo>
                      <a:pt x="4525" y="763"/>
                      <a:pt x="4763" y="1120"/>
                      <a:pt x="4834" y="1525"/>
                    </a:cubicBezTo>
                    <a:lnTo>
                      <a:pt x="4275" y="1322"/>
                    </a:lnTo>
                    <a:cubicBezTo>
                      <a:pt x="4275" y="965"/>
                      <a:pt x="4227" y="667"/>
                      <a:pt x="4191" y="501"/>
                    </a:cubicBezTo>
                    <a:close/>
                    <a:moveTo>
                      <a:pt x="2334" y="751"/>
                    </a:moveTo>
                    <a:lnTo>
                      <a:pt x="3191" y="1048"/>
                    </a:lnTo>
                    <a:lnTo>
                      <a:pt x="2941" y="1715"/>
                    </a:lnTo>
                    <a:lnTo>
                      <a:pt x="2001" y="1417"/>
                    </a:lnTo>
                    <a:cubicBezTo>
                      <a:pt x="2048" y="1275"/>
                      <a:pt x="2096" y="1132"/>
                      <a:pt x="2167" y="1001"/>
                    </a:cubicBezTo>
                    <a:cubicBezTo>
                      <a:pt x="2215" y="917"/>
                      <a:pt x="2274" y="834"/>
                      <a:pt x="2334" y="751"/>
                    </a:cubicBezTo>
                    <a:close/>
                    <a:moveTo>
                      <a:pt x="3286" y="1084"/>
                    </a:moveTo>
                    <a:lnTo>
                      <a:pt x="4168" y="1394"/>
                    </a:lnTo>
                    <a:cubicBezTo>
                      <a:pt x="4156" y="1608"/>
                      <a:pt x="4120" y="1846"/>
                      <a:pt x="4060" y="2072"/>
                    </a:cubicBezTo>
                    <a:lnTo>
                      <a:pt x="3048" y="1751"/>
                    </a:lnTo>
                    <a:lnTo>
                      <a:pt x="3286" y="1084"/>
                    </a:lnTo>
                    <a:close/>
                    <a:moveTo>
                      <a:pt x="1167" y="1263"/>
                    </a:moveTo>
                    <a:lnTo>
                      <a:pt x="1882" y="1489"/>
                    </a:lnTo>
                    <a:cubicBezTo>
                      <a:pt x="1822" y="1691"/>
                      <a:pt x="1810" y="1894"/>
                      <a:pt x="1798" y="2096"/>
                    </a:cubicBezTo>
                    <a:lnTo>
                      <a:pt x="1060" y="1870"/>
                    </a:lnTo>
                    <a:cubicBezTo>
                      <a:pt x="1060" y="1858"/>
                      <a:pt x="1060" y="1834"/>
                      <a:pt x="1060" y="1810"/>
                    </a:cubicBezTo>
                    <a:cubicBezTo>
                      <a:pt x="1060" y="1620"/>
                      <a:pt x="1096" y="1429"/>
                      <a:pt x="1167" y="1263"/>
                    </a:cubicBezTo>
                    <a:close/>
                    <a:moveTo>
                      <a:pt x="4275" y="1429"/>
                    </a:moveTo>
                    <a:lnTo>
                      <a:pt x="4858" y="1644"/>
                    </a:lnTo>
                    <a:cubicBezTo>
                      <a:pt x="4870" y="1703"/>
                      <a:pt x="4870" y="1763"/>
                      <a:pt x="4870" y="1810"/>
                    </a:cubicBezTo>
                    <a:cubicBezTo>
                      <a:pt x="4870" y="1989"/>
                      <a:pt x="4834" y="2156"/>
                      <a:pt x="4787" y="2310"/>
                    </a:cubicBezTo>
                    <a:lnTo>
                      <a:pt x="4156" y="2108"/>
                    </a:lnTo>
                    <a:cubicBezTo>
                      <a:pt x="4227" y="1882"/>
                      <a:pt x="4263" y="1644"/>
                      <a:pt x="4275" y="1429"/>
                    </a:cubicBezTo>
                    <a:close/>
                    <a:moveTo>
                      <a:pt x="1977" y="1525"/>
                    </a:moveTo>
                    <a:lnTo>
                      <a:pt x="2905" y="1822"/>
                    </a:lnTo>
                    <a:lnTo>
                      <a:pt x="2715" y="2370"/>
                    </a:lnTo>
                    <a:lnTo>
                      <a:pt x="1905" y="2132"/>
                    </a:lnTo>
                    <a:cubicBezTo>
                      <a:pt x="1917" y="1929"/>
                      <a:pt x="1929" y="1727"/>
                      <a:pt x="1977" y="1525"/>
                    </a:cubicBezTo>
                    <a:close/>
                    <a:moveTo>
                      <a:pt x="3013" y="1846"/>
                    </a:moveTo>
                    <a:lnTo>
                      <a:pt x="4025" y="2179"/>
                    </a:lnTo>
                    <a:cubicBezTo>
                      <a:pt x="3965" y="2346"/>
                      <a:pt x="3882" y="2525"/>
                      <a:pt x="3775" y="2691"/>
                    </a:cubicBezTo>
                    <a:lnTo>
                      <a:pt x="2810" y="2394"/>
                    </a:lnTo>
                    <a:lnTo>
                      <a:pt x="3013" y="1846"/>
                    </a:lnTo>
                    <a:close/>
                    <a:moveTo>
                      <a:pt x="4120" y="2215"/>
                    </a:moveTo>
                    <a:lnTo>
                      <a:pt x="4751" y="2406"/>
                    </a:lnTo>
                    <a:cubicBezTo>
                      <a:pt x="4679" y="2584"/>
                      <a:pt x="4572" y="2751"/>
                      <a:pt x="4441" y="2894"/>
                    </a:cubicBezTo>
                    <a:lnTo>
                      <a:pt x="3882" y="2715"/>
                    </a:lnTo>
                    <a:cubicBezTo>
                      <a:pt x="3989" y="2549"/>
                      <a:pt x="4060" y="2382"/>
                      <a:pt x="4120" y="2215"/>
                    </a:cubicBezTo>
                    <a:close/>
                    <a:moveTo>
                      <a:pt x="1072" y="1989"/>
                    </a:moveTo>
                    <a:lnTo>
                      <a:pt x="1798" y="2203"/>
                    </a:lnTo>
                    <a:cubicBezTo>
                      <a:pt x="1798" y="2668"/>
                      <a:pt x="1893" y="3060"/>
                      <a:pt x="1941" y="3251"/>
                    </a:cubicBezTo>
                    <a:cubicBezTo>
                      <a:pt x="1465" y="2977"/>
                      <a:pt x="1131" y="2525"/>
                      <a:pt x="1072" y="1989"/>
                    </a:cubicBezTo>
                    <a:close/>
                    <a:moveTo>
                      <a:pt x="1905" y="2239"/>
                    </a:moveTo>
                    <a:lnTo>
                      <a:pt x="2679" y="2465"/>
                    </a:lnTo>
                    <a:lnTo>
                      <a:pt x="2334" y="3430"/>
                    </a:lnTo>
                    <a:cubicBezTo>
                      <a:pt x="2239" y="3394"/>
                      <a:pt x="2155" y="3370"/>
                      <a:pt x="2072" y="3322"/>
                    </a:cubicBezTo>
                    <a:cubicBezTo>
                      <a:pt x="2036" y="3227"/>
                      <a:pt x="1917" y="2775"/>
                      <a:pt x="1905" y="2239"/>
                    </a:cubicBezTo>
                    <a:close/>
                    <a:moveTo>
                      <a:pt x="2774" y="2501"/>
                    </a:moveTo>
                    <a:lnTo>
                      <a:pt x="3715" y="2775"/>
                    </a:lnTo>
                    <a:cubicBezTo>
                      <a:pt x="3501" y="3060"/>
                      <a:pt x="3215" y="3311"/>
                      <a:pt x="2810" y="3525"/>
                    </a:cubicBezTo>
                    <a:cubicBezTo>
                      <a:pt x="2679" y="3513"/>
                      <a:pt x="2548" y="3489"/>
                      <a:pt x="2429" y="3453"/>
                    </a:cubicBezTo>
                    <a:lnTo>
                      <a:pt x="2774" y="2501"/>
                    </a:lnTo>
                    <a:close/>
                    <a:moveTo>
                      <a:pt x="3822" y="2810"/>
                    </a:moveTo>
                    <a:lnTo>
                      <a:pt x="4358" y="2977"/>
                    </a:lnTo>
                    <a:cubicBezTo>
                      <a:pt x="4025" y="3299"/>
                      <a:pt x="3548" y="3513"/>
                      <a:pt x="3025" y="3525"/>
                    </a:cubicBezTo>
                    <a:cubicBezTo>
                      <a:pt x="3370" y="3322"/>
                      <a:pt x="3632" y="3072"/>
                      <a:pt x="3822" y="2810"/>
                    </a:cubicBezTo>
                    <a:close/>
                    <a:moveTo>
                      <a:pt x="2965" y="1"/>
                    </a:moveTo>
                    <a:cubicBezTo>
                      <a:pt x="1858" y="1"/>
                      <a:pt x="953" y="810"/>
                      <a:pt x="953" y="1810"/>
                    </a:cubicBezTo>
                    <a:cubicBezTo>
                      <a:pt x="953" y="2775"/>
                      <a:pt x="1786" y="3561"/>
                      <a:pt x="2834" y="3632"/>
                    </a:cubicBezTo>
                    <a:lnTo>
                      <a:pt x="2965" y="3632"/>
                    </a:lnTo>
                    <a:cubicBezTo>
                      <a:pt x="4072" y="3632"/>
                      <a:pt x="4977" y="2822"/>
                      <a:pt x="4977" y="1810"/>
                    </a:cubicBezTo>
                    <a:cubicBezTo>
                      <a:pt x="4977" y="810"/>
                      <a:pt x="4072" y="1"/>
                      <a:pt x="2965" y="1"/>
                    </a:cubicBezTo>
                    <a:close/>
                    <a:moveTo>
                      <a:pt x="560" y="2870"/>
                    </a:moveTo>
                    <a:lnTo>
                      <a:pt x="12" y="3382"/>
                    </a:lnTo>
                    <a:cubicBezTo>
                      <a:pt x="845" y="4522"/>
                      <a:pt x="2004" y="4803"/>
                      <a:pt x="2946" y="4803"/>
                    </a:cubicBezTo>
                    <a:cubicBezTo>
                      <a:pt x="3862" y="4803"/>
                      <a:pt x="4572" y="4537"/>
                      <a:pt x="4572" y="4537"/>
                    </a:cubicBezTo>
                    <a:lnTo>
                      <a:pt x="4418" y="3846"/>
                    </a:lnTo>
                    <a:cubicBezTo>
                      <a:pt x="3981" y="3990"/>
                      <a:pt x="3576" y="4048"/>
                      <a:pt x="3204" y="4048"/>
                    </a:cubicBezTo>
                    <a:cubicBezTo>
                      <a:pt x="1539" y="4048"/>
                      <a:pt x="560" y="2870"/>
                      <a:pt x="560" y="2870"/>
                    </a:cubicBezTo>
                    <a:close/>
                    <a:moveTo>
                      <a:pt x="107" y="4656"/>
                    </a:moveTo>
                    <a:lnTo>
                      <a:pt x="0" y="4954"/>
                    </a:lnTo>
                    <a:lnTo>
                      <a:pt x="3346" y="6085"/>
                    </a:lnTo>
                    <a:lnTo>
                      <a:pt x="3441" y="5775"/>
                    </a:lnTo>
                    <a:lnTo>
                      <a:pt x="107" y="4656"/>
                    </a:lnTo>
                    <a:close/>
                    <a:moveTo>
                      <a:pt x="286" y="5608"/>
                    </a:moveTo>
                    <a:lnTo>
                      <a:pt x="179" y="5918"/>
                    </a:lnTo>
                    <a:lnTo>
                      <a:pt x="2524" y="6704"/>
                    </a:lnTo>
                    <a:lnTo>
                      <a:pt x="2632" y="6406"/>
                    </a:lnTo>
                    <a:lnTo>
                      <a:pt x="286" y="560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1619672" y="293684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  <a:latin typeface="Sansita"/>
              </a:rPr>
              <a:t>УЧИТЕЛЬ РОКУ - 2024</a:t>
            </a:r>
            <a:endParaRPr lang="uk-UA" sz="3200" b="1" dirty="0">
              <a:solidFill>
                <a:srgbClr val="002060"/>
              </a:solidFill>
              <a:latin typeface="Sansit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20</a:t>
            </a:r>
            <a:endParaRPr lang="uk-UA" sz="2400" b="1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>
            <a:extLst>
              <a:ext uri="{FF2B5EF4-FFF2-40B4-BE49-F238E27FC236}">
                <a16:creationId xmlns="" xmlns:a16="http://schemas.microsoft.com/office/drawing/2014/main" id="{96A65CDE-FB88-4BD2-A17D-CB05C96A93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902" b="19964"/>
          <a:stretch/>
        </p:blipFill>
        <p:spPr>
          <a:xfrm>
            <a:off x="3419108" y="1216914"/>
            <a:ext cx="5562967" cy="3322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81025" y="55229"/>
            <a:ext cx="6732849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200" dirty="0" smtClean="0">
                <a:latin typeface="Sansita"/>
                <a:cs typeface="Times New Roman" pitchFamily="18" charset="0"/>
              </a:rPr>
              <a:t>Підвищення кваліфікації педагогічних працівників</a:t>
            </a:r>
            <a:endParaRPr lang="uk-UA" dirty="0">
              <a:latin typeface="Sansita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3390AF6-F44C-48BD-9C6E-ABBEFC9DC3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14" b="18466"/>
          <a:stretch/>
        </p:blipFill>
        <p:spPr>
          <a:xfrm>
            <a:off x="276226" y="1049401"/>
            <a:ext cx="3305611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21</a:t>
            </a:r>
            <a:endParaRPr lang="uk-UA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17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C1F63AF-50C6-4BEC-929E-FB360B739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F30BA844-5654-49BA-A562-55172EE75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15894" r="-143" b="23511"/>
          <a:stretch/>
        </p:blipFill>
        <p:spPr>
          <a:xfrm>
            <a:off x="1" y="66675"/>
            <a:ext cx="9092566" cy="49833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272" y="3397054"/>
            <a:ext cx="1740218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uk-UA" sz="1800" b="1" dirty="0" smtClean="0">
                <a:solidFill>
                  <a:schemeClr val="accent2">
                    <a:lumMod val="50000"/>
                  </a:schemeClr>
                </a:solidFill>
              </a:rPr>
              <a:t>Інклюзивна</a:t>
            </a:r>
          </a:p>
          <a:p>
            <a:pPr algn="ctr"/>
            <a:r>
              <a:rPr lang="uk-UA" sz="1800" b="1" dirty="0" smtClean="0">
                <a:solidFill>
                  <a:schemeClr val="accent2">
                    <a:lumMod val="50000"/>
                  </a:schemeClr>
                </a:solidFill>
              </a:rPr>
              <a:t> освіта</a:t>
            </a:r>
            <a:endParaRPr lang="uk-UA" sz="1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22595" y="3983392"/>
            <a:ext cx="497572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uk-UA" sz="1800" b="1" dirty="0" smtClean="0">
                <a:latin typeface="Monotype Corsiva" pitchFamily="66" charset="0"/>
              </a:rPr>
              <a:t>10%</a:t>
            </a:r>
            <a:endParaRPr lang="uk-UA" sz="1800" b="1" dirty="0"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0390" y="4019395"/>
            <a:ext cx="594360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uk-UA" sz="1800" b="1" dirty="0" smtClean="0">
                <a:latin typeface="Monotype Corsiva" pitchFamily="66" charset="0"/>
              </a:rPr>
              <a:t>10%</a:t>
            </a:r>
            <a:endParaRPr lang="uk-UA" sz="1800" b="1" dirty="0">
              <a:latin typeface="Monotype Corsiva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21" t="27981" r="28987" b="31154"/>
          <a:stretch/>
        </p:blipFill>
        <p:spPr bwMode="auto">
          <a:xfrm>
            <a:off x="5186363" y="2161191"/>
            <a:ext cx="3906203" cy="2471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трілка вправо 6"/>
          <p:cNvSpPr/>
          <p:nvPr/>
        </p:nvSpPr>
        <p:spPr>
          <a:xfrm>
            <a:off x="4349115" y="3609023"/>
            <a:ext cx="677228" cy="248602"/>
          </a:xfrm>
          <a:prstGeom prst="rightArrow">
            <a:avLst/>
          </a:prstGeom>
          <a:solidFill>
            <a:srgbClr val="9966FF"/>
          </a:solidFill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uk-UA"/>
          </a:p>
        </p:txBody>
      </p:sp>
      <p:sp>
        <p:nvSpPr>
          <p:cNvPr id="9" name="TextBox 8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22</a:t>
            </a:r>
            <a:endParaRPr lang="uk-UA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94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1" t="13179" r="14291" b="48505"/>
          <a:stretch>
            <a:fillRect/>
          </a:stretch>
        </p:blipFill>
        <p:spPr bwMode="auto">
          <a:xfrm>
            <a:off x="1122364" y="139303"/>
            <a:ext cx="7037387" cy="1575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 flipV="1">
            <a:off x="6311901" y="1304925"/>
            <a:ext cx="2136775" cy="1714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7" t="17799" r="22694" b="11819"/>
          <a:stretch>
            <a:fillRect/>
          </a:stretch>
        </p:blipFill>
        <p:spPr bwMode="auto">
          <a:xfrm>
            <a:off x="1122364" y="1781176"/>
            <a:ext cx="7037387" cy="3280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964238" y="4025504"/>
            <a:ext cx="2195512" cy="10358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735013" y="3353991"/>
            <a:ext cx="1709737" cy="5298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735013" y="3696891"/>
            <a:ext cx="1709737" cy="1869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23</a:t>
            </a:r>
            <a:endParaRPr lang="uk-UA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12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sp>
        <p:nvSpPr>
          <p:cNvPr id="3481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smtClean="0"/>
          </a:p>
        </p:txBody>
      </p:sp>
      <p:sp>
        <p:nvSpPr>
          <p:cNvPr id="4" name="Дата 3"/>
          <p:cNvSpPr>
            <a:spLocks noGrp="1"/>
          </p:cNvSpPr>
          <p:nvPr>
            <p:ph type="dt" sz="quarter" idx="4294967295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uk-UA" smtClean="0"/>
              <a:t>14.6.21</a:t>
            </a:r>
            <a:endParaRPr lang="uk-UA"/>
          </a:p>
        </p:txBody>
      </p:sp>
      <p:pic>
        <p:nvPicPr>
          <p:cNvPr id="348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8" r="21298" b="4025"/>
          <a:stretch>
            <a:fillRect/>
          </a:stretch>
        </p:blipFill>
        <p:spPr bwMode="auto">
          <a:xfrm>
            <a:off x="107950" y="86916"/>
            <a:ext cx="8578850" cy="49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2" name="Прямоугольник 4"/>
          <p:cNvSpPr>
            <a:spLocks noChangeArrowheads="1"/>
          </p:cNvSpPr>
          <p:nvPr/>
        </p:nvSpPr>
        <p:spPr bwMode="auto">
          <a:xfrm>
            <a:off x="395289" y="4677966"/>
            <a:ext cx="3024187" cy="27027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uk-UA"/>
          </a:p>
        </p:txBody>
      </p:sp>
      <p:cxnSp>
        <p:nvCxnSpPr>
          <p:cNvPr id="34823" name="Прямая со стрелкой 6"/>
          <p:cNvCxnSpPr>
            <a:cxnSpLocks noChangeShapeType="1"/>
          </p:cNvCxnSpPr>
          <p:nvPr/>
        </p:nvCxnSpPr>
        <p:spPr bwMode="auto">
          <a:xfrm flipH="1">
            <a:off x="3203575" y="4192191"/>
            <a:ext cx="1081088" cy="377428"/>
          </a:xfrm>
          <a:prstGeom prst="straightConnector1">
            <a:avLst/>
          </a:prstGeom>
          <a:ln>
            <a:solidFill>
              <a:srgbClr val="FF0000"/>
            </a:solidFill>
            <a:headEnd/>
            <a:tailEnd type="arrow" w="med" len="med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24</a:t>
            </a:r>
            <a:endParaRPr lang="uk-UA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56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A90A082-E298-4E93-A84B-52F73D36A1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38" b="19654"/>
          <a:stretch/>
        </p:blipFill>
        <p:spPr>
          <a:xfrm>
            <a:off x="148503" y="276226"/>
            <a:ext cx="4893666" cy="2581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25</a:t>
            </a:r>
            <a:endParaRPr lang="uk-UA" sz="2400" b="1" dirty="0">
              <a:latin typeface="Monotype Corsiva" pitchFamily="66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1" r="29263" b="12228"/>
          <a:stretch>
            <a:fillRect/>
          </a:stretch>
        </p:blipFill>
        <p:spPr bwMode="auto">
          <a:xfrm>
            <a:off x="3832225" y="1233488"/>
            <a:ext cx="4964113" cy="2932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42" t="13860" r="21320" b="12772"/>
          <a:stretch>
            <a:fillRect/>
          </a:stretch>
        </p:blipFill>
        <p:spPr bwMode="auto">
          <a:xfrm>
            <a:off x="495300" y="2182169"/>
            <a:ext cx="5532657" cy="2893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3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5" t="19138" r="14384" b="20251"/>
          <a:stretch/>
        </p:blipFill>
        <p:spPr bwMode="auto">
          <a:xfrm>
            <a:off x="251518" y="0"/>
            <a:ext cx="744728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9" t="21169" r="26747" b="57530"/>
          <a:stretch/>
        </p:blipFill>
        <p:spPr bwMode="auto">
          <a:xfrm>
            <a:off x="251519" y="2679762"/>
            <a:ext cx="7397055" cy="143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 сполучна лінія 3"/>
          <p:cNvCxnSpPr/>
          <p:nvPr/>
        </p:nvCxnSpPr>
        <p:spPr>
          <a:xfrm>
            <a:off x="3419872" y="2841780"/>
            <a:ext cx="25202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794" y="3003799"/>
            <a:ext cx="2524125" cy="22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111811"/>
            <a:ext cx="2524125" cy="22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26</a:t>
            </a:r>
            <a:endParaRPr lang="uk-UA" sz="2400" b="1" dirty="0">
              <a:latin typeface="Monotype Corsiva" pitchFamily="66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47" y="3273923"/>
            <a:ext cx="2524125" cy="22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74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7" t="23539" r="27720" b="20516"/>
          <a:stretch/>
        </p:blipFill>
        <p:spPr bwMode="auto">
          <a:xfrm>
            <a:off x="121162" y="0"/>
            <a:ext cx="5870063" cy="3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9" t="27497" r="28835" b="52865"/>
          <a:stretch/>
        </p:blipFill>
        <p:spPr bwMode="auto">
          <a:xfrm>
            <a:off x="-3" y="3217015"/>
            <a:ext cx="5991225" cy="1106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9" t="63200" r="28835" b="23081"/>
          <a:stretch/>
        </p:blipFill>
        <p:spPr bwMode="auto">
          <a:xfrm>
            <a:off x="-3" y="4323133"/>
            <a:ext cx="5951795" cy="77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0" t="24497" r="29683" b="44832"/>
          <a:stretch/>
        </p:blipFill>
        <p:spPr bwMode="auto">
          <a:xfrm>
            <a:off x="3448050" y="2633034"/>
            <a:ext cx="5559935" cy="2462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6229350" y="3609975"/>
            <a:ext cx="21907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27</a:t>
            </a:r>
            <a:endParaRPr lang="uk-UA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08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7474"/>
            <a:ext cx="8933688" cy="324036"/>
          </a:xfrm>
        </p:spPr>
        <p:txBody>
          <a:bodyPr>
            <a:noAutofit/>
          </a:bodyPr>
          <a:lstStyle/>
          <a:p>
            <a:pPr marL="82296" indent="0" algn="ctr">
              <a:buNone/>
            </a:pPr>
            <a:r>
              <a:rPr lang="uk-UA" sz="2400" b="1" dirty="0" smtClean="0">
                <a:solidFill>
                  <a:srgbClr val="002060"/>
                </a:solidFill>
                <a:latin typeface="Sansita"/>
                <a:cs typeface="Times New Roman" pitchFamily="18" charset="0"/>
              </a:rPr>
              <a:t>ПАМ</a:t>
            </a:r>
            <a:r>
              <a:rPr lang="en-US" sz="2400" b="1" dirty="0" smtClean="0">
                <a:solidFill>
                  <a:srgbClr val="002060"/>
                </a:solidFill>
                <a:latin typeface="Sansita"/>
                <a:cs typeface="Times New Roman" pitchFamily="18" charset="0"/>
              </a:rPr>
              <a:t>’</a:t>
            </a:r>
            <a:r>
              <a:rPr lang="uk-UA" sz="2400" b="1" dirty="0" smtClean="0">
                <a:solidFill>
                  <a:srgbClr val="002060"/>
                </a:solidFill>
                <a:latin typeface="Sansita"/>
                <a:cs typeface="Times New Roman" pitchFamily="18" charset="0"/>
              </a:rPr>
              <a:t>ЯТКА щодо верифікації суб'єктів підвищення кваліфікації</a:t>
            </a:r>
            <a:endParaRPr lang="ru-RU" sz="2400" b="1" dirty="0">
              <a:solidFill>
                <a:srgbClr val="002060"/>
              </a:solidFill>
              <a:latin typeface="Sansita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113276"/>
              </p:ext>
            </p:extLst>
          </p:nvPr>
        </p:nvGraphicFramePr>
        <p:xfrm>
          <a:off x="271924" y="699542"/>
          <a:ext cx="8414876" cy="4172476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328151"/>
                <a:gridCol w="8086725"/>
              </a:tblGrid>
              <a:tr h="1007715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Переконайтеся, що стейкхолдер  здійснює освітню діяльність у сфері підвищення  кваліфікації.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Безкоштовний запит на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вебсайті Міністерства юстиції України дасть можливість з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’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ясувати  наявність  коду виду економічної  діяльності  -85.59.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FF"/>
                    </a:solidFill>
                  </a:tcPr>
                </a:tc>
              </a:tr>
              <a:tr h="467281">
                <a:tc>
                  <a:txBody>
                    <a:bodyPr/>
                    <a:lstStyle/>
                    <a:p>
                      <a:pPr algn="l"/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Програма  ПК оприлюднена  на   вебсайті суб’єкта  ПК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FF"/>
                    </a:solidFill>
                  </a:tcPr>
                </a:tc>
              </a:tr>
              <a:tr h="868680">
                <a:tc>
                  <a:txBody>
                    <a:bodyPr/>
                    <a:lstStyle/>
                    <a:p>
                      <a:pPr algn="l"/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Програма затверджена суб'єктом ПК та містить інформацію:</a:t>
                      </a:r>
                    </a:p>
                    <a:p>
                      <a:pPr algn="l"/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 її розробника,  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найменування, </a:t>
                      </a:r>
                    </a:p>
                    <a:p>
                      <a:pPr algn="l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мету,                          напрям,</a:t>
                      </a:r>
                    </a:p>
                    <a:p>
                      <a:pPr algn="l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зміст,                          обсяг, </a:t>
                      </a:r>
                    </a:p>
                    <a:p>
                      <a:pPr algn="l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перелік компетентностей, що вдосконалюватимуться</a:t>
                      </a: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FF"/>
                    </a:solidFill>
                  </a:tcPr>
                </a:tc>
              </a:tr>
              <a:tr h="1188720">
                <a:tc>
                  <a:txBody>
                    <a:bodyPr/>
                    <a:lstStyle/>
                    <a:p>
                      <a:pPr algn="l"/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Документ про ПК містить інформацію:</a:t>
                      </a:r>
                    </a:p>
                    <a:p>
                      <a:pPr algn="l"/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повне найменування суб'єкта ПК;</a:t>
                      </a:r>
                    </a:p>
                    <a:p>
                      <a:pPr algn="l"/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прізвище, ім'я та по батькові особи, яка ПК;</a:t>
                      </a:r>
                    </a:p>
                    <a:p>
                      <a:pPr algn="l"/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форму, вид, тему ПК та його обсяг;</a:t>
                      </a:r>
                    </a:p>
                    <a:p>
                      <a:pPr algn="l"/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опис досягнутих результатів навчання;</a:t>
                      </a:r>
                    </a:p>
                    <a:p>
                      <a:pPr algn="l"/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дата видачі та обліковий запис документа;</a:t>
                      </a:r>
                    </a:p>
                    <a:p>
                      <a:pPr algn="l"/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найменування посади, яка підписала документ від імені суб'єкта ПК та її підпис.</a:t>
                      </a: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FF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28</a:t>
            </a:r>
            <a:endParaRPr lang="uk-UA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70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725" y="70842"/>
            <a:ext cx="6732849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Атестація </a:t>
            </a:r>
            <a:br>
              <a:rPr lang="uk-UA" dirty="0" smtClean="0">
                <a:solidFill>
                  <a:schemeClr val="tx1"/>
                </a:solidFill>
              </a:rPr>
            </a:br>
            <a:r>
              <a:rPr lang="uk-UA" dirty="0" smtClean="0">
                <a:solidFill>
                  <a:schemeClr val="tx1"/>
                </a:solidFill>
              </a:rPr>
              <a:t>педагогічних працівників ЗЗСО</a:t>
            </a:r>
            <a:endParaRPr lang="uk-UA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User\Desktop\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1200150"/>
            <a:ext cx="7572375" cy="3943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847" y="1200150"/>
            <a:ext cx="1695452" cy="839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TextBox 5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29</a:t>
            </a:r>
            <a:endParaRPr lang="uk-UA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26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4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Мета географічної освіти:</a:t>
            </a:r>
            <a:endParaRPr dirty="0"/>
          </a:p>
        </p:txBody>
      </p:sp>
      <p:sp>
        <p:nvSpPr>
          <p:cNvPr id="824" name="Google Shape;824;p43"/>
          <p:cNvSpPr txBox="1">
            <a:spLocks noGrp="1"/>
          </p:cNvSpPr>
          <p:nvPr>
            <p:ph type="subTitle" idx="1"/>
          </p:nvPr>
        </p:nvSpPr>
        <p:spPr>
          <a:xfrm>
            <a:off x="853326" y="2191618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Системою географічних знань</a:t>
            </a:r>
            <a:endParaRPr dirty="0"/>
          </a:p>
        </p:txBody>
      </p:sp>
      <p:sp>
        <p:nvSpPr>
          <p:cNvPr id="825" name="Google Shape;825;p43"/>
          <p:cNvSpPr txBox="1">
            <a:spLocks noGrp="1"/>
          </p:cNvSpPr>
          <p:nvPr>
            <p:ph type="subTitle" idx="2"/>
          </p:nvPr>
        </p:nvSpPr>
        <p:spPr>
          <a:xfrm>
            <a:off x="3346647" y="2191618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Системою географічних умінь</a:t>
            </a:r>
            <a:endParaRPr dirty="0"/>
          </a:p>
        </p:txBody>
      </p:sp>
      <p:sp>
        <p:nvSpPr>
          <p:cNvPr id="827" name="Google Shape;827;p43"/>
          <p:cNvSpPr txBox="1">
            <a:spLocks noGrp="1"/>
          </p:cNvSpPr>
          <p:nvPr>
            <p:ph type="subTitle" idx="5"/>
          </p:nvPr>
        </p:nvSpPr>
        <p:spPr>
          <a:xfrm>
            <a:off x="5985174" y="2191618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Системою географічних навичок</a:t>
            </a:r>
            <a:endParaRPr dirty="0"/>
          </a:p>
        </p:txBody>
      </p:sp>
      <p:sp>
        <p:nvSpPr>
          <p:cNvPr id="829" name="Google Shape;829;p43"/>
          <p:cNvSpPr txBox="1">
            <a:spLocks noGrp="1"/>
          </p:cNvSpPr>
          <p:nvPr>
            <p:ph type="title" idx="7"/>
          </p:nvPr>
        </p:nvSpPr>
        <p:spPr>
          <a:xfrm>
            <a:off x="1638726" y="1390645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831" name="Google Shape;831;p43"/>
          <p:cNvSpPr txBox="1">
            <a:spLocks noGrp="1"/>
          </p:cNvSpPr>
          <p:nvPr>
            <p:ph type="title" idx="9"/>
          </p:nvPr>
        </p:nvSpPr>
        <p:spPr>
          <a:xfrm>
            <a:off x="4132047" y="1390645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833" name="Google Shape;833;p43"/>
          <p:cNvSpPr txBox="1">
            <a:spLocks noGrp="1"/>
          </p:cNvSpPr>
          <p:nvPr>
            <p:ph type="title" idx="14"/>
          </p:nvPr>
        </p:nvSpPr>
        <p:spPr>
          <a:xfrm>
            <a:off x="6770574" y="1390645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835" name="Google Shape;835;p43"/>
          <p:cNvSpPr txBox="1">
            <a:spLocks noGrp="1"/>
          </p:cNvSpPr>
          <p:nvPr>
            <p:ph type="subTitle" idx="16"/>
          </p:nvPr>
        </p:nvSpPr>
        <p:spPr>
          <a:xfrm>
            <a:off x="853326" y="185973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Оволодіння</a:t>
            </a:r>
            <a:endParaRPr dirty="0"/>
          </a:p>
        </p:txBody>
      </p:sp>
      <p:sp>
        <p:nvSpPr>
          <p:cNvPr id="836" name="Google Shape;836;p43"/>
          <p:cNvSpPr txBox="1">
            <a:spLocks noGrp="1"/>
          </p:cNvSpPr>
          <p:nvPr>
            <p:ph type="subTitle" idx="17"/>
          </p:nvPr>
        </p:nvSpPr>
        <p:spPr>
          <a:xfrm>
            <a:off x="3346647" y="185973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Оволодіння</a:t>
            </a:r>
            <a:endParaRPr dirty="0"/>
          </a:p>
        </p:txBody>
      </p:sp>
      <p:sp>
        <p:nvSpPr>
          <p:cNvPr id="837" name="Google Shape;837;p43"/>
          <p:cNvSpPr txBox="1">
            <a:spLocks noGrp="1"/>
          </p:cNvSpPr>
          <p:nvPr>
            <p:ph type="subTitle" idx="18"/>
          </p:nvPr>
        </p:nvSpPr>
        <p:spPr>
          <a:xfrm>
            <a:off x="5985174" y="185973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Оволодіння</a:t>
            </a:r>
            <a:endParaRPr dirty="0"/>
          </a:p>
        </p:txBody>
      </p:sp>
      <p:sp>
        <p:nvSpPr>
          <p:cNvPr id="11" name="Левая фигурная скобка 10"/>
          <p:cNvSpPr/>
          <p:nvPr/>
        </p:nvSpPr>
        <p:spPr>
          <a:xfrm rot="16200000">
            <a:off x="3563888" y="-524594"/>
            <a:ext cx="1872208" cy="7488832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uk-UA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75656" y="4245518"/>
            <a:ext cx="6336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DM Sans"/>
              </a:rPr>
              <a:t>Ї</a:t>
            </a:r>
            <a:r>
              <a:rPr lang="uk-UA" dirty="0" smtClean="0">
                <a:latin typeface="DM Sans"/>
              </a:rPr>
              <a:t>х </a:t>
            </a:r>
            <a:r>
              <a:rPr lang="uk-UA" dirty="0">
                <a:latin typeface="DM Sans"/>
              </a:rPr>
              <a:t>застосування у різних життєвих ситуаціях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820472" y="4731990"/>
            <a:ext cx="323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latin typeface="Monotype Corsiva" pitchFamily="66" charset="0"/>
              </a:rPr>
              <a:t>3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1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229194"/>
            <a:ext cx="8194677" cy="491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1924" y="331589"/>
            <a:ext cx="1857375" cy="839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TextBox 5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30</a:t>
            </a:r>
            <a:endParaRPr lang="uk-UA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26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1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90499"/>
            <a:ext cx="7848600" cy="4829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31</a:t>
            </a:r>
            <a:endParaRPr lang="uk-UA" sz="2400" b="1" dirty="0"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1924" y="331589"/>
            <a:ext cx="1857375" cy="839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188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129778"/>
            <a:ext cx="8574617" cy="482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1924" y="331589"/>
            <a:ext cx="1857375" cy="839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TextBox 5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32</a:t>
            </a:r>
            <a:endParaRPr lang="uk-UA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99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трелка: пятиугольник 4">
            <a:extLst>
              <a:ext uri="{FF2B5EF4-FFF2-40B4-BE49-F238E27FC236}">
                <a16:creationId xmlns="" xmlns:a16="http://schemas.microsoft.com/office/drawing/2014/main" id="{DB26D2C8-F4BF-4A88-9E21-49D38340B2F1}"/>
              </a:ext>
            </a:extLst>
          </p:cNvPr>
          <p:cNvSpPr/>
          <p:nvPr/>
        </p:nvSpPr>
        <p:spPr>
          <a:xfrm>
            <a:off x="370539" y="320040"/>
            <a:ext cx="1281186" cy="631032"/>
          </a:xfrm>
          <a:prstGeom prst="homePlate">
            <a:avLst/>
          </a:prstGeom>
          <a:solidFill>
            <a:srgbClr val="645BCA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6" name="Стрелка: пятиугольник 5">
            <a:extLst>
              <a:ext uri="{FF2B5EF4-FFF2-40B4-BE49-F238E27FC236}">
                <a16:creationId xmlns="" xmlns:a16="http://schemas.microsoft.com/office/drawing/2014/main" id="{73EEA1BC-8E49-4B73-BE04-18C30D420392}"/>
              </a:ext>
            </a:extLst>
          </p:cNvPr>
          <p:cNvSpPr/>
          <p:nvPr/>
        </p:nvSpPr>
        <p:spPr>
          <a:xfrm>
            <a:off x="370539" y="1225629"/>
            <a:ext cx="1281186" cy="631032"/>
          </a:xfrm>
          <a:prstGeom prst="homePlate">
            <a:avLst/>
          </a:prstGeom>
          <a:solidFill>
            <a:srgbClr val="EFD24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7" name="Стрелка: пятиугольник 6">
            <a:extLst>
              <a:ext uri="{FF2B5EF4-FFF2-40B4-BE49-F238E27FC236}">
                <a16:creationId xmlns="" xmlns:a16="http://schemas.microsoft.com/office/drawing/2014/main" id="{2572B80E-F584-4F5F-B7C4-48F6C3A1A7EE}"/>
              </a:ext>
            </a:extLst>
          </p:cNvPr>
          <p:cNvSpPr/>
          <p:nvPr/>
        </p:nvSpPr>
        <p:spPr>
          <a:xfrm>
            <a:off x="370539" y="2155722"/>
            <a:ext cx="1281186" cy="631032"/>
          </a:xfrm>
          <a:prstGeom prst="homePlate">
            <a:avLst/>
          </a:prstGeom>
          <a:solidFill>
            <a:srgbClr val="EA625C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F14307E-F7DF-4C09-B2A5-09ADF8AE99DC}"/>
              </a:ext>
            </a:extLst>
          </p:cNvPr>
          <p:cNvSpPr txBox="1"/>
          <p:nvPr/>
        </p:nvSpPr>
        <p:spPr>
          <a:xfrm>
            <a:off x="504825" y="416265"/>
            <a:ext cx="574464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20F2AAB-CD6F-4A21-8E1E-58F592413F60}"/>
              </a:ext>
            </a:extLst>
          </p:cNvPr>
          <p:cNvSpPr txBox="1"/>
          <p:nvPr/>
        </p:nvSpPr>
        <p:spPr>
          <a:xfrm>
            <a:off x="496782" y="1321854"/>
            <a:ext cx="574464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8972D83-6BD5-415B-B61A-224611005443}"/>
              </a:ext>
            </a:extLst>
          </p:cNvPr>
          <p:cNvSpPr txBox="1"/>
          <p:nvPr/>
        </p:nvSpPr>
        <p:spPr>
          <a:xfrm>
            <a:off x="504825" y="2251947"/>
            <a:ext cx="574464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03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725" y="165611"/>
            <a:ext cx="7258050" cy="404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725" y="858379"/>
            <a:ext cx="7258050" cy="4111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725" y="1541144"/>
            <a:ext cx="7258050" cy="3602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33</a:t>
            </a:r>
            <a:endParaRPr lang="uk-UA" sz="2400" b="1" dirty="0">
              <a:latin typeface="Monotype Corsiva" pitchFamily="66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5868" y="3923087"/>
            <a:ext cx="15614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u="sng" dirty="0">
                <a:latin typeface="Times New Roman" pitchFamily="18" charset="0"/>
                <a:cs typeface="Times New Roman" pitchFamily="18" charset="0"/>
                <a:hlinkClick r:id="rId8"/>
              </a:rPr>
              <a:t>https://www.youtube.com/watch?v=jKvtrXIkVRA&amp;ab_channel=%</a:t>
            </a:r>
            <a:r>
              <a:rPr lang="uk-UA" sz="1200" u="sng" dirty="0" smtClean="0">
                <a:latin typeface="Times New Roman" pitchFamily="18" charset="0"/>
                <a:cs typeface="Times New Roman" pitchFamily="18" charset="0"/>
                <a:hlinkClick r:id="rId8"/>
              </a:rPr>
              <a:t>D0%9D%D0%B0%D0%A3%D1%80%D0%BE%D0%BA</a:t>
            </a:r>
            <a:r>
              <a:rPr lang="uk-UA" sz="12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17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2" grpId="0"/>
      <p:bldP spid="13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9" name="Google Shape;1639;p75"/>
          <p:cNvGrpSpPr/>
          <p:nvPr/>
        </p:nvGrpSpPr>
        <p:grpSpPr>
          <a:xfrm>
            <a:off x="2116231" y="3438579"/>
            <a:ext cx="1448589" cy="1096968"/>
            <a:chOff x="563008" y="5522823"/>
            <a:chExt cx="1448589" cy="1096968"/>
          </a:xfrm>
        </p:grpSpPr>
        <p:sp>
          <p:nvSpPr>
            <p:cNvPr id="1640" name="Google Shape;1640;p75"/>
            <p:cNvSpPr/>
            <p:nvPr/>
          </p:nvSpPr>
          <p:spPr>
            <a:xfrm>
              <a:off x="932412" y="6506049"/>
              <a:ext cx="709800" cy="549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41" name="Google Shape;1641;p75"/>
            <p:cNvGrpSpPr/>
            <p:nvPr/>
          </p:nvGrpSpPr>
          <p:grpSpPr>
            <a:xfrm>
              <a:off x="563008" y="5522823"/>
              <a:ext cx="1448589" cy="1096968"/>
              <a:chOff x="3321225" y="6290500"/>
              <a:chExt cx="645050" cy="488475"/>
            </a:xfrm>
          </p:grpSpPr>
          <p:sp>
            <p:nvSpPr>
              <p:cNvPr id="1642" name="Google Shape;1642;p75"/>
              <p:cNvSpPr/>
              <p:nvPr/>
            </p:nvSpPr>
            <p:spPr>
              <a:xfrm>
                <a:off x="3321225" y="6290500"/>
                <a:ext cx="645050" cy="488475"/>
              </a:xfrm>
              <a:custGeom>
                <a:avLst/>
                <a:gdLst/>
                <a:ahLst/>
                <a:cxnLst/>
                <a:rect l="l" t="t" r="r" b="b"/>
                <a:pathLst>
                  <a:path w="25802" h="19539" extrusionOk="0">
                    <a:moveTo>
                      <a:pt x="16824" y="0"/>
                    </a:moveTo>
                    <a:lnTo>
                      <a:pt x="11752" y="5001"/>
                    </a:lnTo>
                    <a:lnTo>
                      <a:pt x="4883" y="2405"/>
                    </a:lnTo>
                    <a:lnTo>
                      <a:pt x="1" y="6513"/>
                    </a:lnTo>
                    <a:lnTo>
                      <a:pt x="3859" y="19538"/>
                    </a:lnTo>
                    <a:lnTo>
                      <a:pt x="9050" y="15919"/>
                    </a:lnTo>
                    <a:lnTo>
                      <a:pt x="15681" y="18264"/>
                    </a:lnTo>
                    <a:lnTo>
                      <a:pt x="19896" y="14050"/>
                    </a:lnTo>
                    <a:lnTo>
                      <a:pt x="25802" y="16038"/>
                    </a:lnTo>
                    <a:lnTo>
                      <a:pt x="23337" y="1751"/>
                    </a:lnTo>
                    <a:lnTo>
                      <a:pt x="1682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75"/>
              <p:cNvSpPr/>
              <p:nvPr/>
            </p:nvSpPr>
            <p:spPr>
              <a:xfrm>
                <a:off x="3356350" y="6321150"/>
                <a:ext cx="591775" cy="436100"/>
              </a:xfrm>
              <a:custGeom>
                <a:avLst/>
                <a:gdLst/>
                <a:ahLst/>
                <a:cxnLst/>
                <a:rect l="l" t="t" r="r" b="b"/>
                <a:pathLst>
                  <a:path w="23671" h="17444" extrusionOk="0">
                    <a:moveTo>
                      <a:pt x="14872" y="1"/>
                    </a:moveTo>
                    <a:lnTo>
                      <a:pt x="10383" y="4263"/>
                    </a:lnTo>
                    <a:lnTo>
                      <a:pt x="9585" y="3977"/>
                    </a:lnTo>
                    <a:lnTo>
                      <a:pt x="5002" y="4858"/>
                    </a:lnTo>
                    <a:lnTo>
                      <a:pt x="4347" y="4358"/>
                    </a:lnTo>
                    <a:lnTo>
                      <a:pt x="1" y="7918"/>
                    </a:lnTo>
                    <a:lnTo>
                      <a:pt x="2823" y="17443"/>
                    </a:lnTo>
                    <a:lnTo>
                      <a:pt x="7454" y="14002"/>
                    </a:lnTo>
                    <a:lnTo>
                      <a:pt x="9121" y="14657"/>
                    </a:lnTo>
                    <a:lnTo>
                      <a:pt x="18229" y="12455"/>
                    </a:lnTo>
                    <a:lnTo>
                      <a:pt x="18396" y="12276"/>
                    </a:lnTo>
                    <a:lnTo>
                      <a:pt x="23671" y="13693"/>
                    </a:lnTo>
                    <a:lnTo>
                      <a:pt x="22658" y="8025"/>
                    </a:lnTo>
                    <a:cubicBezTo>
                      <a:pt x="22635" y="8014"/>
                      <a:pt x="22599" y="8002"/>
                      <a:pt x="22575" y="7990"/>
                    </a:cubicBezTo>
                    <a:lnTo>
                      <a:pt x="20623" y="2346"/>
                    </a:lnTo>
                    <a:lnTo>
                      <a:pt x="16646" y="1263"/>
                    </a:lnTo>
                    <a:lnTo>
                      <a:pt x="1487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75"/>
              <p:cNvSpPr/>
              <p:nvPr/>
            </p:nvSpPr>
            <p:spPr>
              <a:xfrm>
                <a:off x="3584375" y="6505575"/>
                <a:ext cx="229800" cy="230525"/>
              </a:xfrm>
              <a:custGeom>
                <a:avLst/>
                <a:gdLst/>
                <a:ahLst/>
                <a:cxnLst/>
                <a:rect l="l" t="t" r="r" b="b"/>
                <a:pathLst>
                  <a:path w="9192" h="9221" extrusionOk="0">
                    <a:moveTo>
                      <a:pt x="5374" y="1"/>
                    </a:moveTo>
                    <a:cubicBezTo>
                      <a:pt x="4795" y="1"/>
                      <a:pt x="4238" y="65"/>
                      <a:pt x="3786" y="160"/>
                    </a:cubicBezTo>
                    <a:cubicBezTo>
                      <a:pt x="2739" y="375"/>
                      <a:pt x="1322" y="827"/>
                      <a:pt x="834" y="1887"/>
                    </a:cubicBezTo>
                    <a:cubicBezTo>
                      <a:pt x="536" y="2482"/>
                      <a:pt x="476" y="3089"/>
                      <a:pt x="1226" y="3184"/>
                    </a:cubicBezTo>
                    <a:cubicBezTo>
                      <a:pt x="1281" y="3190"/>
                      <a:pt x="1338" y="3192"/>
                      <a:pt x="1398" y="3192"/>
                    </a:cubicBezTo>
                    <a:cubicBezTo>
                      <a:pt x="1665" y="3192"/>
                      <a:pt x="1977" y="3145"/>
                      <a:pt x="2275" y="3145"/>
                    </a:cubicBezTo>
                    <a:cubicBezTo>
                      <a:pt x="2605" y="3145"/>
                      <a:pt x="2916" y="3203"/>
                      <a:pt x="3131" y="3446"/>
                    </a:cubicBezTo>
                    <a:cubicBezTo>
                      <a:pt x="3524" y="3899"/>
                      <a:pt x="3131" y="4804"/>
                      <a:pt x="2703" y="5113"/>
                    </a:cubicBezTo>
                    <a:cubicBezTo>
                      <a:pt x="2498" y="5269"/>
                      <a:pt x="2307" y="5338"/>
                      <a:pt x="2133" y="5338"/>
                    </a:cubicBezTo>
                    <a:cubicBezTo>
                      <a:pt x="1802" y="5338"/>
                      <a:pt x="1538" y="5083"/>
                      <a:pt x="1381" y="4685"/>
                    </a:cubicBezTo>
                    <a:cubicBezTo>
                      <a:pt x="1278" y="4376"/>
                      <a:pt x="1183" y="4154"/>
                      <a:pt x="1087" y="4154"/>
                    </a:cubicBezTo>
                    <a:cubicBezTo>
                      <a:pt x="1016" y="4154"/>
                      <a:pt x="945" y="4273"/>
                      <a:pt x="869" y="4566"/>
                    </a:cubicBezTo>
                    <a:cubicBezTo>
                      <a:pt x="667" y="5292"/>
                      <a:pt x="488" y="6471"/>
                      <a:pt x="0" y="7268"/>
                    </a:cubicBezTo>
                    <a:lnTo>
                      <a:pt x="5001" y="9221"/>
                    </a:lnTo>
                    <a:lnTo>
                      <a:pt x="9108" y="5078"/>
                    </a:lnTo>
                    <a:cubicBezTo>
                      <a:pt x="9120" y="4947"/>
                      <a:pt x="9120" y="4816"/>
                      <a:pt x="9132" y="4685"/>
                    </a:cubicBezTo>
                    <a:cubicBezTo>
                      <a:pt x="9156" y="3637"/>
                      <a:pt x="9192" y="2161"/>
                      <a:pt x="8561" y="1220"/>
                    </a:cubicBezTo>
                    <a:cubicBezTo>
                      <a:pt x="7944" y="296"/>
                      <a:pt x="6610" y="1"/>
                      <a:pt x="53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75"/>
              <p:cNvSpPr/>
              <p:nvPr/>
            </p:nvSpPr>
            <p:spPr>
              <a:xfrm>
                <a:off x="3338200" y="6368175"/>
                <a:ext cx="257800" cy="298275"/>
              </a:xfrm>
              <a:custGeom>
                <a:avLst/>
                <a:gdLst/>
                <a:ahLst/>
                <a:cxnLst/>
                <a:rect l="l" t="t" r="r" b="b"/>
                <a:pathLst>
                  <a:path w="10312" h="11931" extrusionOk="0">
                    <a:moveTo>
                      <a:pt x="4251" y="1"/>
                    </a:moveTo>
                    <a:lnTo>
                      <a:pt x="1" y="3573"/>
                    </a:lnTo>
                    <a:lnTo>
                      <a:pt x="727" y="6037"/>
                    </a:lnTo>
                    <a:cubicBezTo>
                      <a:pt x="1040" y="5956"/>
                      <a:pt x="1370" y="5911"/>
                      <a:pt x="1681" y="5911"/>
                    </a:cubicBezTo>
                    <a:cubicBezTo>
                      <a:pt x="2279" y="5911"/>
                      <a:pt x="2805" y="6078"/>
                      <a:pt x="3001" y="6478"/>
                    </a:cubicBezTo>
                    <a:cubicBezTo>
                      <a:pt x="3144" y="6775"/>
                      <a:pt x="2787" y="7895"/>
                      <a:pt x="3120" y="8038"/>
                    </a:cubicBezTo>
                    <a:cubicBezTo>
                      <a:pt x="3149" y="8055"/>
                      <a:pt x="3177" y="8063"/>
                      <a:pt x="3203" y="8063"/>
                    </a:cubicBezTo>
                    <a:cubicBezTo>
                      <a:pt x="3554" y="8063"/>
                      <a:pt x="3669" y="6607"/>
                      <a:pt x="3692" y="6418"/>
                    </a:cubicBezTo>
                    <a:cubicBezTo>
                      <a:pt x="3870" y="5537"/>
                      <a:pt x="4263" y="4728"/>
                      <a:pt x="5204" y="4489"/>
                    </a:cubicBezTo>
                    <a:cubicBezTo>
                      <a:pt x="5357" y="4448"/>
                      <a:pt x="5534" y="4424"/>
                      <a:pt x="5716" y="4424"/>
                    </a:cubicBezTo>
                    <a:cubicBezTo>
                      <a:pt x="6213" y="4424"/>
                      <a:pt x="6744" y="4599"/>
                      <a:pt x="6918" y="5061"/>
                    </a:cubicBezTo>
                    <a:cubicBezTo>
                      <a:pt x="7156" y="5728"/>
                      <a:pt x="6311" y="6323"/>
                      <a:pt x="5954" y="6775"/>
                    </a:cubicBezTo>
                    <a:cubicBezTo>
                      <a:pt x="5287" y="7502"/>
                      <a:pt x="4596" y="8526"/>
                      <a:pt x="4299" y="9466"/>
                    </a:cubicBezTo>
                    <a:cubicBezTo>
                      <a:pt x="3852" y="10818"/>
                      <a:pt x="4532" y="11931"/>
                      <a:pt x="5736" y="11931"/>
                    </a:cubicBezTo>
                    <a:cubicBezTo>
                      <a:pt x="6007" y="11931"/>
                      <a:pt x="6304" y="11875"/>
                      <a:pt x="6620" y="11752"/>
                    </a:cubicBezTo>
                    <a:cubicBezTo>
                      <a:pt x="8371" y="11086"/>
                      <a:pt x="8275" y="9192"/>
                      <a:pt x="8275" y="7597"/>
                    </a:cubicBezTo>
                    <a:cubicBezTo>
                      <a:pt x="8275" y="6752"/>
                      <a:pt x="8240" y="5906"/>
                      <a:pt x="8549" y="5120"/>
                    </a:cubicBezTo>
                    <a:cubicBezTo>
                      <a:pt x="8823" y="4430"/>
                      <a:pt x="9359" y="3942"/>
                      <a:pt x="9752" y="3311"/>
                    </a:cubicBezTo>
                    <a:cubicBezTo>
                      <a:pt x="10002" y="2930"/>
                      <a:pt x="10180" y="2513"/>
                      <a:pt x="10311" y="2096"/>
                    </a:cubicBezTo>
                    <a:lnTo>
                      <a:pt x="42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75"/>
              <p:cNvSpPr/>
              <p:nvPr/>
            </p:nvSpPr>
            <p:spPr>
              <a:xfrm>
                <a:off x="3682900" y="6303300"/>
                <a:ext cx="239925" cy="22707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9083" extrusionOk="0">
                    <a:moveTo>
                      <a:pt x="2572" y="0"/>
                    </a:moveTo>
                    <a:lnTo>
                      <a:pt x="1810" y="715"/>
                    </a:lnTo>
                    <a:cubicBezTo>
                      <a:pt x="1774" y="917"/>
                      <a:pt x="1643" y="1108"/>
                      <a:pt x="1453" y="1358"/>
                    </a:cubicBezTo>
                    <a:cubicBezTo>
                      <a:pt x="822" y="2131"/>
                      <a:pt x="0" y="3072"/>
                      <a:pt x="1000" y="3917"/>
                    </a:cubicBezTo>
                    <a:cubicBezTo>
                      <a:pt x="1417" y="4282"/>
                      <a:pt x="1934" y="4464"/>
                      <a:pt x="2479" y="4464"/>
                    </a:cubicBezTo>
                    <a:cubicBezTo>
                      <a:pt x="2557" y="4464"/>
                      <a:pt x="2636" y="4461"/>
                      <a:pt x="2715" y="4453"/>
                    </a:cubicBezTo>
                    <a:cubicBezTo>
                      <a:pt x="3596" y="4370"/>
                      <a:pt x="3322" y="4036"/>
                      <a:pt x="3500" y="3405"/>
                    </a:cubicBezTo>
                    <a:cubicBezTo>
                      <a:pt x="3620" y="3024"/>
                      <a:pt x="3940" y="2934"/>
                      <a:pt x="4295" y="2934"/>
                    </a:cubicBezTo>
                    <a:cubicBezTo>
                      <a:pt x="4473" y="2934"/>
                      <a:pt x="4659" y="2957"/>
                      <a:pt x="4834" y="2977"/>
                    </a:cubicBezTo>
                    <a:cubicBezTo>
                      <a:pt x="5429" y="3096"/>
                      <a:pt x="5977" y="3167"/>
                      <a:pt x="5798" y="3822"/>
                    </a:cubicBezTo>
                    <a:cubicBezTo>
                      <a:pt x="5548" y="4763"/>
                      <a:pt x="5036" y="5632"/>
                      <a:pt x="4739" y="6537"/>
                    </a:cubicBezTo>
                    <a:cubicBezTo>
                      <a:pt x="4251" y="7894"/>
                      <a:pt x="5036" y="8442"/>
                      <a:pt x="6215" y="8894"/>
                    </a:cubicBezTo>
                    <a:cubicBezTo>
                      <a:pt x="6455" y="8970"/>
                      <a:pt x="6796" y="9083"/>
                      <a:pt x="7092" y="9083"/>
                    </a:cubicBezTo>
                    <a:cubicBezTo>
                      <a:pt x="7353" y="9083"/>
                      <a:pt x="7578" y="8995"/>
                      <a:pt x="7668" y="8716"/>
                    </a:cubicBezTo>
                    <a:cubicBezTo>
                      <a:pt x="7811" y="8323"/>
                      <a:pt x="7394" y="7715"/>
                      <a:pt x="7215" y="7382"/>
                    </a:cubicBezTo>
                    <a:cubicBezTo>
                      <a:pt x="6903" y="6791"/>
                      <a:pt x="6215" y="5011"/>
                      <a:pt x="7419" y="5011"/>
                    </a:cubicBezTo>
                    <a:cubicBezTo>
                      <a:pt x="7500" y="5011"/>
                      <a:pt x="7591" y="5019"/>
                      <a:pt x="7691" y="5037"/>
                    </a:cubicBezTo>
                    <a:cubicBezTo>
                      <a:pt x="8596" y="5179"/>
                      <a:pt x="7632" y="6965"/>
                      <a:pt x="8120" y="7656"/>
                    </a:cubicBezTo>
                    <a:cubicBezTo>
                      <a:pt x="8501" y="8192"/>
                      <a:pt x="9013" y="8537"/>
                      <a:pt x="9596" y="8739"/>
                    </a:cubicBezTo>
                    <a:lnTo>
                      <a:pt x="8323" y="1655"/>
                    </a:lnTo>
                    <a:lnTo>
                      <a:pt x="25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75"/>
              <p:cNvSpPr/>
              <p:nvPr/>
            </p:nvSpPr>
            <p:spPr>
              <a:xfrm>
                <a:off x="3355475" y="6296150"/>
                <a:ext cx="581050" cy="443825"/>
              </a:xfrm>
              <a:custGeom>
                <a:avLst/>
                <a:gdLst/>
                <a:ahLst/>
                <a:cxnLst/>
                <a:rect l="l" t="t" r="r" b="b"/>
                <a:pathLst>
                  <a:path w="23242" h="17753" extrusionOk="0">
                    <a:moveTo>
                      <a:pt x="16371" y="3775"/>
                    </a:moveTo>
                    <a:lnTo>
                      <a:pt x="17538" y="9156"/>
                    </a:lnTo>
                    <a:lnTo>
                      <a:pt x="12752" y="12716"/>
                    </a:lnTo>
                    <a:lnTo>
                      <a:pt x="11263" y="7692"/>
                    </a:lnTo>
                    <a:lnTo>
                      <a:pt x="16371" y="3775"/>
                    </a:lnTo>
                    <a:close/>
                    <a:moveTo>
                      <a:pt x="4703" y="6097"/>
                    </a:moveTo>
                    <a:lnTo>
                      <a:pt x="11144" y="7716"/>
                    </a:lnTo>
                    <a:lnTo>
                      <a:pt x="12633" y="12728"/>
                    </a:lnTo>
                    <a:lnTo>
                      <a:pt x="12633" y="12728"/>
                    </a:lnTo>
                    <a:lnTo>
                      <a:pt x="6299" y="11061"/>
                    </a:lnTo>
                    <a:lnTo>
                      <a:pt x="4703" y="6097"/>
                    </a:lnTo>
                    <a:close/>
                    <a:moveTo>
                      <a:pt x="15669" y="1"/>
                    </a:moveTo>
                    <a:lnTo>
                      <a:pt x="15550" y="24"/>
                    </a:lnTo>
                    <a:lnTo>
                      <a:pt x="16347" y="3644"/>
                    </a:lnTo>
                    <a:lnTo>
                      <a:pt x="11228" y="7573"/>
                    </a:lnTo>
                    <a:lnTo>
                      <a:pt x="10442" y="4954"/>
                    </a:lnTo>
                    <a:lnTo>
                      <a:pt x="10335" y="4989"/>
                    </a:lnTo>
                    <a:lnTo>
                      <a:pt x="11097" y="7585"/>
                    </a:lnTo>
                    <a:lnTo>
                      <a:pt x="4656" y="5966"/>
                    </a:lnTo>
                    <a:lnTo>
                      <a:pt x="3584" y="2620"/>
                    </a:lnTo>
                    <a:lnTo>
                      <a:pt x="3477" y="2668"/>
                    </a:lnTo>
                    <a:lnTo>
                      <a:pt x="4548" y="5989"/>
                    </a:lnTo>
                    <a:lnTo>
                      <a:pt x="0" y="9776"/>
                    </a:lnTo>
                    <a:lnTo>
                      <a:pt x="72" y="9871"/>
                    </a:lnTo>
                    <a:lnTo>
                      <a:pt x="4584" y="6120"/>
                    </a:lnTo>
                    <a:lnTo>
                      <a:pt x="6180" y="11085"/>
                    </a:lnTo>
                    <a:lnTo>
                      <a:pt x="1369" y="14478"/>
                    </a:lnTo>
                    <a:lnTo>
                      <a:pt x="1441" y="14586"/>
                    </a:lnTo>
                    <a:lnTo>
                      <a:pt x="6215" y="11204"/>
                    </a:lnTo>
                    <a:lnTo>
                      <a:pt x="7561" y="15383"/>
                    </a:lnTo>
                    <a:lnTo>
                      <a:pt x="7668" y="15348"/>
                    </a:lnTo>
                    <a:lnTo>
                      <a:pt x="6334" y="11192"/>
                    </a:lnTo>
                    <a:lnTo>
                      <a:pt x="12668" y="12871"/>
                    </a:lnTo>
                    <a:lnTo>
                      <a:pt x="14133" y="17753"/>
                    </a:lnTo>
                    <a:lnTo>
                      <a:pt x="14240" y="17729"/>
                    </a:lnTo>
                    <a:lnTo>
                      <a:pt x="12787" y="12847"/>
                    </a:lnTo>
                    <a:lnTo>
                      <a:pt x="17574" y="9287"/>
                    </a:lnTo>
                    <a:lnTo>
                      <a:pt x="18514" y="13586"/>
                    </a:lnTo>
                    <a:lnTo>
                      <a:pt x="18622" y="13562"/>
                    </a:lnTo>
                    <a:lnTo>
                      <a:pt x="17693" y="9264"/>
                    </a:lnTo>
                    <a:lnTo>
                      <a:pt x="17693" y="9264"/>
                    </a:lnTo>
                    <a:lnTo>
                      <a:pt x="23217" y="10442"/>
                    </a:lnTo>
                    <a:lnTo>
                      <a:pt x="23241" y="10323"/>
                    </a:lnTo>
                    <a:lnTo>
                      <a:pt x="17657" y="9133"/>
                    </a:lnTo>
                    <a:lnTo>
                      <a:pt x="16490" y="3739"/>
                    </a:lnTo>
                    <a:lnTo>
                      <a:pt x="22158" y="4656"/>
                    </a:lnTo>
                    <a:lnTo>
                      <a:pt x="22182" y="4537"/>
                    </a:lnTo>
                    <a:lnTo>
                      <a:pt x="16467" y="3620"/>
                    </a:lnTo>
                    <a:lnTo>
                      <a:pt x="156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75"/>
              <p:cNvSpPr/>
              <p:nvPr/>
            </p:nvSpPr>
            <p:spPr>
              <a:xfrm>
                <a:off x="3355475" y="6475250"/>
                <a:ext cx="31875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076" extrusionOk="0">
                    <a:moveTo>
                      <a:pt x="705" y="128"/>
                    </a:moveTo>
                    <a:cubicBezTo>
                      <a:pt x="755" y="128"/>
                      <a:pt x="805" y="162"/>
                      <a:pt x="834" y="218"/>
                    </a:cubicBezTo>
                    <a:cubicBezTo>
                      <a:pt x="869" y="290"/>
                      <a:pt x="857" y="361"/>
                      <a:pt x="810" y="397"/>
                    </a:cubicBezTo>
                    <a:cubicBezTo>
                      <a:pt x="800" y="402"/>
                      <a:pt x="789" y="404"/>
                      <a:pt x="777" y="404"/>
                    </a:cubicBezTo>
                    <a:cubicBezTo>
                      <a:pt x="733" y="404"/>
                      <a:pt x="681" y="370"/>
                      <a:pt x="643" y="314"/>
                    </a:cubicBezTo>
                    <a:cubicBezTo>
                      <a:pt x="607" y="242"/>
                      <a:pt x="619" y="171"/>
                      <a:pt x="667" y="135"/>
                    </a:cubicBezTo>
                    <a:cubicBezTo>
                      <a:pt x="679" y="130"/>
                      <a:pt x="692" y="128"/>
                      <a:pt x="705" y="128"/>
                    </a:cubicBezTo>
                    <a:close/>
                    <a:moveTo>
                      <a:pt x="827" y="1"/>
                    </a:moveTo>
                    <a:cubicBezTo>
                      <a:pt x="767" y="1"/>
                      <a:pt x="694" y="20"/>
                      <a:pt x="607" y="64"/>
                    </a:cubicBezTo>
                    <a:cubicBezTo>
                      <a:pt x="0" y="361"/>
                      <a:pt x="1024" y="1076"/>
                      <a:pt x="1024" y="1076"/>
                    </a:cubicBezTo>
                    <a:cubicBezTo>
                      <a:pt x="1024" y="1076"/>
                      <a:pt x="1274" y="1"/>
                      <a:pt x="8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75"/>
              <p:cNvSpPr/>
              <p:nvPr/>
            </p:nvSpPr>
            <p:spPr>
              <a:xfrm>
                <a:off x="3832025" y="6493900"/>
                <a:ext cx="34775" cy="27300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092" extrusionOk="0">
                    <a:moveTo>
                      <a:pt x="730" y="102"/>
                    </a:moveTo>
                    <a:cubicBezTo>
                      <a:pt x="776" y="102"/>
                      <a:pt x="835" y="148"/>
                      <a:pt x="845" y="222"/>
                    </a:cubicBezTo>
                    <a:cubicBezTo>
                      <a:pt x="869" y="294"/>
                      <a:pt x="845" y="377"/>
                      <a:pt x="786" y="389"/>
                    </a:cubicBezTo>
                    <a:cubicBezTo>
                      <a:pt x="780" y="390"/>
                      <a:pt x="774" y="391"/>
                      <a:pt x="768" y="391"/>
                    </a:cubicBezTo>
                    <a:cubicBezTo>
                      <a:pt x="715" y="391"/>
                      <a:pt x="664" y="345"/>
                      <a:pt x="643" y="270"/>
                    </a:cubicBezTo>
                    <a:cubicBezTo>
                      <a:pt x="631" y="199"/>
                      <a:pt x="655" y="127"/>
                      <a:pt x="714" y="103"/>
                    </a:cubicBezTo>
                    <a:cubicBezTo>
                      <a:pt x="719" y="102"/>
                      <a:pt x="724" y="102"/>
                      <a:pt x="730" y="102"/>
                    </a:cubicBezTo>
                    <a:close/>
                    <a:moveTo>
                      <a:pt x="817" y="0"/>
                    </a:moveTo>
                    <a:cubicBezTo>
                      <a:pt x="773" y="0"/>
                      <a:pt x="724" y="7"/>
                      <a:pt x="667" y="20"/>
                    </a:cubicBezTo>
                    <a:cubicBezTo>
                      <a:pt x="0" y="175"/>
                      <a:pt x="845" y="1092"/>
                      <a:pt x="845" y="1092"/>
                    </a:cubicBezTo>
                    <a:cubicBezTo>
                      <a:pt x="845" y="1092"/>
                      <a:pt x="1391" y="0"/>
                      <a:pt x="8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75"/>
              <p:cNvSpPr/>
              <p:nvPr/>
            </p:nvSpPr>
            <p:spPr>
              <a:xfrm>
                <a:off x="3704925" y="6362225"/>
                <a:ext cx="31900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073" extrusionOk="0">
                    <a:moveTo>
                      <a:pt x="716" y="130"/>
                    </a:moveTo>
                    <a:cubicBezTo>
                      <a:pt x="762" y="130"/>
                      <a:pt x="807" y="163"/>
                      <a:pt x="834" y="215"/>
                    </a:cubicBezTo>
                    <a:cubicBezTo>
                      <a:pt x="869" y="286"/>
                      <a:pt x="857" y="370"/>
                      <a:pt x="810" y="394"/>
                    </a:cubicBezTo>
                    <a:cubicBezTo>
                      <a:pt x="800" y="399"/>
                      <a:pt x="788" y="401"/>
                      <a:pt x="777" y="401"/>
                    </a:cubicBezTo>
                    <a:cubicBezTo>
                      <a:pt x="733" y="401"/>
                      <a:pt x="683" y="369"/>
                      <a:pt x="655" y="322"/>
                    </a:cubicBezTo>
                    <a:cubicBezTo>
                      <a:pt x="607" y="251"/>
                      <a:pt x="619" y="167"/>
                      <a:pt x="667" y="144"/>
                    </a:cubicBezTo>
                    <a:cubicBezTo>
                      <a:pt x="683" y="134"/>
                      <a:pt x="700" y="130"/>
                      <a:pt x="716" y="130"/>
                    </a:cubicBezTo>
                    <a:close/>
                    <a:moveTo>
                      <a:pt x="823" y="1"/>
                    </a:moveTo>
                    <a:cubicBezTo>
                      <a:pt x="764" y="1"/>
                      <a:pt x="692" y="19"/>
                      <a:pt x="607" y="60"/>
                    </a:cubicBezTo>
                    <a:cubicBezTo>
                      <a:pt x="0" y="370"/>
                      <a:pt x="1024" y="1072"/>
                      <a:pt x="1024" y="1072"/>
                    </a:cubicBezTo>
                    <a:cubicBezTo>
                      <a:pt x="1024" y="1072"/>
                      <a:pt x="1276" y="1"/>
                      <a:pt x="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75"/>
              <p:cNvSpPr/>
              <p:nvPr/>
            </p:nvSpPr>
            <p:spPr>
              <a:xfrm>
                <a:off x="3476025" y="6620825"/>
                <a:ext cx="31875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075" extrusionOk="0">
                    <a:moveTo>
                      <a:pt x="709" y="132"/>
                    </a:moveTo>
                    <a:cubicBezTo>
                      <a:pt x="751" y="132"/>
                      <a:pt x="799" y="165"/>
                      <a:pt x="834" y="218"/>
                    </a:cubicBezTo>
                    <a:cubicBezTo>
                      <a:pt x="869" y="289"/>
                      <a:pt x="857" y="360"/>
                      <a:pt x="810" y="396"/>
                    </a:cubicBezTo>
                    <a:cubicBezTo>
                      <a:pt x="797" y="401"/>
                      <a:pt x="784" y="403"/>
                      <a:pt x="771" y="403"/>
                    </a:cubicBezTo>
                    <a:cubicBezTo>
                      <a:pt x="722" y="403"/>
                      <a:pt x="671" y="369"/>
                      <a:pt x="643" y="313"/>
                    </a:cubicBezTo>
                    <a:cubicBezTo>
                      <a:pt x="607" y="241"/>
                      <a:pt x="619" y="170"/>
                      <a:pt x="667" y="146"/>
                    </a:cubicBezTo>
                    <a:cubicBezTo>
                      <a:pt x="680" y="137"/>
                      <a:pt x="694" y="132"/>
                      <a:pt x="709" y="132"/>
                    </a:cubicBezTo>
                    <a:close/>
                    <a:moveTo>
                      <a:pt x="827" y="0"/>
                    </a:moveTo>
                    <a:cubicBezTo>
                      <a:pt x="767" y="0"/>
                      <a:pt x="694" y="19"/>
                      <a:pt x="607" y="63"/>
                    </a:cubicBezTo>
                    <a:cubicBezTo>
                      <a:pt x="0" y="360"/>
                      <a:pt x="1024" y="1075"/>
                      <a:pt x="1024" y="1075"/>
                    </a:cubicBezTo>
                    <a:cubicBezTo>
                      <a:pt x="1024" y="1075"/>
                      <a:pt x="1274" y="0"/>
                      <a:pt x="8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75"/>
              <p:cNvSpPr/>
              <p:nvPr/>
            </p:nvSpPr>
            <p:spPr>
              <a:xfrm>
                <a:off x="3753425" y="6627150"/>
                <a:ext cx="35050" cy="2740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96" extrusionOk="0">
                    <a:moveTo>
                      <a:pt x="721" y="106"/>
                    </a:moveTo>
                    <a:cubicBezTo>
                      <a:pt x="774" y="106"/>
                      <a:pt x="824" y="152"/>
                      <a:pt x="834" y="226"/>
                    </a:cubicBezTo>
                    <a:cubicBezTo>
                      <a:pt x="846" y="298"/>
                      <a:pt x="822" y="381"/>
                      <a:pt x="763" y="393"/>
                    </a:cubicBezTo>
                    <a:cubicBezTo>
                      <a:pt x="703" y="393"/>
                      <a:pt x="644" y="346"/>
                      <a:pt x="632" y="262"/>
                    </a:cubicBezTo>
                    <a:cubicBezTo>
                      <a:pt x="620" y="191"/>
                      <a:pt x="644" y="119"/>
                      <a:pt x="703" y="107"/>
                    </a:cubicBezTo>
                    <a:cubicBezTo>
                      <a:pt x="709" y="106"/>
                      <a:pt x="715" y="106"/>
                      <a:pt x="721" y="106"/>
                    </a:cubicBezTo>
                    <a:close/>
                    <a:moveTo>
                      <a:pt x="788" y="1"/>
                    </a:moveTo>
                    <a:cubicBezTo>
                      <a:pt x="752" y="1"/>
                      <a:pt x="712" y="4"/>
                      <a:pt x="668" y="12"/>
                    </a:cubicBezTo>
                    <a:cubicBezTo>
                      <a:pt x="1" y="131"/>
                      <a:pt x="775" y="1096"/>
                      <a:pt x="775" y="1096"/>
                    </a:cubicBezTo>
                    <a:cubicBezTo>
                      <a:pt x="775" y="1096"/>
                      <a:pt x="1402" y="1"/>
                      <a:pt x="7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75"/>
              <p:cNvSpPr/>
              <p:nvPr/>
            </p:nvSpPr>
            <p:spPr>
              <a:xfrm>
                <a:off x="3663250" y="6553325"/>
                <a:ext cx="31900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073" extrusionOk="0">
                    <a:moveTo>
                      <a:pt x="713" y="134"/>
                    </a:moveTo>
                    <a:cubicBezTo>
                      <a:pt x="760" y="134"/>
                      <a:pt x="807" y="161"/>
                      <a:pt x="834" y="215"/>
                    </a:cubicBezTo>
                    <a:cubicBezTo>
                      <a:pt x="869" y="286"/>
                      <a:pt x="857" y="370"/>
                      <a:pt x="810" y="393"/>
                    </a:cubicBezTo>
                    <a:cubicBezTo>
                      <a:pt x="798" y="399"/>
                      <a:pt x="785" y="402"/>
                      <a:pt x="771" y="402"/>
                    </a:cubicBezTo>
                    <a:cubicBezTo>
                      <a:pt x="729" y="402"/>
                      <a:pt x="682" y="376"/>
                      <a:pt x="655" y="322"/>
                    </a:cubicBezTo>
                    <a:cubicBezTo>
                      <a:pt x="607" y="251"/>
                      <a:pt x="619" y="167"/>
                      <a:pt x="667" y="143"/>
                    </a:cubicBezTo>
                    <a:cubicBezTo>
                      <a:pt x="682" y="137"/>
                      <a:pt x="697" y="134"/>
                      <a:pt x="713" y="134"/>
                    </a:cubicBezTo>
                    <a:close/>
                    <a:moveTo>
                      <a:pt x="823" y="1"/>
                    </a:moveTo>
                    <a:cubicBezTo>
                      <a:pt x="764" y="1"/>
                      <a:pt x="693" y="19"/>
                      <a:pt x="607" y="60"/>
                    </a:cubicBezTo>
                    <a:cubicBezTo>
                      <a:pt x="0" y="370"/>
                      <a:pt x="1024" y="1072"/>
                      <a:pt x="1024" y="1072"/>
                    </a:cubicBezTo>
                    <a:cubicBezTo>
                      <a:pt x="1024" y="1072"/>
                      <a:pt x="1276" y="1"/>
                      <a:pt x="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54" name="Google Shape;1654;p75"/>
          <p:cNvGrpSpPr/>
          <p:nvPr/>
        </p:nvGrpSpPr>
        <p:grpSpPr>
          <a:xfrm flipH="1">
            <a:off x="7865057" y="4013136"/>
            <a:ext cx="667310" cy="695388"/>
            <a:chOff x="4219012" y="5824862"/>
            <a:chExt cx="705998" cy="695388"/>
          </a:xfrm>
        </p:grpSpPr>
        <p:sp>
          <p:nvSpPr>
            <p:cNvPr id="1655" name="Google Shape;1655;p75"/>
            <p:cNvSpPr/>
            <p:nvPr/>
          </p:nvSpPr>
          <p:spPr>
            <a:xfrm flipH="1">
              <a:off x="4341747" y="6416750"/>
              <a:ext cx="5106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56" name="Google Shape;1656;p75"/>
            <p:cNvGrpSpPr/>
            <p:nvPr/>
          </p:nvGrpSpPr>
          <p:grpSpPr>
            <a:xfrm flipH="1">
              <a:off x="4219012" y="5824862"/>
              <a:ext cx="705998" cy="666982"/>
              <a:chOff x="1623700" y="6514438"/>
              <a:chExt cx="416150" cy="393175"/>
            </a:xfrm>
          </p:grpSpPr>
          <p:sp>
            <p:nvSpPr>
              <p:cNvPr id="1657" name="Google Shape;1657;p75"/>
              <p:cNvSpPr/>
              <p:nvPr/>
            </p:nvSpPr>
            <p:spPr>
              <a:xfrm>
                <a:off x="1748700" y="6514438"/>
                <a:ext cx="291150" cy="253050"/>
              </a:xfrm>
              <a:custGeom>
                <a:avLst/>
                <a:gdLst/>
                <a:ahLst/>
                <a:cxnLst/>
                <a:rect l="l" t="t" r="r" b="b"/>
                <a:pathLst>
                  <a:path w="11646" h="10122" extrusionOk="0">
                    <a:moveTo>
                      <a:pt x="5043" y="1"/>
                    </a:moveTo>
                    <a:cubicBezTo>
                      <a:pt x="2976" y="1"/>
                      <a:pt x="1171" y="1041"/>
                      <a:pt x="596" y="2763"/>
                    </a:cubicBezTo>
                    <a:cubicBezTo>
                      <a:pt x="1" y="4538"/>
                      <a:pt x="882" y="6514"/>
                      <a:pt x="2632" y="7752"/>
                    </a:cubicBezTo>
                    <a:lnTo>
                      <a:pt x="2227" y="8943"/>
                    </a:lnTo>
                    <a:lnTo>
                      <a:pt x="2811" y="9133"/>
                    </a:lnTo>
                    <a:lnTo>
                      <a:pt x="3156" y="8086"/>
                    </a:lnTo>
                    <a:cubicBezTo>
                      <a:pt x="3525" y="8300"/>
                      <a:pt x="3930" y="8478"/>
                      <a:pt x="4359" y="8621"/>
                    </a:cubicBezTo>
                    <a:cubicBezTo>
                      <a:pt x="4418" y="8645"/>
                      <a:pt x="4490" y="8669"/>
                      <a:pt x="4561" y="8693"/>
                    </a:cubicBezTo>
                    <a:lnTo>
                      <a:pt x="3692" y="9645"/>
                    </a:lnTo>
                    <a:lnTo>
                      <a:pt x="4359" y="10122"/>
                    </a:lnTo>
                    <a:lnTo>
                      <a:pt x="5192" y="8848"/>
                    </a:lnTo>
                    <a:cubicBezTo>
                      <a:pt x="5609" y="8929"/>
                      <a:pt x="6023" y="8969"/>
                      <a:pt x="6427" y="8969"/>
                    </a:cubicBezTo>
                    <a:cubicBezTo>
                      <a:pt x="8501" y="8969"/>
                      <a:pt x="10305" y="7928"/>
                      <a:pt x="10883" y="6204"/>
                    </a:cubicBezTo>
                    <a:cubicBezTo>
                      <a:pt x="11645" y="3918"/>
                      <a:pt x="9967" y="1299"/>
                      <a:pt x="7121" y="347"/>
                    </a:cubicBezTo>
                    <a:cubicBezTo>
                      <a:pt x="6423" y="112"/>
                      <a:pt x="5719" y="1"/>
                      <a:pt x="50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75"/>
              <p:cNvSpPr/>
              <p:nvPr/>
            </p:nvSpPr>
            <p:spPr>
              <a:xfrm>
                <a:off x="1623700" y="6722188"/>
                <a:ext cx="251550" cy="185425"/>
              </a:xfrm>
              <a:custGeom>
                <a:avLst/>
                <a:gdLst/>
                <a:ahLst/>
                <a:cxnLst/>
                <a:rect l="l" t="t" r="r" b="b"/>
                <a:pathLst>
                  <a:path w="10062" h="7417" extrusionOk="0">
                    <a:moveTo>
                      <a:pt x="5711" y="0"/>
                    </a:moveTo>
                    <a:cubicBezTo>
                      <a:pt x="5372" y="0"/>
                      <a:pt x="5008" y="23"/>
                      <a:pt x="4620" y="73"/>
                    </a:cubicBezTo>
                    <a:cubicBezTo>
                      <a:pt x="560" y="597"/>
                      <a:pt x="0" y="4145"/>
                      <a:pt x="0" y="4145"/>
                    </a:cubicBezTo>
                    <a:lnTo>
                      <a:pt x="631" y="6395"/>
                    </a:lnTo>
                    <a:cubicBezTo>
                      <a:pt x="631" y="6395"/>
                      <a:pt x="2005" y="7416"/>
                      <a:pt x="4122" y="7416"/>
                    </a:cubicBezTo>
                    <a:cubicBezTo>
                      <a:pt x="5756" y="7416"/>
                      <a:pt x="7832" y="6809"/>
                      <a:pt x="10061" y="4657"/>
                    </a:cubicBezTo>
                    <a:lnTo>
                      <a:pt x="9990" y="2026"/>
                    </a:lnTo>
                    <a:cubicBezTo>
                      <a:pt x="9990" y="2026"/>
                      <a:pt x="8919" y="0"/>
                      <a:pt x="57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75"/>
              <p:cNvSpPr/>
              <p:nvPr/>
            </p:nvSpPr>
            <p:spPr>
              <a:xfrm>
                <a:off x="1634700" y="6733238"/>
                <a:ext cx="22745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9098" h="5030" extrusionOk="0">
                    <a:moveTo>
                      <a:pt x="5107" y="0"/>
                    </a:moveTo>
                    <a:cubicBezTo>
                      <a:pt x="4824" y="0"/>
                      <a:pt x="4523" y="19"/>
                      <a:pt x="4204" y="60"/>
                    </a:cubicBezTo>
                    <a:cubicBezTo>
                      <a:pt x="584" y="536"/>
                      <a:pt x="1" y="3846"/>
                      <a:pt x="1" y="3846"/>
                    </a:cubicBezTo>
                    <a:cubicBezTo>
                      <a:pt x="1" y="3846"/>
                      <a:pt x="1876" y="5029"/>
                      <a:pt x="4104" y="5029"/>
                    </a:cubicBezTo>
                    <a:cubicBezTo>
                      <a:pt x="5785" y="5029"/>
                      <a:pt x="7668" y="4355"/>
                      <a:pt x="9097" y="1989"/>
                    </a:cubicBezTo>
                    <a:cubicBezTo>
                      <a:pt x="9097" y="1989"/>
                      <a:pt x="8029" y="0"/>
                      <a:pt x="51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75"/>
              <p:cNvSpPr/>
              <p:nvPr/>
            </p:nvSpPr>
            <p:spPr>
              <a:xfrm>
                <a:off x="1731150" y="6749613"/>
                <a:ext cx="8217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2170" extrusionOk="0">
                    <a:moveTo>
                      <a:pt x="3287" y="0"/>
                    </a:moveTo>
                    <a:lnTo>
                      <a:pt x="1132" y="893"/>
                    </a:lnTo>
                    <a:lnTo>
                      <a:pt x="1072" y="1488"/>
                    </a:lnTo>
                    <a:lnTo>
                      <a:pt x="1929" y="1560"/>
                    </a:lnTo>
                    <a:lnTo>
                      <a:pt x="3287" y="0"/>
                    </a:lnTo>
                    <a:close/>
                    <a:moveTo>
                      <a:pt x="377" y="1486"/>
                    </a:moveTo>
                    <a:cubicBezTo>
                      <a:pt x="212" y="1486"/>
                      <a:pt x="89" y="1537"/>
                      <a:pt x="60" y="1631"/>
                    </a:cubicBezTo>
                    <a:cubicBezTo>
                      <a:pt x="1" y="1786"/>
                      <a:pt x="215" y="2000"/>
                      <a:pt x="536" y="2108"/>
                    </a:cubicBezTo>
                    <a:cubicBezTo>
                      <a:pt x="661" y="2149"/>
                      <a:pt x="782" y="2169"/>
                      <a:pt x="887" y="2169"/>
                    </a:cubicBezTo>
                    <a:cubicBezTo>
                      <a:pt x="1053" y="2169"/>
                      <a:pt x="1178" y="2119"/>
                      <a:pt x="1215" y="2024"/>
                    </a:cubicBezTo>
                    <a:cubicBezTo>
                      <a:pt x="1263" y="1869"/>
                      <a:pt x="1048" y="1655"/>
                      <a:pt x="727" y="1548"/>
                    </a:cubicBezTo>
                    <a:cubicBezTo>
                      <a:pt x="602" y="1506"/>
                      <a:pt x="481" y="1486"/>
                      <a:pt x="377" y="148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75"/>
              <p:cNvSpPr/>
              <p:nvPr/>
            </p:nvSpPr>
            <p:spPr>
              <a:xfrm>
                <a:off x="1688300" y="6757338"/>
                <a:ext cx="113125" cy="78025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3121" extrusionOk="0">
                    <a:moveTo>
                      <a:pt x="0" y="1"/>
                    </a:moveTo>
                    <a:lnTo>
                      <a:pt x="1203" y="1382"/>
                    </a:lnTo>
                    <a:lnTo>
                      <a:pt x="1691" y="1299"/>
                    </a:lnTo>
                    <a:lnTo>
                      <a:pt x="1607" y="870"/>
                    </a:lnTo>
                    <a:lnTo>
                      <a:pt x="0" y="1"/>
                    </a:lnTo>
                    <a:close/>
                    <a:moveTo>
                      <a:pt x="3358" y="1822"/>
                    </a:moveTo>
                    <a:lnTo>
                      <a:pt x="2858" y="1918"/>
                    </a:lnTo>
                    <a:lnTo>
                      <a:pt x="3012" y="2370"/>
                    </a:lnTo>
                    <a:lnTo>
                      <a:pt x="4524" y="3013"/>
                    </a:lnTo>
                    <a:lnTo>
                      <a:pt x="3358" y="1822"/>
                    </a:lnTo>
                    <a:close/>
                    <a:moveTo>
                      <a:pt x="1369" y="1715"/>
                    </a:moveTo>
                    <a:lnTo>
                      <a:pt x="167" y="3120"/>
                    </a:lnTo>
                    <a:lnTo>
                      <a:pt x="1965" y="2156"/>
                    </a:lnTo>
                    <a:lnTo>
                      <a:pt x="1893" y="1787"/>
                    </a:lnTo>
                    <a:lnTo>
                      <a:pt x="1369" y="171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75"/>
              <p:cNvSpPr/>
              <p:nvPr/>
            </p:nvSpPr>
            <p:spPr>
              <a:xfrm>
                <a:off x="1668650" y="6739313"/>
                <a:ext cx="169375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6775" h="4318" extrusionOk="0">
                    <a:moveTo>
                      <a:pt x="3689" y="0"/>
                    </a:moveTo>
                    <a:cubicBezTo>
                      <a:pt x="2372" y="0"/>
                      <a:pt x="1374" y="547"/>
                      <a:pt x="1358" y="555"/>
                    </a:cubicBezTo>
                    <a:lnTo>
                      <a:pt x="1417" y="650"/>
                    </a:lnTo>
                    <a:cubicBezTo>
                      <a:pt x="1425" y="650"/>
                      <a:pt x="2398" y="117"/>
                      <a:pt x="3685" y="117"/>
                    </a:cubicBezTo>
                    <a:cubicBezTo>
                      <a:pt x="4213" y="117"/>
                      <a:pt x="4793" y="207"/>
                      <a:pt x="5382" y="460"/>
                    </a:cubicBezTo>
                    <a:lnTo>
                      <a:pt x="5429" y="353"/>
                    </a:lnTo>
                    <a:cubicBezTo>
                      <a:pt x="4826" y="92"/>
                      <a:pt x="4230" y="0"/>
                      <a:pt x="3689" y="0"/>
                    </a:cubicBezTo>
                    <a:close/>
                    <a:moveTo>
                      <a:pt x="5846" y="615"/>
                    </a:moveTo>
                    <a:lnTo>
                      <a:pt x="5799" y="722"/>
                    </a:lnTo>
                    <a:cubicBezTo>
                      <a:pt x="6251" y="936"/>
                      <a:pt x="6501" y="1210"/>
                      <a:pt x="6537" y="1543"/>
                    </a:cubicBezTo>
                    <a:cubicBezTo>
                      <a:pt x="6644" y="2377"/>
                      <a:pt x="5489" y="3341"/>
                      <a:pt x="5477" y="3353"/>
                    </a:cubicBezTo>
                    <a:lnTo>
                      <a:pt x="5549" y="3448"/>
                    </a:lnTo>
                    <a:cubicBezTo>
                      <a:pt x="5596" y="3401"/>
                      <a:pt x="6775" y="2424"/>
                      <a:pt x="6656" y="1531"/>
                    </a:cubicBezTo>
                    <a:cubicBezTo>
                      <a:pt x="6608" y="1150"/>
                      <a:pt x="6334" y="841"/>
                      <a:pt x="5846" y="615"/>
                    </a:cubicBezTo>
                    <a:close/>
                    <a:moveTo>
                      <a:pt x="655" y="1138"/>
                    </a:moveTo>
                    <a:cubicBezTo>
                      <a:pt x="631" y="1162"/>
                      <a:pt x="0" y="1817"/>
                      <a:pt x="48" y="2603"/>
                    </a:cubicBezTo>
                    <a:cubicBezTo>
                      <a:pt x="72" y="3020"/>
                      <a:pt x="274" y="3389"/>
                      <a:pt x="667" y="3710"/>
                    </a:cubicBezTo>
                    <a:lnTo>
                      <a:pt x="738" y="3615"/>
                    </a:lnTo>
                    <a:cubicBezTo>
                      <a:pt x="381" y="3317"/>
                      <a:pt x="179" y="2972"/>
                      <a:pt x="167" y="2591"/>
                    </a:cubicBezTo>
                    <a:cubicBezTo>
                      <a:pt x="119" y="1865"/>
                      <a:pt x="726" y="1222"/>
                      <a:pt x="738" y="1222"/>
                    </a:cubicBezTo>
                    <a:lnTo>
                      <a:pt x="655" y="1138"/>
                    </a:lnTo>
                    <a:close/>
                    <a:moveTo>
                      <a:pt x="4882" y="3782"/>
                    </a:moveTo>
                    <a:cubicBezTo>
                      <a:pt x="4344" y="4105"/>
                      <a:pt x="3718" y="4205"/>
                      <a:pt x="3148" y="4205"/>
                    </a:cubicBezTo>
                    <a:cubicBezTo>
                      <a:pt x="2228" y="4205"/>
                      <a:pt x="1456" y="3944"/>
                      <a:pt x="1441" y="3936"/>
                    </a:cubicBezTo>
                    <a:lnTo>
                      <a:pt x="1405" y="4044"/>
                    </a:lnTo>
                    <a:cubicBezTo>
                      <a:pt x="1417" y="4055"/>
                      <a:pt x="2203" y="4317"/>
                      <a:pt x="3143" y="4317"/>
                    </a:cubicBezTo>
                    <a:cubicBezTo>
                      <a:pt x="3727" y="4317"/>
                      <a:pt x="4382" y="4222"/>
                      <a:pt x="4941" y="3877"/>
                    </a:cubicBezTo>
                    <a:lnTo>
                      <a:pt x="4882" y="378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75"/>
              <p:cNvSpPr/>
              <p:nvPr/>
            </p:nvSpPr>
            <p:spPr>
              <a:xfrm>
                <a:off x="1624875" y="6771038"/>
                <a:ext cx="24740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9896" h="3549" extrusionOk="0">
                    <a:moveTo>
                      <a:pt x="9788" y="0"/>
                    </a:moveTo>
                    <a:cubicBezTo>
                      <a:pt x="8800" y="1751"/>
                      <a:pt x="7478" y="2846"/>
                      <a:pt x="5871" y="3251"/>
                    </a:cubicBezTo>
                    <a:cubicBezTo>
                      <a:pt x="5376" y="3377"/>
                      <a:pt x="4881" y="3430"/>
                      <a:pt x="4401" y="3430"/>
                    </a:cubicBezTo>
                    <a:cubicBezTo>
                      <a:pt x="2075" y="3430"/>
                      <a:pt x="90" y="2199"/>
                      <a:pt x="61" y="2179"/>
                    </a:cubicBezTo>
                    <a:lnTo>
                      <a:pt x="1" y="2286"/>
                    </a:lnTo>
                    <a:cubicBezTo>
                      <a:pt x="25" y="2298"/>
                      <a:pt x="2049" y="3548"/>
                      <a:pt x="4418" y="3548"/>
                    </a:cubicBezTo>
                    <a:cubicBezTo>
                      <a:pt x="4906" y="3548"/>
                      <a:pt x="5406" y="3489"/>
                      <a:pt x="5906" y="3370"/>
                    </a:cubicBezTo>
                    <a:cubicBezTo>
                      <a:pt x="7538" y="2953"/>
                      <a:pt x="8883" y="1846"/>
                      <a:pt x="9895" y="60"/>
                    </a:cubicBezTo>
                    <a:lnTo>
                      <a:pt x="9788" y="0"/>
                    </a:lnTo>
                    <a:close/>
                  </a:path>
                </a:pathLst>
              </a:custGeom>
              <a:solidFill>
                <a:srgbClr val="FFB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75"/>
              <p:cNvSpPr/>
              <p:nvPr/>
            </p:nvSpPr>
            <p:spPr>
              <a:xfrm>
                <a:off x="1643925" y="6857813"/>
                <a:ext cx="30100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787" extrusionOk="0">
                    <a:moveTo>
                      <a:pt x="460" y="0"/>
                    </a:moveTo>
                    <a:cubicBezTo>
                      <a:pt x="268" y="0"/>
                      <a:pt x="111" y="78"/>
                      <a:pt x="61" y="220"/>
                    </a:cubicBezTo>
                    <a:cubicBezTo>
                      <a:pt x="1" y="411"/>
                      <a:pt x="191" y="649"/>
                      <a:pt x="489" y="744"/>
                    </a:cubicBezTo>
                    <a:cubicBezTo>
                      <a:pt x="574" y="773"/>
                      <a:pt x="661" y="786"/>
                      <a:pt x="741" y="786"/>
                    </a:cubicBezTo>
                    <a:cubicBezTo>
                      <a:pt x="931" y="786"/>
                      <a:pt x="1090" y="711"/>
                      <a:pt x="1132" y="578"/>
                    </a:cubicBezTo>
                    <a:cubicBezTo>
                      <a:pt x="1204" y="387"/>
                      <a:pt x="1013" y="149"/>
                      <a:pt x="715" y="42"/>
                    </a:cubicBezTo>
                    <a:cubicBezTo>
                      <a:pt x="628" y="14"/>
                      <a:pt x="541" y="0"/>
                      <a:pt x="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75"/>
              <p:cNvSpPr/>
              <p:nvPr/>
            </p:nvSpPr>
            <p:spPr>
              <a:xfrm>
                <a:off x="1696025" y="6871588"/>
                <a:ext cx="253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648" extrusionOk="0">
                    <a:moveTo>
                      <a:pt x="377" y="1"/>
                    </a:moveTo>
                    <a:cubicBezTo>
                      <a:pt x="216" y="1"/>
                      <a:pt x="89" y="62"/>
                      <a:pt x="48" y="169"/>
                    </a:cubicBezTo>
                    <a:cubicBezTo>
                      <a:pt x="1" y="324"/>
                      <a:pt x="155" y="527"/>
                      <a:pt x="417" y="610"/>
                    </a:cubicBezTo>
                    <a:cubicBezTo>
                      <a:pt x="494" y="636"/>
                      <a:pt x="571" y="648"/>
                      <a:pt x="642" y="648"/>
                    </a:cubicBezTo>
                    <a:cubicBezTo>
                      <a:pt x="802" y="648"/>
                      <a:pt x="932" y="586"/>
                      <a:pt x="965" y="479"/>
                    </a:cubicBezTo>
                    <a:cubicBezTo>
                      <a:pt x="1013" y="324"/>
                      <a:pt x="858" y="122"/>
                      <a:pt x="608" y="38"/>
                    </a:cubicBezTo>
                    <a:cubicBezTo>
                      <a:pt x="527" y="13"/>
                      <a:pt x="449" y="1"/>
                      <a:pt x="3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75"/>
              <p:cNvSpPr/>
              <p:nvPr/>
            </p:nvSpPr>
            <p:spPr>
              <a:xfrm>
                <a:off x="1752575" y="6870788"/>
                <a:ext cx="27125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720" extrusionOk="0">
                    <a:moveTo>
                      <a:pt x="427" y="0"/>
                    </a:moveTo>
                    <a:cubicBezTo>
                      <a:pt x="250" y="0"/>
                      <a:pt x="103" y="73"/>
                      <a:pt x="60" y="201"/>
                    </a:cubicBezTo>
                    <a:cubicBezTo>
                      <a:pt x="1" y="380"/>
                      <a:pt x="167" y="594"/>
                      <a:pt x="429" y="678"/>
                    </a:cubicBezTo>
                    <a:cubicBezTo>
                      <a:pt x="512" y="706"/>
                      <a:pt x="594" y="720"/>
                      <a:pt x="669" y="720"/>
                    </a:cubicBezTo>
                    <a:cubicBezTo>
                      <a:pt x="843" y="720"/>
                      <a:pt x="983" y="648"/>
                      <a:pt x="1025" y="523"/>
                    </a:cubicBezTo>
                    <a:cubicBezTo>
                      <a:pt x="1084" y="344"/>
                      <a:pt x="918" y="130"/>
                      <a:pt x="644" y="35"/>
                    </a:cubicBezTo>
                    <a:cubicBezTo>
                      <a:pt x="570" y="11"/>
                      <a:pt x="496" y="0"/>
                      <a:pt x="4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75"/>
              <p:cNvSpPr/>
              <p:nvPr/>
            </p:nvSpPr>
            <p:spPr>
              <a:xfrm>
                <a:off x="1804675" y="6855538"/>
                <a:ext cx="18775" cy="1260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504" extrusionOk="0">
                    <a:moveTo>
                      <a:pt x="300" y="0"/>
                    </a:moveTo>
                    <a:cubicBezTo>
                      <a:pt x="178" y="0"/>
                      <a:pt x="73" y="51"/>
                      <a:pt x="48" y="145"/>
                    </a:cubicBezTo>
                    <a:cubicBezTo>
                      <a:pt x="0" y="264"/>
                      <a:pt x="119" y="419"/>
                      <a:pt x="298" y="478"/>
                    </a:cubicBezTo>
                    <a:cubicBezTo>
                      <a:pt x="353" y="495"/>
                      <a:pt x="406" y="503"/>
                      <a:pt x="456" y="503"/>
                    </a:cubicBezTo>
                    <a:cubicBezTo>
                      <a:pt x="580" y="503"/>
                      <a:pt x="681" y="452"/>
                      <a:pt x="715" y="359"/>
                    </a:cubicBezTo>
                    <a:cubicBezTo>
                      <a:pt x="750" y="240"/>
                      <a:pt x="643" y="85"/>
                      <a:pt x="453" y="26"/>
                    </a:cubicBezTo>
                    <a:cubicBezTo>
                      <a:pt x="402" y="9"/>
                      <a:pt x="349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75"/>
              <p:cNvSpPr/>
              <p:nvPr/>
            </p:nvSpPr>
            <p:spPr>
              <a:xfrm>
                <a:off x="1838300" y="6828688"/>
                <a:ext cx="22050" cy="162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651" extrusionOk="0">
                    <a:moveTo>
                      <a:pt x="371" y="0"/>
                    </a:moveTo>
                    <a:cubicBezTo>
                      <a:pt x="221" y="0"/>
                      <a:pt x="92" y="72"/>
                      <a:pt x="48" y="195"/>
                    </a:cubicBezTo>
                    <a:cubicBezTo>
                      <a:pt x="1" y="361"/>
                      <a:pt x="120" y="552"/>
                      <a:pt x="334" y="623"/>
                    </a:cubicBezTo>
                    <a:cubicBezTo>
                      <a:pt x="390" y="642"/>
                      <a:pt x="446" y="651"/>
                      <a:pt x="499" y="651"/>
                    </a:cubicBezTo>
                    <a:cubicBezTo>
                      <a:pt x="650" y="651"/>
                      <a:pt x="778" y="580"/>
                      <a:pt x="822" y="457"/>
                    </a:cubicBezTo>
                    <a:cubicBezTo>
                      <a:pt x="882" y="290"/>
                      <a:pt x="751" y="99"/>
                      <a:pt x="537" y="28"/>
                    </a:cubicBezTo>
                    <a:cubicBezTo>
                      <a:pt x="481" y="9"/>
                      <a:pt x="424" y="0"/>
                      <a:pt x="3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75"/>
              <p:cNvSpPr/>
              <p:nvPr/>
            </p:nvSpPr>
            <p:spPr>
              <a:xfrm>
                <a:off x="1847825" y="6523088"/>
                <a:ext cx="175950" cy="216725"/>
              </a:xfrm>
              <a:custGeom>
                <a:avLst/>
                <a:gdLst/>
                <a:ahLst/>
                <a:cxnLst/>
                <a:rect l="l" t="t" r="r" b="b"/>
                <a:pathLst>
                  <a:path w="7038" h="8669" extrusionOk="0">
                    <a:moveTo>
                      <a:pt x="3037" y="1"/>
                    </a:moveTo>
                    <a:lnTo>
                      <a:pt x="2977" y="108"/>
                    </a:lnTo>
                    <a:cubicBezTo>
                      <a:pt x="5156" y="1286"/>
                      <a:pt x="6275" y="3525"/>
                      <a:pt x="5644" y="5430"/>
                    </a:cubicBezTo>
                    <a:cubicBezTo>
                      <a:pt x="5076" y="7115"/>
                      <a:pt x="3321" y="8158"/>
                      <a:pt x="1248" y="8158"/>
                    </a:cubicBezTo>
                    <a:cubicBezTo>
                      <a:pt x="846" y="8158"/>
                      <a:pt x="432" y="8118"/>
                      <a:pt x="13" y="8037"/>
                    </a:cubicBezTo>
                    <a:lnTo>
                      <a:pt x="1" y="8144"/>
                    </a:lnTo>
                    <a:cubicBezTo>
                      <a:pt x="429" y="8240"/>
                      <a:pt x="858" y="8275"/>
                      <a:pt x="1263" y="8275"/>
                    </a:cubicBezTo>
                    <a:cubicBezTo>
                      <a:pt x="1406" y="8275"/>
                      <a:pt x="1537" y="8275"/>
                      <a:pt x="1668" y="8263"/>
                    </a:cubicBezTo>
                    <a:lnTo>
                      <a:pt x="2311" y="8668"/>
                    </a:lnTo>
                    <a:lnTo>
                      <a:pt x="2370" y="8573"/>
                    </a:lnTo>
                    <a:lnTo>
                      <a:pt x="1858" y="8252"/>
                    </a:lnTo>
                    <a:cubicBezTo>
                      <a:pt x="2370" y="8192"/>
                      <a:pt x="2858" y="8085"/>
                      <a:pt x="3311" y="7906"/>
                    </a:cubicBezTo>
                    <a:lnTo>
                      <a:pt x="3846" y="8442"/>
                    </a:lnTo>
                    <a:lnTo>
                      <a:pt x="3930" y="8359"/>
                    </a:lnTo>
                    <a:lnTo>
                      <a:pt x="3430" y="7859"/>
                    </a:lnTo>
                    <a:cubicBezTo>
                      <a:pt x="3811" y="7704"/>
                      <a:pt x="4156" y="7501"/>
                      <a:pt x="4466" y="7251"/>
                    </a:cubicBezTo>
                    <a:lnTo>
                      <a:pt x="5228" y="7918"/>
                    </a:lnTo>
                    <a:lnTo>
                      <a:pt x="5311" y="7835"/>
                    </a:lnTo>
                    <a:lnTo>
                      <a:pt x="4561" y="7180"/>
                    </a:lnTo>
                    <a:cubicBezTo>
                      <a:pt x="4847" y="6942"/>
                      <a:pt x="5097" y="6668"/>
                      <a:pt x="5311" y="6370"/>
                    </a:cubicBezTo>
                    <a:lnTo>
                      <a:pt x="6311" y="6978"/>
                    </a:lnTo>
                    <a:lnTo>
                      <a:pt x="6371" y="6882"/>
                    </a:lnTo>
                    <a:lnTo>
                      <a:pt x="5370" y="6263"/>
                    </a:lnTo>
                    <a:cubicBezTo>
                      <a:pt x="5525" y="6013"/>
                      <a:pt x="5656" y="5751"/>
                      <a:pt x="5751" y="5465"/>
                    </a:cubicBezTo>
                    <a:cubicBezTo>
                      <a:pt x="5799" y="5323"/>
                      <a:pt x="5835" y="5180"/>
                      <a:pt x="5871" y="5037"/>
                    </a:cubicBezTo>
                    <a:lnTo>
                      <a:pt x="6978" y="5585"/>
                    </a:lnTo>
                    <a:lnTo>
                      <a:pt x="7037" y="5477"/>
                    </a:lnTo>
                    <a:lnTo>
                      <a:pt x="5882" y="4918"/>
                    </a:lnTo>
                    <a:cubicBezTo>
                      <a:pt x="5978" y="4370"/>
                      <a:pt x="5942" y="3822"/>
                      <a:pt x="5787" y="3275"/>
                    </a:cubicBezTo>
                    <a:lnTo>
                      <a:pt x="5787" y="3275"/>
                    </a:lnTo>
                    <a:lnTo>
                      <a:pt x="6835" y="3572"/>
                    </a:lnTo>
                    <a:lnTo>
                      <a:pt x="6859" y="3465"/>
                    </a:lnTo>
                    <a:lnTo>
                      <a:pt x="5751" y="3144"/>
                    </a:lnTo>
                    <a:cubicBezTo>
                      <a:pt x="5609" y="2668"/>
                      <a:pt x="5370" y="2203"/>
                      <a:pt x="5073" y="1775"/>
                    </a:cubicBezTo>
                    <a:lnTo>
                      <a:pt x="5073" y="1775"/>
                    </a:lnTo>
                    <a:lnTo>
                      <a:pt x="6002" y="2072"/>
                    </a:lnTo>
                    <a:lnTo>
                      <a:pt x="6037" y="1965"/>
                    </a:lnTo>
                    <a:lnTo>
                      <a:pt x="4954" y="1620"/>
                    </a:lnTo>
                    <a:cubicBezTo>
                      <a:pt x="4466" y="989"/>
                      <a:pt x="3823" y="429"/>
                      <a:pt x="30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70" name="Google Shape;1670;p75"/>
          <p:cNvGrpSpPr/>
          <p:nvPr/>
        </p:nvGrpSpPr>
        <p:grpSpPr>
          <a:xfrm>
            <a:off x="801212" y="2403877"/>
            <a:ext cx="1391934" cy="1610740"/>
            <a:chOff x="829841" y="1841508"/>
            <a:chExt cx="1391934" cy="1610740"/>
          </a:xfrm>
        </p:grpSpPr>
        <p:grpSp>
          <p:nvGrpSpPr>
            <p:cNvPr id="1671" name="Google Shape;1671;p75"/>
            <p:cNvGrpSpPr/>
            <p:nvPr/>
          </p:nvGrpSpPr>
          <p:grpSpPr>
            <a:xfrm>
              <a:off x="829841" y="1841508"/>
              <a:ext cx="1391934" cy="1555838"/>
              <a:chOff x="5446000" y="8693685"/>
              <a:chExt cx="1472946" cy="1646389"/>
            </a:xfrm>
          </p:grpSpPr>
          <p:sp>
            <p:nvSpPr>
              <p:cNvPr id="1672" name="Google Shape;1672;p75"/>
              <p:cNvSpPr/>
              <p:nvPr/>
            </p:nvSpPr>
            <p:spPr>
              <a:xfrm>
                <a:off x="5645405" y="9127018"/>
                <a:ext cx="400704" cy="409261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5644" extrusionOk="0">
                    <a:moveTo>
                      <a:pt x="4692" y="0"/>
                    </a:moveTo>
                    <a:lnTo>
                      <a:pt x="453" y="1953"/>
                    </a:lnTo>
                    <a:lnTo>
                      <a:pt x="1" y="4691"/>
                    </a:lnTo>
                    <a:lnTo>
                      <a:pt x="3204" y="5644"/>
                    </a:lnTo>
                    <a:lnTo>
                      <a:pt x="5525" y="4239"/>
                    </a:lnTo>
                    <a:lnTo>
                      <a:pt x="469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75"/>
              <p:cNvSpPr/>
              <p:nvPr/>
            </p:nvSpPr>
            <p:spPr>
              <a:xfrm>
                <a:off x="5559117" y="9588049"/>
                <a:ext cx="781395" cy="485181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6691" extrusionOk="0">
                    <a:moveTo>
                      <a:pt x="4227" y="0"/>
                    </a:moveTo>
                    <a:lnTo>
                      <a:pt x="1489" y="655"/>
                    </a:lnTo>
                    <a:cubicBezTo>
                      <a:pt x="1024" y="881"/>
                      <a:pt x="0" y="1786"/>
                      <a:pt x="596" y="2310"/>
                    </a:cubicBezTo>
                    <a:cubicBezTo>
                      <a:pt x="787" y="2476"/>
                      <a:pt x="1095" y="2556"/>
                      <a:pt x="1418" y="2556"/>
                    </a:cubicBezTo>
                    <a:cubicBezTo>
                      <a:pt x="1556" y="2556"/>
                      <a:pt x="1698" y="2541"/>
                      <a:pt x="1834" y="2512"/>
                    </a:cubicBezTo>
                    <a:lnTo>
                      <a:pt x="1834" y="2512"/>
                    </a:lnTo>
                    <a:cubicBezTo>
                      <a:pt x="1346" y="3119"/>
                      <a:pt x="1036" y="3953"/>
                      <a:pt x="1250" y="4739"/>
                    </a:cubicBezTo>
                    <a:cubicBezTo>
                      <a:pt x="1448" y="5550"/>
                      <a:pt x="2264" y="5852"/>
                      <a:pt x="3038" y="5852"/>
                    </a:cubicBezTo>
                    <a:cubicBezTo>
                      <a:pt x="3150" y="5852"/>
                      <a:pt x="3261" y="5846"/>
                      <a:pt x="3370" y="5834"/>
                    </a:cubicBezTo>
                    <a:cubicBezTo>
                      <a:pt x="4013" y="5763"/>
                      <a:pt x="4537" y="5477"/>
                      <a:pt x="4977" y="5072"/>
                    </a:cubicBezTo>
                    <a:cubicBezTo>
                      <a:pt x="4977" y="5298"/>
                      <a:pt x="5025" y="5501"/>
                      <a:pt x="5120" y="5632"/>
                    </a:cubicBezTo>
                    <a:cubicBezTo>
                      <a:pt x="5244" y="5770"/>
                      <a:pt x="5420" y="5828"/>
                      <a:pt x="5602" y="5828"/>
                    </a:cubicBezTo>
                    <a:cubicBezTo>
                      <a:pt x="5717" y="5828"/>
                      <a:pt x="5835" y="5804"/>
                      <a:pt x="5942" y="5763"/>
                    </a:cubicBezTo>
                    <a:cubicBezTo>
                      <a:pt x="5942" y="5775"/>
                      <a:pt x="5942" y="5775"/>
                      <a:pt x="5942" y="5786"/>
                    </a:cubicBezTo>
                    <a:cubicBezTo>
                      <a:pt x="6037" y="6426"/>
                      <a:pt x="6653" y="6691"/>
                      <a:pt x="7249" y="6691"/>
                    </a:cubicBezTo>
                    <a:cubicBezTo>
                      <a:pt x="7397" y="6691"/>
                      <a:pt x="7543" y="6674"/>
                      <a:pt x="7680" y="6644"/>
                    </a:cubicBezTo>
                    <a:cubicBezTo>
                      <a:pt x="9597" y="6227"/>
                      <a:pt x="10775" y="3893"/>
                      <a:pt x="9585" y="2250"/>
                    </a:cubicBezTo>
                    <a:lnTo>
                      <a:pt x="9930" y="893"/>
                    </a:lnTo>
                    <a:lnTo>
                      <a:pt x="422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75"/>
              <p:cNvSpPr/>
              <p:nvPr/>
            </p:nvSpPr>
            <p:spPr>
              <a:xfrm>
                <a:off x="5463258" y="8873153"/>
                <a:ext cx="1455688" cy="934251"/>
              </a:xfrm>
              <a:custGeom>
                <a:avLst/>
                <a:gdLst/>
                <a:ahLst/>
                <a:cxnLst/>
                <a:rect l="l" t="t" r="r" b="b"/>
                <a:pathLst>
                  <a:path w="20075" h="12884" extrusionOk="0">
                    <a:moveTo>
                      <a:pt x="13467" y="1"/>
                    </a:moveTo>
                    <a:lnTo>
                      <a:pt x="6478" y="3251"/>
                    </a:lnTo>
                    <a:cubicBezTo>
                      <a:pt x="8106" y="6073"/>
                      <a:pt x="6830" y="6495"/>
                      <a:pt x="5922" y="6495"/>
                    </a:cubicBezTo>
                    <a:cubicBezTo>
                      <a:pt x="5536" y="6495"/>
                      <a:pt x="5216" y="6418"/>
                      <a:pt x="5216" y="6418"/>
                    </a:cubicBezTo>
                    <a:lnTo>
                      <a:pt x="5216" y="6418"/>
                    </a:lnTo>
                    <a:cubicBezTo>
                      <a:pt x="5620" y="7954"/>
                      <a:pt x="4608" y="8359"/>
                      <a:pt x="4608" y="8359"/>
                    </a:cubicBezTo>
                    <a:cubicBezTo>
                      <a:pt x="4608" y="8359"/>
                      <a:pt x="3472" y="7693"/>
                      <a:pt x="2368" y="7693"/>
                    </a:cubicBezTo>
                    <a:cubicBezTo>
                      <a:pt x="1744" y="7693"/>
                      <a:pt x="1130" y="7906"/>
                      <a:pt x="739" y="8573"/>
                    </a:cubicBezTo>
                    <a:cubicBezTo>
                      <a:pt x="1" y="9840"/>
                      <a:pt x="681" y="11255"/>
                      <a:pt x="2235" y="11255"/>
                    </a:cubicBezTo>
                    <a:cubicBezTo>
                      <a:pt x="2886" y="11255"/>
                      <a:pt x="3691" y="11007"/>
                      <a:pt x="4608" y="10395"/>
                    </a:cubicBezTo>
                    <a:cubicBezTo>
                      <a:pt x="5341" y="10926"/>
                      <a:pt x="6645" y="11598"/>
                      <a:pt x="8557" y="11598"/>
                    </a:cubicBezTo>
                    <a:cubicBezTo>
                      <a:pt x="9130" y="11598"/>
                      <a:pt x="9759" y="11538"/>
                      <a:pt x="10443" y="11395"/>
                    </a:cubicBezTo>
                    <a:lnTo>
                      <a:pt x="11121" y="12883"/>
                    </a:lnTo>
                    <a:lnTo>
                      <a:pt x="11931" y="12752"/>
                    </a:lnTo>
                    <a:lnTo>
                      <a:pt x="12205" y="10954"/>
                    </a:lnTo>
                    <a:cubicBezTo>
                      <a:pt x="13788" y="10359"/>
                      <a:pt x="20075" y="7597"/>
                      <a:pt x="16634" y="2370"/>
                    </a:cubicBezTo>
                    <a:lnTo>
                      <a:pt x="13467" y="1"/>
                    </a:lnTo>
                    <a:close/>
                  </a:path>
                </a:pathLst>
              </a:custGeom>
              <a:solidFill>
                <a:srgbClr val="FFD0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75"/>
              <p:cNvSpPr/>
              <p:nvPr/>
            </p:nvSpPr>
            <p:spPr>
              <a:xfrm>
                <a:off x="6346442" y="8813620"/>
                <a:ext cx="437830" cy="33102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4565" extrusionOk="0">
                    <a:moveTo>
                      <a:pt x="3382" y="0"/>
                    </a:moveTo>
                    <a:lnTo>
                      <a:pt x="799" y="1310"/>
                    </a:lnTo>
                    <a:cubicBezTo>
                      <a:pt x="334" y="1643"/>
                      <a:pt x="1" y="2679"/>
                      <a:pt x="298" y="3179"/>
                    </a:cubicBezTo>
                    <a:cubicBezTo>
                      <a:pt x="378" y="3314"/>
                      <a:pt x="470" y="3369"/>
                      <a:pt x="565" y="3369"/>
                    </a:cubicBezTo>
                    <a:cubicBezTo>
                      <a:pt x="758" y="3369"/>
                      <a:pt x="965" y="3144"/>
                      <a:pt x="1108" y="2881"/>
                    </a:cubicBezTo>
                    <a:cubicBezTo>
                      <a:pt x="1108" y="2881"/>
                      <a:pt x="1120" y="2893"/>
                      <a:pt x="1120" y="2893"/>
                    </a:cubicBezTo>
                    <a:cubicBezTo>
                      <a:pt x="1120" y="3382"/>
                      <a:pt x="1275" y="4191"/>
                      <a:pt x="1739" y="4465"/>
                    </a:cubicBezTo>
                    <a:cubicBezTo>
                      <a:pt x="1849" y="4534"/>
                      <a:pt x="1964" y="4565"/>
                      <a:pt x="2075" y="4565"/>
                    </a:cubicBezTo>
                    <a:cubicBezTo>
                      <a:pt x="2348" y="4565"/>
                      <a:pt x="2604" y="4378"/>
                      <a:pt x="2739" y="4108"/>
                    </a:cubicBezTo>
                    <a:cubicBezTo>
                      <a:pt x="2835" y="3917"/>
                      <a:pt x="2882" y="3715"/>
                      <a:pt x="2894" y="3501"/>
                    </a:cubicBezTo>
                    <a:cubicBezTo>
                      <a:pt x="3100" y="3556"/>
                      <a:pt x="3319" y="3583"/>
                      <a:pt x="3541" y="3583"/>
                    </a:cubicBezTo>
                    <a:cubicBezTo>
                      <a:pt x="4230" y="3583"/>
                      <a:pt x="4941" y="3318"/>
                      <a:pt x="5347" y="2786"/>
                    </a:cubicBezTo>
                    <a:cubicBezTo>
                      <a:pt x="6037" y="1858"/>
                      <a:pt x="5216" y="738"/>
                      <a:pt x="4359" y="310"/>
                    </a:cubicBezTo>
                    <a:cubicBezTo>
                      <a:pt x="4061" y="143"/>
                      <a:pt x="3727" y="48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75"/>
              <p:cNvSpPr/>
              <p:nvPr/>
            </p:nvSpPr>
            <p:spPr>
              <a:xfrm>
                <a:off x="6003755" y="9190031"/>
                <a:ext cx="215870" cy="138209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1906" extrusionOk="0">
                    <a:moveTo>
                      <a:pt x="2977" y="0"/>
                    </a:moveTo>
                    <a:lnTo>
                      <a:pt x="0" y="536"/>
                    </a:lnTo>
                    <a:lnTo>
                      <a:pt x="631" y="1905"/>
                    </a:lnTo>
                    <a:lnTo>
                      <a:pt x="29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75"/>
              <p:cNvSpPr/>
              <p:nvPr/>
            </p:nvSpPr>
            <p:spPr>
              <a:xfrm>
                <a:off x="6282560" y="9096780"/>
                <a:ext cx="200352" cy="109711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1513" extrusionOk="0">
                    <a:moveTo>
                      <a:pt x="72" y="0"/>
                    </a:moveTo>
                    <a:lnTo>
                      <a:pt x="1" y="1512"/>
                    </a:lnTo>
                    <a:lnTo>
                      <a:pt x="1" y="1512"/>
                    </a:lnTo>
                    <a:lnTo>
                      <a:pt x="2763" y="893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75"/>
              <p:cNvSpPr/>
              <p:nvPr/>
            </p:nvSpPr>
            <p:spPr>
              <a:xfrm>
                <a:off x="5539249" y="9223676"/>
                <a:ext cx="1030910" cy="410203"/>
              </a:xfrm>
              <a:custGeom>
                <a:avLst/>
                <a:gdLst/>
                <a:ahLst/>
                <a:cxnLst/>
                <a:rect l="l" t="t" r="r" b="b"/>
                <a:pathLst>
                  <a:path w="14217" h="5657" extrusionOk="0">
                    <a:moveTo>
                      <a:pt x="12966" y="1"/>
                    </a:moveTo>
                    <a:lnTo>
                      <a:pt x="12871" y="48"/>
                    </a:lnTo>
                    <a:cubicBezTo>
                      <a:pt x="12883" y="60"/>
                      <a:pt x="13550" y="1406"/>
                      <a:pt x="13181" y="2168"/>
                    </a:cubicBezTo>
                    <a:cubicBezTo>
                      <a:pt x="13062" y="2429"/>
                      <a:pt x="12824" y="2596"/>
                      <a:pt x="12478" y="2668"/>
                    </a:cubicBezTo>
                    <a:cubicBezTo>
                      <a:pt x="12393" y="2682"/>
                      <a:pt x="12309" y="2690"/>
                      <a:pt x="12227" y="2690"/>
                    </a:cubicBezTo>
                    <a:cubicBezTo>
                      <a:pt x="11977" y="2690"/>
                      <a:pt x="11744" y="2621"/>
                      <a:pt x="11538" y="2477"/>
                    </a:cubicBezTo>
                    <a:cubicBezTo>
                      <a:pt x="10740" y="1918"/>
                      <a:pt x="10502" y="477"/>
                      <a:pt x="10490" y="465"/>
                    </a:cubicBezTo>
                    <a:lnTo>
                      <a:pt x="10383" y="477"/>
                    </a:lnTo>
                    <a:cubicBezTo>
                      <a:pt x="10395" y="548"/>
                      <a:pt x="10633" y="1989"/>
                      <a:pt x="11478" y="2572"/>
                    </a:cubicBezTo>
                    <a:cubicBezTo>
                      <a:pt x="11692" y="2727"/>
                      <a:pt x="11942" y="2799"/>
                      <a:pt x="12204" y="2799"/>
                    </a:cubicBezTo>
                    <a:cubicBezTo>
                      <a:pt x="12312" y="2799"/>
                      <a:pt x="12407" y="2787"/>
                      <a:pt x="12502" y="2775"/>
                    </a:cubicBezTo>
                    <a:cubicBezTo>
                      <a:pt x="12883" y="2691"/>
                      <a:pt x="13145" y="2513"/>
                      <a:pt x="13288" y="2215"/>
                    </a:cubicBezTo>
                    <a:cubicBezTo>
                      <a:pt x="13383" y="2013"/>
                      <a:pt x="13419" y="1763"/>
                      <a:pt x="13407" y="1525"/>
                    </a:cubicBezTo>
                    <a:lnTo>
                      <a:pt x="13407" y="1525"/>
                    </a:lnTo>
                    <a:lnTo>
                      <a:pt x="14002" y="1798"/>
                    </a:lnTo>
                    <a:lnTo>
                      <a:pt x="14050" y="1703"/>
                    </a:lnTo>
                    <a:lnTo>
                      <a:pt x="13395" y="1394"/>
                    </a:lnTo>
                    <a:cubicBezTo>
                      <a:pt x="13383" y="1322"/>
                      <a:pt x="13371" y="1251"/>
                      <a:pt x="13359" y="1179"/>
                    </a:cubicBezTo>
                    <a:lnTo>
                      <a:pt x="13359" y="1179"/>
                    </a:lnTo>
                    <a:lnTo>
                      <a:pt x="14086" y="1203"/>
                    </a:lnTo>
                    <a:lnTo>
                      <a:pt x="14086" y="1096"/>
                    </a:lnTo>
                    <a:lnTo>
                      <a:pt x="13347" y="1072"/>
                    </a:lnTo>
                    <a:cubicBezTo>
                      <a:pt x="13324" y="953"/>
                      <a:pt x="13288" y="846"/>
                      <a:pt x="13264" y="739"/>
                    </a:cubicBezTo>
                    <a:lnTo>
                      <a:pt x="14217" y="560"/>
                    </a:lnTo>
                    <a:lnTo>
                      <a:pt x="14193" y="453"/>
                    </a:lnTo>
                    <a:lnTo>
                      <a:pt x="13228" y="632"/>
                    </a:lnTo>
                    <a:cubicBezTo>
                      <a:pt x="13109" y="286"/>
                      <a:pt x="12978" y="24"/>
                      <a:pt x="12966" y="1"/>
                    </a:cubicBezTo>
                    <a:close/>
                    <a:moveTo>
                      <a:pt x="9823" y="739"/>
                    </a:moveTo>
                    <a:lnTo>
                      <a:pt x="9716" y="775"/>
                    </a:lnTo>
                    <a:cubicBezTo>
                      <a:pt x="9716" y="786"/>
                      <a:pt x="10192" y="2179"/>
                      <a:pt x="9752" y="3049"/>
                    </a:cubicBezTo>
                    <a:cubicBezTo>
                      <a:pt x="9597" y="3346"/>
                      <a:pt x="9347" y="3549"/>
                      <a:pt x="9002" y="3656"/>
                    </a:cubicBezTo>
                    <a:cubicBezTo>
                      <a:pt x="8875" y="3692"/>
                      <a:pt x="8756" y="3711"/>
                      <a:pt x="8644" y="3711"/>
                    </a:cubicBezTo>
                    <a:cubicBezTo>
                      <a:pt x="8460" y="3711"/>
                      <a:pt x="8297" y="3660"/>
                      <a:pt x="8156" y="3549"/>
                    </a:cubicBezTo>
                    <a:cubicBezTo>
                      <a:pt x="7466" y="3061"/>
                      <a:pt x="7418" y="1560"/>
                      <a:pt x="7418" y="1537"/>
                    </a:cubicBezTo>
                    <a:lnTo>
                      <a:pt x="7311" y="1548"/>
                    </a:lnTo>
                    <a:cubicBezTo>
                      <a:pt x="7311" y="1572"/>
                      <a:pt x="7323" y="1858"/>
                      <a:pt x="7394" y="2227"/>
                    </a:cubicBezTo>
                    <a:lnTo>
                      <a:pt x="6454" y="2513"/>
                    </a:lnTo>
                    <a:lnTo>
                      <a:pt x="6477" y="2620"/>
                    </a:lnTo>
                    <a:lnTo>
                      <a:pt x="7406" y="2334"/>
                    </a:lnTo>
                    <a:cubicBezTo>
                      <a:pt x="7430" y="2441"/>
                      <a:pt x="7466" y="2549"/>
                      <a:pt x="7490" y="2668"/>
                    </a:cubicBezTo>
                    <a:lnTo>
                      <a:pt x="6847" y="3037"/>
                    </a:lnTo>
                    <a:lnTo>
                      <a:pt x="6894" y="3132"/>
                    </a:lnTo>
                    <a:lnTo>
                      <a:pt x="7525" y="2763"/>
                    </a:lnTo>
                    <a:cubicBezTo>
                      <a:pt x="7549" y="2834"/>
                      <a:pt x="7573" y="2906"/>
                      <a:pt x="7609" y="2965"/>
                    </a:cubicBezTo>
                    <a:lnTo>
                      <a:pt x="7168" y="3549"/>
                    </a:lnTo>
                    <a:lnTo>
                      <a:pt x="7263" y="3620"/>
                    </a:lnTo>
                    <a:lnTo>
                      <a:pt x="7656" y="3084"/>
                    </a:lnTo>
                    <a:cubicBezTo>
                      <a:pt x="7763" y="3299"/>
                      <a:pt x="7906" y="3501"/>
                      <a:pt x="8085" y="3644"/>
                    </a:cubicBezTo>
                    <a:cubicBezTo>
                      <a:pt x="8252" y="3763"/>
                      <a:pt x="8442" y="3823"/>
                      <a:pt x="8656" y="3823"/>
                    </a:cubicBezTo>
                    <a:cubicBezTo>
                      <a:pt x="8775" y="3823"/>
                      <a:pt x="8906" y="3799"/>
                      <a:pt x="9037" y="3751"/>
                    </a:cubicBezTo>
                    <a:cubicBezTo>
                      <a:pt x="9406" y="3644"/>
                      <a:pt x="9680" y="3418"/>
                      <a:pt x="9847" y="3084"/>
                    </a:cubicBezTo>
                    <a:cubicBezTo>
                      <a:pt x="10311" y="2179"/>
                      <a:pt x="9835" y="798"/>
                      <a:pt x="9823" y="739"/>
                    </a:cubicBezTo>
                    <a:close/>
                    <a:moveTo>
                      <a:pt x="10573" y="1834"/>
                    </a:moveTo>
                    <a:lnTo>
                      <a:pt x="10466" y="1858"/>
                    </a:lnTo>
                    <a:lnTo>
                      <a:pt x="10823" y="3501"/>
                    </a:lnTo>
                    <a:lnTo>
                      <a:pt x="10895" y="3394"/>
                    </a:lnTo>
                    <a:cubicBezTo>
                      <a:pt x="10904" y="3384"/>
                      <a:pt x="11113" y="3080"/>
                      <a:pt x="11397" y="3080"/>
                    </a:cubicBezTo>
                    <a:cubicBezTo>
                      <a:pt x="11461" y="3080"/>
                      <a:pt x="11528" y="3095"/>
                      <a:pt x="11597" y="3132"/>
                    </a:cubicBezTo>
                    <a:cubicBezTo>
                      <a:pt x="11657" y="3168"/>
                      <a:pt x="11740" y="3227"/>
                      <a:pt x="11704" y="3346"/>
                    </a:cubicBezTo>
                    <a:cubicBezTo>
                      <a:pt x="11639" y="3587"/>
                      <a:pt x="11179" y="3889"/>
                      <a:pt x="10364" y="3889"/>
                    </a:cubicBezTo>
                    <a:cubicBezTo>
                      <a:pt x="10293" y="3889"/>
                      <a:pt x="10220" y="3887"/>
                      <a:pt x="10145" y="3882"/>
                    </a:cubicBezTo>
                    <a:lnTo>
                      <a:pt x="10073" y="3882"/>
                    </a:lnTo>
                    <a:lnTo>
                      <a:pt x="10228" y="4823"/>
                    </a:lnTo>
                    <a:cubicBezTo>
                      <a:pt x="10140" y="4881"/>
                      <a:pt x="9803" y="5109"/>
                      <a:pt x="9533" y="5109"/>
                    </a:cubicBezTo>
                    <a:cubicBezTo>
                      <a:pt x="9475" y="5109"/>
                      <a:pt x="9420" y="5098"/>
                      <a:pt x="9371" y="5073"/>
                    </a:cubicBezTo>
                    <a:cubicBezTo>
                      <a:pt x="9216" y="4989"/>
                      <a:pt x="9144" y="4739"/>
                      <a:pt x="9168" y="4346"/>
                    </a:cubicBezTo>
                    <a:lnTo>
                      <a:pt x="9180" y="4227"/>
                    </a:lnTo>
                    <a:lnTo>
                      <a:pt x="8752" y="4537"/>
                    </a:lnTo>
                    <a:lnTo>
                      <a:pt x="8811" y="4632"/>
                    </a:lnTo>
                    <a:lnTo>
                      <a:pt x="9061" y="4454"/>
                    </a:lnTo>
                    <a:lnTo>
                      <a:pt x="9061" y="4454"/>
                    </a:lnTo>
                    <a:cubicBezTo>
                      <a:pt x="9049" y="4823"/>
                      <a:pt x="9133" y="5073"/>
                      <a:pt x="9323" y="5168"/>
                    </a:cubicBezTo>
                    <a:cubicBezTo>
                      <a:pt x="9383" y="5204"/>
                      <a:pt x="9454" y="5216"/>
                      <a:pt x="9537" y="5216"/>
                    </a:cubicBezTo>
                    <a:cubicBezTo>
                      <a:pt x="9883" y="5216"/>
                      <a:pt x="10299" y="4894"/>
                      <a:pt x="10323" y="4882"/>
                    </a:cubicBezTo>
                    <a:lnTo>
                      <a:pt x="10347" y="4858"/>
                    </a:lnTo>
                    <a:lnTo>
                      <a:pt x="10204" y="3989"/>
                    </a:lnTo>
                    <a:lnTo>
                      <a:pt x="10204" y="3989"/>
                    </a:lnTo>
                    <a:cubicBezTo>
                      <a:pt x="10251" y="3991"/>
                      <a:pt x="10297" y="3992"/>
                      <a:pt x="10343" y="3992"/>
                    </a:cubicBezTo>
                    <a:cubicBezTo>
                      <a:pt x="11181" y="3992"/>
                      <a:pt x="11721" y="3687"/>
                      <a:pt x="11811" y="3382"/>
                    </a:cubicBezTo>
                    <a:cubicBezTo>
                      <a:pt x="11847" y="3239"/>
                      <a:pt x="11788" y="3108"/>
                      <a:pt x="11645" y="3037"/>
                    </a:cubicBezTo>
                    <a:cubicBezTo>
                      <a:pt x="11558" y="2991"/>
                      <a:pt x="11473" y="2973"/>
                      <a:pt x="11393" y="2973"/>
                    </a:cubicBezTo>
                    <a:cubicBezTo>
                      <a:pt x="11178" y="2973"/>
                      <a:pt x="10996" y="3109"/>
                      <a:pt x="10883" y="3239"/>
                    </a:cubicBezTo>
                    <a:lnTo>
                      <a:pt x="10573" y="1834"/>
                    </a:lnTo>
                    <a:close/>
                    <a:moveTo>
                      <a:pt x="1159" y="4257"/>
                    </a:moveTo>
                    <a:cubicBezTo>
                      <a:pt x="1041" y="4257"/>
                      <a:pt x="921" y="4270"/>
                      <a:pt x="798" y="4299"/>
                    </a:cubicBezTo>
                    <a:cubicBezTo>
                      <a:pt x="453" y="4370"/>
                      <a:pt x="239" y="4525"/>
                      <a:pt x="143" y="4739"/>
                    </a:cubicBezTo>
                    <a:cubicBezTo>
                      <a:pt x="0" y="5073"/>
                      <a:pt x="227" y="5442"/>
                      <a:pt x="239" y="5454"/>
                    </a:cubicBezTo>
                    <a:lnTo>
                      <a:pt x="334" y="5406"/>
                    </a:lnTo>
                    <a:cubicBezTo>
                      <a:pt x="334" y="5394"/>
                      <a:pt x="131" y="5073"/>
                      <a:pt x="239" y="4787"/>
                    </a:cubicBezTo>
                    <a:cubicBezTo>
                      <a:pt x="322" y="4596"/>
                      <a:pt x="512" y="4477"/>
                      <a:pt x="822" y="4406"/>
                    </a:cubicBezTo>
                    <a:cubicBezTo>
                      <a:pt x="933" y="4379"/>
                      <a:pt x="1042" y="4367"/>
                      <a:pt x="1149" y="4367"/>
                    </a:cubicBezTo>
                    <a:cubicBezTo>
                      <a:pt x="1666" y="4367"/>
                      <a:pt x="2132" y="4641"/>
                      <a:pt x="2417" y="4858"/>
                    </a:cubicBezTo>
                    <a:cubicBezTo>
                      <a:pt x="2354" y="4839"/>
                      <a:pt x="2284" y="4825"/>
                      <a:pt x="2213" y="4825"/>
                    </a:cubicBezTo>
                    <a:cubicBezTo>
                      <a:pt x="2112" y="4825"/>
                      <a:pt x="2008" y="4853"/>
                      <a:pt x="1917" y="4930"/>
                    </a:cubicBezTo>
                    <a:cubicBezTo>
                      <a:pt x="1644" y="5156"/>
                      <a:pt x="1798" y="5501"/>
                      <a:pt x="1929" y="5656"/>
                    </a:cubicBezTo>
                    <a:lnTo>
                      <a:pt x="2013" y="5585"/>
                    </a:lnTo>
                    <a:cubicBezTo>
                      <a:pt x="2001" y="5573"/>
                      <a:pt x="1727" y="5239"/>
                      <a:pt x="1989" y="5013"/>
                    </a:cubicBezTo>
                    <a:cubicBezTo>
                      <a:pt x="2057" y="4954"/>
                      <a:pt x="2138" y="4931"/>
                      <a:pt x="2222" y="4931"/>
                    </a:cubicBezTo>
                    <a:cubicBezTo>
                      <a:pt x="2472" y="4931"/>
                      <a:pt x="2742" y="5132"/>
                      <a:pt x="2751" y="5132"/>
                    </a:cubicBezTo>
                    <a:lnTo>
                      <a:pt x="2822" y="5049"/>
                    </a:lnTo>
                    <a:cubicBezTo>
                      <a:pt x="2780" y="5017"/>
                      <a:pt x="2066" y="4257"/>
                      <a:pt x="1159" y="42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75"/>
              <p:cNvSpPr/>
              <p:nvPr/>
            </p:nvSpPr>
            <p:spPr>
              <a:xfrm>
                <a:off x="5446000" y="8695861"/>
                <a:ext cx="1333940" cy="688506"/>
              </a:xfrm>
              <a:custGeom>
                <a:avLst/>
                <a:gdLst/>
                <a:ahLst/>
                <a:cxnLst/>
                <a:rect l="l" t="t" r="r" b="b"/>
                <a:pathLst>
                  <a:path w="18396" h="9495" extrusionOk="0">
                    <a:moveTo>
                      <a:pt x="7976" y="0"/>
                    </a:moveTo>
                    <a:cubicBezTo>
                      <a:pt x="6812" y="0"/>
                      <a:pt x="6025" y="195"/>
                      <a:pt x="6025" y="195"/>
                    </a:cubicBezTo>
                    <a:cubicBezTo>
                      <a:pt x="1560" y="2684"/>
                      <a:pt x="2751" y="7208"/>
                      <a:pt x="2751" y="7208"/>
                    </a:cubicBezTo>
                    <a:cubicBezTo>
                      <a:pt x="251" y="7553"/>
                      <a:pt x="1" y="9494"/>
                      <a:pt x="1" y="9494"/>
                    </a:cubicBezTo>
                    <a:lnTo>
                      <a:pt x="18396" y="886"/>
                    </a:lnTo>
                    <a:cubicBezTo>
                      <a:pt x="18135" y="789"/>
                      <a:pt x="17849" y="748"/>
                      <a:pt x="17550" y="748"/>
                    </a:cubicBezTo>
                    <a:cubicBezTo>
                      <a:pt x="15866" y="748"/>
                      <a:pt x="13788" y="2053"/>
                      <a:pt x="13788" y="2053"/>
                    </a:cubicBezTo>
                    <a:cubicBezTo>
                      <a:pt x="11834" y="360"/>
                      <a:pt x="9557" y="0"/>
                      <a:pt x="79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75"/>
              <p:cNvSpPr/>
              <p:nvPr/>
            </p:nvSpPr>
            <p:spPr>
              <a:xfrm>
                <a:off x="5824145" y="8693685"/>
                <a:ext cx="113192" cy="63811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80" extrusionOk="0">
                    <a:moveTo>
                      <a:pt x="1205" y="0"/>
                    </a:moveTo>
                    <a:cubicBezTo>
                      <a:pt x="1050" y="0"/>
                      <a:pt x="850" y="48"/>
                      <a:pt x="643" y="142"/>
                    </a:cubicBezTo>
                    <a:cubicBezTo>
                      <a:pt x="262" y="309"/>
                      <a:pt x="1" y="595"/>
                      <a:pt x="84" y="761"/>
                    </a:cubicBezTo>
                    <a:cubicBezTo>
                      <a:pt x="118" y="840"/>
                      <a:pt x="221" y="879"/>
                      <a:pt x="361" y="879"/>
                    </a:cubicBezTo>
                    <a:cubicBezTo>
                      <a:pt x="517" y="879"/>
                      <a:pt x="717" y="831"/>
                      <a:pt x="917" y="737"/>
                    </a:cubicBezTo>
                    <a:cubicBezTo>
                      <a:pt x="1310" y="559"/>
                      <a:pt x="1560" y="285"/>
                      <a:pt x="1489" y="118"/>
                    </a:cubicBezTo>
                    <a:cubicBezTo>
                      <a:pt x="1449" y="39"/>
                      <a:pt x="1346" y="0"/>
                      <a:pt x="1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75"/>
              <p:cNvSpPr/>
              <p:nvPr/>
            </p:nvSpPr>
            <p:spPr>
              <a:xfrm>
                <a:off x="5641997" y="8740238"/>
                <a:ext cx="805541" cy="481773"/>
              </a:xfrm>
              <a:custGeom>
                <a:avLst/>
                <a:gdLst/>
                <a:ahLst/>
                <a:cxnLst/>
                <a:rect l="l" t="t" r="r" b="b"/>
                <a:pathLst>
                  <a:path w="11109" h="6644" extrusionOk="0">
                    <a:moveTo>
                      <a:pt x="8406" y="976"/>
                    </a:moveTo>
                    <a:lnTo>
                      <a:pt x="7168" y="2096"/>
                    </a:lnTo>
                    <a:lnTo>
                      <a:pt x="7239" y="2179"/>
                    </a:lnTo>
                    <a:lnTo>
                      <a:pt x="8489" y="1048"/>
                    </a:lnTo>
                    <a:lnTo>
                      <a:pt x="8406" y="976"/>
                    </a:lnTo>
                    <a:close/>
                    <a:moveTo>
                      <a:pt x="9430" y="715"/>
                    </a:moveTo>
                    <a:lnTo>
                      <a:pt x="6942" y="2620"/>
                    </a:lnTo>
                    <a:lnTo>
                      <a:pt x="7001" y="2703"/>
                    </a:lnTo>
                    <a:lnTo>
                      <a:pt x="9490" y="798"/>
                    </a:lnTo>
                    <a:lnTo>
                      <a:pt x="9430" y="715"/>
                    </a:lnTo>
                    <a:close/>
                    <a:moveTo>
                      <a:pt x="2513" y="4084"/>
                    </a:moveTo>
                    <a:lnTo>
                      <a:pt x="453" y="4501"/>
                    </a:lnTo>
                    <a:lnTo>
                      <a:pt x="477" y="4608"/>
                    </a:lnTo>
                    <a:lnTo>
                      <a:pt x="2536" y="4191"/>
                    </a:lnTo>
                    <a:lnTo>
                      <a:pt x="2513" y="4084"/>
                    </a:lnTo>
                    <a:close/>
                    <a:moveTo>
                      <a:pt x="4977" y="3786"/>
                    </a:moveTo>
                    <a:lnTo>
                      <a:pt x="227" y="5036"/>
                    </a:lnTo>
                    <a:lnTo>
                      <a:pt x="250" y="5132"/>
                    </a:lnTo>
                    <a:lnTo>
                      <a:pt x="5001" y="3893"/>
                    </a:lnTo>
                    <a:lnTo>
                      <a:pt x="4977" y="3786"/>
                    </a:lnTo>
                    <a:close/>
                    <a:moveTo>
                      <a:pt x="3679" y="4370"/>
                    </a:moveTo>
                    <a:lnTo>
                      <a:pt x="1012" y="5239"/>
                    </a:lnTo>
                    <a:lnTo>
                      <a:pt x="1036" y="5334"/>
                    </a:lnTo>
                    <a:lnTo>
                      <a:pt x="3715" y="4477"/>
                    </a:lnTo>
                    <a:lnTo>
                      <a:pt x="3679" y="4370"/>
                    </a:lnTo>
                    <a:close/>
                    <a:moveTo>
                      <a:pt x="8751" y="0"/>
                    </a:moveTo>
                    <a:lnTo>
                      <a:pt x="5370" y="3251"/>
                    </a:lnTo>
                    <a:lnTo>
                      <a:pt x="0" y="3965"/>
                    </a:lnTo>
                    <a:lnTo>
                      <a:pt x="12" y="4072"/>
                    </a:lnTo>
                    <a:lnTo>
                      <a:pt x="7442" y="3084"/>
                    </a:lnTo>
                    <a:lnTo>
                      <a:pt x="24" y="6549"/>
                    </a:lnTo>
                    <a:lnTo>
                      <a:pt x="72" y="6644"/>
                    </a:lnTo>
                    <a:lnTo>
                      <a:pt x="11109" y="1488"/>
                    </a:lnTo>
                    <a:lnTo>
                      <a:pt x="11061" y="1393"/>
                    </a:lnTo>
                    <a:lnTo>
                      <a:pt x="7763" y="2929"/>
                    </a:lnTo>
                    <a:lnTo>
                      <a:pt x="5549" y="3227"/>
                    </a:lnTo>
                    <a:lnTo>
                      <a:pt x="5549" y="3227"/>
                    </a:lnTo>
                    <a:lnTo>
                      <a:pt x="8823" y="72"/>
                    </a:lnTo>
                    <a:lnTo>
                      <a:pt x="875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75"/>
              <p:cNvSpPr/>
              <p:nvPr/>
            </p:nvSpPr>
            <p:spPr>
              <a:xfrm>
                <a:off x="6241156" y="9993755"/>
                <a:ext cx="135598" cy="298824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121" extrusionOk="0">
                    <a:moveTo>
                      <a:pt x="1870" y="1"/>
                    </a:moveTo>
                    <a:lnTo>
                      <a:pt x="691" y="251"/>
                    </a:lnTo>
                    <a:lnTo>
                      <a:pt x="0" y="4049"/>
                    </a:lnTo>
                    <a:lnTo>
                      <a:pt x="1524" y="4121"/>
                    </a:lnTo>
                    <a:lnTo>
                      <a:pt x="187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75"/>
              <p:cNvSpPr/>
              <p:nvPr/>
            </p:nvSpPr>
            <p:spPr>
              <a:xfrm>
                <a:off x="6228177" y="10143130"/>
                <a:ext cx="148578" cy="171057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59" extrusionOk="0">
                    <a:moveTo>
                      <a:pt x="382" y="1"/>
                    </a:moveTo>
                    <a:lnTo>
                      <a:pt x="1" y="2263"/>
                    </a:lnTo>
                    <a:lnTo>
                      <a:pt x="1644" y="2358"/>
                    </a:lnTo>
                    <a:lnTo>
                      <a:pt x="2049" y="48"/>
                    </a:lnTo>
                    <a:lnTo>
                      <a:pt x="38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75"/>
              <p:cNvSpPr/>
              <p:nvPr/>
            </p:nvSpPr>
            <p:spPr>
              <a:xfrm>
                <a:off x="6251525" y="10142259"/>
                <a:ext cx="120878" cy="35459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489" extrusionOk="0">
                    <a:moveTo>
                      <a:pt x="250" y="1"/>
                    </a:moveTo>
                    <a:lnTo>
                      <a:pt x="179" y="299"/>
                    </a:lnTo>
                    <a:lnTo>
                      <a:pt x="0" y="287"/>
                    </a:lnTo>
                    <a:lnTo>
                      <a:pt x="0" y="394"/>
                    </a:lnTo>
                    <a:lnTo>
                      <a:pt x="1667" y="489"/>
                    </a:lnTo>
                    <a:lnTo>
                      <a:pt x="1667" y="370"/>
                    </a:lnTo>
                    <a:lnTo>
                      <a:pt x="1512" y="370"/>
                    </a:lnTo>
                    <a:lnTo>
                      <a:pt x="1536" y="84"/>
                    </a:lnTo>
                    <a:lnTo>
                      <a:pt x="1429" y="72"/>
                    </a:lnTo>
                    <a:lnTo>
                      <a:pt x="1405" y="358"/>
                    </a:lnTo>
                    <a:lnTo>
                      <a:pt x="1238" y="346"/>
                    </a:lnTo>
                    <a:lnTo>
                      <a:pt x="1310" y="60"/>
                    </a:lnTo>
                    <a:lnTo>
                      <a:pt x="1203" y="37"/>
                    </a:lnTo>
                    <a:lnTo>
                      <a:pt x="1119" y="346"/>
                    </a:lnTo>
                    <a:lnTo>
                      <a:pt x="572" y="322"/>
                    </a:lnTo>
                    <a:lnTo>
                      <a:pt x="619" y="48"/>
                    </a:lnTo>
                    <a:lnTo>
                      <a:pt x="512" y="37"/>
                    </a:lnTo>
                    <a:lnTo>
                      <a:pt x="464" y="310"/>
                    </a:lnTo>
                    <a:lnTo>
                      <a:pt x="298" y="299"/>
                    </a:lnTo>
                    <a:lnTo>
                      <a:pt x="357" y="25"/>
                    </a:lnTo>
                    <a:lnTo>
                      <a:pt x="2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75"/>
              <p:cNvSpPr/>
              <p:nvPr/>
            </p:nvSpPr>
            <p:spPr>
              <a:xfrm>
                <a:off x="6019997" y="10188740"/>
                <a:ext cx="589889" cy="151334"/>
              </a:xfrm>
              <a:custGeom>
                <a:avLst/>
                <a:gdLst/>
                <a:ahLst/>
                <a:cxnLst/>
                <a:rect l="l" t="t" r="r" b="b"/>
                <a:pathLst>
                  <a:path w="8135" h="2087" extrusionOk="0">
                    <a:moveTo>
                      <a:pt x="2783" y="1"/>
                    </a:moveTo>
                    <a:cubicBezTo>
                      <a:pt x="2674" y="1"/>
                      <a:pt x="2598" y="15"/>
                      <a:pt x="2598" y="15"/>
                    </a:cubicBezTo>
                    <a:lnTo>
                      <a:pt x="2895" y="967"/>
                    </a:lnTo>
                    <a:cubicBezTo>
                      <a:pt x="1982" y="360"/>
                      <a:pt x="1384" y="142"/>
                      <a:pt x="997" y="142"/>
                    </a:cubicBezTo>
                    <a:cubicBezTo>
                      <a:pt x="0" y="142"/>
                      <a:pt x="395" y="1586"/>
                      <a:pt x="395" y="1586"/>
                    </a:cubicBezTo>
                    <a:lnTo>
                      <a:pt x="169" y="1586"/>
                    </a:lnTo>
                    <a:lnTo>
                      <a:pt x="264" y="2086"/>
                    </a:lnTo>
                    <a:lnTo>
                      <a:pt x="2860" y="2086"/>
                    </a:lnTo>
                    <a:cubicBezTo>
                      <a:pt x="2906" y="1948"/>
                      <a:pt x="3008" y="1776"/>
                      <a:pt x="3176" y="1776"/>
                    </a:cubicBezTo>
                    <a:cubicBezTo>
                      <a:pt x="3182" y="1776"/>
                      <a:pt x="3187" y="1776"/>
                      <a:pt x="3193" y="1777"/>
                    </a:cubicBezTo>
                    <a:cubicBezTo>
                      <a:pt x="3372" y="1801"/>
                      <a:pt x="3431" y="1955"/>
                      <a:pt x="3455" y="2086"/>
                    </a:cubicBezTo>
                    <a:lnTo>
                      <a:pt x="4372" y="2086"/>
                    </a:lnTo>
                    <a:cubicBezTo>
                      <a:pt x="4418" y="1948"/>
                      <a:pt x="4509" y="1776"/>
                      <a:pt x="4687" y="1776"/>
                    </a:cubicBezTo>
                    <a:cubicBezTo>
                      <a:pt x="4693" y="1776"/>
                      <a:pt x="4699" y="1776"/>
                      <a:pt x="4705" y="1777"/>
                    </a:cubicBezTo>
                    <a:cubicBezTo>
                      <a:pt x="4872" y="1789"/>
                      <a:pt x="4931" y="1955"/>
                      <a:pt x="4955" y="2086"/>
                    </a:cubicBezTo>
                    <a:lnTo>
                      <a:pt x="8063" y="2074"/>
                    </a:lnTo>
                    <a:lnTo>
                      <a:pt x="8134" y="1455"/>
                    </a:lnTo>
                    <a:lnTo>
                      <a:pt x="7872" y="1491"/>
                    </a:lnTo>
                    <a:cubicBezTo>
                      <a:pt x="7872" y="524"/>
                      <a:pt x="7446" y="219"/>
                      <a:pt x="6907" y="219"/>
                    </a:cubicBezTo>
                    <a:cubicBezTo>
                      <a:pt x="5987" y="219"/>
                      <a:pt x="4741" y="1110"/>
                      <a:pt x="4741" y="1110"/>
                    </a:cubicBezTo>
                    <a:lnTo>
                      <a:pt x="5158" y="146"/>
                    </a:lnTo>
                    <a:cubicBezTo>
                      <a:pt x="5069" y="127"/>
                      <a:pt x="4989" y="118"/>
                      <a:pt x="4919" y="118"/>
                    </a:cubicBezTo>
                    <a:cubicBezTo>
                      <a:pt x="4200" y="118"/>
                      <a:pt x="4408" y="1027"/>
                      <a:pt x="4408" y="1027"/>
                    </a:cubicBezTo>
                    <a:lnTo>
                      <a:pt x="3455" y="955"/>
                    </a:lnTo>
                    <a:cubicBezTo>
                      <a:pt x="3649" y="111"/>
                      <a:pt x="3089" y="1"/>
                      <a:pt x="27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75"/>
              <p:cNvSpPr/>
              <p:nvPr/>
            </p:nvSpPr>
            <p:spPr>
              <a:xfrm>
                <a:off x="6560567" y="9507198"/>
                <a:ext cx="200352" cy="378733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5223" extrusionOk="0">
                    <a:moveTo>
                      <a:pt x="2382" y="0"/>
                    </a:moveTo>
                    <a:cubicBezTo>
                      <a:pt x="2017" y="0"/>
                      <a:pt x="1104" y="1252"/>
                      <a:pt x="727" y="2210"/>
                    </a:cubicBezTo>
                    <a:cubicBezTo>
                      <a:pt x="513" y="2044"/>
                      <a:pt x="298" y="1925"/>
                      <a:pt x="298" y="1925"/>
                    </a:cubicBezTo>
                    <a:lnTo>
                      <a:pt x="1" y="2770"/>
                    </a:lnTo>
                    <a:lnTo>
                      <a:pt x="584" y="3294"/>
                    </a:lnTo>
                    <a:cubicBezTo>
                      <a:pt x="679" y="3877"/>
                      <a:pt x="298" y="4199"/>
                      <a:pt x="298" y="4199"/>
                    </a:cubicBezTo>
                    <a:lnTo>
                      <a:pt x="524" y="5223"/>
                    </a:lnTo>
                    <a:cubicBezTo>
                      <a:pt x="524" y="5223"/>
                      <a:pt x="1560" y="4925"/>
                      <a:pt x="1251" y="3472"/>
                    </a:cubicBezTo>
                    <a:lnTo>
                      <a:pt x="1251" y="3472"/>
                    </a:lnTo>
                    <a:cubicBezTo>
                      <a:pt x="1251" y="3472"/>
                      <a:pt x="1304" y="3479"/>
                      <a:pt x="1384" y="3479"/>
                    </a:cubicBezTo>
                    <a:cubicBezTo>
                      <a:pt x="1624" y="3479"/>
                      <a:pt x="2108" y="3419"/>
                      <a:pt x="2144" y="2937"/>
                    </a:cubicBezTo>
                    <a:cubicBezTo>
                      <a:pt x="2179" y="2306"/>
                      <a:pt x="1120" y="2127"/>
                      <a:pt x="1120" y="2127"/>
                    </a:cubicBezTo>
                    <a:cubicBezTo>
                      <a:pt x="1120" y="2127"/>
                      <a:pt x="2763" y="365"/>
                      <a:pt x="2477" y="43"/>
                    </a:cubicBezTo>
                    <a:cubicBezTo>
                      <a:pt x="2452" y="14"/>
                      <a:pt x="2420" y="0"/>
                      <a:pt x="2382" y="0"/>
                    </a:cubicBezTo>
                    <a:close/>
                  </a:path>
                </a:pathLst>
              </a:custGeom>
              <a:solidFill>
                <a:srgbClr val="FFD0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75"/>
              <p:cNvSpPr/>
              <p:nvPr/>
            </p:nvSpPr>
            <p:spPr>
              <a:xfrm>
                <a:off x="6556289" y="9640693"/>
                <a:ext cx="161485" cy="174465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2406" extrusionOk="0">
                    <a:moveTo>
                      <a:pt x="333" y="0"/>
                    </a:moveTo>
                    <a:lnTo>
                      <a:pt x="0" y="941"/>
                    </a:lnTo>
                    <a:lnTo>
                      <a:pt x="595" y="1477"/>
                    </a:lnTo>
                    <a:cubicBezTo>
                      <a:pt x="679" y="2012"/>
                      <a:pt x="345" y="2310"/>
                      <a:pt x="333" y="2322"/>
                    </a:cubicBezTo>
                    <a:lnTo>
                      <a:pt x="393" y="2405"/>
                    </a:lnTo>
                    <a:cubicBezTo>
                      <a:pt x="417" y="2393"/>
                      <a:pt x="798" y="2048"/>
                      <a:pt x="691" y="1441"/>
                    </a:cubicBezTo>
                    <a:lnTo>
                      <a:pt x="691" y="1429"/>
                    </a:lnTo>
                    <a:lnTo>
                      <a:pt x="131" y="917"/>
                    </a:lnTo>
                    <a:lnTo>
                      <a:pt x="393" y="167"/>
                    </a:lnTo>
                    <a:cubicBezTo>
                      <a:pt x="774" y="393"/>
                      <a:pt x="1310" y="786"/>
                      <a:pt x="1250" y="977"/>
                    </a:cubicBezTo>
                    <a:cubicBezTo>
                      <a:pt x="1238" y="1012"/>
                      <a:pt x="1226" y="1012"/>
                      <a:pt x="1214" y="1012"/>
                    </a:cubicBezTo>
                    <a:cubicBezTo>
                      <a:pt x="1209" y="1014"/>
                      <a:pt x="1202" y="1015"/>
                      <a:pt x="1195" y="1015"/>
                    </a:cubicBezTo>
                    <a:cubicBezTo>
                      <a:pt x="1060" y="1015"/>
                      <a:pt x="728" y="702"/>
                      <a:pt x="524" y="465"/>
                    </a:cubicBezTo>
                    <a:lnTo>
                      <a:pt x="452" y="536"/>
                    </a:lnTo>
                    <a:cubicBezTo>
                      <a:pt x="512" y="619"/>
                      <a:pt x="786" y="917"/>
                      <a:pt x="1012" y="1048"/>
                    </a:cubicBezTo>
                    <a:lnTo>
                      <a:pt x="1262" y="1655"/>
                    </a:lnTo>
                    <a:lnTo>
                      <a:pt x="1357" y="1620"/>
                    </a:lnTo>
                    <a:lnTo>
                      <a:pt x="1310" y="1512"/>
                    </a:lnTo>
                    <a:lnTo>
                      <a:pt x="2227" y="1060"/>
                    </a:lnTo>
                    <a:lnTo>
                      <a:pt x="2179" y="965"/>
                    </a:lnTo>
                    <a:lnTo>
                      <a:pt x="1274" y="1405"/>
                    </a:lnTo>
                    <a:lnTo>
                      <a:pt x="1155" y="1120"/>
                    </a:lnTo>
                    <a:lnTo>
                      <a:pt x="1155" y="1120"/>
                    </a:lnTo>
                    <a:cubicBezTo>
                      <a:pt x="1173" y="1125"/>
                      <a:pt x="1188" y="1128"/>
                      <a:pt x="1201" y="1128"/>
                    </a:cubicBezTo>
                    <a:cubicBezTo>
                      <a:pt x="1214" y="1128"/>
                      <a:pt x="1226" y="1125"/>
                      <a:pt x="1238" y="1120"/>
                    </a:cubicBezTo>
                    <a:cubicBezTo>
                      <a:pt x="1286" y="1120"/>
                      <a:pt x="1334" y="1096"/>
                      <a:pt x="1357" y="1012"/>
                    </a:cubicBezTo>
                    <a:cubicBezTo>
                      <a:pt x="1357" y="1000"/>
                      <a:pt x="1357" y="977"/>
                      <a:pt x="1357" y="953"/>
                    </a:cubicBezTo>
                    <a:lnTo>
                      <a:pt x="1810" y="536"/>
                    </a:lnTo>
                    <a:lnTo>
                      <a:pt x="1738" y="453"/>
                    </a:lnTo>
                    <a:lnTo>
                      <a:pt x="1334" y="834"/>
                    </a:lnTo>
                    <a:cubicBezTo>
                      <a:pt x="1191" y="512"/>
                      <a:pt x="536" y="119"/>
                      <a:pt x="393" y="36"/>
                    </a:cubicBezTo>
                    <a:lnTo>
                      <a:pt x="33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75"/>
              <p:cNvSpPr/>
              <p:nvPr/>
            </p:nvSpPr>
            <p:spPr>
              <a:xfrm>
                <a:off x="6044289" y="9698558"/>
                <a:ext cx="550877" cy="361765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989" extrusionOk="0">
                    <a:moveTo>
                      <a:pt x="4370" y="0"/>
                    </a:moveTo>
                    <a:lnTo>
                      <a:pt x="3561" y="143"/>
                    </a:lnTo>
                    <a:lnTo>
                      <a:pt x="3477" y="964"/>
                    </a:lnTo>
                    <a:lnTo>
                      <a:pt x="3096" y="333"/>
                    </a:lnTo>
                    <a:lnTo>
                      <a:pt x="2168" y="726"/>
                    </a:lnTo>
                    <a:lnTo>
                      <a:pt x="2584" y="1226"/>
                    </a:lnTo>
                    <a:cubicBezTo>
                      <a:pt x="1" y="1822"/>
                      <a:pt x="358" y="3881"/>
                      <a:pt x="358" y="3881"/>
                    </a:cubicBezTo>
                    <a:lnTo>
                      <a:pt x="1298" y="3191"/>
                    </a:lnTo>
                    <a:cubicBezTo>
                      <a:pt x="1346" y="2298"/>
                      <a:pt x="2286" y="2024"/>
                      <a:pt x="2287" y="2024"/>
                    </a:cubicBezTo>
                    <a:lnTo>
                      <a:pt x="2287" y="2024"/>
                    </a:lnTo>
                    <a:lnTo>
                      <a:pt x="2072" y="3965"/>
                    </a:lnTo>
                    <a:lnTo>
                      <a:pt x="2477" y="3786"/>
                    </a:lnTo>
                    <a:lnTo>
                      <a:pt x="2251" y="4989"/>
                    </a:lnTo>
                    <a:lnTo>
                      <a:pt x="5323" y="4310"/>
                    </a:lnTo>
                    <a:lnTo>
                      <a:pt x="5049" y="3227"/>
                    </a:lnTo>
                    <a:cubicBezTo>
                      <a:pt x="5049" y="3227"/>
                      <a:pt x="5918" y="3119"/>
                      <a:pt x="6097" y="2334"/>
                    </a:cubicBezTo>
                    <a:cubicBezTo>
                      <a:pt x="6544" y="2584"/>
                      <a:pt x="6968" y="2638"/>
                      <a:pt x="7251" y="2638"/>
                    </a:cubicBezTo>
                    <a:cubicBezTo>
                      <a:pt x="7464" y="2638"/>
                      <a:pt x="7597" y="2608"/>
                      <a:pt x="7597" y="2608"/>
                    </a:cubicBezTo>
                    <a:lnTo>
                      <a:pt x="7311" y="1619"/>
                    </a:lnTo>
                    <a:cubicBezTo>
                      <a:pt x="7118" y="1685"/>
                      <a:pt x="6925" y="1712"/>
                      <a:pt x="6739" y="1712"/>
                    </a:cubicBezTo>
                    <a:cubicBezTo>
                      <a:pt x="6490" y="1712"/>
                      <a:pt x="6254" y="1664"/>
                      <a:pt x="6049" y="1595"/>
                    </a:cubicBezTo>
                    <a:cubicBezTo>
                      <a:pt x="5692" y="714"/>
                      <a:pt x="4311" y="667"/>
                      <a:pt x="4311" y="667"/>
                    </a:cubicBezTo>
                    <a:lnTo>
                      <a:pt x="437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75"/>
              <p:cNvSpPr/>
              <p:nvPr/>
            </p:nvSpPr>
            <p:spPr>
              <a:xfrm>
                <a:off x="6552808" y="9797827"/>
                <a:ext cx="77733" cy="104491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441" extrusionOk="0">
                    <a:moveTo>
                      <a:pt x="441" y="0"/>
                    </a:moveTo>
                    <a:lnTo>
                      <a:pt x="0" y="262"/>
                    </a:lnTo>
                    <a:lnTo>
                      <a:pt x="262" y="1441"/>
                    </a:lnTo>
                    <a:lnTo>
                      <a:pt x="1072" y="1119"/>
                    </a:lnTo>
                    <a:lnTo>
                      <a:pt x="44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75"/>
              <p:cNvSpPr/>
              <p:nvPr/>
            </p:nvSpPr>
            <p:spPr>
              <a:xfrm>
                <a:off x="6072785" y="9942851"/>
                <a:ext cx="196944" cy="81359"/>
              </a:xfrm>
              <a:custGeom>
                <a:avLst/>
                <a:gdLst/>
                <a:ahLst/>
                <a:cxnLst/>
                <a:rect l="l" t="t" r="r" b="b"/>
                <a:pathLst>
                  <a:path w="2716" h="1122" extrusionOk="0">
                    <a:moveTo>
                      <a:pt x="917" y="1"/>
                    </a:moveTo>
                    <a:lnTo>
                      <a:pt x="1" y="703"/>
                    </a:lnTo>
                    <a:cubicBezTo>
                      <a:pt x="437" y="1017"/>
                      <a:pt x="880" y="1121"/>
                      <a:pt x="1277" y="1121"/>
                    </a:cubicBezTo>
                    <a:cubicBezTo>
                      <a:pt x="2071" y="1121"/>
                      <a:pt x="2679" y="703"/>
                      <a:pt x="2679" y="703"/>
                    </a:cubicBezTo>
                    <a:lnTo>
                      <a:pt x="2715" y="120"/>
                    </a:lnTo>
                    <a:lnTo>
                      <a:pt x="2715" y="120"/>
                    </a:lnTo>
                    <a:cubicBezTo>
                      <a:pt x="2351" y="248"/>
                      <a:pt x="2048" y="294"/>
                      <a:pt x="1802" y="294"/>
                    </a:cubicBezTo>
                    <a:cubicBezTo>
                      <a:pt x="1180" y="294"/>
                      <a:pt x="917" y="1"/>
                      <a:pt x="917" y="1"/>
                    </a:cubicBezTo>
                    <a:close/>
                  </a:path>
                </a:pathLst>
              </a:custGeom>
              <a:solidFill>
                <a:srgbClr val="FFD0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75"/>
              <p:cNvSpPr/>
              <p:nvPr/>
            </p:nvSpPr>
            <p:spPr>
              <a:xfrm>
                <a:off x="6061546" y="9922113"/>
                <a:ext cx="93324" cy="96804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335" extrusionOk="0">
                    <a:moveTo>
                      <a:pt x="1168" y="1"/>
                    </a:moveTo>
                    <a:lnTo>
                      <a:pt x="1" y="739"/>
                    </a:lnTo>
                    <a:cubicBezTo>
                      <a:pt x="122" y="1314"/>
                      <a:pt x="573" y="1334"/>
                      <a:pt x="636" y="1334"/>
                    </a:cubicBezTo>
                    <a:cubicBezTo>
                      <a:pt x="641" y="1334"/>
                      <a:pt x="644" y="1334"/>
                      <a:pt x="644" y="1334"/>
                    </a:cubicBezTo>
                    <a:lnTo>
                      <a:pt x="1287" y="370"/>
                    </a:lnTo>
                    <a:lnTo>
                      <a:pt x="116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75"/>
              <p:cNvSpPr/>
              <p:nvPr/>
            </p:nvSpPr>
            <p:spPr>
              <a:xfrm>
                <a:off x="6192791" y="9871209"/>
                <a:ext cx="297954" cy="76066"/>
              </a:xfrm>
              <a:custGeom>
                <a:avLst/>
                <a:gdLst/>
                <a:ahLst/>
                <a:cxnLst/>
                <a:rect l="l" t="t" r="r" b="b"/>
                <a:pathLst>
                  <a:path w="4109" h="1049" extrusionOk="0">
                    <a:moveTo>
                      <a:pt x="4049" y="0"/>
                    </a:moveTo>
                    <a:lnTo>
                      <a:pt x="3525" y="96"/>
                    </a:lnTo>
                    <a:lnTo>
                      <a:pt x="3549" y="417"/>
                    </a:lnTo>
                    <a:lnTo>
                      <a:pt x="4108" y="322"/>
                    </a:lnTo>
                    <a:lnTo>
                      <a:pt x="4049" y="0"/>
                    </a:lnTo>
                    <a:close/>
                    <a:moveTo>
                      <a:pt x="3382" y="119"/>
                    </a:moveTo>
                    <a:lnTo>
                      <a:pt x="632" y="619"/>
                    </a:lnTo>
                    <a:lnTo>
                      <a:pt x="655" y="941"/>
                    </a:lnTo>
                    <a:lnTo>
                      <a:pt x="3441" y="441"/>
                    </a:lnTo>
                    <a:lnTo>
                      <a:pt x="3382" y="119"/>
                    </a:lnTo>
                    <a:close/>
                    <a:moveTo>
                      <a:pt x="489" y="643"/>
                    </a:moveTo>
                    <a:lnTo>
                      <a:pt x="1" y="727"/>
                    </a:lnTo>
                    <a:lnTo>
                      <a:pt x="60" y="1048"/>
                    </a:lnTo>
                    <a:lnTo>
                      <a:pt x="548" y="965"/>
                    </a:lnTo>
                    <a:lnTo>
                      <a:pt x="489" y="6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75"/>
              <p:cNvSpPr/>
              <p:nvPr/>
            </p:nvSpPr>
            <p:spPr>
              <a:xfrm>
                <a:off x="6305908" y="9885857"/>
                <a:ext cx="71715" cy="44088"/>
              </a:xfrm>
              <a:custGeom>
                <a:avLst/>
                <a:gdLst/>
                <a:ahLst/>
                <a:cxnLst/>
                <a:rect l="l" t="t" r="r" b="b"/>
                <a:pathLst>
                  <a:path w="989" h="608" extrusionOk="0">
                    <a:moveTo>
                      <a:pt x="881" y="144"/>
                    </a:moveTo>
                    <a:lnTo>
                      <a:pt x="881" y="358"/>
                    </a:lnTo>
                    <a:lnTo>
                      <a:pt x="226" y="477"/>
                    </a:lnTo>
                    <a:lnTo>
                      <a:pt x="215" y="441"/>
                    </a:lnTo>
                    <a:lnTo>
                      <a:pt x="334" y="406"/>
                    </a:lnTo>
                    <a:lnTo>
                      <a:pt x="298" y="298"/>
                    </a:lnTo>
                    <a:lnTo>
                      <a:pt x="191" y="334"/>
                    </a:lnTo>
                    <a:lnTo>
                      <a:pt x="179" y="275"/>
                    </a:lnTo>
                    <a:lnTo>
                      <a:pt x="881" y="144"/>
                    </a:lnTo>
                    <a:close/>
                    <a:moveTo>
                      <a:pt x="988" y="1"/>
                    </a:moveTo>
                    <a:lnTo>
                      <a:pt x="48" y="191"/>
                    </a:lnTo>
                    <a:lnTo>
                      <a:pt x="84" y="358"/>
                    </a:lnTo>
                    <a:lnTo>
                      <a:pt x="0" y="382"/>
                    </a:lnTo>
                    <a:lnTo>
                      <a:pt x="24" y="477"/>
                    </a:lnTo>
                    <a:lnTo>
                      <a:pt x="107" y="465"/>
                    </a:lnTo>
                    <a:lnTo>
                      <a:pt x="143" y="608"/>
                    </a:lnTo>
                    <a:lnTo>
                      <a:pt x="988" y="453"/>
                    </a:lnTo>
                    <a:lnTo>
                      <a:pt x="98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75"/>
              <p:cNvSpPr/>
              <p:nvPr/>
            </p:nvSpPr>
            <p:spPr>
              <a:xfrm>
                <a:off x="6234267" y="9710595"/>
                <a:ext cx="122619" cy="180556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2490" extrusionOk="0">
                    <a:moveTo>
                      <a:pt x="1036" y="1"/>
                    </a:moveTo>
                    <a:lnTo>
                      <a:pt x="976" y="96"/>
                    </a:lnTo>
                    <a:cubicBezTo>
                      <a:pt x="976" y="96"/>
                      <a:pt x="1381" y="358"/>
                      <a:pt x="1274" y="834"/>
                    </a:cubicBezTo>
                    <a:lnTo>
                      <a:pt x="1250" y="977"/>
                    </a:lnTo>
                    <a:lnTo>
                      <a:pt x="1691" y="632"/>
                    </a:lnTo>
                    <a:lnTo>
                      <a:pt x="1631" y="548"/>
                    </a:lnTo>
                    <a:lnTo>
                      <a:pt x="1405" y="727"/>
                    </a:lnTo>
                    <a:cubicBezTo>
                      <a:pt x="1429" y="251"/>
                      <a:pt x="1036" y="1"/>
                      <a:pt x="1036" y="1"/>
                    </a:cubicBezTo>
                    <a:close/>
                    <a:moveTo>
                      <a:pt x="441" y="203"/>
                    </a:moveTo>
                    <a:lnTo>
                      <a:pt x="441" y="203"/>
                    </a:lnTo>
                    <a:cubicBezTo>
                      <a:pt x="298" y="537"/>
                      <a:pt x="417" y="882"/>
                      <a:pt x="476" y="1037"/>
                    </a:cubicBezTo>
                    <a:lnTo>
                      <a:pt x="0" y="1037"/>
                    </a:lnTo>
                    <a:lnTo>
                      <a:pt x="0" y="1144"/>
                    </a:lnTo>
                    <a:lnTo>
                      <a:pt x="667" y="1144"/>
                    </a:lnTo>
                    <a:lnTo>
                      <a:pt x="619" y="1060"/>
                    </a:lnTo>
                    <a:cubicBezTo>
                      <a:pt x="607" y="1060"/>
                      <a:pt x="369" y="632"/>
                      <a:pt x="536" y="251"/>
                    </a:cubicBezTo>
                    <a:lnTo>
                      <a:pt x="441" y="203"/>
                    </a:lnTo>
                    <a:close/>
                    <a:moveTo>
                      <a:pt x="1214" y="1156"/>
                    </a:moveTo>
                    <a:cubicBezTo>
                      <a:pt x="1155" y="1156"/>
                      <a:pt x="1107" y="1203"/>
                      <a:pt x="1107" y="1251"/>
                    </a:cubicBezTo>
                    <a:cubicBezTo>
                      <a:pt x="1107" y="1299"/>
                      <a:pt x="1155" y="1334"/>
                      <a:pt x="1214" y="1334"/>
                    </a:cubicBezTo>
                    <a:cubicBezTo>
                      <a:pt x="1286" y="1334"/>
                      <a:pt x="1334" y="1287"/>
                      <a:pt x="1334" y="1251"/>
                    </a:cubicBezTo>
                    <a:cubicBezTo>
                      <a:pt x="1334" y="1203"/>
                      <a:pt x="1286" y="1156"/>
                      <a:pt x="1214" y="1156"/>
                    </a:cubicBezTo>
                    <a:close/>
                    <a:moveTo>
                      <a:pt x="1334" y="1644"/>
                    </a:moveTo>
                    <a:cubicBezTo>
                      <a:pt x="1274" y="1644"/>
                      <a:pt x="1214" y="1680"/>
                      <a:pt x="1214" y="1727"/>
                    </a:cubicBezTo>
                    <a:cubicBezTo>
                      <a:pt x="1214" y="1775"/>
                      <a:pt x="1274" y="1810"/>
                      <a:pt x="1334" y="1810"/>
                    </a:cubicBezTo>
                    <a:cubicBezTo>
                      <a:pt x="1393" y="1810"/>
                      <a:pt x="1441" y="1775"/>
                      <a:pt x="1441" y="1727"/>
                    </a:cubicBezTo>
                    <a:cubicBezTo>
                      <a:pt x="1441" y="1680"/>
                      <a:pt x="1393" y="1644"/>
                      <a:pt x="1334" y="1644"/>
                    </a:cubicBezTo>
                    <a:close/>
                    <a:moveTo>
                      <a:pt x="1417" y="2049"/>
                    </a:moveTo>
                    <a:cubicBezTo>
                      <a:pt x="1357" y="2049"/>
                      <a:pt x="1310" y="2084"/>
                      <a:pt x="1310" y="2132"/>
                    </a:cubicBezTo>
                    <a:cubicBezTo>
                      <a:pt x="1310" y="2180"/>
                      <a:pt x="1357" y="2215"/>
                      <a:pt x="1417" y="2215"/>
                    </a:cubicBezTo>
                    <a:cubicBezTo>
                      <a:pt x="1476" y="2215"/>
                      <a:pt x="1536" y="2180"/>
                      <a:pt x="1536" y="2132"/>
                    </a:cubicBezTo>
                    <a:cubicBezTo>
                      <a:pt x="1536" y="2084"/>
                      <a:pt x="1476" y="2049"/>
                      <a:pt x="1417" y="2049"/>
                    </a:cubicBezTo>
                    <a:close/>
                    <a:moveTo>
                      <a:pt x="905" y="834"/>
                    </a:moveTo>
                    <a:lnTo>
                      <a:pt x="798" y="858"/>
                    </a:lnTo>
                    <a:lnTo>
                      <a:pt x="1191" y="2489"/>
                    </a:lnTo>
                    <a:lnTo>
                      <a:pt x="1298" y="2453"/>
                    </a:lnTo>
                    <a:lnTo>
                      <a:pt x="905" y="83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75"/>
              <p:cNvSpPr/>
              <p:nvPr/>
            </p:nvSpPr>
            <p:spPr>
              <a:xfrm>
                <a:off x="6048639" y="9941981"/>
                <a:ext cx="542248" cy="398094"/>
              </a:xfrm>
              <a:custGeom>
                <a:avLst/>
                <a:gdLst/>
                <a:ahLst/>
                <a:cxnLst/>
                <a:rect l="l" t="t" r="r" b="b"/>
                <a:pathLst>
                  <a:path w="7478" h="5490" extrusionOk="0">
                    <a:moveTo>
                      <a:pt x="3489" y="48"/>
                    </a:moveTo>
                    <a:lnTo>
                      <a:pt x="3393" y="72"/>
                    </a:lnTo>
                    <a:cubicBezTo>
                      <a:pt x="3393" y="72"/>
                      <a:pt x="3465" y="489"/>
                      <a:pt x="3298" y="727"/>
                    </a:cubicBezTo>
                    <a:cubicBezTo>
                      <a:pt x="3239" y="822"/>
                      <a:pt x="3155" y="870"/>
                      <a:pt x="3036" y="894"/>
                    </a:cubicBezTo>
                    <a:lnTo>
                      <a:pt x="3060" y="1001"/>
                    </a:lnTo>
                    <a:cubicBezTo>
                      <a:pt x="3203" y="977"/>
                      <a:pt x="3310" y="905"/>
                      <a:pt x="3393" y="786"/>
                    </a:cubicBezTo>
                    <a:cubicBezTo>
                      <a:pt x="3584" y="513"/>
                      <a:pt x="3501" y="72"/>
                      <a:pt x="3489" y="48"/>
                    </a:cubicBezTo>
                    <a:close/>
                    <a:moveTo>
                      <a:pt x="1524" y="3799"/>
                    </a:moveTo>
                    <a:lnTo>
                      <a:pt x="1417" y="3811"/>
                    </a:lnTo>
                    <a:cubicBezTo>
                      <a:pt x="1417" y="3834"/>
                      <a:pt x="1453" y="4430"/>
                      <a:pt x="1869" y="4668"/>
                    </a:cubicBezTo>
                    <a:cubicBezTo>
                      <a:pt x="1977" y="4727"/>
                      <a:pt x="2096" y="4751"/>
                      <a:pt x="2239" y="4751"/>
                    </a:cubicBezTo>
                    <a:cubicBezTo>
                      <a:pt x="2465" y="4751"/>
                      <a:pt x="2739" y="4668"/>
                      <a:pt x="3048" y="4489"/>
                    </a:cubicBezTo>
                    <a:lnTo>
                      <a:pt x="3001" y="4394"/>
                    </a:lnTo>
                    <a:cubicBezTo>
                      <a:pt x="2881" y="4454"/>
                      <a:pt x="2774" y="4513"/>
                      <a:pt x="2667" y="4549"/>
                    </a:cubicBezTo>
                    <a:lnTo>
                      <a:pt x="2405" y="4132"/>
                    </a:lnTo>
                    <a:lnTo>
                      <a:pt x="2322" y="4192"/>
                    </a:lnTo>
                    <a:lnTo>
                      <a:pt x="2572" y="4584"/>
                    </a:lnTo>
                    <a:cubicBezTo>
                      <a:pt x="2441" y="4620"/>
                      <a:pt x="2322" y="4644"/>
                      <a:pt x="2215" y="4644"/>
                    </a:cubicBezTo>
                    <a:lnTo>
                      <a:pt x="1989" y="3989"/>
                    </a:lnTo>
                    <a:lnTo>
                      <a:pt x="1893" y="4025"/>
                    </a:lnTo>
                    <a:lnTo>
                      <a:pt x="2096" y="4632"/>
                    </a:lnTo>
                    <a:cubicBezTo>
                      <a:pt x="2036" y="4620"/>
                      <a:pt x="1977" y="4596"/>
                      <a:pt x="1917" y="4573"/>
                    </a:cubicBezTo>
                    <a:cubicBezTo>
                      <a:pt x="1548" y="4358"/>
                      <a:pt x="1524" y="3811"/>
                      <a:pt x="1524" y="3799"/>
                    </a:cubicBezTo>
                    <a:close/>
                    <a:moveTo>
                      <a:pt x="5560" y="3811"/>
                    </a:moveTo>
                    <a:cubicBezTo>
                      <a:pt x="5465" y="4239"/>
                      <a:pt x="5287" y="4513"/>
                      <a:pt x="5025" y="4620"/>
                    </a:cubicBezTo>
                    <a:cubicBezTo>
                      <a:pt x="4953" y="4644"/>
                      <a:pt x="4882" y="4656"/>
                      <a:pt x="4810" y="4668"/>
                    </a:cubicBezTo>
                    <a:lnTo>
                      <a:pt x="4953" y="4180"/>
                    </a:lnTo>
                    <a:lnTo>
                      <a:pt x="4846" y="4144"/>
                    </a:lnTo>
                    <a:lnTo>
                      <a:pt x="4691" y="4668"/>
                    </a:lnTo>
                    <a:cubicBezTo>
                      <a:pt x="4572" y="4656"/>
                      <a:pt x="4453" y="4620"/>
                      <a:pt x="4358" y="4584"/>
                    </a:cubicBezTo>
                    <a:lnTo>
                      <a:pt x="4453" y="4382"/>
                    </a:lnTo>
                    <a:lnTo>
                      <a:pt x="4358" y="4334"/>
                    </a:lnTo>
                    <a:lnTo>
                      <a:pt x="4263" y="4549"/>
                    </a:lnTo>
                    <a:cubicBezTo>
                      <a:pt x="4155" y="4501"/>
                      <a:pt x="4084" y="4454"/>
                      <a:pt x="4084" y="4454"/>
                    </a:cubicBezTo>
                    <a:lnTo>
                      <a:pt x="4024" y="4549"/>
                    </a:lnTo>
                    <a:cubicBezTo>
                      <a:pt x="4036" y="4561"/>
                      <a:pt x="4382" y="4775"/>
                      <a:pt x="4763" y="4775"/>
                    </a:cubicBezTo>
                    <a:cubicBezTo>
                      <a:pt x="4858" y="4775"/>
                      <a:pt x="4965" y="4763"/>
                      <a:pt x="5072" y="4715"/>
                    </a:cubicBezTo>
                    <a:cubicBezTo>
                      <a:pt x="5358" y="4596"/>
                      <a:pt x="5560" y="4299"/>
                      <a:pt x="5668" y="3846"/>
                    </a:cubicBezTo>
                    <a:lnTo>
                      <a:pt x="5560" y="3811"/>
                    </a:lnTo>
                    <a:close/>
                    <a:moveTo>
                      <a:pt x="4727" y="1"/>
                    </a:moveTo>
                    <a:lnTo>
                      <a:pt x="3870" y="120"/>
                    </a:lnTo>
                    <a:lnTo>
                      <a:pt x="3501" y="4894"/>
                    </a:lnTo>
                    <a:lnTo>
                      <a:pt x="0" y="4930"/>
                    </a:lnTo>
                    <a:lnTo>
                      <a:pt x="0" y="5037"/>
                    </a:lnTo>
                    <a:lnTo>
                      <a:pt x="3489" y="5001"/>
                    </a:lnTo>
                    <a:lnTo>
                      <a:pt x="3453" y="5477"/>
                    </a:lnTo>
                    <a:lnTo>
                      <a:pt x="3560" y="5489"/>
                    </a:lnTo>
                    <a:lnTo>
                      <a:pt x="3596" y="5001"/>
                    </a:lnTo>
                    <a:lnTo>
                      <a:pt x="7477" y="4954"/>
                    </a:lnTo>
                    <a:lnTo>
                      <a:pt x="7477" y="4846"/>
                    </a:lnTo>
                    <a:lnTo>
                      <a:pt x="3608" y="4894"/>
                    </a:lnTo>
                    <a:lnTo>
                      <a:pt x="3977" y="215"/>
                    </a:lnTo>
                    <a:lnTo>
                      <a:pt x="4739" y="108"/>
                    </a:lnTo>
                    <a:lnTo>
                      <a:pt x="472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96" name="Google Shape;1696;p75"/>
            <p:cNvSpPr/>
            <p:nvPr/>
          </p:nvSpPr>
          <p:spPr>
            <a:xfrm>
              <a:off x="1363362" y="3397349"/>
              <a:ext cx="709800" cy="549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7" name="Google Shape;1697;p75"/>
          <p:cNvSpPr/>
          <p:nvPr/>
        </p:nvSpPr>
        <p:spPr>
          <a:xfrm>
            <a:off x="5233333" y="3584527"/>
            <a:ext cx="324816" cy="25461"/>
          </a:xfrm>
          <a:prstGeom prst="ellipse">
            <a:avLst/>
          </a:prstGeom>
          <a:solidFill>
            <a:srgbClr val="033342">
              <a:alpha val="29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9" name="Google Shape;1709;p75"/>
          <p:cNvSpPr/>
          <p:nvPr/>
        </p:nvSpPr>
        <p:spPr>
          <a:xfrm>
            <a:off x="4340924" y="3584527"/>
            <a:ext cx="324816" cy="25461"/>
          </a:xfrm>
          <a:prstGeom prst="ellipse">
            <a:avLst/>
          </a:prstGeom>
          <a:solidFill>
            <a:srgbClr val="033342">
              <a:alpha val="29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75"/>
          <p:cNvSpPr/>
          <p:nvPr/>
        </p:nvSpPr>
        <p:spPr>
          <a:xfrm>
            <a:off x="3448512" y="3584547"/>
            <a:ext cx="324816" cy="25461"/>
          </a:xfrm>
          <a:prstGeom prst="ellipse">
            <a:avLst/>
          </a:prstGeom>
          <a:solidFill>
            <a:srgbClr val="033342">
              <a:alpha val="29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17" name="Google Shape;1717;p75"/>
          <p:cNvGrpSpPr/>
          <p:nvPr/>
        </p:nvGrpSpPr>
        <p:grpSpPr>
          <a:xfrm>
            <a:off x="6905941" y="2251882"/>
            <a:ext cx="1610106" cy="1684601"/>
            <a:chOff x="6719793" y="1841497"/>
            <a:chExt cx="1610106" cy="1684601"/>
          </a:xfrm>
        </p:grpSpPr>
        <p:grpSp>
          <p:nvGrpSpPr>
            <p:cNvPr id="1718" name="Google Shape;1718;p75"/>
            <p:cNvGrpSpPr/>
            <p:nvPr/>
          </p:nvGrpSpPr>
          <p:grpSpPr>
            <a:xfrm flipH="1">
              <a:off x="6719793" y="1841497"/>
              <a:ext cx="1610106" cy="1667668"/>
              <a:chOff x="3527525" y="7409750"/>
              <a:chExt cx="434600" cy="450125"/>
            </a:xfrm>
          </p:grpSpPr>
          <p:sp>
            <p:nvSpPr>
              <p:cNvPr id="1719" name="Google Shape;1719;p75"/>
              <p:cNvSpPr/>
              <p:nvPr/>
            </p:nvSpPr>
            <p:spPr>
              <a:xfrm>
                <a:off x="3648650" y="7409750"/>
                <a:ext cx="113150" cy="185150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7406" extrusionOk="0">
                    <a:moveTo>
                      <a:pt x="3724" y="1"/>
                    </a:moveTo>
                    <a:cubicBezTo>
                      <a:pt x="2463" y="1"/>
                      <a:pt x="1181" y="418"/>
                      <a:pt x="1" y="1450"/>
                    </a:cubicBezTo>
                    <a:lnTo>
                      <a:pt x="1180" y="6570"/>
                    </a:lnTo>
                    <a:cubicBezTo>
                      <a:pt x="1535" y="7290"/>
                      <a:pt x="2347" y="7405"/>
                      <a:pt x="2832" y="7405"/>
                    </a:cubicBezTo>
                    <a:cubicBezTo>
                      <a:pt x="3060" y="7405"/>
                      <a:pt x="3216" y="7380"/>
                      <a:pt x="3216" y="7380"/>
                    </a:cubicBezTo>
                    <a:lnTo>
                      <a:pt x="4239" y="3974"/>
                    </a:lnTo>
                    <a:cubicBezTo>
                      <a:pt x="4239" y="3974"/>
                      <a:pt x="4525" y="3058"/>
                      <a:pt x="4216" y="22"/>
                    </a:cubicBezTo>
                    <a:cubicBezTo>
                      <a:pt x="4052" y="8"/>
                      <a:pt x="3888" y="1"/>
                      <a:pt x="3724" y="1"/>
                    </a:cubicBez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75"/>
              <p:cNvSpPr/>
              <p:nvPr/>
            </p:nvSpPr>
            <p:spPr>
              <a:xfrm>
                <a:off x="3675750" y="7414450"/>
                <a:ext cx="73250" cy="46750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1870" extrusionOk="0">
                    <a:moveTo>
                      <a:pt x="2370" y="0"/>
                    </a:moveTo>
                    <a:cubicBezTo>
                      <a:pt x="2370" y="476"/>
                      <a:pt x="2227" y="834"/>
                      <a:pt x="1953" y="1072"/>
                    </a:cubicBezTo>
                    <a:cubicBezTo>
                      <a:pt x="1614" y="1359"/>
                      <a:pt x="1143" y="1414"/>
                      <a:pt x="830" y="1414"/>
                    </a:cubicBezTo>
                    <a:cubicBezTo>
                      <a:pt x="637" y="1414"/>
                      <a:pt x="505" y="1393"/>
                      <a:pt x="500" y="1393"/>
                    </a:cubicBezTo>
                    <a:lnTo>
                      <a:pt x="488" y="1488"/>
                    </a:lnTo>
                    <a:cubicBezTo>
                      <a:pt x="500" y="1488"/>
                      <a:pt x="643" y="1512"/>
                      <a:pt x="846" y="1512"/>
                    </a:cubicBezTo>
                    <a:cubicBezTo>
                      <a:pt x="1179" y="1512"/>
                      <a:pt x="1655" y="1453"/>
                      <a:pt x="2012" y="1155"/>
                    </a:cubicBezTo>
                    <a:cubicBezTo>
                      <a:pt x="2322" y="893"/>
                      <a:pt x="2465" y="500"/>
                      <a:pt x="2465" y="0"/>
                    </a:cubicBezTo>
                    <a:close/>
                    <a:moveTo>
                      <a:pt x="2834" y="369"/>
                    </a:moveTo>
                    <a:cubicBezTo>
                      <a:pt x="2798" y="941"/>
                      <a:pt x="2596" y="1346"/>
                      <a:pt x="2239" y="1560"/>
                    </a:cubicBezTo>
                    <a:cubicBezTo>
                      <a:pt x="1997" y="1709"/>
                      <a:pt x="1703" y="1762"/>
                      <a:pt x="1411" y="1762"/>
                    </a:cubicBezTo>
                    <a:cubicBezTo>
                      <a:pt x="725" y="1762"/>
                      <a:pt x="44" y="1473"/>
                      <a:pt x="36" y="1465"/>
                    </a:cubicBezTo>
                    <a:lnTo>
                      <a:pt x="0" y="1560"/>
                    </a:lnTo>
                    <a:cubicBezTo>
                      <a:pt x="36" y="1572"/>
                      <a:pt x="715" y="1869"/>
                      <a:pt x="1405" y="1869"/>
                    </a:cubicBezTo>
                    <a:cubicBezTo>
                      <a:pt x="1715" y="1869"/>
                      <a:pt x="2024" y="1810"/>
                      <a:pt x="2286" y="1643"/>
                    </a:cubicBezTo>
                    <a:cubicBezTo>
                      <a:pt x="2679" y="1417"/>
                      <a:pt x="2894" y="988"/>
                      <a:pt x="2929" y="381"/>
                    </a:cubicBezTo>
                    <a:lnTo>
                      <a:pt x="2834" y="36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75"/>
              <p:cNvSpPr/>
              <p:nvPr/>
            </p:nvSpPr>
            <p:spPr>
              <a:xfrm>
                <a:off x="3623850" y="7410275"/>
                <a:ext cx="336775" cy="295000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1800" extrusionOk="0">
                    <a:moveTo>
                      <a:pt x="5208" y="1"/>
                    </a:moveTo>
                    <a:lnTo>
                      <a:pt x="5208" y="1"/>
                    </a:lnTo>
                    <a:cubicBezTo>
                      <a:pt x="5406" y="1951"/>
                      <a:pt x="4254" y="2299"/>
                      <a:pt x="3405" y="2299"/>
                    </a:cubicBezTo>
                    <a:cubicBezTo>
                      <a:pt x="2932" y="2299"/>
                      <a:pt x="2553" y="2191"/>
                      <a:pt x="2553" y="2191"/>
                    </a:cubicBezTo>
                    <a:lnTo>
                      <a:pt x="2553" y="2191"/>
                    </a:lnTo>
                    <a:lnTo>
                      <a:pt x="3565" y="6763"/>
                    </a:lnTo>
                    <a:cubicBezTo>
                      <a:pt x="3565" y="6763"/>
                      <a:pt x="2922" y="6608"/>
                      <a:pt x="2172" y="6549"/>
                    </a:cubicBezTo>
                    <a:cubicBezTo>
                      <a:pt x="1996" y="6536"/>
                      <a:pt x="1816" y="6527"/>
                      <a:pt x="1638" y="6527"/>
                    </a:cubicBezTo>
                    <a:cubicBezTo>
                      <a:pt x="862" y="6527"/>
                      <a:pt x="134" y="6686"/>
                      <a:pt x="76" y="7287"/>
                    </a:cubicBezTo>
                    <a:cubicBezTo>
                      <a:pt x="0" y="7930"/>
                      <a:pt x="940" y="8094"/>
                      <a:pt x="1917" y="8094"/>
                    </a:cubicBezTo>
                    <a:cubicBezTo>
                      <a:pt x="2930" y="8094"/>
                      <a:pt x="3981" y="7918"/>
                      <a:pt x="3981" y="7918"/>
                    </a:cubicBezTo>
                    <a:lnTo>
                      <a:pt x="4196" y="11621"/>
                    </a:lnTo>
                    <a:lnTo>
                      <a:pt x="4624" y="11800"/>
                    </a:lnTo>
                    <a:lnTo>
                      <a:pt x="5851" y="10168"/>
                    </a:lnTo>
                    <a:cubicBezTo>
                      <a:pt x="5969" y="10173"/>
                      <a:pt x="6112" y="10177"/>
                      <a:pt x="6274" y="10177"/>
                    </a:cubicBezTo>
                    <a:cubicBezTo>
                      <a:pt x="7686" y="10177"/>
                      <a:pt x="10575" y="9900"/>
                      <a:pt x="12006" y="7763"/>
                    </a:cubicBezTo>
                    <a:cubicBezTo>
                      <a:pt x="13471" y="5585"/>
                      <a:pt x="9565" y="382"/>
                      <a:pt x="5208" y="1"/>
                    </a:cubicBezTo>
                    <a:close/>
                  </a:path>
                </a:pathLst>
              </a:custGeom>
              <a:solidFill>
                <a:srgbClr val="805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75"/>
              <p:cNvSpPr/>
              <p:nvPr/>
            </p:nvSpPr>
            <p:spPr>
              <a:xfrm>
                <a:off x="3742725" y="7562675"/>
                <a:ext cx="123850" cy="87525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501" extrusionOk="0">
                    <a:moveTo>
                      <a:pt x="655" y="1"/>
                    </a:moveTo>
                    <a:lnTo>
                      <a:pt x="0" y="382"/>
                    </a:lnTo>
                    <a:lnTo>
                      <a:pt x="48" y="465"/>
                    </a:lnTo>
                    <a:lnTo>
                      <a:pt x="524" y="191"/>
                    </a:lnTo>
                    <a:lnTo>
                      <a:pt x="524" y="191"/>
                    </a:lnTo>
                    <a:cubicBezTo>
                      <a:pt x="512" y="405"/>
                      <a:pt x="512" y="953"/>
                      <a:pt x="857" y="1263"/>
                    </a:cubicBezTo>
                    <a:cubicBezTo>
                      <a:pt x="1023" y="1406"/>
                      <a:pt x="1237" y="1477"/>
                      <a:pt x="1501" y="1477"/>
                    </a:cubicBezTo>
                    <a:cubicBezTo>
                      <a:pt x="1655" y="1477"/>
                      <a:pt x="1825" y="1453"/>
                      <a:pt x="2012" y="1405"/>
                    </a:cubicBezTo>
                    <a:lnTo>
                      <a:pt x="2012" y="1405"/>
                    </a:lnTo>
                    <a:lnTo>
                      <a:pt x="1905" y="3263"/>
                    </a:lnTo>
                    <a:lnTo>
                      <a:pt x="1989" y="3203"/>
                    </a:lnTo>
                    <a:cubicBezTo>
                      <a:pt x="1999" y="3193"/>
                      <a:pt x="2942" y="2520"/>
                      <a:pt x="3758" y="2520"/>
                    </a:cubicBezTo>
                    <a:cubicBezTo>
                      <a:pt x="3896" y="2520"/>
                      <a:pt x="4030" y="2539"/>
                      <a:pt x="4155" y="2584"/>
                    </a:cubicBezTo>
                    <a:cubicBezTo>
                      <a:pt x="4501" y="2715"/>
                      <a:pt x="4739" y="3025"/>
                      <a:pt x="4870" y="3501"/>
                    </a:cubicBezTo>
                    <a:lnTo>
                      <a:pt x="4953" y="3465"/>
                    </a:lnTo>
                    <a:cubicBezTo>
                      <a:pt x="4822" y="2953"/>
                      <a:pt x="4560" y="2632"/>
                      <a:pt x="4191" y="2489"/>
                    </a:cubicBezTo>
                    <a:cubicBezTo>
                      <a:pt x="4052" y="2439"/>
                      <a:pt x="3905" y="2418"/>
                      <a:pt x="3754" y="2418"/>
                    </a:cubicBezTo>
                    <a:cubicBezTo>
                      <a:pt x="3043" y="2418"/>
                      <a:pt x="2268" y="2893"/>
                      <a:pt x="2012" y="3060"/>
                    </a:cubicBezTo>
                    <a:lnTo>
                      <a:pt x="2120" y="1274"/>
                    </a:lnTo>
                    <a:lnTo>
                      <a:pt x="2048" y="1286"/>
                    </a:lnTo>
                    <a:cubicBezTo>
                      <a:pt x="1848" y="1344"/>
                      <a:pt x="1667" y="1372"/>
                      <a:pt x="1507" y="1372"/>
                    </a:cubicBezTo>
                    <a:cubicBezTo>
                      <a:pt x="1266" y="1372"/>
                      <a:pt x="1072" y="1308"/>
                      <a:pt x="929" y="1179"/>
                    </a:cubicBezTo>
                    <a:cubicBezTo>
                      <a:pt x="524" y="834"/>
                      <a:pt x="631" y="108"/>
                      <a:pt x="643" y="96"/>
                    </a:cubicBez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75"/>
              <p:cNvSpPr/>
              <p:nvPr/>
            </p:nvSpPr>
            <p:spPr>
              <a:xfrm>
                <a:off x="3754625" y="7560000"/>
                <a:ext cx="1018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1994" extrusionOk="0">
                    <a:moveTo>
                      <a:pt x="3560" y="0"/>
                    </a:moveTo>
                    <a:cubicBezTo>
                      <a:pt x="3077" y="200"/>
                      <a:pt x="2489" y="359"/>
                      <a:pt x="1845" y="359"/>
                    </a:cubicBezTo>
                    <a:cubicBezTo>
                      <a:pt x="1568" y="359"/>
                      <a:pt x="1282" y="330"/>
                      <a:pt x="989" y="262"/>
                    </a:cubicBezTo>
                    <a:lnTo>
                      <a:pt x="0" y="1215"/>
                    </a:lnTo>
                    <a:cubicBezTo>
                      <a:pt x="0" y="1215"/>
                      <a:pt x="655" y="1993"/>
                      <a:pt x="1832" y="1993"/>
                    </a:cubicBezTo>
                    <a:cubicBezTo>
                      <a:pt x="2444" y="1993"/>
                      <a:pt x="3197" y="1783"/>
                      <a:pt x="4072" y="1143"/>
                    </a:cubicBezTo>
                    <a:lnTo>
                      <a:pt x="3560" y="0"/>
                    </a:ln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75"/>
              <p:cNvSpPr/>
              <p:nvPr/>
            </p:nvSpPr>
            <p:spPr>
              <a:xfrm>
                <a:off x="3643600" y="7472200"/>
                <a:ext cx="234275" cy="134250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5370" extrusionOk="0">
                    <a:moveTo>
                      <a:pt x="7263" y="1060"/>
                    </a:moveTo>
                    <a:lnTo>
                      <a:pt x="7168" y="1107"/>
                    </a:lnTo>
                    <a:cubicBezTo>
                      <a:pt x="7168" y="1119"/>
                      <a:pt x="7609" y="2012"/>
                      <a:pt x="7418" y="2417"/>
                    </a:cubicBezTo>
                    <a:cubicBezTo>
                      <a:pt x="7382" y="2512"/>
                      <a:pt x="7311" y="2572"/>
                      <a:pt x="7204" y="2596"/>
                    </a:cubicBezTo>
                    <a:cubicBezTo>
                      <a:pt x="7169" y="2607"/>
                      <a:pt x="7135" y="2612"/>
                      <a:pt x="7101" y="2612"/>
                    </a:cubicBezTo>
                    <a:cubicBezTo>
                      <a:pt x="7029" y="2612"/>
                      <a:pt x="6959" y="2588"/>
                      <a:pt x="6894" y="2548"/>
                    </a:cubicBezTo>
                    <a:cubicBezTo>
                      <a:pt x="6513" y="2286"/>
                      <a:pt x="6382" y="1369"/>
                      <a:pt x="6382" y="1357"/>
                    </a:cubicBezTo>
                    <a:lnTo>
                      <a:pt x="6287" y="1369"/>
                    </a:lnTo>
                    <a:cubicBezTo>
                      <a:pt x="6287" y="1417"/>
                      <a:pt x="6418" y="2346"/>
                      <a:pt x="6835" y="2631"/>
                    </a:cubicBezTo>
                    <a:cubicBezTo>
                      <a:pt x="6918" y="2679"/>
                      <a:pt x="7013" y="2715"/>
                      <a:pt x="7108" y="2715"/>
                    </a:cubicBezTo>
                    <a:cubicBezTo>
                      <a:pt x="7144" y="2715"/>
                      <a:pt x="7180" y="2703"/>
                      <a:pt x="7228" y="2691"/>
                    </a:cubicBezTo>
                    <a:cubicBezTo>
                      <a:pt x="7358" y="2667"/>
                      <a:pt x="7454" y="2584"/>
                      <a:pt x="7513" y="2465"/>
                    </a:cubicBezTo>
                    <a:cubicBezTo>
                      <a:pt x="7716" y="2012"/>
                      <a:pt x="7275" y="1095"/>
                      <a:pt x="7263" y="1060"/>
                    </a:cubicBezTo>
                    <a:close/>
                    <a:moveTo>
                      <a:pt x="5906" y="1453"/>
                    </a:moveTo>
                    <a:lnTo>
                      <a:pt x="5823" y="1488"/>
                    </a:lnTo>
                    <a:cubicBezTo>
                      <a:pt x="5823" y="1500"/>
                      <a:pt x="6263" y="2405"/>
                      <a:pt x="6073" y="2810"/>
                    </a:cubicBezTo>
                    <a:cubicBezTo>
                      <a:pt x="6037" y="2905"/>
                      <a:pt x="5965" y="2965"/>
                      <a:pt x="5858" y="2988"/>
                    </a:cubicBezTo>
                    <a:cubicBezTo>
                      <a:pt x="5821" y="2996"/>
                      <a:pt x="5785" y="3000"/>
                      <a:pt x="5752" y="3000"/>
                    </a:cubicBezTo>
                    <a:cubicBezTo>
                      <a:pt x="5679" y="3000"/>
                      <a:pt x="5614" y="2982"/>
                      <a:pt x="5549" y="2941"/>
                    </a:cubicBezTo>
                    <a:cubicBezTo>
                      <a:pt x="5168" y="2679"/>
                      <a:pt x="5037" y="1762"/>
                      <a:pt x="5037" y="1750"/>
                    </a:cubicBezTo>
                    <a:lnTo>
                      <a:pt x="4942" y="1762"/>
                    </a:lnTo>
                    <a:cubicBezTo>
                      <a:pt x="4942" y="1798"/>
                      <a:pt x="5072" y="2727"/>
                      <a:pt x="5489" y="3012"/>
                    </a:cubicBezTo>
                    <a:cubicBezTo>
                      <a:pt x="5573" y="3072"/>
                      <a:pt x="5668" y="3096"/>
                      <a:pt x="5751" y="3096"/>
                    </a:cubicBezTo>
                    <a:cubicBezTo>
                      <a:pt x="5799" y="3096"/>
                      <a:pt x="5834" y="3096"/>
                      <a:pt x="5882" y="3084"/>
                    </a:cubicBezTo>
                    <a:cubicBezTo>
                      <a:pt x="6013" y="3048"/>
                      <a:pt x="6108" y="2977"/>
                      <a:pt x="6168" y="2858"/>
                    </a:cubicBezTo>
                    <a:cubicBezTo>
                      <a:pt x="6370" y="2405"/>
                      <a:pt x="5930" y="1488"/>
                      <a:pt x="5906" y="1453"/>
                    </a:cubicBezTo>
                    <a:close/>
                    <a:moveTo>
                      <a:pt x="7204" y="0"/>
                    </a:moveTo>
                    <a:lnTo>
                      <a:pt x="7120" y="60"/>
                    </a:lnTo>
                    <a:lnTo>
                      <a:pt x="9228" y="2738"/>
                    </a:lnTo>
                    <a:cubicBezTo>
                      <a:pt x="9003" y="2922"/>
                      <a:pt x="7783" y="3822"/>
                      <a:pt x="6278" y="3822"/>
                    </a:cubicBezTo>
                    <a:cubicBezTo>
                      <a:pt x="6026" y="3822"/>
                      <a:pt x="5766" y="3797"/>
                      <a:pt x="5501" y="3739"/>
                    </a:cubicBezTo>
                    <a:cubicBezTo>
                      <a:pt x="5549" y="3631"/>
                      <a:pt x="5680" y="3405"/>
                      <a:pt x="5858" y="3369"/>
                    </a:cubicBezTo>
                    <a:cubicBezTo>
                      <a:pt x="5875" y="3366"/>
                      <a:pt x="5891" y="3365"/>
                      <a:pt x="5907" y="3365"/>
                    </a:cubicBezTo>
                    <a:cubicBezTo>
                      <a:pt x="6022" y="3365"/>
                      <a:pt x="6138" y="3438"/>
                      <a:pt x="6263" y="3584"/>
                    </a:cubicBezTo>
                    <a:lnTo>
                      <a:pt x="6335" y="3524"/>
                    </a:lnTo>
                    <a:cubicBezTo>
                      <a:pt x="6186" y="3355"/>
                      <a:pt x="6038" y="3270"/>
                      <a:pt x="5898" y="3270"/>
                    </a:cubicBezTo>
                    <a:cubicBezTo>
                      <a:pt x="5881" y="3270"/>
                      <a:pt x="5864" y="3272"/>
                      <a:pt x="5846" y="3274"/>
                    </a:cubicBezTo>
                    <a:cubicBezTo>
                      <a:pt x="5549" y="3322"/>
                      <a:pt x="5394" y="3739"/>
                      <a:pt x="5382" y="3762"/>
                    </a:cubicBezTo>
                    <a:lnTo>
                      <a:pt x="5358" y="3810"/>
                    </a:lnTo>
                    <a:lnTo>
                      <a:pt x="5418" y="3822"/>
                    </a:lnTo>
                    <a:cubicBezTo>
                      <a:pt x="5715" y="3893"/>
                      <a:pt x="6001" y="3917"/>
                      <a:pt x="6275" y="3917"/>
                    </a:cubicBezTo>
                    <a:cubicBezTo>
                      <a:pt x="7978" y="3917"/>
                      <a:pt x="9311" y="2810"/>
                      <a:pt x="9335" y="2786"/>
                    </a:cubicBezTo>
                    <a:lnTo>
                      <a:pt x="9371" y="2762"/>
                    </a:lnTo>
                    <a:lnTo>
                      <a:pt x="7204" y="0"/>
                    </a:lnTo>
                    <a:close/>
                    <a:moveTo>
                      <a:pt x="7870" y="4131"/>
                    </a:moveTo>
                    <a:lnTo>
                      <a:pt x="7787" y="4191"/>
                    </a:lnTo>
                    <a:lnTo>
                      <a:pt x="8120" y="4703"/>
                    </a:lnTo>
                    <a:lnTo>
                      <a:pt x="8204" y="4655"/>
                    </a:lnTo>
                    <a:lnTo>
                      <a:pt x="7870" y="4131"/>
                    </a:lnTo>
                    <a:close/>
                    <a:moveTo>
                      <a:pt x="7513" y="4036"/>
                    </a:moveTo>
                    <a:lnTo>
                      <a:pt x="7418" y="4072"/>
                    </a:lnTo>
                    <a:lnTo>
                      <a:pt x="7787" y="4846"/>
                    </a:lnTo>
                    <a:lnTo>
                      <a:pt x="7870" y="4798"/>
                    </a:lnTo>
                    <a:lnTo>
                      <a:pt x="7513" y="4036"/>
                    </a:lnTo>
                    <a:close/>
                    <a:moveTo>
                      <a:pt x="5704" y="4167"/>
                    </a:moveTo>
                    <a:lnTo>
                      <a:pt x="5025" y="4882"/>
                    </a:lnTo>
                    <a:lnTo>
                      <a:pt x="5096" y="4941"/>
                    </a:lnTo>
                    <a:lnTo>
                      <a:pt x="5775" y="4239"/>
                    </a:lnTo>
                    <a:lnTo>
                      <a:pt x="5704" y="4167"/>
                    </a:lnTo>
                    <a:close/>
                    <a:moveTo>
                      <a:pt x="5823" y="4310"/>
                    </a:moveTo>
                    <a:lnTo>
                      <a:pt x="5453" y="4882"/>
                    </a:lnTo>
                    <a:lnTo>
                      <a:pt x="5537" y="4941"/>
                    </a:lnTo>
                    <a:lnTo>
                      <a:pt x="5906" y="4358"/>
                    </a:lnTo>
                    <a:lnTo>
                      <a:pt x="5823" y="4310"/>
                    </a:lnTo>
                    <a:close/>
                    <a:moveTo>
                      <a:pt x="7478" y="4489"/>
                    </a:moveTo>
                    <a:lnTo>
                      <a:pt x="7382" y="4524"/>
                    </a:lnTo>
                    <a:lnTo>
                      <a:pt x="7549" y="5013"/>
                    </a:lnTo>
                    <a:lnTo>
                      <a:pt x="7632" y="4989"/>
                    </a:lnTo>
                    <a:lnTo>
                      <a:pt x="7478" y="4489"/>
                    </a:lnTo>
                    <a:close/>
                    <a:moveTo>
                      <a:pt x="6680" y="4382"/>
                    </a:moveTo>
                    <a:lnTo>
                      <a:pt x="6680" y="5072"/>
                    </a:lnTo>
                    <a:lnTo>
                      <a:pt x="6775" y="5072"/>
                    </a:lnTo>
                    <a:lnTo>
                      <a:pt x="6775" y="4382"/>
                    </a:lnTo>
                    <a:close/>
                    <a:moveTo>
                      <a:pt x="6477" y="4203"/>
                    </a:moveTo>
                    <a:lnTo>
                      <a:pt x="6346" y="5286"/>
                    </a:lnTo>
                    <a:lnTo>
                      <a:pt x="6442" y="5298"/>
                    </a:lnTo>
                    <a:lnTo>
                      <a:pt x="6585" y="4215"/>
                    </a:lnTo>
                    <a:lnTo>
                      <a:pt x="6477" y="4203"/>
                    </a:lnTo>
                    <a:close/>
                    <a:moveTo>
                      <a:pt x="765" y="4437"/>
                    </a:moveTo>
                    <a:cubicBezTo>
                      <a:pt x="687" y="4437"/>
                      <a:pt x="606" y="4445"/>
                      <a:pt x="524" y="4465"/>
                    </a:cubicBezTo>
                    <a:cubicBezTo>
                      <a:pt x="298" y="4512"/>
                      <a:pt x="155" y="4608"/>
                      <a:pt x="96" y="4763"/>
                    </a:cubicBezTo>
                    <a:cubicBezTo>
                      <a:pt x="0" y="4989"/>
                      <a:pt x="143" y="5227"/>
                      <a:pt x="155" y="5239"/>
                    </a:cubicBezTo>
                    <a:lnTo>
                      <a:pt x="239" y="5191"/>
                    </a:lnTo>
                    <a:cubicBezTo>
                      <a:pt x="239" y="5179"/>
                      <a:pt x="108" y="4977"/>
                      <a:pt x="179" y="4798"/>
                    </a:cubicBezTo>
                    <a:cubicBezTo>
                      <a:pt x="227" y="4679"/>
                      <a:pt x="358" y="4596"/>
                      <a:pt x="548" y="4560"/>
                    </a:cubicBezTo>
                    <a:cubicBezTo>
                      <a:pt x="622" y="4542"/>
                      <a:pt x="695" y="4533"/>
                      <a:pt x="767" y="4533"/>
                    </a:cubicBezTo>
                    <a:cubicBezTo>
                      <a:pt x="1067" y="4533"/>
                      <a:pt x="1342" y="4676"/>
                      <a:pt x="1524" y="4810"/>
                    </a:cubicBezTo>
                    <a:cubicBezTo>
                      <a:pt x="1503" y="4807"/>
                      <a:pt x="1482" y="4806"/>
                      <a:pt x="1460" y="4806"/>
                    </a:cubicBezTo>
                    <a:cubicBezTo>
                      <a:pt x="1387" y="4806"/>
                      <a:pt x="1315" y="4824"/>
                      <a:pt x="1251" y="4870"/>
                    </a:cubicBezTo>
                    <a:cubicBezTo>
                      <a:pt x="1060" y="5036"/>
                      <a:pt x="1167" y="5263"/>
                      <a:pt x="1251" y="5370"/>
                    </a:cubicBezTo>
                    <a:lnTo>
                      <a:pt x="1334" y="5310"/>
                    </a:lnTo>
                    <a:cubicBezTo>
                      <a:pt x="1322" y="5298"/>
                      <a:pt x="1155" y="5084"/>
                      <a:pt x="1322" y="4953"/>
                    </a:cubicBezTo>
                    <a:cubicBezTo>
                      <a:pt x="1364" y="4917"/>
                      <a:pt x="1414" y="4904"/>
                      <a:pt x="1465" y="4904"/>
                    </a:cubicBezTo>
                    <a:cubicBezTo>
                      <a:pt x="1619" y="4904"/>
                      <a:pt x="1786" y="5024"/>
                      <a:pt x="1786" y="5024"/>
                    </a:cubicBezTo>
                    <a:lnTo>
                      <a:pt x="1858" y="4953"/>
                    </a:lnTo>
                    <a:cubicBezTo>
                      <a:pt x="1837" y="4932"/>
                      <a:pt x="1360" y="4437"/>
                      <a:pt x="765" y="44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75"/>
              <p:cNvSpPr/>
              <p:nvPr/>
            </p:nvSpPr>
            <p:spPr>
              <a:xfrm>
                <a:off x="3815050" y="7674850"/>
                <a:ext cx="147075" cy="160500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6420" extrusionOk="0">
                    <a:moveTo>
                      <a:pt x="5212" y="0"/>
                    </a:moveTo>
                    <a:cubicBezTo>
                      <a:pt x="4370" y="0"/>
                      <a:pt x="2386" y="912"/>
                      <a:pt x="1858" y="1157"/>
                    </a:cubicBezTo>
                    <a:cubicBezTo>
                      <a:pt x="1751" y="859"/>
                      <a:pt x="1655" y="621"/>
                      <a:pt x="1655" y="621"/>
                    </a:cubicBezTo>
                    <a:lnTo>
                      <a:pt x="500" y="1348"/>
                    </a:lnTo>
                    <a:lnTo>
                      <a:pt x="1096" y="2181"/>
                    </a:lnTo>
                    <a:lnTo>
                      <a:pt x="0" y="4955"/>
                    </a:lnTo>
                    <a:lnTo>
                      <a:pt x="286" y="6420"/>
                    </a:lnTo>
                    <a:lnTo>
                      <a:pt x="1846" y="3336"/>
                    </a:lnTo>
                    <a:cubicBezTo>
                      <a:pt x="1846" y="3336"/>
                      <a:pt x="2048" y="3538"/>
                      <a:pt x="2369" y="3538"/>
                    </a:cubicBezTo>
                    <a:cubicBezTo>
                      <a:pt x="2495" y="3538"/>
                      <a:pt x="2640" y="3507"/>
                      <a:pt x="2798" y="3419"/>
                    </a:cubicBezTo>
                    <a:cubicBezTo>
                      <a:pt x="3346" y="3110"/>
                      <a:pt x="3120" y="1776"/>
                      <a:pt x="2298" y="1324"/>
                    </a:cubicBezTo>
                    <a:cubicBezTo>
                      <a:pt x="2298" y="1324"/>
                      <a:pt x="5882" y="788"/>
                      <a:pt x="5573" y="145"/>
                    </a:cubicBezTo>
                    <a:cubicBezTo>
                      <a:pt x="5524" y="43"/>
                      <a:pt x="5395" y="0"/>
                      <a:pt x="5212" y="0"/>
                    </a:cubicBezTo>
                    <a:close/>
                  </a:path>
                </a:pathLst>
              </a:custGeom>
              <a:solidFill>
                <a:srgbClr val="805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75"/>
              <p:cNvSpPr/>
              <p:nvPr/>
            </p:nvSpPr>
            <p:spPr>
              <a:xfrm>
                <a:off x="3813850" y="7688575"/>
                <a:ext cx="78625" cy="110750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4430" extrusionOk="0">
                    <a:moveTo>
                      <a:pt x="1727" y="1"/>
                    </a:moveTo>
                    <a:lnTo>
                      <a:pt x="477" y="787"/>
                    </a:lnTo>
                    <a:lnTo>
                      <a:pt x="1096" y="1644"/>
                    </a:lnTo>
                    <a:lnTo>
                      <a:pt x="1" y="4394"/>
                    </a:lnTo>
                    <a:lnTo>
                      <a:pt x="96" y="4430"/>
                    </a:lnTo>
                    <a:lnTo>
                      <a:pt x="1203" y="1632"/>
                    </a:lnTo>
                    <a:lnTo>
                      <a:pt x="608" y="810"/>
                    </a:lnTo>
                    <a:lnTo>
                      <a:pt x="1680" y="144"/>
                    </a:lnTo>
                    <a:cubicBezTo>
                      <a:pt x="1870" y="584"/>
                      <a:pt x="2239" y="1620"/>
                      <a:pt x="1977" y="1822"/>
                    </a:cubicBezTo>
                    <a:cubicBezTo>
                      <a:pt x="1956" y="1844"/>
                      <a:pt x="1934" y="1848"/>
                      <a:pt x="1918" y="1848"/>
                    </a:cubicBezTo>
                    <a:cubicBezTo>
                      <a:pt x="1907" y="1848"/>
                      <a:pt x="1899" y="1846"/>
                      <a:pt x="1894" y="1846"/>
                    </a:cubicBezTo>
                    <a:cubicBezTo>
                      <a:pt x="1715" y="1775"/>
                      <a:pt x="1561" y="1084"/>
                      <a:pt x="1501" y="668"/>
                    </a:cubicBezTo>
                    <a:lnTo>
                      <a:pt x="1406" y="679"/>
                    </a:lnTo>
                    <a:cubicBezTo>
                      <a:pt x="1418" y="799"/>
                      <a:pt x="1561" y="1811"/>
                      <a:pt x="1858" y="1930"/>
                    </a:cubicBezTo>
                    <a:cubicBezTo>
                      <a:pt x="1858" y="1942"/>
                      <a:pt x="1870" y="1942"/>
                      <a:pt x="1882" y="1942"/>
                    </a:cubicBezTo>
                    <a:lnTo>
                      <a:pt x="1846" y="2787"/>
                    </a:lnTo>
                    <a:lnTo>
                      <a:pt x="1942" y="2787"/>
                    </a:lnTo>
                    <a:lnTo>
                      <a:pt x="1965" y="2287"/>
                    </a:lnTo>
                    <a:lnTo>
                      <a:pt x="3144" y="2334"/>
                    </a:lnTo>
                    <a:lnTo>
                      <a:pt x="3144" y="2227"/>
                    </a:lnTo>
                    <a:lnTo>
                      <a:pt x="1965" y="2192"/>
                    </a:lnTo>
                    <a:lnTo>
                      <a:pt x="1977" y="1930"/>
                    </a:lnTo>
                    <a:cubicBezTo>
                      <a:pt x="2001" y="1930"/>
                      <a:pt x="2025" y="1918"/>
                      <a:pt x="2037" y="1894"/>
                    </a:cubicBezTo>
                    <a:cubicBezTo>
                      <a:pt x="2132" y="1822"/>
                      <a:pt x="2168" y="1692"/>
                      <a:pt x="2168" y="1525"/>
                    </a:cubicBezTo>
                    <a:lnTo>
                      <a:pt x="2942" y="1465"/>
                    </a:lnTo>
                    <a:lnTo>
                      <a:pt x="2942" y="1358"/>
                    </a:lnTo>
                    <a:lnTo>
                      <a:pt x="2156" y="1430"/>
                    </a:lnTo>
                    <a:cubicBezTo>
                      <a:pt x="2120" y="906"/>
                      <a:pt x="1799" y="168"/>
                      <a:pt x="1751" y="48"/>
                    </a:cubicBezTo>
                    <a:lnTo>
                      <a:pt x="172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75"/>
              <p:cNvSpPr/>
              <p:nvPr/>
            </p:nvSpPr>
            <p:spPr>
              <a:xfrm>
                <a:off x="3737650" y="7713000"/>
                <a:ext cx="73250" cy="122350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4894" extrusionOk="0">
                    <a:moveTo>
                      <a:pt x="751" y="0"/>
                    </a:moveTo>
                    <a:cubicBezTo>
                      <a:pt x="1" y="631"/>
                      <a:pt x="156" y="1215"/>
                      <a:pt x="679" y="1631"/>
                    </a:cubicBezTo>
                    <a:cubicBezTo>
                      <a:pt x="1561" y="3834"/>
                      <a:pt x="2930" y="4894"/>
                      <a:pt x="2930" y="4894"/>
                    </a:cubicBezTo>
                    <a:lnTo>
                      <a:pt x="2858" y="3322"/>
                    </a:lnTo>
                    <a:lnTo>
                      <a:pt x="7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75"/>
              <p:cNvSpPr/>
              <p:nvPr/>
            </p:nvSpPr>
            <p:spPr>
              <a:xfrm>
                <a:off x="3802250" y="7788300"/>
                <a:ext cx="31575" cy="54025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2161" extrusionOk="0">
                    <a:moveTo>
                      <a:pt x="215" y="0"/>
                    </a:moveTo>
                    <a:lnTo>
                      <a:pt x="0" y="1822"/>
                    </a:lnTo>
                    <a:cubicBezTo>
                      <a:pt x="0" y="1822"/>
                      <a:pt x="126" y="2160"/>
                      <a:pt x="448" y="2160"/>
                    </a:cubicBezTo>
                    <a:cubicBezTo>
                      <a:pt x="643" y="2160"/>
                      <a:pt x="909" y="2038"/>
                      <a:pt x="1263" y="1643"/>
                    </a:cubicBezTo>
                    <a:lnTo>
                      <a:pt x="6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75"/>
              <p:cNvSpPr/>
              <p:nvPr/>
            </p:nvSpPr>
            <p:spPr>
              <a:xfrm>
                <a:off x="3539425" y="7651025"/>
                <a:ext cx="172075" cy="45925"/>
              </a:xfrm>
              <a:custGeom>
                <a:avLst/>
                <a:gdLst/>
                <a:ahLst/>
                <a:cxnLst/>
                <a:rect l="l" t="t" r="r" b="b"/>
                <a:pathLst>
                  <a:path w="6883" h="1837" extrusionOk="0">
                    <a:moveTo>
                      <a:pt x="2825" y="1"/>
                    </a:moveTo>
                    <a:cubicBezTo>
                      <a:pt x="1973" y="1"/>
                      <a:pt x="1024" y="152"/>
                      <a:pt x="0" y="550"/>
                    </a:cubicBezTo>
                    <a:lnTo>
                      <a:pt x="667" y="1503"/>
                    </a:lnTo>
                    <a:lnTo>
                      <a:pt x="6430" y="1836"/>
                    </a:lnTo>
                    <a:lnTo>
                      <a:pt x="6882" y="1670"/>
                    </a:lnTo>
                    <a:lnTo>
                      <a:pt x="6882" y="1253"/>
                    </a:lnTo>
                    <a:cubicBezTo>
                      <a:pt x="6219" y="797"/>
                      <a:pt x="4777" y="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75"/>
              <p:cNvSpPr/>
              <p:nvPr/>
            </p:nvSpPr>
            <p:spPr>
              <a:xfrm>
                <a:off x="3717725" y="7664775"/>
                <a:ext cx="49725" cy="82175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3287" extrusionOk="0">
                    <a:moveTo>
                      <a:pt x="83" y="0"/>
                    </a:moveTo>
                    <a:lnTo>
                      <a:pt x="155" y="1012"/>
                    </a:lnTo>
                    <a:cubicBezTo>
                      <a:pt x="155" y="1012"/>
                      <a:pt x="95" y="965"/>
                      <a:pt x="0" y="893"/>
                    </a:cubicBezTo>
                    <a:lnTo>
                      <a:pt x="0" y="3286"/>
                    </a:lnTo>
                    <a:lnTo>
                      <a:pt x="1357" y="1620"/>
                    </a:lnTo>
                    <a:lnTo>
                      <a:pt x="1988" y="786"/>
                    </a:lnTo>
                    <a:lnTo>
                      <a:pt x="1298" y="381"/>
                    </a:lnTo>
                    <a:lnTo>
                      <a:pt x="774" y="1084"/>
                    </a:lnTo>
                    <a:lnTo>
                      <a:pt x="798" y="262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75"/>
              <p:cNvSpPr/>
              <p:nvPr/>
            </p:nvSpPr>
            <p:spPr>
              <a:xfrm>
                <a:off x="3720700" y="7672500"/>
                <a:ext cx="30375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263" extrusionOk="0">
                    <a:moveTo>
                      <a:pt x="560" y="1"/>
                    </a:moveTo>
                    <a:lnTo>
                      <a:pt x="298" y="858"/>
                    </a:lnTo>
                    <a:lnTo>
                      <a:pt x="60" y="668"/>
                    </a:lnTo>
                    <a:lnTo>
                      <a:pt x="0" y="739"/>
                    </a:lnTo>
                    <a:lnTo>
                      <a:pt x="345" y="1025"/>
                    </a:lnTo>
                    <a:lnTo>
                      <a:pt x="655" y="37"/>
                    </a:lnTo>
                    <a:lnTo>
                      <a:pt x="560" y="1"/>
                    </a:lnTo>
                    <a:close/>
                    <a:moveTo>
                      <a:pt x="1096" y="203"/>
                    </a:moveTo>
                    <a:lnTo>
                      <a:pt x="738" y="1227"/>
                    </a:lnTo>
                    <a:lnTo>
                      <a:pt x="1215" y="1263"/>
                    </a:lnTo>
                    <a:lnTo>
                      <a:pt x="1215" y="1168"/>
                    </a:lnTo>
                    <a:lnTo>
                      <a:pt x="869" y="1144"/>
                    </a:lnTo>
                    <a:lnTo>
                      <a:pt x="1191" y="239"/>
                    </a:lnTo>
                    <a:lnTo>
                      <a:pt x="1096" y="203"/>
                    </a:ln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75"/>
              <p:cNvSpPr/>
              <p:nvPr/>
            </p:nvSpPr>
            <p:spPr>
              <a:xfrm>
                <a:off x="3633475" y="7682325"/>
                <a:ext cx="141125" cy="177550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7102" extrusionOk="0">
                    <a:moveTo>
                      <a:pt x="3120" y="1"/>
                    </a:moveTo>
                    <a:lnTo>
                      <a:pt x="2668" y="584"/>
                    </a:lnTo>
                    <a:lnTo>
                      <a:pt x="1" y="4061"/>
                    </a:lnTo>
                    <a:cubicBezTo>
                      <a:pt x="1" y="4061"/>
                      <a:pt x="1264" y="7101"/>
                      <a:pt x="3663" y="7101"/>
                    </a:cubicBezTo>
                    <a:cubicBezTo>
                      <a:pt x="4255" y="7101"/>
                      <a:pt x="4916" y="6916"/>
                      <a:pt x="5644" y="6454"/>
                    </a:cubicBezTo>
                    <a:cubicBezTo>
                      <a:pt x="5644" y="6454"/>
                      <a:pt x="5025" y="4489"/>
                      <a:pt x="4846" y="2858"/>
                    </a:cubicBezTo>
                    <a:cubicBezTo>
                      <a:pt x="4775" y="2215"/>
                      <a:pt x="4775" y="1620"/>
                      <a:pt x="4918" y="1227"/>
                    </a:cubicBezTo>
                    <a:lnTo>
                      <a:pt x="4727" y="918"/>
                    </a:lnTo>
                    <a:lnTo>
                      <a:pt x="3668" y="1513"/>
                    </a:lnTo>
                    <a:lnTo>
                      <a:pt x="3370" y="191"/>
                    </a:lnTo>
                    <a:cubicBezTo>
                      <a:pt x="3299" y="132"/>
                      <a:pt x="3215" y="72"/>
                      <a:pt x="3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75"/>
              <p:cNvSpPr/>
              <p:nvPr/>
            </p:nvSpPr>
            <p:spPr>
              <a:xfrm>
                <a:off x="3647175" y="7685000"/>
                <a:ext cx="118475" cy="139050"/>
              </a:xfrm>
              <a:custGeom>
                <a:avLst/>
                <a:gdLst/>
                <a:ahLst/>
                <a:cxnLst/>
                <a:rect l="l" t="t" r="r" b="b"/>
                <a:pathLst>
                  <a:path w="4739" h="5562" extrusionOk="0">
                    <a:moveTo>
                      <a:pt x="2715" y="1"/>
                    </a:moveTo>
                    <a:lnTo>
                      <a:pt x="2620" y="25"/>
                    </a:lnTo>
                    <a:lnTo>
                      <a:pt x="3024" y="1739"/>
                    </a:lnTo>
                    <a:lnTo>
                      <a:pt x="4263" y="953"/>
                    </a:lnTo>
                    <a:lnTo>
                      <a:pt x="4215" y="870"/>
                    </a:lnTo>
                    <a:lnTo>
                      <a:pt x="3084" y="1584"/>
                    </a:lnTo>
                    <a:lnTo>
                      <a:pt x="2715" y="1"/>
                    </a:lnTo>
                    <a:close/>
                    <a:moveTo>
                      <a:pt x="1108" y="2037"/>
                    </a:moveTo>
                    <a:lnTo>
                      <a:pt x="1072" y="2120"/>
                    </a:lnTo>
                    <a:lnTo>
                      <a:pt x="4310" y="3394"/>
                    </a:lnTo>
                    <a:lnTo>
                      <a:pt x="4346" y="3299"/>
                    </a:lnTo>
                    <a:lnTo>
                      <a:pt x="1108" y="2037"/>
                    </a:lnTo>
                    <a:close/>
                    <a:moveTo>
                      <a:pt x="1477" y="2549"/>
                    </a:moveTo>
                    <a:lnTo>
                      <a:pt x="1631" y="3299"/>
                    </a:lnTo>
                    <a:lnTo>
                      <a:pt x="1012" y="3656"/>
                    </a:lnTo>
                    <a:lnTo>
                      <a:pt x="929" y="2823"/>
                    </a:lnTo>
                    <a:lnTo>
                      <a:pt x="1477" y="2549"/>
                    </a:lnTo>
                    <a:close/>
                    <a:moveTo>
                      <a:pt x="2501" y="2918"/>
                    </a:moveTo>
                    <a:lnTo>
                      <a:pt x="2632" y="3656"/>
                    </a:lnTo>
                    <a:lnTo>
                      <a:pt x="1893" y="4061"/>
                    </a:lnTo>
                    <a:lnTo>
                      <a:pt x="1739" y="3347"/>
                    </a:lnTo>
                    <a:lnTo>
                      <a:pt x="2501" y="2918"/>
                    </a:lnTo>
                    <a:close/>
                    <a:moveTo>
                      <a:pt x="3394" y="3347"/>
                    </a:moveTo>
                    <a:lnTo>
                      <a:pt x="3608" y="3978"/>
                    </a:lnTo>
                    <a:lnTo>
                      <a:pt x="2882" y="4502"/>
                    </a:lnTo>
                    <a:lnTo>
                      <a:pt x="2739" y="3704"/>
                    </a:lnTo>
                    <a:lnTo>
                      <a:pt x="3394" y="3347"/>
                    </a:lnTo>
                    <a:close/>
                    <a:moveTo>
                      <a:pt x="774" y="2311"/>
                    </a:moveTo>
                    <a:lnTo>
                      <a:pt x="822" y="2763"/>
                    </a:lnTo>
                    <a:lnTo>
                      <a:pt x="131" y="3085"/>
                    </a:lnTo>
                    <a:lnTo>
                      <a:pt x="179" y="3180"/>
                    </a:lnTo>
                    <a:lnTo>
                      <a:pt x="834" y="2858"/>
                    </a:lnTo>
                    <a:lnTo>
                      <a:pt x="926" y="3782"/>
                    </a:lnTo>
                    <a:lnTo>
                      <a:pt x="926" y="3782"/>
                    </a:lnTo>
                    <a:lnTo>
                      <a:pt x="957" y="3796"/>
                    </a:lnTo>
                    <a:lnTo>
                      <a:pt x="957" y="3796"/>
                    </a:lnTo>
                    <a:lnTo>
                      <a:pt x="1655" y="3406"/>
                    </a:lnTo>
                    <a:lnTo>
                      <a:pt x="1816" y="4175"/>
                    </a:lnTo>
                    <a:lnTo>
                      <a:pt x="1816" y="4175"/>
                    </a:lnTo>
                    <a:lnTo>
                      <a:pt x="1849" y="4190"/>
                    </a:lnTo>
                    <a:lnTo>
                      <a:pt x="1849" y="4190"/>
                    </a:lnTo>
                    <a:lnTo>
                      <a:pt x="2643" y="3763"/>
                    </a:lnTo>
                    <a:lnTo>
                      <a:pt x="2797" y="4608"/>
                    </a:lnTo>
                    <a:lnTo>
                      <a:pt x="2797" y="4608"/>
                    </a:lnTo>
                    <a:lnTo>
                      <a:pt x="2867" y="4639"/>
                    </a:lnTo>
                    <a:lnTo>
                      <a:pt x="2867" y="4639"/>
                    </a:lnTo>
                    <a:lnTo>
                      <a:pt x="3644" y="4085"/>
                    </a:lnTo>
                    <a:lnTo>
                      <a:pt x="3917" y="4930"/>
                    </a:lnTo>
                    <a:lnTo>
                      <a:pt x="4572" y="4478"/>
                    </a:lnTo>
                    <a:lnTo>
                      <a:pt x="4513" y="4394"/>
                    </a:lnTo>
                    <a:lnTo>
                      <a:pt x="3977" y="4775"/>
                    </a:lnTo>
                    <a:lnTo>
                      <a:pt x="3727" y="4025"/>
                    </a:lnTo>
                    <a:lnTo>
                      <a:pt x="4358" y="3561"/>
                    </a:lnTo>
                    <a:lnTo>
                      <a:pt x="4298" y="3489"/>
                    </a:lnTo>
                    <a:lnTo>
                      <a:pt x="3691" y="3918"/>
                    </a:lnTo>
                    <a:lnTo>
                      <a:pt x="3453" y="3204"/>
                    </a:lnTo>
                    <a:lnTo>
                      <a:pt x="2727" y="3609"/>
                    </a:lnTo>
                    <a:lnTo>
                      <a:pt x="2572" y="2763"/>
                    </a:lnTo>
                    <a:lnTo>
                      <a:pt x="1727" y="3251"/>
                    </a:lnTo>
                    <a:lnTo>
                      <a:pt x="1548" y="2406"/>
                    </a:lnTo>
                    <a:lnTo>
                      <a:pt x="917" y="2716"/>
                    </a:lnTo>
                    <a:lnTo>
                      <a:pt x="869" y="2311"/>
                    </a:lnTo>
                    <a:close/>
                    <a:moveTo>
                      <a:pt x="48" y="3394"/>
                    </a:moveTo>
                    <a:lnTo>
                      <a:pt x="0" y="3489"/>
                    </a:lnTo>
                    <a:lnTo>
                      <a:pt x="4703" y="5561"/>
                    </a:lnTo>
                    <a:lnTo>
                      <a:pt x="4739" y="5466"/>
                    </a:lnTo>
                    <a:lnTo>
                      <a:pt x="2867" y="4639"/>
                    </a:lnTo>
                    <a:lnTo>
                      <a:pt x="2867" y="4639"/>
                    </a:lnTo>
                    <a:lnTo>
                      <a:pt x="2810" y="4680"/>
                    </a:lnTo>
                    <a:lnTo>
                      <a:pt x="2797" y="4608"/>
                    </a:lnTo>
                    <a:lnTo>
                      <a:pt x="2797" y="4608"/>
                    </a:lnTo>
                    <a:lnTo>
                      <a:pt x="1849" y="4190"/>
                    </a:lnTo>
                    <a:lnTo>
                      <a:pt x="1849" y="4190"/>
                    </a:lnTo>
                    <a:lnTo>
                      <a:pt x="1822" y="4204"/>
                    </a:lnTo>
                    <a:lnTo>
                      <a:pt x="1816" y="4175"/>
                    </a:lnTo>
                    <a:lnTo>
                      <a:pt x="1816" y="4175"/>
                    </a:lnTo>
                    <a:lnTo>
                      <a:pt x="957" y="3796"/>
                    </a:lnTo>
                    <a:lnTo>
                      <a:pt x="957" y="3796"/>
                    </a:lnTo>
                    <a:lnTo>
                      <a:pt x="929" y="3811"/>
                    </a:lnTo>
                    <a:lnTo>
                      <a:pt x="926" y="3782"/>
                    </a:lnTo>
                    <a:lnTo>
                      <a:pt x="926" y="3782"/>
                    </a:lnTo>
                    <a:lnTo>
                      <a:pt x="48" y="339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75"/>
              <p:cNvSpPr/>
              <p:nvPr/>
            </p:nvSpPr>
            <p:spPr>
              <a:xfrm>
                <a:off x="3543875" y="7692750"/>
                <a:ext cx="109575" cy="157325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6293" extrusionOk="0">
                    <a:moveTo>
                      <a:pt x="1" y="1"/>
                    </a:moveTo>
                    <a:lnTo>
                      <a:pt x="3108" y="4287"/>
                    </a:lnTo>
                    <a:cubicBezTo>
                      <a:pt x="2715" y="4418"/>
                      <a:pt x="2477" y="4692"/>
                      <a:pt x="2358" y="4965"/>
                    </a:cubicBezTo>
                    <a:lnTo>
                      <a:pt x="1477" y="4203"/>
                    </a:lnTo>
                    <a:lnTo>
                      <a:pt x="703" y="5465"/>
                    </a:lnTo>
                    <a:cubicBezTo>
                      <a:pt x="1308" y="6062"/>
                      <a:pt x="1826" y="6293"/>
                      <a:pt x="2267" y="6293"/>
                    </a:cubicBezTo>
                    <a:cubicBezTo>
                      <a:pt x="3788" y="6293"/>
                      <a:pt x="4382" y="3537"/>
                      <a:pt x="4382" y="3537"/>
                    </a:cubicBezTo>
                    <a:lnTo>
                      <a:pt x="1203" y="7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05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75"/>
              <p:cNvSpPr/>
              <p:nvPr/>
            </p:nvSpPr>
            <p:spPr>
              <a:xfrm>
                <a:off x="3564425" y="7798725"/>
                <a:ext cx="57475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1787" extrusionOk="0">
                    <a:moveTo>
                      <a:pt x="2274" y="0"/>
                    </a:moveTo>
                    <a:cubicBezTo>
                      <a:pt x="1822" y="167"/>
                      <a:pt x="1560" y="536"/>
                      <a:pt x="1417" y="881"/>
                    </a:cubicBezTo>
                    <a:lnTo>
                      <a:pt x="512" y="214"/>
                    </a:lnTo>
                    <a:lnTo>
                      <a:pt x="453" y="286"/>
                    </a:lnTo>
                    <a:lnTo>
                      <a:pt x="1381" y="976"/>
                    </a:lnTo>
                    <a:cubicBezTo>
                      <a:pt x="1346" y="1060"/>
                      <a:pt x="1322" y="1143"/>
                      <a:pt x="1310" y="1215"/>
                    </a:cubicBezTo>
                    <a:lnTo>
                      <a:pt x="274" y="595"/>
                    </a:lnTo>
                    <a:lnTo>
                      <a:pt x="215" y="679"/>
                    </a:lnTo>
                    <a:lnTo>
                      <a:pt x="1286" y="1322"/>
                    </a:lnTo>
                    <a:cubicBezTo>
                      <a:pt x="1251" y="1441"/>
                      <a:pt x="1239" y="1560"/>
                      <a:pt x="1227" y="1619"/>
                    </a:cubicBezTo>
                    <a:lnTo>
                      <a:pt x="48" y="941"/>
                    </a:lnTo>
                    <a:lnTo>
                      <a:pt x="0" y="1024"/>
                    </a:lnTo>
                    <a:lnTo>
                      <a:pt x="1322" y="1786"/>
                    </a:lnTo>
                    <a:lnTo>
                      <a:pt x="1322" y="1703"/>
                    </a:lnTo>
                    <a:cubicBezTo>
                      <a:pt x="1322" y="1691"/>
                      <a:pt x="1381" y="441"/>
                      <a:pt x="2298" y="95"/>
                    </a:cubicBezTo>
                    <a:lnTo>
                      <a:pt x="22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75"/>
              <p:cNvSpPr/>
              <p:nvPr/>
            </p:nvSpPr>
            <p:spPr>
              <a:xfrm>
                <a:off x="3527525" y="7662100"/>
                <a:ext cx="57450" cy="38425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1537" extrusionOk="0">
                    <a:moveTo>
                      <a:pt x="476" y="0"/>
                    </a:moveTo>
                    <a:lnTo>
                      <a:pt x="476" y="0"/>
                    </a:lnTo>
                    <a:cubicBezTo>
                      <a:pt x="476" y="0"/>
                      <a:pt x="0" y="84"/>
                      <a:pt x="595" y="1536"/>
                    </a:cubicBezTo>
                    <a:lnTo>
                      <a:pt x="2238" y="1536"/>
                    </a:lnTo>
                    <a:lnTo>
                      <a:pt x="2298" y="1227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75"/>
              <p:cNvSpPr/>
              <p:nvPr/>
            </p:nvSpPr>
            <p:spPr>
              <a:xfrm>
                <a:off x="3758800" y="7487250"/>
                <a:ext cx="34250" cy="236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946" extrusionOk="0">
                    <a:moveTo>
                      <a:pt x="765" y="1"/>
                    </a:moveTo>
                    <a:cubicBezTo>
                      <a:pt x="460" y="1"/>
                      <a:pt x="129" y="192"/>
                      <a:pt x="0" y="946"/>
                    </a:cubicBezTo>
                    <a:lnTo>
                      <a:pt x="1369" y="208"/>
                    </a:lnTo>
                    <a:cubicBezTo>
                      <a:pt x="1369" y="208"/>
                      <a:pt x="1082" y="1"/>
                      <a:pt x="765" y="1"/>
                    </a:cubicBez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75"/>
              <p:cNvSpPr/>
              <p:nvPr/>
            </p:nvSpPr>
            <p:spPr>
              <a:xfrm>
                <a:off x="3792425" y="7461875"/>
                <a:ext cx="387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604" extrusionOk="0">
                    <a:moveTo>
                      <a:pt x="823" y="0"/>
                    </a:moveTo>
                    <a:cubicBezTo>
                      <a:pt x="601" y="0"/>
                      <a:pt x="327" y="124"/>
                      <a:pt x="1" y="484"/>
                    </a:cubicBezTo>
                    <a:lnTo>
                      <a:pt x="1548" y="604"/>
                    </a:lnTo>
                    <a:cubicBezTo>
                      <a:pt x="1548" y="604"/>
                      <a:pt x="1312" y="0"/>
                      <a:pt x="823" y="0"/>
                    </a:cubicBez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39" name="Google Shape;1739;p75"/>
            <p:cNvSpPr/>
            <p:nvPr/>
          </p:nvSpPr>
          <p:spPr>
            <a:xfrm>
              <a:off x="7381612" y="3471199"/>
              <a:ext cx="709800" cy="549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" name="Google Shape;1746;p76"/>
          <p:cNvGrpSpPr/>
          <p:nvPr/>
        </p:nvGrpSpPr>
        <p:grpSpPr>
          <a:xfrm>
            <a:off x="4511786" y="3532287"/>
            <a:ext cx="1103522" cy="745862"/>
            <a:chOff x="5656950" y="7358225"/>
            <a:chExt cx="707250" cy="478025"/>
          </a:xfrm>
        </p:grpSpPr>
        <p:sp>
          <p:nvSpPr>
            <p:cNvPr id="107" name="Google Shape;1747;p76"/>
            <p:cNvSpPr/>
            <p:nvPr/>
          </p:nvSpPr>
          <p:spPr>
            <a:xfrm>
              <a:off x="5657550" y="7545700"/>
              <a:ext cx="706650" cy="290550"/>
            </a:xfrm>
            <a:custGeom>
              <a:avLst/>
              <a:gdLst/>
              <a:ahLst/>
              <a:cxnLst/>
              <a:rect l="l" t="t" r="r" b="b"/>
              <a:pathLst>
                <a:path w="28266" h="11622" extrusionOk="0">
                  <a:moveTo>
                    <a:pt x="28194" y="1"/>
                  </a:moveTo>
                  <a:lnTo>
                    <a:pt x="0" y="8311"/>
                  </a:lnTo>
                  <a:lnTo>
                    <a:pt x="405" y="9026"/>
                  </a:lnTo>
                  <a:lnTo>
                    <a:pt x="20503" y="11621"/>
                  </a:lnTo>
                  <a:lnTo>
                    <a:pt x="28266" y="441"/>
                  </a:lnTo>
                  <a:lnTo>
                    <a:pt x="281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748;p76"/>
            <p:cNvSpPr/>
            <p:nvPr/>
          </p:nvSpPr>
          <p:spPr>
            <a:xfrm>
              <a:off x="5656950" y="7358225"/>
              <a:ext cx="702200" cy="468800"/>
            </a:xfrm>
            <a:custGeom>
              <a:avLst/>
              <a:gdLst/>
              <a:ahLst/>
              <a:cxnLst/>
              <a:rect l="l" t="t" r="r" b="b"/>
              <a:pathLst>
                <a:path w="28088" h="18752" extrusionOk="0">
                  <a:moveTo>
                    <a:pt x="7820" y="0"/>
                  </a:moveTo>
                  <a:cubicBezTo>
                    <a:pt x="4879" y="0"/>
                    <a:pt x="2548" y="1487"/>
                    <a:pt x="2548" y="1487"/>
                  </a:cubicBezTo>
                  <a:lnTo>
                    <a:pt x="0" y="14727"/>
                  </a:lnTo>
                  <a:lnTo>
                    <a:pt x="655" y="16156"/>
                  </a:lnTo>
                  <a:lnTo>
                    <a:pt x="20265" y="18751"/>
                  </a:lnTo>
                  <a:lnTo>
                    <a:pt x="27813" y="7845"/>
                  </a:lnTo>
                  <a:lnTo>
                    <a:pt x="28087" y="4761"/>
                  </a:lnTo>
                  <a:cubicBezTo>
                    <a:pt x="25003" y="2234"/>
                    <a:pt x="22108" y="1488"/>
                    <a:pt x="19764" y="1488"/>
                  </a:cubicBezTo>
                  <a:cubicBezTo>
                    <a:pt x="16388" y="1488"/>
                    <a:pt x="14157" y="3035"/>
                    <a:pt x="14157" y="3035"/>
                  </a:cubicBezTo>
                  <a:cubicBezTo>
                    <a:pt x="12126" y="695"/>
                    <a:pt x="9831" y="0"/>
                    <a:pt x="78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749;p76"/>
            <p:cNvSpPr/>
            <p:nvPr/>
          </p:nvSpPr>
          <p:spPr>
            <a:xfrm>
              <a:off x="5661700" y="7433800"/>
              <a:ext cx="698025" cy="373275"/>
            </a:xfrm>
            <a:custGeom>
              <a:avLst/>
              <a:gdLst/>
              <a:ahLst/>
              <a:cxnLst/>
              <a:rect l="l" t="t" r="r" b="b"/>
              <a:pathLst>
                <a:path w="27921" h="14931" extrusionOk="0">
                  <a:moveTo>
                    <a:pt x="25016" y="7406"/>
                  </a:moveTo>
                  <a:lnTo>
                    <a:pt x="22444" y="10906"/>
                  </a:lnTo>
                  <a:lnTo>
                    <a:pt x="22527" y="10966"/>
                  </a:lnTo>
                  <a:lnTo>
                    <a:pt x="25111" y="7477"/>
                  </a:lnTo>
                  <a:lnTo>
                    <a:pt x="25016" y="7406"/>
                  </a:lnTo>
                  <a:close/>
                  <a:moveTo>
                    <a:pt x="25766" y="5894"/>
                  </a:moveTo>
                  <a:lnTo>
                    <a:pt x="20634" y="12764"/>
                  </a:lnTo>
                  <a:lnTo>
                    <a:pt x="20730" y="12823"/>
                  </a:lnTo>
                  <a:lnTo>
                    <a:pt x="25861" y="5965"/>
                  </a:lnTo>
                  <a:lnTo>
                    <a:pt x="25766" y="5894"/>
                  </a:lnTo>
                  <a:close/>
                  <a:moveTo>
                    <a:pt x="4356" y="11767"/>
                  </a:moveTo>
                  <a:cubicBezTo>
                    <a:pt x="2307" y="11767"/>
                    <a:pt x="683" y="12257"/>
                    <a:pt x="656" y="12264"/>
                  </a:cubicBezTo>
                  <a:lnTo>
                    <a:pt x="691" y="12371"/>
                  </a:lnTo>
                  <a:cubicBezTo>
                    <a:pt x="719" y="12364"/>
                    <a:pt x="2331" y="11877"/>
                    <a:pt x="4361" y="11877"/>
                  </a:cubicBezTo>
                  <a:cubicBezTo>
                    <a:pt x="5832" y="11877"/>
                    <a:pt x="7524" y="12133"/>
                    <a:pt x="8990" y="13014"/>
                  </a:cubicBezTo>
                  <a:lnTo>
                    <a:pt x="9050" y="12918"/>
                  </a:lnTo>
                  <a:cubicBezTo>
                    <a:pt x="7561" y="12026"/>
                    <a:pt x="5846" y="11767"/>
                    <a:pt x="4356" y="11767"/>
                  </a:cubicBezTo>
                  <a:close/>
                  <a:moveTo>
                    <a:pt x="4316" y="12216"/>
                  </a:moveTo>
                  <a:cubicBezTo>
                    <a:pt x="3041" y="12216"/>
                    <a:pt x="2097" y="12400"/>
                    <a:pt x="2084" y="12406"/>
                  </a:cubicBezTo>
                  <a:lnTo>
                    <a:pt x="2096" y="12514"/>
                  </a:lnTo>
                  <a:cubicBezTo>
                    <a:pt x="2115" y="12514"/>
                    <a:pt x="3054" y="12332"/>
                    <a:pt x="4318" y="12332"/>
                  </a:cubicBezTo>
                  <a:cubicBezTo>
                    <a:pt x="5455" y="12332"/>
                    <a:pt x="6856" y="12479"/>
                    <a:pt x="8085" y="13037"/>
                  </a:cubicBezTo>
                  <a:lnTo>
                    <a:pt x="8133" y="12930"/>
                  </a:lnTo>
                  <a:cubicBezTo>
                    <a:pt x="6885" y="12366"/>
                    <a:pt x="5466" y="12216"/>
                    <a:pt x="4316" y="12216"/>
                  </a:cubicBezTo>
                  <a:close/>
                  <a:moveTo>
                    <a:pt x="4149" y="12563"/>
                  </a:moveTo>
                  <a:cubicBezTo>
                    <a:pt x="2632" y="12563"/>
                    <a:pt x="1418" y="12770"/>
                    <a:pt x="1394" y="12775"/>
                  </a:cubicBezTo>
                  <a:lnTo>
                    <a:pt x="1418" y="12883"/>
                  </a:lnTo>
                  <a:cubicBezTo>
                    <a:pt x="1441" y="12877"/>
                    <a:pt x="2650" y="12671"/>
                    <a:pt x="4156" y="12671"/>
                  </a:cubicBezTo>
                  <a:cubicBezTo>
                    <a:pt x="5662" y="12671"/>
                    <a:pt x="7466" y="12877"/>
                    <a:pt x="8680" y="13692"/>
                  </a:cubicBezTo>
                  <a:lnTo>
                    <a:pt x="8740" y="13609"/>
                  </a:lnTo>
                  <a:cubicBezTo>
                    <a:pt x="7509" y="12773"/>
                    <a:pt x="5676" y="12563"/>
                    <a:pt x="4149" y="12563"/>
                  </a:cubicBezTo>
                  <a:close/>
                  <a:moveTo>
                    <a:pt x="13907" y="0"/>
                  </a:moveTo>
                  <a:lnTo>
                    <a:pt x="9740" y="12752"/>
                  </a:lnTo>
                  <a:cubicBezTo>
                    <a:pt x="7971" y="11516"/>
                    <a:pt x="5867" y="11170"/>
                    <a:pt x="4068" y="11170"/>
                  </a:cubicBezTo>
                  <a:cubicBezTo>
                    <a:pt x="1811" y="11170"/>
                    <a:pt x="34" y="11714"/>
                    <a:pt x="1" y="11728"/>
                  </a:cubicBezTo>
                  <a:lnTo>
                    <a:pt x="37" y="11835"/>
                  </a:lnTo>
                  <a:cubicBezTo>
                    <a:pt x="69" y="11822"/>
                    <a:pt x="1827" y="11284"/>
                    <a:pt x="4060" y="11284"/>
                  </a:cubicBezTo>
                  <a:cubicBezTo>
                    <a:pt x="5862" y="11284"/>
                    <a:pt x="7975" y="11634"/>
                    <a:pt x="9740" y="12895"/>
                  </a:cubicBezTo>
                  <a:lnTo>
                    <a:pt x="9776" y="12906"/>
                  </a:lnTo>
                  <a:lnTo>
                    <a:pt x="9800" y="12895"/>
                  </a:lnTo>
                  <a:cubicBezTo>
                    <a:pt x="9812" y="12883"/>
                    <a:pt x="11097" y="12085"/>
                    <a:pt x="12883" y="11799"/>
                  </a:cubicBezTo>
                  <a:cubicBezTo>
                    <a:pt x="12895" y="11787"/>
                    <a:pt x="12907" y="11787"/>
                    <a:pt x="12919" y="11787"/>
                  </a:cubicBezTo>
                  <a:cubicBezTo>
                    <a:pt x="13286" y="11730"/>
                    <a:pt x="13690" y="11692"/>
                    <a:pt x="14122" y="11692"/>
                  </a:cubicBezTo>
                  <a:cubicBezTo>
                    <a:pt x="15650" y="11692"/>
                    <a:pt x="17514" y="12162"/>
                    <a:pt x="19241" y="13871"/>
                  </a:cubicBezTo>
                  <a:lnTo>
                    <a:pt x="19289" y="13907"/>
                  </a:lnTo>
                  <a:lnTo>
                    <a:pt x="27921" y="2000"/>
                  </a:lnTo>
                  <a:lnTo>
                    <a:pt x="27826" y="1929"/>
                  </a:lnTo>
                  <a:lnTo>
                    <a:pt x="19277" y="13740"/>
                  </a:lnTo>
                  <a:cubicBezTo>
                    <a:pt x="17538" y="12047"/>
                    <a:pt x="15663" y="11583"/>
                    <a:pt x="14125" y="11583"/>
                  </a:cubicBezTo>
                  <a:cubicBezTo>
                    <a:pt x="13684" y="11583"/>
                    <a:pt x="13270" y="11622"/>
                    <a:pt x="12895" y="11680"/>
                  </a:cubicBezTo>
                  <a:lnTo>
                    <a:pt x="12860" y="11680"/>
                  </a:lnTo>
                  <a:cubicBezTo>
                    <a:pt x="11383" y="11918"/>
                    <a:pt x="10240" y="12502"/>
                    <a:pt x="9871" y="12716"/>
                  </a:cubicBezTo>
                  <a:lnTo>
                    <a:pt x="14014" y="36"/>
                  </a:lnTo>
                  <a:lnTo>
                    <a:pt x="13907" y="0"/>
                  </a:lnTo>
                  <a:close/>
                  <a:moveTo>
                    <a:pt x="13605" y="12516"/>
                  </a:moveTo>
                  <a:cubicBezTo>
                    <a:pt x="11507" y="12516"/>
                    <a:pt x="10190" y="13345"/>
                    <a:pt x="10169" y="13359"/>
                  </a:cubicBezTo>
                  <a:lnTo>
                    <a:pt x="10228" y="13454"/>
                  </a:lnTo>
                  <a:cubicBezTo>
                    <a:pt x="10250" y="13440"/>
                    <a:pt x="11540" y="12632"/>
                    <a:pt x="13600" y="12632"/>
                  </a:cubicBezTo>
                  <a:cubicBezTo>
                    <a:pt x="14991" y="12632"/>
                    <a:pt x="16732" y="13000"/>
                    <a:pt x="18670" y="14228"/>
                  </a:cubicBezTo>
                  <a:lnTo>
                    <a:pt x="18729" y="14133"/>
                  </a:lnTo>
                  <a:cubicBezTo>
                    <a:pt x="16773" y="12889"/>
                    <a:pt x="15014" y="12516"/>
                    <a:pt x="13605" y="12516"/>
                  </a:cubicBezTo>
                  <a:close/>
                  <a:moveTo>
                    <a:pt x="13525" y="13046"/>
                  </a:moveTo>
                  <a:cubicBezTo>
                    <a:pt x="12239" y="13046"/>
                    <a:pt x="11264" y="13258"/>
                    <a:pt x="11240" y="13264"/>
                  </a:cubicBezTo>
                  <a:lnTo>
                    <a:pt x="11264" y="13371"/>
                  </a:lnTo>
                  <a:cubicBezTo>
                    <a:pt x="11287" y="13365"/>
                    <a:pt x="12248" y="13156"/>
                    <a:pt x="13516" y="13156"/>
                  </a:cubicBezTo>
                  <a:cubicBezTo>
                    <a:pt x="14836" y="13156"/>
                    <a:pt x="16490" y="13382"/>
                    <a:pt x="17765" y="14299"/>
                  </a:cubicBezTo>
                  <a:lnTo>
                    <a:pt x="17824" y="14204"/>
                  </a:lnTo>
                  <a:cubicBezTo>
                    <a:pt x="16537" y="13275"/>
                    <a:pt x="14863" y="13046"/>
                    <a:pt x="13525" y="13046"/>
                  </a:cubicBezTo>
                  <a:close/>
                  <a:moveTo>
                    <a:pt x="26361" y="6144"/>
                  </a:moveTo>
                  <a:lnTo>
                    <a:pt x="20158" y="14430"/>
                  </a:lnTo>
                  <a:lnTo>
                    <a:pt x="20241" y="14490"/>
                  </a:lnTo>
                  <a:lnTo>
                    <a:pt x="26456" y="6215"/>
                  </a:lnTo>
                  <a:lnTo>
                    <a:pt x="26361" y="6144"/>
                  </a:lnTo>
                  <a:close/>
                  <a:moveTo>
                    <a:pt x="13244" y="13549"/>
                  </a:moveTo>
                  <a:cubicBezTo>
                    <a:pt x="11793" y="13549"/>
                    <a:pt x="10776" y="13794"/>
                    <a:pt x="10752" y="13799"/>
                  </a:cubicBezTo>
                  <a:lnTo>
                    <a:pt x="10788" y="13907"/>
                  </a:lnTo>
                  <a:cubicBezTo>
                    <a:pt x="10805" y="13901"/>
                    <a:pt x="11811" y="13659"/>
                    <a:pt x="13247" y="13659"/>
                  </a:cubicBezTo>
                  <a:cubicBezTo>
                    <a:pt x="14716" y="13659"/>
                    <a:pt x="16637" y="13912"/>
                    <a:pt x="18408" y="14931"/>
                  </a:cubicBezTo>
                  <a:lnTo>
                    <a:pt x="18455" y="14835"/>
                  </a:lnTo>
                  <a:cubicBezTo>
                    <a:pt x="16667" y="13805"/>
                    <a:pt x="14728" y="13549"/>
                    <a:pt x="13244" y="135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750;p76"/>
            <p:cNvSpPr/>
            <p:nvPr/>
          </p:nvSpPr>
          <p:spPr>
            <a:xfrm>
              <a:off x="5959375" y="7603750"/>
              <a:ext cx="190225" cy="105100"/>
            </a:xfrm>
            <a:custGeom>
              <a:avLst/>
              <a:gdLst/>
              <a:ahLst/>
              <a:cxnLst/>
              <a:rect l="l" t="t" r="r" b="b"/>
              <a:pathLst>
                <a:path w="7609" h="4204" extrusionOk="0">
                  <a:moveTo>
                    <a:pt x="1167" y="1"/>
                  </a:moveTo>
                  <a:lnTo>
                    <a:pt x="1107" y="560"/>
                  </a:lnTo>
                  <a:lnTo>
                    <a:pt x="6691" y="1120"/>
                  </a:lnTo>
                  <a:lnTo>
                    <a:pt x="6751" y="560"/>
                  </a:lnTo>
                  <a:lnTo>
                    <a:pt x="1167" y="1"/>
                  </a:lnTo>
                  <a:close/>
                  <a:moveTo>
                    <a:pt x="905" y="1120"/>
                  </a:moveTo>
                  <a:lnTo>
                    <a:pt x="857" y="1679"/>
                  </a:lnTo>
                  <a:lnTo>
                    <a:pt x="4941" y="1977"/>
                  </a:lnTo>
                  <a:lnTo>
                    <a:pt x="4989" y="1417"/>
                  </a:lnTo>
                  <a:lnTo>
                    <a:pt x="905" y="1120"/>
                  </a:lnTo>
                  <a:close/>
                  <a:moveTo>
                    <a:pt x="464" y="2263"/>
                  </a:moveTo>
                  <a:lnTo>
                    <a:pt x="405" y="2822"/>
                  </a:lnTo>
                  <a:lnTo>
                    <a:pt x="7561" y="3525"/>
                  </a:lnTo>
                  <a:lnTo>
                    <a:pt x="7608" y="2965"/>
                  </a:lnTo>
                  <a:lnTo>
                    <a:pt x="464" y="2263"/>
                  </a:lnTo>
                  <a:close/>
                  <a:moveTo>
                    <a:pt x="24" y="3489"/>
                  </a:moveTo>
                  <a:lnTo>
                    <a:pt x="0" y="4049"/>
                  </a:lnTo>
                  <a:lnTo>
                    <a:pt x="3370" y="4203"/>
                  </a:lnTo>
                  <a:lnTo>
                    <a:pt x="3393" y="3632"/>
                  </a:lnTo>
                  <a:lnTo>
                    <a:pt x="24" y="348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751;p76"/>
            <p:cNvSpPr/>
            <p:nvPr/>
          </p:nvSpPr>
          <p:spPr>
            <a:xfrm>
              <a:off x="5991800" y="7458200"/>
              <a:ext cx="266725" cy="153325"/>
            </a:xfrm>
            <a:custGeom>
              <a:avLst/>
              <a:gdLst/>
              <a:ahLst/>
              <a:cxnLst/>
              <a:rect l="l" t="t" r="r" b="b"/>
              <a:pathLst>
                <a:path w="10669" h="6133" extrusionOk="0">
                  <a:moveTo>
                    <a:pt x="4335" y="0"/>
                  </a:moveTo>
                  <a:lnTo>
                    <a:pt x="2358" y="262"/>
                  </a:lnTo>
                  <a:lnTo>
                    <a:pt x="1799" y="1191"/>
                  </a:lnTo>
                  <a:lnTo>
                    <a:pt x="346" y="3977"/>
                  </a:lnTo>
                  <a:lnTo>
                    <a:pt x="1" y="5049"/>
                  </a:lnTo>
                  <a:lnTo>
                    <a:pt x="1703" y="5239"/>
                  </a:lnTo>
                  <a:lnTo>
                    <a:pt x="3882" y="4811"/>
                  </a:lnTo>
                  <a:lnTo>
                    <a:pt x="6025" y="5727"/>
                  </a:lnTo>
                  <a:lnTo>
                    <a:pt x="9681" y="6132"/>
                  </a:lnTo>
                  <a:lnTo>
                    <a:pt x="10645" y="4156"/>
                  </a:lnTo>
                  <a:lnTo>
                    <a:pt x="10550" y="3548"/>
                  </a:lnTo>
                  <a:lnTo>
                    <a:pt x="10669" y="1262"/>
                  </a:lnTo>
                  <a:lnTo>
                    <a:pt x="9240" y="500"/>
                  </a:lnTo>
                  <a:cubicBezTo>
                    <a:pt x="7692" y="334"/>
                    <a:pt x="5823" y="143"/>
                    <a:pt x="43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752;p76"/>
            <p:cNvSpPr/>
            <p:nvPr/>
          </p:nvSpPr>
          <p:spPr>
            <a:xfrm>
              <a:off x="6000450" y="7451050"/>
              <a:ext cx="100025" cy="115875"/>
            </a:xfrm>
            <a:custGeom>
              <a:avLst/>
              <a:gdLst/>
              <a:ahLst/>
              <a:cxnLst/>
              <a:rect l="l" t="t" r="r" b="b"/>
              <a:pathLst>
                <a:path w="4001" h="4635" extrusionOk="0">
                  <a:moveTo>
                    <a:pt x="1357" y="1"/>
                  </a:moveTo>
                  <a:lnTo>
                    <a:pt x="0" y="4263"/>
                  </a:lnTo>
                  <a:cubicBezTo>
                    <a:pt x="12" y="4287"/>
                    <a:pt x="24" y="4311"/>
                    <a:pt x="48" y="4335"/>
                  </a:cubicBezTo>
                  <a:cubicBezTo>
                    <a:pt x="192" y="4529"/>
                    <a:pt x="406" y="4635"/>
                    <a:pt x="615" y="4635"/>
                  </a:cubicBezTo>
                  <a:cubicBezTo>
                    <a:pt x="802" y="4635"/>
                    <a:pt x="984" y="4550"/>
                    <a:pt x="1107" y="4370"/>
                  </a:cubicBezTo>
                  <a:cubicBezTo>
                    <a:pt x="1417" y="3918"/>
                    <a:pt x="1500" y="3251"/>
                    <a:pt x="1655" y="2763"/>
                  </a:cubicBezTo>
                  <a:cubicBezTo>
                    <a:pt x="1744" y="2512"/>
                    <a:pt x="1828" y="2360"/>
                    <a:pt x="1977" y="2360"/>
                  </a:cubicBezTo>
                  <a:cubicBezTo>
                    <a:pt x="2048" y="2360"/>
                    <a:pt x="2132" y="2393"/>
                    <a:pt x="2238" y="2465"/>
                  </a:cubicBezTo>
                  <a:cubicBezTo>
                    <a:pt x="2337" y="2527"/>
                    <a:pt x="2471" y="2598"/>
                    <a:pt x="2565" y="2598"/>
                  </a:cubicBezTo>
                  <a:cubicBezTo>
                    <a:pt x="2653" y="2598"/>
                    <a:pt x="2707" y="2536"/>
                    <a:pt x="2667" y="2346"/>
                  </a:cubicBezTo>
                  <a:cubicBezTo>
                    <a:pt x="2619" y="2049"/>
                    <a:pt x="2346" y="1953"/>
                    <a:pt x="2143" y="1787"/>
                  </a:cubicBezTo>
                  <a:cubicBezTo>
                    <a:pt x="1965" y="1632"/>
                    <a:pt x="1810" y="1358"/>
                    <a:pt x="1977" y="1156"/>
                  </a:cubicBezTo>
                  <a:cubicBezTo>
                    <a:pt x="2087" y="1026"/>
                    <a:pt x="2261" y="990"/>
                    <a:pt x="2453" y="990"/>
                  </a:cubicBezTo>
                  <a:cubicBezTo>
                    <a:pt x="2698" y="990"/>
                    <a:pt x="2973" y="1048"/>
                    <a:pt x="3188" y="1048"/>
                  </a:cubicBezTo>
                  <a:cubicBezTo>
                    <a:pt x="3241" y="1048"/>
                    <a:pt x="3290" y="1045"/>
                    <a:pt x="3334" y="1037"/>
                  </a:cubicBezTo>
                  <a:cubicBezTo>
                    <a:pt x="3762" y="941"/>
                    <a:pt x="3941" y="644"/>
                    <a:pt x="4001" y="275"/>
                  </a:cubicBezTo>
                  <a:cubicBezTo>
                    <a:pt x="2500" y="132"/>
                    <a:pt x="1393" y="13"/>
                    <a:pt x="13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753;p76"/>
            <p:cNvSpPr/>
            <p:nvPr/>
          </p:nvSpPr>
          <p:spPr>
            <a:xfrm>
              <a:off x="6034375" y="7565325"/>
              <a:ext cx="108075" cy="36075"/>
            </a:xfrm>
            <a:custGeom>
              <a:avLst/>
              <a:gdLst/>
              <a:ahLst/>
              <a:cxnLst/>
              <a:rect l="l" t="t" r="r" b="b"/>
              <a:pathLst>
                <a:path w="4323" h="1443" extrusionOk="0">
                  <a:moveTo>
                    <a:pt x="1855" y="0"/>
                  </a:moveTo>
                  <a:cubicBezTo>
                    <a:pt x="1228" y="0"/>
                    <a:pt x="780" y="291"/>
                    <a:pt x="310" y="692"/>
                  </a:cubicBezTo>
                  <a:cubicBezTo>
                    <a:pt x="215" y="776"/>
                    <a:pt x="119" y="871"/>
                    <a:pt x="0" y="954"/>
                  </a:cubicBezTo>
                  <a:lnTo>
                    <a:pt x="4322" y="1442"/>
                  </a:lnTo>
                  <a:cubicBezTo>
                    <a:pt x="4299" y="1180"/>
                    <a:pt x="4215" y="930"/>
                    <a:pt x="4037" y="716"/>
                  </a:cubicBezTo>
                  <a:cubicBezTo>
                    <a:pt x="3560" y="133"/>
                    <a:pt x="2632" y="37"/>
                    <a:pt x="1929" y="2"/>
                  </a:cubicBezTo>
                  <a:cubicBezTo>
                    <a:pt x="1904" y="1"/>
                    <a:pt x="1880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754;p76"/>
            <p:cNvSpPr/>
            <p:nvPr/>
          </p:nvSpPr>
          <p:spPr>
            <a:xfrm>
              <a:off x="6134100" y="7525475"/>
              <a:ext cx="32150" cy="36200"/>
            </a:xfrm>
            <a:custGeom>
              <a:avLst/>
              <a:gdLst/>
              <a:ahLst/>
              <a:cxnLst/>
              <a:rect l="l" t="t" r="r" b="b"/>
              <a:pathLst>
                <a:path w="1286" h="1448" extrusionOk="0">
                  <a:moveTo>
                    <a:pt x="452" y="0"/>
                  </a:moveTo>
                  <a:cubicBezTo>
                    <a:pt x="191" y="12"/>
                    <a:pt x="48" y="846"/>
                    <a:pt x="0" y="1286"/>
                  </a:cubicBezTo>
                  <a:cubicBezTo>
                    <a:pt x="250" y="1349"/>
                    <a:pt x="518" y="1447"/>
                    <a:pt x="677" y="1447"/>
                  </a:cubicBezTo>
                  <a:cubicBezTo>
                    <a:pt x="700" y="1447"/>
                    <a:pt x="720" y="1445"/>
                    <a:pt x="738" y="1441"/>
                  </a:cubicBezTo>
                  <a:cubicBezTo>
                    <a:pt x="988" y="1358"/>
                    <a:pt x="1286" y="560"/>
                    <a:pt x="953" y="476"/>
                  </a:cubicBezTo>
                  <a:cubicBezTo>
                    <a:pt x="939" y="473"/>
                    <a:pt x="926" y="471"/>
                    <a:pt x="914" y="471"/>
                  </a:cubicBezTo>
                  <a:cubicBezTo>
                    <a:pt x="807" y="471"/>
                    <a:pt x="781" y="601"/>
                    <a:pt x="718" y="601"/>
                  </a:cubicBezTo>
                  <a:cubicBezTo>
                    <a:pt x="694" y="601"/>
                    <a:pt x="663" y="580"/>
                    <a:pt x="619" y="524"/>
                  </a:cubicBezTo>
                  <a:cubicBezTo>
                    <a:pt x="548" y="417"/>
                    <a:pt x="631" y="0"/>
                    <a:pt x="452" y="0"/>
                  </a:cubicBezTo>
                  <a:close/>
                </a:path>
              </a:pathLst>
            </a:custGeom>
            <a:solidFill>
              <a:srgbClr val="007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755;p76"/>
            <p:cNvSpPr/>
            <p:nvPr/>
          </p:nvSpPr>
          <p:spPr>
            <a:xfrm>
              <a:off x="6152550" y="7470400"/>
              <a:ext cx="146475" cy="126250"/>
            </a:xfrm>
            <a:custGeom>
              <a:avLst/>
              <a:gdLst/>
              <a:ahLst/>
              <a:cxnLst/>
              <a:rect l="l" t="t" r="r" b="b"/>
              <a:pathLst>
                <a:path w="5859" h="5050" extrusionOk="0">
                  <a:moveTo>
                    <a:pt x="2810" y="1"/>
                  </a:moveTo>
                  <a:cubicBezTo>
                    <a:pt x="2346" y="334"/>
                    <a:pt x="1358" y="191"/>
                    <a:pt x="846" y="405"/>
                  </a:cubicBezTo>
                  <a:cubicBezTo>
                    <a:pt x="357" y="596"/>
                    <a:pt x="0" y="1477"/>
                    <a:pt x="453" y="1870"/>
                  </a:cubicBezTo>
                  <a:cubicBezTo>
                    <a:pt x="643" y="2053"/>
                    <a:pt x="1112" y="2249"/>
                    <a:pt x="1508" y="2249"/>
                  </a:cubicBezTo>
                  <a:cubicBezTo>
                    <a:pt x="1757" y="2249"/>
                    <a:pt x="1978" y="2172"/>
                    <a:pt x="2084" y="1965"/>
                  </a:cubicBezTo>
                  <a:cubicBezTo>
                    <a:pt x="2191" y="1739"/>
                    <a:pt x="1989" y="1501"/>
                    <a:pt x="2072" y="1286"/>
                  </a:cubicBezTo>
                  <a:cubicBezTo>
                    <a:pt x="2191" y="1025"/>
                    <a:pt x="2703" y="1036"/>
                    <a:pt x="2941" y="1025"/>
                  </a:cubicBezTo>
                  <a:cubicBezTo>
                    <a:pt x="3513" y="1036"/>
                    <a:pt x="4108" y="1382"/>
                    <a:pt x="3858" y="2048"/>
                  </a:cubicBezTo>
                  <a:cubicBezTo>
                    <a:pt x="3644" y="2608"/>
                    <a:pt x="3143" y="2751"/>
                    <a:pt x="2596" y="2751"/>
                  </a:cubicBezTo>
                  <a:cubicBezTo>
                    <a:pt x="2577" y="2751"/>
                    <a:pt x="2558" y="2752"/>
                    <a:pt x="2538" y="2752"/>
                  </a:cubicBezTo>
                  <a:cubicBezTo>
                    <a:pt x="2326" y="2752"/>
                    <a:pt x="2078" y="2722"/>
                    <a:pt x="1837" y="2722"/>
                  </a:cubicBezTo>
                  <a:cubicBezTo>
                    <a:pt x="1614" y="2722"/>
                    <a:pt x="1395" y="2748"/>
                    <a:pt x="1215" y="2846"/>
                  </a:cubicBezTo>
                  <a:cubicBezTo>
                    <a:pt x="9" y="3449"/>
                    <a:pt x="915" y="5049"/>
                    <a:pt x="2035" y="5049"/>
                  </a:cubicBezTo>
                  <a:cubicBezTo>
                    <a:pt x="2043" y="5049"/>
                    <a:pt x="2052" y="5049"/>
                    <a:pt x="2060" y="5049"/>
                  </a:cubicBezTo>
                  <a:cubicBezTo>
                    <a:pt x="2834" y="5037"/>
                    <a:pt x="2703" y="4192"/>
                    <a:pt x="3179" y="3799"/>
                  </a:cubicBezTo>
                  <a:cubicBezTo>
                    <a:pt x="3354" y="3662"/>
                    <a:pt x="3571" y="3608"/>
                    <a:pt x="3805" y="3608"/>
                  </a:cubicBezTo>
                  <a:cubicBezTo>
                    <a:pt x="3938" y="3608"/>
                    <a:pt x="4077" y="3626"/>
                    <a:pt x="4215" y="3656"/>
                  </a:cubicBezTo>
                  <a:lnTo>
                    <a:pt x="5858" y="322"/>
                  </a:lnTo>
                  <a:cubicBezTo>
                    <a:pt x="5858" y="322"/>
                    <a:pt x="4525" y="179"/>
                    <a:pt x="28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756;p76"/>
            <p:cNvSpPr/>
            <p:nvPr/>
          </p:nvSpPr>
          <p:spPr>
            <a:xfrm>
              <a:off x="6117125" y="7519800"/>
              <a:ext cx="55975" cy="49525"/>
            </a:xfrm>
            <a:custGeom>
              <a:avLst/>
              <a:gdLst/>
              <a:ahLst/>
              <a:cxnLst/>
              <a:rect l="l" t="t" r="r" b="b"/>
              <a:pathLst>
                <a:path w="2239" h="1981" extrusionOk="0">
                  <a:moveTo>
                    <a:pt x="1138" y="119"/>
                  </a:moveTo>
                  <a:cubicBezTo>
                    <a:pt x="1585" y="119"/>
                    <a:pt x="1972" y="421"/>
                    <a:pt x="2036" y="846"/>
                  </a:cubicBezTo>
                  <a:cubicBezTo>
                    <a:pt x="2120" y="1323"/>
                    <a:pt x="1762" y="1775"/>
                    <a:pt x="1262" y="1858"/>
                  </a:cubicBezTo>
                  <a:cubicBezTo>
                    <a:pt x="1208" y="1867"/>
                    <a:pt x="1154" y="1872"/>
                    <a:pt x="1101" y="1872"/>
                  </a:cubicBezTo>
                  <a:cubicBezTo>
                    <a:pt x="654" y="1872"/>
                    <a:pt x="265" y="1570"/>
                    <a:pt x="191" y="1144"/>
                  </a:cubicBezTo>
                  <a:cubicBezTo>
                    <a:pt x="119" y="668"/>
                    <a:pt x="465" y="215"/>
                    <a:pt x="977" y="132"/>
                  </a:cubicBezTo>
                  <a:cubicBezTo>
                    <a:pt x="1031" y="123"/>
                    <a:pt x="1085" y="119"/>
                    <a:pt x="1138" y="119"/>
                  </a:cubicBezTo>
                  <a:close/>
                  <a:moveTo>
                    <a:pt x="1130" y="1"/>
                  </a:moveTo>
                  <a:cubicBezTo>
                    <a:pt x="1076" y="1"/>
                    <a:pt x="1020" y="5"/>
                    <a:pt x="965" y="13"/>
                  </a:cubicBezTo>
                  <a:cubicBezTo>
                    <a:pt x="393" y="108"/>
                    <a:pt x="0" y="620"/>
                    <a:pt x="84" y="1156"/>
                  </a:cubicBezTo>
                  <a:cubicBezTo>
                    <a:pt x="158" y="1644"/>
                    <a:pt x="592" y="1981"/>
                    <a:pt x="1090" y="1981"/>
                  </a:cubicBezTo>
                  <a:cubicBezTo>
                    <a:pt x="1151" y="1981"/>
                    <a:pt x="1212" y="1976"/>
                    <a:pt x="1274" y="1966"/>
                  </a:cubicBezTo>
                  <a:cubicBezTo>
                    <a:pt x="1846" y="1882"/>
                    <a:pt x="2239" y="1370"/>
                    <a:pt x="2155" y="823"/>
                  </a:cubicBezTo>
                  <a:cubicBezTo>
                    <a:pt x="2080" y="339"/>
                    <a:pt x="1636" y="1"/>
                    <a:pt x="11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757;p76"/>
            <p:cNvSpPr/>
            <p:nvPr/>
          </p:nvSpPr>
          <p:spPr>
            <a:xfrm>
              <a:off x="6106100" y="7475750"/>
              <a:ext cx="23850" cy="46175"/>
            </a:xfrm>
            <a:custGeom>
              <a:avLst/>
              <a:gdLst/>
              <a:ahLst/>
              <a:cxnLst/>
              <a:rect l="l" t="t" r="r" b="b"/>
              <a:pathLst>
                <a:path w="954" h="1847" extrusionOk="0">
                  <a:moveTo>
                    <a:pt x="96" y="1"/>
                  </a:moveTo>
                  <a:lnTo>
                    <a:pt x="1" y="49"/>
                  </a:lnTo>
                  <a:lnTo>
                    <a:pt x="525" y="1239"/>
                  </a:lnTo>
                  <a:lnTo>
                    <a:pt x="108" y="1418"/>
                  </a:lnTo>
                  <a:lnTo>
                    <a:pt x="894" y="1846"/>
                  </a:lnTo>
                  <a:lnTo>
                    <a:pt x="953" y="1037"/>
                  </a:lnTo>
                  <a:lnTo>
                    <a:pt x="632" y="1192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758;p76"/>
            <p:cNvSpPr/>
            <p:nvPr/>
          </p:nvSpPr>
          <p:spPr>
            <a:xfrm>
              <a:off x="5695650" y="7406400"/>
              <a:ext cx="259875" cy="296500"/>
            </a:xfrm>
            <a:custGeom>
              <a:avLst/>
              <a:gdLst/>
              <a:ahLst/>
              <a:cxnLst/>
              <a:rect l="l" t="t" r="r" b="b"/>
              <a:pathLst>
                <a:path w="10395" h="11860" extrusionOk="0">
                  <a:moveTo>
                    <a:pt x="2012" y="1"/>
                  </a:moveTo>
                  <a:lnTo>
                    <a:pt x="0" y="11002"/>
                  </a:lnTo>
                  <a:lnTo>
                    <a:pt x="8204" y="11859"/>
                  </a:lnTo>
                  <a:lnTo>
                    <a:pt x="10394" y="1096"/>
                  </a:lnTo>
                  <a:lnTo>
                    <a:pt x="20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759;p76"/>
            <p:cNvSpPr/>
            <p:nvPr/>
          </p:nvSpPr>
          <p:spPr>
            <a:xfrm>
              <a:off x="5885850" y="7435425"/>
              <a:ext cx="58050" cy="55275"/>
            </a:xfrm>
            <a:custGeom>
              <a:avLst/>
              <a:gdLst/>
              <a:ahLst/>
              <a:cxnLst/>
              <a:rect l="l" t="t" r="r" b="b"/>
              <a:pathLst>
                <a:path w="2322" h="2211" extrusionOk="0">
                  <a:moveTo>
                    <a:pt x="1144" y="112"/>
                  </a:moveTo>
                  <a:cubicBezTo>
                    <a:pt x="1309" y="112"/>
                    <a:pt x="1468" y="152"/>
                    <a:pt x="1619" y="233"/>
                  </a:cubicBezTo>
                  <a:cubicBezTo>
                    <a:pt x="1858" y="364"/>
                    <a:pt x="2036" y="566"/>
                    <a:pt x="2120" y="828"/>
                  </a:cubicBezTo>
                  <a:cubicBezTo>
                    <a:pt x="2203" y="1078"/>
                    <a:pt x="2191" y="1340"/>
                    <a:pt x="2060" y="1578"/>
                  </a:cubicBezTo>
                  <a:cubicBezTo>
                    <a:pt x="1917" y="1852"/>
                    <a:pt x="1667" y="2031"/>
                    <a:pt x="1358" y="2078"/>
                  </a:cubicBezTo>
                  <a:cubicBezTo>
                    <a:pt x="1301" y="2087"/>
                    <a:pt x="1244" y="2092"/>
                    <a:pt x="1188" y="2092"/>
                  </a:cubicBezTo>
                  <a:cubicBezTo>
                    <a:pt x="1020" y="2092"/>
                    <a:pt x="854" y="2051"/>
                    <a:pt x="703" y="1971"/>
                  </a:cubicBezTo>
                  <a:cubicBezTo>
                    <a:pt x="465" y="1852"/>
                    <a:pt x="286" y="1638"/>
                    <a:pt x="203" y="1388"/>
                  </a:cubicBezTo>
                  <a:cubicBezTo>
                    <a:pt x="119" y="1138"/>
                    <a:pt x="143" y="864"/>
                    <a:pt x="262" y="638"/>
                  </a:cubicBezTo>
                  <a:cubicBezTo>
                    <a:pt x="405" y="364"/>
                    <a:pt x="667" y="173"/>
                    <a:pt x="977" y="126"/>
                  </a:cubicBezTo>
                  <a:cubicBezTo>
                    <a:pt x="1033" y="117"/>
                    <a:pt x="1089" y="112"/>
                    <a:pt x="1144" y="112"/>
                  </a:cubicBezTo>
                  <a:close/>
                  <a:moveTo>
                    <a:pt x="1151" y="0"/>
                  </a:moveTo>
                  <a:cubicBezTo>
                    <a:pt x="1088" y="0"/>
                    <a:pt x="1026" y="6"/>
                    <a:pt x="965" y="18"/>
                  </a:cubicBezTo>
                  <a:cubicBezTo>
                    <a:pt x="619" y="66"/>
                    <a:pt x="322" y="280"/>
                    <a:pt x="167" y="578"/>
                  </a:cubicBezTo>
                  <a:cubicBezTo>
                    <a:pt x="24" y="840"/>
                    <a:pt x="0" y="1138"/>
                    <a:pt x="95" y="1423"/>
                  </a:cubicBezTo>
                  <a:cubicBezTo>
                    <a:pt x="191" y="1709"/>
                    <a:pt x="393" y="1935"/>
                    <a:pt x="655" y="2078"/>
                  </a:cubicBezTo>
                  <a:cubicBezTo>
                    <a:pt x="826" y="2168"/>
                    <a:pt x="1003" y="2211"/>
                    <a:pt x="1188" y="2211"/>
                  </a:cubicBezTo>
                  <a:cubicBezTo>
                    <a:pt x="1248" y="2211"/>
                    <a:pt x="1308" y="2206"/>
                    <a:pt x="1369" y="2197"/>
                  </a:cubicBezTo>
                  <a:cubicBezTo>
                    <a:pt x="1715" y="2138"/>
                    <a:pt x="2000" y="1935"/>
                    <a:pt x="2167" y="1626"/>
                  </a:cubicBezTo>
                  <a:cubicBezTo>
                    <a:pt x="2298" y="1376"/>
                    <a:pt x="2322" y="1078"/>
                    <a:pt x="2227" y="792"/>
                  </a:cubicBezTo>
                  <a:cubicBezTo>
                    <a:pt x="2143" y="507"/>
                    <a:pt x="1941" y="280"/>
                    <a:pt x="1679" y="138"/>
                  </a:cubicBezTo>
                  <a:cubicBezTo>
                    <a:pt x="1511" y="49"/>
                    <a:pt x="1330" y="0"/>
                    <a:pt x="1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760;p76"/>
            <p:cNvSpPr/>
            <p:nvPr/>
          </p:nvSpPr>
          <p:spPr>
            <a:xfrm>
              <a:off x="5910550" y="7461600"/>
              <a:ext cx="8650" cy="6150"/>
            </a:xfrm>
            <a:custGeom>
              <a:avLst/>
              <a:gdLst/>
              <a:ahLst/>
              <a:cxnLst/>
              <a:rect l="l" t="t" r="r" b="b"/>
              <a:pathLst>
                <a:path w="346" h="246" extrusionOk="0">
                  <a:moveTo>
                    <a:pt x="121" y="1"/>
                  </a:moveTo>
                  <a:cubicBezTo>
                    <a:pt x="79" y="1"/>
                    <a:pt x="44" y="16"/>
                    <a:pt x="24" y="43"/>
                  </a:cubicBezTo>
                  <a:cubicBezTo>
                    <a:pt x="0" y="103"/>
                    <a:pt x="48" y="174"/>
                    <a:pt x="119" y="222"/>
                  </a:cubicBezTo>
                  <a:cubicBezTo>
                    <a:pt x="156" y="237"/>
                    <a:pt x="192" y="246"/>
                    <a:pt x="225" y="246"/>
                  </a:cubicBezTo>
                  <a:cubicBezTo>
                    <a:pt x="267" y="246"/>
                    <a:pt x="302" y="231"/>
                    <a:pt x="322" y="198"/>
                  </a:cubicBezTo>
                  <a:cubicBezTo>
                    <a:pt x="346" y="150"/>
                    <a:pt x="310" y="67"/>
                    <a:pt x="227" y="31"/>
                  </a:cubicBezTo>
                  <a:cubicBezTo>
                    <a:pt x="190" y="10"/>
                    <a:pt x="154" y="1"/>
                    <a:pt x="121" y="1"/>
                  </a:cubicBezTo>
                  <a:close/>
                </a:path>
              </a:pathLst>
            </a:custGeom>
            <a:solidFill>
              <a:srgbClr val="003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761;p76"/>
            <p:cNvSpPr/>
            <p:nvPr/>
          </p:nvSpPr>
          <p:spPr>
            <a:xfrm>
              <a:off x="5911750" y="7439450"/>
              <a:ext cx="9825" cy="20850"/>
            </a:xfrm>
            <a:custGeom>
              <a:avLst/>
              <a:gdLst/>
              <a:ahLst/>
              <a:cxnLst/>
              <a:rect l="l" t="t" r="r" b="b"/>
              <a:pathLst>
                <a:path w="393" h="834" extrusionOk="0">
                  <a:moveTo>
                    <a:pt x="393" y="0"/>
                  </a:moveTo>
                  <a:lnTo>
                    <a:pt x="0" y="750"/>
                  </a:lnTo>
                  <a:lnTo>
                    <a:pt x="333" y="834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762;p76"/>
            <p:cNvSpPr/>
            <p:nvPr/>
          </p:nvSpPr>
          <p:spPr>
            <a:xfrm>
              <a:off x="5890300" y="7459675"/>
              <a:ext cx="17900" cy="6275"/>
            </a:xfrm>
            <a:custGeom>
              <a:avLst/>
              <a:gdLst/>
              <a:ahLst/>
              <a:cxnLst/>
              <a:rect l="l" t="t" r="r" b="b"/>
              <a:pathLst>
                <a:path w="716" h="251" extrusionOk="0">
                  <a:moveTo>
                    <a:pt x="1" y="1"/>
                  </a:moveTo>
                  <a:lnTo>
                    <a:pt x="656" y="251"/>
                  </a:lnTo>
                  <a:lnTo>
                    <a:pt x="715" y="6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4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763;p76"/>
            <p:cNvSpPr/>
            <p:nvPr/>
          </p:nvSpPr>
          <p:spPr>
            <a:xfrm>
              <a:off x="5920375" y="7464450"/>
              <a:ext cx="17875" cy="4775"/>
            </a:xfrm>
            <a:custGeom>
              <a:avLst/>
              <a:gdLst/>
              <a:ahLst/>
              <a:cxnLst/>
              <a:rect l="l" t="t" r="r" b="b"/>
              <a:pathLst>
                <a:path w="715" h="191" extrusionOk="0">
                  <a:moveTo>
                    <a:pt x="48" y="0"/>
                  </a:moveTo>
                  <a:lnTo>
                    <a:pt x="0" y="191"/>
                  </a:lnTo>
                  <a:lnTo>
                    <a:pt x="715" y="19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F4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764;p76"/>
            <p:cNvSpPr/>
            <p:nvPr/>
          </p:nvSpPr>
          <p:spPr>
            <a:xfrm>
              <a:off x="5910550" y="7468625"/>
              <a:ext cx="5675" cy="16675"/>
            </a:xfrm>
            <a:custGeom>
              <a:avLst/>
              <a:gdLst/>
              <a:ahLst/>
              <a:cxnLst/>
              <a:rect l="l" t="t" r="r" b="b"/>
              <a:pathLst>
                <a:path w="227" h="667" extrusionOk="0">
                  <a:moveTo>
                    <a:pt x="48" y="0"/>
                  </a:moveTo>
                  <a:lnTo>
                    <a:pt x="0" y="667"/>
                  </a:lnTo>
                  <a:lnTo>
                    <a:pt x="227" y="6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F4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765;p76"/>
            <p:cNvSpPr/>
            <p:nvPr/>
          </p:nvSpPr>
          <p:spPr>
            <a:xfrm>
              <a:off x="5739400" y="7458800"/>
              <a:ext cx="163725" cy="207175"/>
            </a:xfrm>
            <a:custGeom>
              <a:avLst/>
              <a:gdLst/>
              <a:ahLst/>
              <a:cxnLst/>
              <a:rect l="l" t="t" r="r" b="b"/>
              <a:pathLst>
                <a:path w="6549" h="8287" extrusionOk="0">
                  <a:moveTo>
                    <a:pt x="3465" y="0"/>
                  </a:moveTo>
                  <a:lnTo>
                    <a:pt x="2120" y="1155"/>
                  </a:lnTo>
                  <a:lnTo>
                    <a:pt x="488" y="3715"/>
                  </a:lnTo>
                  <a:lnTo>
                    <a:pt x="1167" y="5489"/>
                  </a:lnTo>
                  <a:lnTo>
                    <a:pt x="0" y="6739"/>
                  </a:lnTo>
                  <a:lnTo>
                    <a:pt x="2774" y="7180"/>
                  </a:lnTo>
                  <a:lnTo>
                    <a:pt x="3275" y="8287"/>
                  </a:lnTo>
                  <a:lnTo>
                    <a:pt x="3953" y="7775"/>
                  </a:lnTo>
                  <a:lnTo>
                    <a:pt x="5596" y="7454"/>
                  </a:lnTo>
                  <a:lnTo>
                    <a:pt x="5299" y="6418"/>
                  </a:lnTo>
                  <a:lnTo>
                    <a:pt x="6549" y="5572"/>
                  </a:lnTo>
                  <a:lnTo>
                    <a:pt x="5918" y="2191"/>
                  </a:lnTo>
                  <a:cubicBezTo>
                    <a:pt x="5854" y="2179"/>
                    <a:pt x="5795" y="2174"/>
                    <a:pt x="5739" y="2174"/>
                  </a:cubicBezTo>
                  <a:cubicBezTo>
                    <a:pt x="5028" y="2174"/>
                    <a:pt x="4861" y="3031"/>
                    <a:pt x="4460" y="3031"/>
                  </a:cubicBezTo>
                  <a:cubicBezTo>
                    <a:pt x="4303" y="3031"/>
                    <a:pt x="4110" y="2900"/>
                    <a:pt x="3834" y="2536"/>
                  </a:cubicBezTo>
                  <a:cubicBezTo>
                    <a:pt x="3525" y="2108"/>
                    <a:pt x="3667" y="834"/>
                    <a:pt x="34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766;p76"/>
            <p:cNvSpPr/>
            <p:nvPr/>
          </p:nvSpPr>
          <p:spPr>
            <a:xfrm>
              <a:off x="5751600" y="7439750"/>
              <a:ext cx="74450" cy="128300"/>
            </a:xfrm>
            <a:custGeom>
              <a:avLst/>
              <a:gdLst/>
              <a:ahLst/>
              <a:cxnLst/>
              <a:rect l="l" t="t" r="r" b="b"/>
              <a:pathLst>
                <a:path w="2978" h="5132" extrusionOk="0">
                  <a:moveTo>
                    <a:pt x="2275" y="0"/>
                  </a:moveTo>
                  <a:cubicBezTo>
                    <a:pt x="1239" y="36"/>
                    <a:pt x="489" y="2191"/>
                    <a:pt x="0" y="4477"/>
                  </a:cubicBezTo>
                  <a:lnTo>
                    <a:pt x="2156" y="5132"/>
                  </a:lnTo>
                  <a:lnTo>
                    <a:pt x="2977" y="774"/>
                  </a:lnTo>
                  <a:cubicBezTo>
                    <a:pt x="2882" y="322"/>
                    <a:pt x="2679" y="0"/>
                    <a:pt x="2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767;p76"/>
            <p:cNvSpPr/>
            <p:nvPr/>
          </p:nvSpPr>
          <p:spPr>
            <a:xfrm>
              <a:off x="5865300" y="7513550"/>
              <a:ext cx="51225" cy="84575"/>
            </a:xfrm>
            <a:custGeom>
              <a:avLst/>
              <a:gdLst/>
              <a:ahLst/>
              <a:cxnLst/>
              <a:rect l="l" t="t" r="r" b="b"/>
              <a:pathLst>
                <a:path w="2049" h="3383" extrusionOk="0">
                  <a:moveTo>
                    <a:pt x="882" y="1"/>
                  </a:moveTo>
                  <a:lnTo>
                    <a:pt x="1" y="2918"/>
                  </a:lnTo>
                  <a:lnTo>
                    <a:pt x="1513" y="3382"/>
                  </a:lnTo>
                  <a:cubicBezTo>
                    <a:pt x="2025" y="1894"/>
                    <a:pt x="2049" y="311"/>
                    <a:pt x="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768;p76"/>
            <p:cNvSpPr/>
            <p:nvPr/>
          </p:nvSpPr>
          <p:spPr>
            <a:xfrm>
              <a:off x="5739400" y="7551650"/>
              <a:ext cx="96750" cy="75650"/>
            </a:xfrm>
            <a:custGeom>
              <a:avLst/>
              <a:gdLst/>
              <a:ahLst/>
              <a:cxnLst/>
              <a:rect l="l" t="t" r="r" b="b"/>
              <a:pathLst>
                <a:path w="3870" h="3026" extrusionOk="0">
                  <a:moveTo>
                    <a:pt x="488" y="1"/>
                  </a:moveTo>
                  <a:cubicBezTo>
                    <a:pt x="274" y="1049"/>
                    <a:pt x="107" y="2120"/>
                    <a:pt x="0" y="3025"/>
                  </a:cubicBezTo>
                  <a:lnTo>
                    <a:pt x="3691" y="2132"/>
                  </a:lnTo>
                  <a:lnTo>
                    <a:pt x="3870" y="1037"/>
                  </a:lnTo>
                  <a:lnTo>
                    <a:pt x="2644" y="656"/>
                  </a:lnTo>
                  <a:lnTo>
                    <a:pt x="4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769;p76"/>
            <p:cNvSpPr/>
            <p:nvPr/>
          </p:nvSpPr>
          <p:spPr>
            <a:xfrm>
              <a:off x="5737600" y="7604950"/>
              <a:ext cx="94100" cy="61025"/>
            </a:xfrm>
            <a:custGeom>
              <a:avLst/>
              <a:gdLst/>
              <a:ahLst/>
              <a:cxnLst/>
              <a:rect l="l" t="t" r="r" b="b"/>
              <a:pathLst>
                <a:path w="3764" h="2441" extrusionOk="0">
                  <a:moveTo>
                    <a:pt x="3763" y="0"/>
                  </a:moveTo>
                  <a:lnTo>
                    <a:pt x="72" y="893"/>
                  </a:lnTo>
                  <a:cubicBezTo>
                    <a:pt x="49" y="1107"/>
                    <a:pt x="25" y="1322"/>
                    <a:pt x="1" y="1524"/>
                  </a:cubicBezTo>
                  <a:cubicBezTo>
                    <a:pt x="1156" y="1834"/>
                    <a:pt x="2370" y="2250"/>
                    <a:pt x="3347" y="2441"/>
                  </a:cubicBezTo>
                  <a:lnTo>
                    <a:pt x="3620" y="810"/>
                  </a:lnTo>
                  <a:lnTo>
                    <a:pt x="37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770;p76"/>
            <p:cNvSpPr/>
            <p:nvPr/>
          </p:nvSpPr>
          <p:spPr>
            <a:xfrm>
              <a:off x="5821250" y="7625175"/>
              <a:ext cx="58075" cy="43175"/>
            </a:xfrm>
            <a:custGeom>
              <a:avLst/>
              <a:gdLst/>
              <a:ahLst/>
              <a:cxnLst/>
              <a:rect l="l" t="t" r="r" b="b"/>
              <a:pathLst>
                <a:path w="2323" h="1727" extrusionOk="0">
                  <a:moveTo>
                    <a:pt x="274" y="1"/>
                  </a:moveTo>
                  <a:lnTo>
                    <a:pt x="1" y="1632"/>
                  </a:lnTo>
                  <a:cubicBezTo>
                    <a:pt x="321" y="1690"/>
                    <a:pt x="615" y="1726"/>
                    <a:pt x="872" y="1726"/>
                  </a:cubicBezTo>
                  <a:cubicBezTo>
                    <a:pt x="1034" y="1726"/>
                    <a:pt x="1181" y="1712"/>
                    <a:pt x="1310" y="1680"/>
                  </a:cubicBezTo>
                  <a:cubicBezTo>
                    <a:pt x="1644" y="1572"/>
                    <a:pt x="1989" y="1239"/>
                    <a:pt x="2322" y="799"/>
                  </a:cubicBezTo>
                  <a:lnTo>
                    <a:pt x="2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771;p76"/>
            <p:cNvSpPr/>
            <p:nvPr/>
          </p:nvSpPr>
          <p:spPr>
            <a:xfrm>
              <a:off x="5828100" y="7577550"/>
              <a:ext cx="75025" cy="67600"/>
            </a:xfrm>
            <a:custGeom>
              <a:avLst/>
              <a:gdLst/>
              <a:ahLst/>
              <a:cxnLst/>
              <a:rect l="l" t="t" r="r" b="b"/>
              <a:pathLst>
                <a:path w="3001" h="2704" extrusionOk="0">
                  <a:moveTo>
                    <a:pt x="322" y="1"/>
                  </a:moveTo>
                  <a:lnTo>
                    <a:pt x="143" y="1096"/>
                  </a:lnTo>
                  <a:lnTo>
                    <a:pt x="0" y="1906"/>
                  </a:lnTo>
                  <a:lnTo>
                    <a:pt x="2048" y="2704"/>
                  </a:lnTo>
                  <a:cubicBezTo>
                    <a:pt x="2429" y="2192"/>
                    <a:pt x="2763" y="1513"/>
                    <a:pt x="3001" y="822"/>
                  </a:cubicBezTo>
                  <a:lnTo>
                    <a:pt x="1489" y="358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772;p76"/>
            <p:cNvSpPr/>
            <p:nvPr/>
          </p:nvSpPr>
          <p:spPr>
            <a:xfrm>
              <a:off x="5765300" y="7496575"/>
              <a:ext cx="44075" cy="31900"/>
            </a:xfrm>
            <a:custGeom>
              <a:avLst/>
              <a:gdLst/>
              <a:ahLst/>
              <a:cxnLst/>
              <a:rect l="l" t="t" r="r" b="b"/>
              <a:pathLst>
                <a:path w="1763" h="1276" extrusionOk="0">
                  <a:moveTo>
                    <a:pt x="810" y="108"/>
                  </a:moveTo>
                  <a:cubicBezTo>
                    <a:pt x="881" y="108"/>
                    <a:pt x="929" y="192"/>
                    <a:pt x="929" y="275"/>
                  </a:cubicBezTo>
                  <a:cubicBezTo>
                    <a:pt x="929" y="370"/>
                    <a:pt x="881" y="454"/>
                    <a:pt x="810" y="454"/>
                  </a:cubicBezTo>
                  <a:cubicBezTo>
                    <a:pt x="750" y="454"/>
                    <a:pt x="691" y="370"/>
                    <a:pt x="691" y="287"/>
                  </a:cubicBezTo>
                  <a:cubicBezTo>
                    <a:pt x="691" y="192"/>
                    <a:pt x="738" y="108"/>
                    <a:pt x="810" y="108"/>
                  </a:cubicBezTo>
                  <a:close/>
                  <a:moveTo>
                    <a:pt x="765" y="1"/>
                  </a:moveTo>
                  <a:cubicBezTo>
                    <a:pt x="0" y="1"/>
                    <a:pt x="655" y="1275"/>
                    <a:pt x="655" y="1275"/>
                  </a:cubicBezTo>
                  <a:cubicBezTo>
                    <a:pt x="655" y="1275"/>
                    <a:pt x="1762" y="25"/>
                    <a:pt x="786" y="1"/>
                  </a:cubicBezTo>
                  <a:cubicBezTo>
                    <a:pt x="779" y="1"/>
                    <a:pt x="772" y="1"/>
                    <a:pt x="765" y="1"/>
                  </a:cubicBezTo>
                  <a:close/>
                </a:path>
              </a:pathLst>
            </a:custGeom>
            <a:solidFill>
              <a:srgbClr val="FFF4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773;p76"/>
            <p:cNvSpPr/>
            <p:nvPr/>
          </p:nvSpPr>
          <p:spPr>
            <a:xfrm>
              <a:off x="5776000" y="7626375"/>
              <a:ext cx="35150" cy="25325"/>
            </a:xfrm>
            <a:custGeom>
              <a:avLst/>
              <a:gdLst/>
              <a:ahLst/>
              <a:cxnLst/>
              <a:rect l="l" t="t" r="r" b="b"/>
              <a:pathLst>
                <a:path w="1406" h="1013" extrusionOk="0">
                  <a:moveTo>
                    <a:pt x="644" y="84"/>
                  </a:moveTo>
                  <a:cubicBezTo>
                    <a:pt x="703" y="84"/>
                    <a:pt x="739" y="143"/>
                    <a:pt x="739" y="227"/>
                  </a:cubicBezTo>
                  <a:cubicBezTo>
                    <a:pt x="739" y="298"/>
                    <a:pt x="703" y="358"/>
                    <a:pt x="644" y="358"/>
                  </a:cubicBezTo>
                  <a:cubicBezTo>
                    <a:pt x="596" y="358"/>
                    <a:pt x="548" y="298"/>
                    <a:pt x="548" y="227"/>
                  </a:cubicBezTo>
                  <a:cubicBezTo>
                    <a:pt x="548" y="143"/>
                    <a:pt x="596" y="84"/>
                    <a:pt x="644" y="84"/>
                  </a:cubicBezTo>
                  <a:close/>
                  <a:moveTo>
                    <a:pt x="610" y="0"/>
                  </a:moveTo>
                  <a:cubicBezTo>
                    <a:pt x="1" y="0"/>
                    <a:pt x="525" y="1012"/>
                    <a:pt x="525" y="1012"/>
                  </a:cubicBezTo>
                  <a:cubicBezTo>
                    <a:pt x="525" y="1012"/>
                    <a:pt x="1406" y="24"/>
                    <a:pt x="632" y="0"/>
                  </a:cubicBezTo>
                  <a:cubicBezTo>
                    <a:pt x="625" y="0"/>
                    <a:pt x="617" y="0"/>
                    <a:pt x="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774;p76"/>
            <p:cNvSpPr/>
            <p:nvPr/>
          </p:nvSpPr>
          <p:spPr>
            <a:xfrm>
              <a:off x="5748325" y="7578750"/>
              <a:ext cx="35150" cy="25325"/>
            </a:xfrm>
            <a:custGeom>
              <a:avLst/>
              <a:gdLst/>
              <a:ahLst/>
              <a:cxnLst/>
              <a:rect l="l" t="t" r="r" b="b"/>
              <a:pathLst>
                <a:path w="1406" h="1013" extrusionOk="0">
                  <a:moveTo>
                    <a:pt x="643" y="96"/>
                  </a:moveTo>
                  <a:cubicBezTo>
                    <a:pt x="691" y="96"/>
                    <a:pt x="739" y="155"/>
                    <a:pt x="739" y="227"/>
                  </a:cubicBezTo>
                  <a:cubicBezTo>
                    <a:pt x="739" y="298"/>
                    <a:pt x="703" y="358"/>
                    <a:pt x="643" y="358"/>
                  </a:cubicBezTo>
                  <a:cubicBezTo>
                    <a:pt x="596" y="358"/>
                    <a:pt x="548" y="298"/>
                    <a:pt x="548" y="227"/>
                  </a:cubicBezTo>
                  <a:cubicBezTo>
                    <a:pt x="548" y="155"/>
                    <a:pt x="584" y="96"/>
                    <a:pt x="643" y="96"/>
                  </a:cubicBezTo>
                  <a:close/>
                  <a:moveTo>
                    <a:pt x="599" y="0"/>
                  </a:moveTo>
                  <a:cubicBezTo>
                    <a:pt x="0" y="0"/>
                    <a:pt x="512" y="1012"/>
                    <a:pt x="512" y="1012"/>
                  </a:cubicBezTo>
                  <a:cubicBezTo>
                    <a:pt x="512" y="1012"/>
                    <a:pt x="1405" y="24"/>
                    <a:pt x="620" y="0"/>
                  </a:cubicBezTo>
                  <a:cubicBezTo>
                    <a:pt x="612" y="0"/>
                    <a:pt x="605" y="0"/>
                    <a:pt x="5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775;p76"/>
            <p:cNvSpPr/>
            <p:nvPr/>
          </p:nvSpPr>
          <p:spPr>
            <a:xfrm>
              <a:off x="5830325" y="7642150"/>
              <a:ext cx="26075" cy="18775"/>
            </a:xfrm>
            <a:custGeom>
              <a:avLst/>
              <a:gdLst/>
              <a:ahLst/>
              <a:cxnLst/>
              <a:rect l="l" t="t" r="r" b="b"/>
              <a:pathLst>
                <a:path w="1043" h="751" extrusionOk="0">
                  <a:moveTo>
                    <a:pt x="483" y="60"/>
                  </a:moveTo>
                  <a:cubicBezTo>
                    <a:pt x="519" y="60"/>
                    <a:pt x="554" y="108"/>
                    <a:pt x="554" y="167"/>
                  </a:cubicBezTo>
                  <a:cubicBezTo>
                    <a:pt x="554" y="215"/>
                    <a:pt x="519" y="262"/>
                    <a:pt x="483" y="262"/>
                  </a:cubicBezTo>
                  <a:cubicBezTo>
                    <a:pt x="435" y="262"/>
                    <a:pt x="411" y="215"/>
                    <a:pt x="411" y="167"/>
                  </a:cubicBezTo>
                  <a:cubicBezTo>
                    <a:pt x="411" y="108"/>
                    <a:pt x="435" y="60"/>
                    <a:pt x="483" y="60"/>
                  </a:cubicBezTo>
                  <a:close/>
                  <a:moveTo>
                    <a:pt x="460" y="0"/>
                  </a:moveTo>
                  <a:cubicBezTo>
                    <a:pt x="1" y="0"/>
                    <a:pt x="388" y="751"/>
                    <a:pt x="388" y="751"/>
                  </a:cubicBezTo>
                  <a:cubicBezTo>
                    <a:pt x="388" y="751"/>
                    <a:pt x="1042" y="12"/>
                    <a:pt x="471" y="0"/>
                  </a:cubicBezTo>
                  <a:cubicBezTo>
                    <a:pt x="467" y="0"/>
                    <a:pt x="464" y="0"/>
                    <a:pt x="4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776;p76"/>
            <p:cNvSpPr/>
            <p:nvPr/>
          </p:nvSpPr>
          <p:spPr>
            <a:xfrm>
              <a:off x="5881975" y="7532000"/>
              <a:ext cx="34850" cy="25650"/>
            </a:xfrm>
            <a:custGeom>
              <a:avLst/>
              <a:gdLst/>
              <a:ahLst/>
              <a:cxnLst/>
              <a:rect l="l" t="t" r="r" b="b"/>
              <a:pathLst>
                <a:path w="1394" h="1026" extrusionOk="0">
                  <a:moveTo>
                    <a:pt x="643" y="96"/>
                  </a:moveTo>
                  <a:cubicBezTo>
                    <a:pt x="691" y="96"/>
                    <a:pt x="739" y="156"/>
                    <a:pt x="739" y="227"/>
                  </a:cubicBezTo>
                  <a:cubicBezTo>
                    <a:pt x="739" y="299"/>
                    <a:pt x="691" y="358"/>
                    <a:pt x="643" y="370"/>
                  </a:cubicBezTo>
                  <a:cubicBezTo>
                    <a:pt x="584" y="370"/>
                    <a:pt x="536" y="311"/>
                    <a:pt x="536" y="227"/>
                  </a:cubicBezTo>
                  <a:cubicBezTo>
                    <a:pt x="536" y="156"/>
                    <a:pt x="584" y="96"/>
                    <a:pt x="643" y="96"/>
                  </a:cubicBezTo>
                  <a:close/>
                  <a:moveTo>
                    <a:pt x="599" y="1"/>
                  </a:moveTo>
                  <a:cubicBezTo>
                    <a:pt x="0" y="1"/>
                    <a:pt x="512" y="1025"/>
                    <a:pt x="512" y="1025"/>
                  </a:cubicBezTo>
                  <a:cubicBezTo>
                    <a:pt x="512" y="1025"/>
                    <a:pt x="1393" y="25"/>
                    <a:pt x="620" y="1"/>
                  </a:cubicBezTo>
                  <a:cubicBezTo>
                    <a:pt x="612" y="1"/>
                    <a:pt x="606" y="1"/>
                    <a:pt x="599" y="1"/>
                  </a:cubicBezTo>
                  <a:close/>
                </a:path>
              </a:pathLst>
            </a:custGeom>
            <a:solidFill>
              <a:srgbClr val="FFF4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777;p76"/>
            <p:cNvSpPr/>
            <p:nvPr/>
          </p:nvSpPr>
          <p:spPr>
            <a:xfrm>
              <a:off x="5839400" y="7546900"/>
              <a:ext cx="34850" cy="25325"/>
            </a:xfrm>
            <a:custGeom>
              <a:avLst/>
              <a:gdLst/>
              <a:ahLst/>
              <a:cxnLst/>
              <a:rect l="l" t="t" r="r" b="b"/>
              <a:pathLst>
                <a:path w="1394" h="1013" extrusionOk="0">
                  <a:moveTo>
                    <a:pt x="644" y="84"/>
                  </a:moveTo>
                  <a:cubicBezTo>
                    <a:pt x="691" y="84"/>
                    <a:pt x="739" y="143"/>
                    <a:pt x="739" y="227"/>
                  </a:cubicBezTo>
                  <a:cubicBezTo>
                    <a:pt x="739" y="298"/>
                    <a:pt x="691" y="358"/>
                    <a:pt x="644" y="358"/>
                  </a:cubicBezTo>
                  <a:cubicBezTo>
                    <a:pt x="584" y="358"/>
                    <a:pt x="537" y="298"/>
                    <a:pt x="537" y="227"/>
                  </a:cubicBezTo>
                  <a:cubicBezTo>
                    <a:pt x="537" y="155"/>
                    <a:pt x="584" y="84"/>
                    <a:pt x="644" y="84"/>
                  </a:cubicBezTo>
                  <a:close/>
                  <a:moveTo>
                    <a:pt x="599" y="0"/>
                  </a:moveTo>
                  <a:cubicBezTo>
                    <a:pt x="1" y="0"/>
                    <a:pt x="513" y="1013"/>
                    <a:pt x="513" y="1013"/>
                  </a:cubicBezTo>
                  <a:cubicBezTo>
                    <a:pt x="513" y="1013"/>
                    <a:pt x="1394" y="24"/>
                    <a:pt x="620" y="0"/>
                  </a:cubicBezTo>
                  <a:cubicBezTo>
                    <a:pt x="613" y="0"/>
                    <a:pt x="606" y="0"/>
                    <a:pt x="5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778;p76"/>
            <p:cNvSpPr/>
            <p:nvPr/>
          </p:nvSpPr>
          <p:spPr>
            <a:xfrm>
              <a:off x="5848925" y="7597800"/>
              <a:ext cx="35150" cy="25625"/>
            </a:xfrm>
            <a:custGeom>
              <a:avLst/>
              <a:gdLst/>
              <a:ahLst/>
              <a:cxnLst/>
              <a:rect l="l" t="t" r="r" b="b"/>
              <a:pathLst>
                <a:path w="1406" h="1025" extrusionOk="0">
                  <a:moveTo>
                    <a:pt x="644" y="96"/>
                  </a:moveTo>
                  <a:cubicBezTo>
                    <a:pt x="691" y="96"/>
                    <a:pt x="739" y="155"/>
                    <a:pt x="739" y="227"/>
                  </a:cubicBezTo>
                  <a:cubicBezTo>
                    <a:pt x="739" y="298"/>
                    <a:pt x="703" y="358"/>
                    <a:pt x="644" y="370"/>
                  </a:cubicBezTo>
                  <a:cubicBezTo>
                    <a:pt x="596" y="370"/>
                    <a:pt x="549" y="310"/>
                    <a:pt x="549" y="227"/>
                  </a:cubicBezTo>
                  <a:cubicBezTo>
                    <a:pt x="549" y="155"/>
                    <a:pt x="584" y="96"/>
                    <a:pt x="644" y="96"/>
                  </a:cubicBezTo>
                  <a:close/>
                  <a:moveTo>
                    <a:pt x="599" y="0"/>
                  </a:moveTo>
                  <a:cubicBezTo>
                    <a:pt x="1" y="0"/>
                    <a:pt x="513" y="1024"/>
                    <a:pt x="513" y="1024"/>
                  </a:cubicBezTo>
                  <a:cubicBezTo>
                    <a:pt x="513" y="1024"/>
                    <a:pt x="1406" y="24"/>
                    <a:pt x="620" y="0"/>
                  </a:cubicBezTo>
                  <a:cubicBezTo>
                    <a:pt x="613" y="0"/>
                    <a:pt x="606" y="0"/>
                    <a:pt x="5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" name="Google Shape;1826;p76"/>
          <p:cNvGrpSpPr/>
          <p:nvPr/>
        </p:nvGrpSpPr>
        <p:grpSpPr>
          <a:xfrm>
            <a:off x="3459146" y="3438579"/>
            <a:ext cx="1103564" cy="824112"/>
            <a:chOff x="2923497" y="3498238"/>
            <a:chExt cx="1103564" cy="824112"/>
          </a:xfrm>
        </p:grpSpPr>
        <p:sp>
          <p:nvSpPr>
            <p:cNvPr id="146" name="Google Shape;1827;p76"/>
            <p:cNvSpPr/>
            <p:nvPr/>
          </p:nvSpPr>
          <p:spPr>
            <a:xfrm>
              <a:off x="3697065" y="3922583"/>
              <a:ext cx="329996" cy="210205"/>
            </a:xfrm>
            <a:custGeom>
              <a:avLst/>
              <a:gdLst/>
              <a:ahLst/>
              <a:cxnLst/>
              <a:rect l="l" t="t" r="r" b="b"/>
              <a:pathLst>
                <a:path w="15890" h="9297" extrusionOk="0">
                  <a:moveTo>
                    <a:pt x="8917" y="0"/>
                  </a:moveTo>
                  <a:cubicBezTo>
                    <a:pt x="7304" y="0"/>
                    <a:pt x="5770" y="842"/>
                    <a:pt x="4921" y="2277"/>
                  </a:cubicBezTo>
                  <a:cubicBezTo>
                    <a:pt x="4572" y="2173"/>
                    <a:pt x="4221" y="2123"/>
                    <a:pt x="3877" y="2123"/>
                  </a:cubicBezTo>
                  <a:cubicBezTo>
                    <a:pt x="2150" y="2123"/>
                    <a:pt x="591" y="3374"/>
                    <a:pt x="329" y="5190"/>
                  </a:cubicBezTo>
                  <a:cubicBezTo>
                    <a:pt x="1" y="7355"/>
                    <a:pt x="1680" y="9296"/>
                    <a:pt x="3871" y="9296"/>
                  </a:cubicBezTo>
                  <a:lnTo>
                    <a:pt x="13646" y="9296"/>
                  </a:lnTo>
                  <a:cubicBezTo>
                    <a:pt x="14879" y="9296"/>
                    <a:pt x="15890" y="8286"/>
                    <a:pt x="15890" y="7040"/>
                  </a:cubicBezTo>
                  <a:cubicBezTo>
                    <a:pt x="15890" y="5793"/>
                    <a:pt x="14879" y="4783"/>
                    <a:pt x="13646" y="4783"/>
                  </a:cubicBezTo>
                  <a:cubicBezTo>
                    <a:pt x="13607" y="4783"/>
                    <a:pt x="13580" y="4796"/>
                    <a:pt x="13554" y="4796"/>
                  </a:cubicBezTo>
                  <a:cubicBezTo>
                    <a:pt x="13554" y="4744"/>
                    <a:pt x="13567" y="4704"/>
                    <a:pt x="13567" y="4652"/>
                  </a:cubicBezTo>
                  <a:cubicBezTo>
                    <a:pt x="13567" y="2553"/>
                    <a:pt x="12163" y="716"/>
                    <a:pt x="10143" y="165"/>
                  </a:cubicBezTo>
                  <a:cubicBezTo>
                    <a:pt x="9736" y="54"/>
                    <a:pt x="9324" y="0"/>
                    <a:pt x="89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828;p76"/>
            <p:cNvSpPr/>
            <p:nvPr/>
          </p:nvSpPr>
          <p:spPr>
            <a:xfrm>
              <a:off x="3079087" y="3518791"/>
              <a:ext cx="362954" cy="210250"/>
            </a:xfrm>
            <a:custGeom>
              <a:avLst/>
              <a:gdLst/>
              <a:ahLst/>
              <a:cxnLst/>
              <a:rect l="l" t="t" r="r" b="b"/>
              <a:pathLst>
                <a:path w="17477" h="9299" extrusionOk="0">
                  <a:moveTo>
                    <a:pt x="10942" y="1"/>
                  </a:moveTo>
                  <a:cubicBezTo>
                    <a:pt x="9485" y="1"/>
                    <a:pt x="8078" y="693"/>
                    <a:pt x="7191" y="1925"/>
                  </a:cubicBezTo>
                  <a:cubicBezTo>
                    <a:pt x="6785" y="1787"/>
                    <a:pt x="6375" y="1722"/>
                    <a:pt x="5972" y="1722"/>
                  </a:cubicBezTo>
                  <a:cubicBezTo>
                    <a:pt x="4235" y="1722"/>
                    <a:pt x="2643" y="2936"/>
                    <a:pt x="2270" y="4746"/>
                  </a:cubicBezTo>
                  <a:cubicBezTo>
                    <a:pt x="1011" y="4746"/>
                    <a:pt x="1" y="5783"/>
                    <a:pt x="1" y="7029"/>
                  </a:cubicBezTo>
                  <a:cubicBezTo>
                    <a:pt x="14" y="8281"/>
                    <a:pt x="1024" y="9299"/>
                    <a:pt x="2273" y="9299"/>
                  </a:cubicBezTo>
                  <a:cubicBezTo>
                    <a:pt x="2281" y="9299"/>
                    <a:pt x="2289" y="9299"/>
                    <a:pt x="2297" y="9299"/>
                  </a:cubicBezTo>
                  <a:lnTo>
                    <a:pt x="15102" y="9299"/>
                  </a:lnTo>
                  <a:cubicBezTo>
                    <a:pt x="16257" y="9299"/>
                    <a:pt x="17215" y="8433"/>
                    <a:pt x="17346" y="7291"/>
                  </a:cubicBezTo>
                  <a:cubicBezTo>
                    <a:pt x="17477" y="6150"/>
                    <a:pt x="16716" y="5100"/>
                    <a:pt x="15601" y="4851"/>
                  </a:cubicBezTo>
                  <a:lnTo>
                    <a:pt x="15588" y="4851"/>
                  </a:lnTo>
                  <a:cubicBezTo>
                    <a:pt x="15588" y="4786"/>
                    <a:pt x="15601" y="4720"/>
                    <a:pt x="15601" y="4654"/>
                  </a:cubicBezTo>
                  <a:cubicBezTo>
                    <a:pt x="15601" y="2634"/>
                    <a:pt x="14302" y="849"/>
                    <a:pt x="12386" y="233"/>
                  </a:cubicBezTo>
                  <a:cubicBezTo>
                    <a:pt x="11911" y="76"/>
                    <a:pt x="11424" y="1"/>
                    <a:pt x="109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829;p76"/>
            <p:cNvSpPr/>
            <p:nvPr/>
          </p:nvSpPr>
          <p:spPr>
            <a:xfrm>
              <a:off x="2923497" y="4121189"/>
              <a:ext cx="1062964" cy="201161"/>
            </a:xfrm>
            <a:custGeom>
              <a:avLst/>
              <a:gdLst/>
              <a:ahLst/>
              <a:cxnLst/>
              <a:rect l="l" t="t" r="r" b="b"/>
              <a:pathLst>
                <a:path w="51184" h="8897" extrusionOk="0">
                  <a:moveTo>
                    <a:pt x="30873" y="1"/>
                  </a:moveTo>
                  <a:lnTo>
                    <a:pt x="3517" y="381"/>
                  </a:lnTo>
                  <a:cubicBezTo>
                    <a:pt x="1838" y="381"/>
                    <a:pt x="421" y="1628"/>
                    <a:pt x="211" y="3294"/>
                  </a:cubicBezTo>
                  <a:cubicBezTo>
                    <a:pt x="1" y="4947"/>
                    <a:pt x="1064" y="6508"/>
                    <a:pt x="2690" y="6928"/>
                  </a:cubicBezTo>
                  <a:lnTo>
                    <a:pt x="2704" y="6928"/>
                  </a:lnTo>
                  <a:cubicBezTo>
                    <a:pt x="2966" y="6994"/>
                    <a:pt x="3241" y="7020"/>
                    <a:pt x="3517" y="7020"/>
                  </a:cubicBezTo>
                  <a:lnTo>
                    <a:pt x="3543" y="7020"/>
                  </a:lnTo>
                  <a:cubicBezTo>
                    <a:pt x="6968" y="7427"/>
                    <a:pt x="20036" y="8896"/>
                    <a:pt x="29640" y="8896"/>
                  </a:cubicBezTo>
                  <a:cubicBezTo>
                    <a:pt x="39283" y="8896"/>
                    <a:pt x="46644" y="7374"/>
                    <a:pt x="48441" y="6968"/>
                  </a:cubicBezTo>
                  <a:cubicBezTo>
                    <a:pt x="50029" y="6692"/>
                    <a:pt x="51184" y="5314"/>
                    <a:pt x="51184" y="3714"/>
                  </a:cubicBezTo>
                  <a:cubicBezTo>
                    <a:pt x="51184" y="1877"/>
                    <a:pt x="49701" y="381"/>
                    <a:pt x="47864" y="381"/>
                  </a:cubicBezTo>
                  <a:lnTo>
                    <a:pt x="3087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830;p76"/>
            <p:cNvSpPr/>
            <p:nvPr/>
          </p:nvSpPr>
          <p:spPr>
            <a:xfrm>
              <a:off x="3487251" y="3498238"/>
              <a:ext cx="154531" cy="657974"/>
            </a:xfrm>
            <a:custGeom>
              <a:avLst/>
              <a:gdLst/>
              <a:ahLst/>
              <a:cxnLst/>
              <a:rect l="l" t="t" r="r" b="b"/>
              <a:pathLst>
                <a:path w="7441" h="29101" extrusionOk="0">
                  <a:moveTo>
                    <a:pt x="3727" y="0"/>
                  </a:moveTo>
                  <a:lnTo>
                    <a:pt x="1" y="29101"/>
                  </a:lnTo>
                  <a:cubicBezTo>
                    <a:pt x="1129" y="29009"/>
                    <a:pt x="2363" y="28957"/>
                    <a:pt x="3714" y="28957"/>
                  </a:cubicBezTo>
                  <a:cubicBezTo>
                    <a:pt x="5065" y="28957"/>
                    <a:pt x="6312" y="29009"/>
                    <a:pt x="7440" y="29101"/>
                  </a:cubicBezTo>
                  <a:lnTo>
                    <a:pt x="37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831;p76"/>
            <p:cNvSpPr/>
            <p:nvPr/>
          </p:nvSpPr>
          <p:spPr>
            <a:xfrm>
              <a:off x="3487251" y="3498238"/>
              <a:ext cx="154531" cy="657680"/>
            </a:xfrm>
            <a:custGeom>
              <a:avLst/>
              <a:gdLst/>
              <a:ahLst/>
              <a:cxnLst/>
              <a:rect l="l" t="t" r="r" b="b"/>
              <a:pathLst>
                <a:path w="7441" h="29088" extrusionOk="0">
                  <a:moveTo>
                    <a:pt x="3727" y="0"/>
                  </a:moveTo>
                  <a:lnTo>
                    <a:pt x="4980" y="9815"/>
                  </a:lnTo>
                  <a:lnTo>
                    <a:pt x="4980" y="9815"/>
                  </a:lnTo>
                  <a:cubicBezTo>
                    <a:pt x="4435" y="4463"/>
                    <a:pt x="3727" y="2"/>
                    <a:pt x="3727" y="0"/>
                  </a:cubicBezTo>
                  <a:close/>
                  <a:moveTo>
                    <a:pt x="4980" y="9815"/>
                  </a:moveTo>
                  <a:cubicBezTo>
                    <a:pt x="5646" y="16352"/>
                    <a:pt x="6071" y="24219"/>
                    <a:pt x="4672" y="26910"/>
                  </a:cubicBezTo>
                  <a:cubicBezTo>
                    <a:pt x="4035" y="28140"/>
                    <a:pt x="2503" y="28270"/>
                    <a:pt x="1037" y="28270"/>
                  </a:cubicBezTo>
                  <a:cubicBezTo>
                    <a:pt x="720" y="28270"/>
                    <a:pt x="407" y="28264"/>
                    <a:pt x="106" y="28261"/>
                  </a:cubicBezTo>
                  <a:lnTo>
                    <a:pt x="1" y="29088"/>
                  </a:lnTo>
                  <a:cubicBezTo>
                    <a:pt x="1129" y="29009"/>
                    <a:pt x="2363" y="28944"/>
                    <a:pt x="3714" y="28944"/>
                  </a:cubicBezTo>
                  <a:cubicBezTo>
                    <a:pt x="5065" y="28944"/>
                    <a:pt x="6312" y="29009"/>
                    <a:pt x="7440" y="29088"/>
                  </a:cubicBezTo>
                  <a:lnTo>
                    <a:pt x="4980" y="98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832;p76"/>
            <p:cNvSpPr/>
            <p:nvPr/>
          </p:nvSpPr>
          <p:spPr>
            <a:xfrm>
              <a:off x="2972279" y="3498238"/>
              <a:ext cx="592393" cy="657974"/>
            </a:xfrm>
            <a:custGeom>
              <a:avLst/>
              <a:gdLst/>
              <a:ahLst/>
              <a:cxnLst/>
              <a:rect l="l" t="t" r="r" b="b"/>
              <a:pathLst>
                <a:path w="28525" h="29101" extrusionOk="0">
                  <a:moveTo>
                    <a:pt x="28524" y="0"/>
                  </a:moveTo>
                  <a:cubicBezTo>
                    <a:pt x="28524" y="1"/>
                    <a:pt x="24325" y="2834"/>
                    <a:pt x="20849" y="4750"/>
                  </a:cubicBezTo>
                  <a:cubicBezTo>
                    <a:pt x="17886" y="6376"/>
                    <a:pt x="15699" y="6499"/>
                    <a:pt x="15105" y="6499"/>
                  </a:cubicBezTo>
                  <a:cubicBezTo>
                    <a:pt x="15000" y="6499"/>
                    <a:pt x="14944" y="6495"/>
                    <a:pt x="14944" y="6495"/>
                  </a:cubicBezTo>
                  <a:cubicBezTo>
                    <a:pt x="14944" y="6495"/>
                    <a:pt x="12320" y="13632"/>
                    <a:pt x="8227" y="16453"/>
                  </a:cubicBezTo>
                  <a:cubicBezTo>
                    <a:pt x="4146" y="19287"/>
                    <a:pt x="0" y="19431"/>
                    <a:pt x="0" y="19431"/>
                  </a:cubicBezTo>
                  <a:lnTo>
                    <a:pt x="4041" y="28064"/>
                  </a:lnTo>
                  <a:lnTo>
                    <a:pt x="24798" y="29101"/>
                  </a:lnTo>
                  <a:lnTo>
                    <a:pt x="285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833;p76"/>
            <p:cNvSpPr/>
            <p:nvPr/>
          </p:nvSpPr>
          <p:spPr>
            <a:xfrm>
              <a:off x="3165189" y="3498238"/>
              <a:ext cx="399484" cy="657974"/>
            </a:xfrm>
            <a:custGeom>
              <a:avLst/>
              <a:gdLst/>
              <a:ahLst/>
              <a:cxnLst/>
              <a:rect l="l" t="t" r="r" b="b"/>
              <a:pathLst>
                <a:path w="19236" h="29101" extrusionOk="0">
                  <a:moveTo>
                    <a:pt x="19235" y="0"/>
                  </a:moveTo>
                  <a:cubicBezTo>
                    <a:pt x="19235" y="1"/>
                    <a:pt x="15850" y="9198"/>
                    <a:pt x="10589" y="12832"/>
                  </a:cubicBezTo>
                  <a:cubicBezTo>
                    <a:pt x="5341" y="16453"/>
                    <a:pt x="1" y="16663"/>
                    <a:pt x="1" y="16663"/>
                  </a:cubicBezTo>
                  <a:lnTo>
                    <a:pt x="4540" y="29101"/>
                  </a:lnTo>
                  <a:lnTo>
                    <a:pt x="15509" y="29101"/>
                  </a:lnTo>
                  <a:lnTo>
                    <a:pt x="192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834;p76"/>
            <p:cNvSpPr/>
            <p:nvPr/>
          </p:nvSpPr>
          <p:spPr>
            <a:xfrm>
              <a:off x="3564652" y="3498238"/>
              <a:ext cx="399463" cy="657974"/>
            </a:xfrm>
            <a:custGeom>
              <a:avLst/>
              <a:gdLst/>
              <a:ahLst/>
              <a:cxnLst/>
              <a:rect l="l" t="t" r="r" b="b"/>
              <a:pathLst>
                <a:path w="19235" h="29101" extrusionOk="0">
                  <a:moveTo>
                    <a:pt x="0" y="0"/>
                  </a:moveTo>
                  <a:lnTo>
                    <a:pt x="3713" y="29101"/>
                  </a:lnTo>
                  <a:lnTo>
                    <a:pt x="14682" y="29101"/>
                  </a:lnTo>
                  <a:lnTo>
                    <a:pt x="19235" y="16663"/>
                  </a:lnTo>
                  <a:cubicBezTo>
                    <a:pt x="19235" y="16663"/>
                    <a:pt x="13882" y="16466"/>
                    <a:pt x="8633" y="12832"/>
                  </a:cubicBezTo>
                  <a:cubicBezTo>
                    <a:pt x="3385" y="9198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835;p76"/>
            <p:cNvSpPr/>
            <p:nvPr/>
          </p:nvSpPr>
          <p:spPr>
            <a:xfrm>
              <a:off x="2972279" y="3874989"/>
              <a:ext cx="287215" cy="281223"/>
            </a:xfrm>
            <a:custGeom>
              <a:avLst/>
              <a:gdLst/>
              <a:ahLst/>
              <a:cxnLst/>
              <a:rect l="l" t="t" r="r" b="b"/>
              <a:pathLst>
                <a:path w="13830" h="12438" extrusionOk="0">
                  <a:moveTo>
                    <a:pt x="9276" y="0"/>
                  </a:moveTo>
                  <a:cubicBezTo>
                    <a:pt x="9276" y="0"/>
                    <a:pt x="7059" y="1496"/>
                    <a:pt x="4566" y="2099"/>
                  </a:cubicBezTo>
                  <a:cubicBezTo>
                    <a:pt x="2533" y="2585"/>
                    <a:pt x="0" y="2768"/>
                    <a:pt x="0" y="2768"/>
                  </a:cubicBezTo>
                  <a:lnTo>
                    <a:pt x="4028" y="11401"/>
                  </a:lnTo>
                  <a:lnTo>
                    <a:pt x="13829" y="12438"/>
                  </a:lnTo>
                  <a:lnTo>
                    <a:pt x="13829" y="12438"/>
                  </a:lnTo>
                  <a:lnTo>
                    <a:pt x="92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836;p76"/>
            <p:cNvSpPr/>
            <p:nvPr/>
          </p:nvSpPr>
          <p:spPr>
            <a:xfrm>
              <a:off x="3641761" y="4057723"/>
              <a:ext cx="166223" cy="98489"/>
            </a:xfrm>
            <a:custGeom>
              <a:avLst/>
              <a:gdLst/>
              <a:ahLst/>
              <a:cxnLst/>
              <a:rect l="l" t="t" r="r" b="b"/>
              <a:pathLst>
                <a:path w="8004" h="4356" extrusionOk="0">
                  <a:moveTo>
                    <a:pt x="6770" y="0"/>
                  </a:moveTo>
                  <a:lnTo>
                    <a:pt x="0" y="4356"/>
                  </a:lnTo>
                  <a:lnTo>
                    <a:pt x="8004" y="4356"/>
                  </a:lnTo>
                  <a:lnTo>
                    <a:pt x="677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837;p76"/>
            <p:cNvSpPr/>
            <p:nvPr/>
          </p:nvSpPr>
          <p:spPr>
            <a:xfrm>
              <a:off x="3564652" y="3498238"/>
              <a:ext cx="217996" cy="657680"/>
            </a:xfrm>
            <a:custGeom>
              <a:avLst/>
              <a:gdLst/>
              <a:ahLst/>
              <a:cxnLst/>
              <a:rect l="l" t="t" r="r" b="b"/>
              <a:pathLst>
                <a:path w="10497" h="29088" extrusionOk="0">
                  <a:moveTo>
                    <a:pt x="0" y="0"/>
                  </a:moveTo>
                  <a:lnTo>
                    <a:pt x="3726" y="29088"/>
                  </a:lnTo>
                  <a:cubicBezTo>
                    <a:pt x="5222" y="29075"/>
                    <a:pt x="6692" y="28720"/>
                    <a:pt x="8030" y="28064"/>
                  </a:cubicBezTo>
                  <a:cubicBezTo>
                    <a:pt x="9775" y="27185"/>
                    <a:pt x="10496" y="24732"/>
                    <a:pt x="10496" y="24732"/>
                  </a:cubicBezTo>
                  <a:lnTo>
                    <a:pt x="10496" y="24732"/>
                  </a:lnTo>
                  <a:cubicBezTo>
                    <a:pt x="10496" y="24732"/>
                    <a:pt x="10268" y="24832"/>
                    <a:pt x="9895" y="24832"/>
                  </a:cubicBezTo>
                  <a:cubicBezTo>
                    <a:pt x="9212" y="24832"/>
                    <a:pt x="8042" y="24498"/>
                    <a:pt x="6888" y="22606"/>
                  </a:cubicBezTo>
                  <a:cubicBezTo>
                    <a:pt x="3123" y="16427"/>
                    <a:pt x="1" y="2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" name="Google Shape;1817;p76"/>
          <p:cNvGrpSpPr/>
          <p:nvPr/>
        </p:nvGrpSpPr>
        <p:grpSpPr>
          <a:xfrm>
            <a:off x="6159423" y="3526633"/>
            <a:ext cx="856701" cy="771069"/>
            <a:chOff x="5529216" y="3699897"/>
            <a:chExt cx="856701" cy="771069"/>
          </a:xfrm>
        </p:grpSpPr>
        <p:sp>
          <p:nvSpPr>
            <p:cNvPr id="158" name="Google Shape;1818;p76"/>
            <p:cNvSpPr/>
            <p:nvPr/>
          </p:nvSpPr>
          <p:spPr>
            <a:xfrm>
              <a:off x="5529216" y="3737045"/>
              <a:ext cx="746882" cy="616145"/>
            </a:xfrm>
            <a:custGeom>
              <a:avLst/>
              <a:gdLst/>
              <a:ahLst/>
              <a:cxnLst/>
              <a:rect l="l" t="t" r="r" b="b"/>
              <a:pathLst>
                <a:path w="35964" h="27251" extrusionOk="0">
                  <a:moveTo>
                    <a:pt x="17149" y="0"/>
                  </a:moveTo>
                  <a:lnTo>
                    <a:pt x="7938" y="289"/>
                  </a:lnTo>
                  <a:lnTo>
                    <a:pt x="14171" y="9525"/>
                  </a:lnTo>
                  <a:lnTo>
                    <a:pt x="32667" y="15899"/>
                  </a:lnTo>
                  <a:lnTo>
                    <a:pt x="32667" y="15899"/>
                  </a:lnTo>
                  <a:lnTo>
                    <a:pt x="35964" y="10890"/>
                  </a:lnTo>
                  <a:lnTo>
                    <a:pt x="31437" y="4264"/>
                  </a:lnTo>
                  <a:lnTo>
                    <a:pt x="25795" y="958"/>
                  </a:lnTo>
                  <a:lnTo>
                    <a:pt x="17149" y="0"/>
                  </a:lnTo>
                  <a:close/>
                  <a:moveTo>
                    <a:pt x="14171" y="9525"/>
                  </a:moveTo>
                  <a:lnTo>
                    <a:pt x="0" y="12477"/>
                  </a:lnTo>
                  <a:lnTo>
                    <a:pt x="4501" y="21898"/>
                  </a:lnTo>
                  <a:lnTo>
                    <a:pt x="18002" y="27251"/>
                  </a:lnTo>
                  <a:lnTo>
                    <a:pt x="24733" y="24377"/>
                  </a:lnTo>
                  <a:lnTo>
                    <a:pt x="31004" y="22934"/>
                  </a:lnTo>
                  <a:lnTo>
                    <a:pt x="32828" y="15954"/>
                  </a:lnTo>
                  <a:lnTo>
                    <a:pt x="32667" y="15899"/>
                  </a:lnTo>
                  <a:lnTo>
                    <a:pt x="32667" y="15899"/>
                  </a:lnTo>
                  <a:lnTo>
                    <a:pt x="32631" y="15954"/>
                  </a:lnTo>
                  <a:lnTo>
                    <a:pt x="14171" y="95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819;p76"/>
            <p:cNvSpPr/>
            <p:nvPr/>
          </p:nvSpPr>
          <p:spPr>
            <a:xfrm>
              <a:off x="5589981" y="3890567"/>
              <a:ext cx="551522" cy="330875"/>
            </a:xfrm>
            <a:custGeom>
              <a:avLst/>
              <a:gdLst/>
              <a:ahLst/>
              <a:cxnLst/>
              <a:rect l="l" t="t" r="r" b="b"/>
              <a:pathLst>
                <a:path w="26557" h="14634" extrusionOk="0">
                  <a:moveTo>
                    <a:pt x="11926" y="0"/>
                  </a:moveTo>
                  <a:cubicBezTo>
                    <a:pt x="10683" y="0"/>
                    <a:pt x="9599" y="572"/>
                    <a:pt x="9539" y="1961"/>
                  </a:cubicBezTo>
                  <a:cubicBezTo>
                    <a:pt x="9019" y="1526"/>
                    <a:pt x="8242" y="1261"/>
                    <a:pt x="7526" y="1261"/>
                  </a:cubicBezTo>
                  <a:cubicBezTo>
                    <a:pt x="6480" y="1261"/>
                    <a:pt x="5564" y="1827"/>
                    <a:pt x="5767" y="3258"/>
                  </a:cubicBezTo>
                  <a:lnTo>
                    <a:pt x="5767" y="3258"/>
                  </a:lnTo>
                  <a:cubicBezTo>
                    <a:pt x="5363" y="2669"/>
                    <a:pt x="4933" y="2430"/>
                    <a:pt x="4534" y="2430"/>
                  </a:cubicBezTo>
                  <a:cubicBezTo>
                    <a:pt x="3396" y="2430"/>
                    <a:pt x="2500" y="4368"/>
                    <a:pt x="3110" y="5635"/>
                  </a:cubicBezTo>
                  <a:cubicBezTo>
                    <a:pt x="2543" y="5342"/>
                    <a:pt x="2081" y="5221"/>
                    <a:pt x="1711" y="5221"/>
                  </a:cubicBezTo>
                  <a:cubicBezTo>
                    <a:pt x="0" y="5221"/>
                    <a:pt x="244" y="7791"/>
                    <a:pt x="1161" y="7791"/>
                  </a:cubicBezTo>
                  <a:cubicBezTo>
                    <a:pt x="1217" y="7791"/>
                    <a:pt x="1277" y="7781"/>
                    <a:pt x="1339" y="7760"/>
                  </a:cubicBezTo>
                  <a:lnTo>
                    <a:pt x="1352" y="8167"/>
                  </a:lnTo>
                  <a:cubicBezTo>
                    <a:pt x="2257" y="11723"/>
                    <a:pt x="4973" y="10542"/>
                    <a:pt x="7820" y="11696"/>
                  </a:cubicBezTo>
                  <a:cubicBezTo>
                    <a:pt x="10535" y="12808"/>
                    <a:pt x="11548" y="14539"/>
                    <a:pt x="14685" y="14539"/>
                  </a:cubicBezTo>
                  <a:cubicBezTo>
                    <a:pt x="14807" y="14539"/>
                    <a:pt x="14933" y="14536"/>
                    <a:pt x="15063" y="14530"/>
                  </a:cubicBezTo>
                  <a:cubicBezTo>
                    <a:pt x="15538" y="14507"/>
                    <a:pt x="16074" y="14351"/>
                    <a:pt x="16681" y="14351"/>
                  </a:cubicBezTo>
                  <a:cubicBezTo>
                    <a:pt x="16762" y="14351"/>
                    <a:pt x="16843" y="14354"/>
                    <a:pt x="16926" y="14360"/>
                  </a:cubicBezTo>
                  <a:cubicBezTo>
                    <a:pt x="17805" y="14437"/>
                    <a:pt x="18519" y="14634"/>
                    <a:pt x="19329" y="14634"/>
                  </a:cubicBezTo>
                  <a:cubicBezTo>
                    <a:pt x="19486" y="14634"/>
                    <a:pt x="19646" y="14626"/>
                    <a:pt x="19812" y="14609"/>
                  </a:cubicBezTo>
                  <a:cubicBezTo>
                    <a:pt x="20704" y="14530"/>
                    <a:pt x="22226" y="14176"/>
                    <a:pt x="22712" y="13297"/>
                  </a:cubicBezTo>
                  <a:cubicBezTo>
                    <a:pt x="23053" y="12694"/>
                    <a:pt x="22239" y="11906"/>
                    <a:pt x="22581" y="11395"/>
                  </a:cubicBezTo>
                  <a:cubicBezTo>
                    <a:pt x="23237" y="10424"/>
                    <a:pt x="25611" y="11040"/>
                    <a:pt x="26202" y="10017"/>
                  </a:cubicBezTo>
                  <a:cubicBezTo>
                    <a:pt x="26556" y="9374"/>
                    <a:pt x="25677" y="7629"/>
                    <a:pt x="25297" y="7026"/>
                  </a:cubicBezTo>
                  <a:cubicBezTo>
                    <a:pt x="24483" y="5731"/>
                    <a:pt x="23076" y="4470"/>
                    <a:pt x="21559" y="4470"/>
                  </a:cubicBezTo>
                  <a:cubicBezTo>
                    <a:pt x="21217" y="4470"/>
                    <a:pt x="20869" y="4535"/>
                    <a:pt x="20521" y="4677"/>
                  </a:cubicBezTo>
                  <a:cubicBezTo>
                    <a:pt x="19983" y="3251"/>
                    <a:pt x="18199" y="1780"/>
                    <a:pt x="16524" y="1780"/>
                  </a:cubicBezTo>
                  <a:cubicBezTo>
                    <a:pt x="16196" y="1780"/>
                    <a:pt x="15871" y="1836"/>
                    <a:pt x="15561" y="1961"/>
                  </a:cubicBezTo>
                  <a:cubicBezTo>
                    <a:pt x="15058" y="786"/>
                    <a:pt x="13383" y="0"/>
                    <a:pt x="119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820;p76"/>
            <p:cNvSpPr/>
            <p:nvPr/>
          </p:nvSpPr>
          <p:spPr>
            <a:xfrm>
              <a:off x="5719134" y="4011033"/>
              <a:ext cx="117378" cy="70995"/>
            </a:xfrm>
            <a:custGeom>
              <a:avLst/>
              <a:gdLst/>
              <a:ahLst/>
              <a:cxnLst/>
              <a:rect l="l" t="t" r="r" b="b"/>
              <a:pathLst>
                <a:path w="5652" h="3140" extrusionOk="0">
                  <a:moveTo>
                    <a:pt x="2423" y="1"/>
                  </a:moveTo>
                  <a:cubicBezTo>
                    <a:pt x="1039" y="1"/>
                    <a:pt x="0" y="756"/>
                    <a:pt x="1496" y="2209"/>
                  </a:cubicBezTo>
                  <a:cubicBezTo>
                    <a:pt x="1981" y="2680"/>
                    <a:pt x="3199" y="3140"/>
                    <a:pt x="4153" y="3140"/>
                  </a:cubicBezTo>
                  <a:cubicBezTo>
                    <a:pt x="5008" y="3140"/>
                    <a:pt x="5652" y="2771"/>
                    <a:pt x="5367" y="1711"/>
                  </a:cubicBezTo>
                  <a:cubicBezTo>
                    <a:pt x="5057" y="559"/>
                    <a:pt x="3613" y="1"/>
                    <a:pt x="24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821;p76"/>
            <p:cNvSpPr/>
            <p:nvPr/>
          </p:nvSpPr>
          <p:spPr>
            <a:xfrm>
              <a:off x="5883447" y="4028963"/>
              <a:ext cx="164042" cy="76444"/>
            </a:xfrm>
            <a:custGeom>
              <a:avLst/>
              <a:gdLst/>
              <a:ahLst/>
              <a:cxnLst/>
              <a:rect l="l" t="t" r="r" b="b"/>
              <a:pathLst>
                <a:path w="7899" h="3381" extrusionOk="0">
                  <a:moveTo>
                    <a:pt x="5253" y="0"/>
                  </a:moveTo>
                  <a:cubicBezTo>
                    <a:pt x="4464" y="0"/>
                    <a:pt x="3658" y="138"/>
                    <a:pt x="3267" y="236"/>
                  </a:cubicBezTo>
                  <a:cubicBezTo>
                    <a:pt x="918" y="826"/>
                    <a:pt x="0" y="3004"/>
                    <a:pt x="2729" y="3345"/>
                  </a:cubicBezTo>
                  <a:cubicBezTo>
                    <a:pt x="2904" y="3368"/>
                    <a:pt x="3118" y="3380"/>
                    <a:pt x="3355" y="3380"/>
                  </a:cubicBezTo>
                  <a:cubicBezTo>
                    <a:pt x="5024" y="3380"/>
                    <a:pt x="7899" y="2765"/>
                    <a:pt x="7256" y="813"/>
                  </a:cubicBezTo>
                  <a:cubicBezTo>
                    <a:pt x="7045" y="182"/>
                    <a:pt x="6160" y="0"/>
                    <a:pt x="52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822;p76"/>
            <p:cNvSpPr/>
            <p:nvPr/>
          </p:nvSpPr>
          <p:spPr>
            <a:xfrm>
              <a:off x="5693798" y="3699897"/>
              <a:ext cx="647427" cy="397891"/>
            </a:xfrm>
            <a:custGeom>
              <a:avLst/>
              <a:gdLst/>
              <a:ahLst/>
              <a:cxnLst/>
              <a:rect l="l" t="t" r="r" b="b"/>
              <a:pathLst>
                <a:path w="31175" h="17598" extrusionOk="0">
                  <a:moveTo>
                    <a:pt x="7582" y="1"/>
                  </a:moveTo>
                  <a:cubicBezTo>
                    <a:pt x="5254" y="1"/>
                    <a:pt x="2305" y="379"/>
                    <a:pt x="0" y="1932"/>
                  </a:cubicBezTo>
                  <a:lnTo>
                    <a:pt x="19038" y="6957"/>
                  </a:lnTo>
                  <a:lnTo>
                    <a:pt x="24706" y="17597"/>
                  </a:lnTo>
                  <a:cubicBezTo>
                    <a:pt x="24706" y="17597"/>
                    <a:pt x="30348" y="14527"/>
                    <a:pt x="30755" y="11326"/>
                  </a:cubicBezTo>
                  <a:cubicBezTo>
                    <a:pt x="31174" y="8138"/>
                    <a:pt x="28996" y="4530"/>
                    <a:pt x="25362" y="3323"/>
                  </a:cubicBezTo>
                  <a:cubicBezTo>
                    <a:pt x="22974" y="2535"/>
                    <a:pt x="11454" y="344"/>
                    <a:pt x="11454" y="344"/>
                  </a:cubicBezTo>
                  <a:cubicBezTo>
                    <a:pt x="11454" y="344"/>
                    <a:pt x="9800" y="1"/>
                    <a:pt x="75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823;p76"/>
            <p:cNvSpPr/>
            <p:nvPr/>
          </p:nvSpPr>
          <p:spPr>
            <a:xfrm>
              <a:off x="5529216" y="4019150"/>
              <a:ext cx="681755" cy="419483"/>
            </a:xfrm>
            <a:custGeom>
              <a:avLst/>
              <a:gdLst/>
              <a:ahLst/>
              <a:cxnLst/>
              <a:rect l="l" t="t" r="r" b="b"/>
              <a:pathLst>
                <a:path w="32828" h="18553" extrusionOk="0">
                  <a:moveTo>
                    <a:pt x="0" y="0"/>
                  </a:moveTo>
                  <a:lnTo>
                    <a:pt x="1286" y="11389"/>
                  </a:lnTo>
                  <a:lnTo>
                    <a:pt x="21780" y="18552"/>
                  </a:lnTo>
                  <a:lnTo>
                    <a:pt x="32355" y="14328"/>
                  </a:lnTo>
                  <a:lnTo>
                    <a:pt x="32828" y="3477"/>
                  </a:lnTo>
                  <a:lnTo>
                    <a:pt x="20429" y="69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824;p76"/>
            <p:cNvSpPr/>
            <p:nvPr/>
          </p:nvSpPr>
          <p:spPr>
            <a:xfrm>
              <a:off x="5953475" y="4072239"/>
              <a:ext cx="292386" cy="398727"/>
            </a:xfrm>
            <a:custGeom>
              <a:avLst/>
              <a:gdLst/>
              <a:ahLst/>
              <a:cxnLst/>
              <a:rect l="l" t="t" r="r" b="b"/>
              <a:pathLst>
                <a:path w="14079" h="17635" extrusionOk="0">
                  <a:moveTo>
                    <a:pt x="6928" y="1"/>
                  </a:moveTo>
                  <a:lnTo>
                    <a:pt x="0" y="4554"/>
                  </a:lnTo>
                  <a:lnTo>
                    <a:pt x="1430" y="17635"/>
                  </a:lnTo>
                  <a:lnTo>
                    <a:pt x="14078" y="14368"/>
                  </a:lnTo>
                  <a:lnTo>
                    <a:pt x="13750" y="1051"/>
                  </a:lnTo>
                  <a:lnTo>
                    <a:pt x="69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825;p76"/>
            <p:cNvSpPr/>
            <p:nvPr/>
          </p:nvSpPr>
          <p:spPr>
            <a:xfrm>
              <a:off x="6082898" y="3791648"/>
              <a:ext cx="303019" cy="346250"/>
            </a:xfrm>
            <a:custGeom>
              <a:avLst/>
              <a:gdLst/>
              <a:ahLst/>
              <a:cxnLst/>
              <a:rect l="l" t="t" r="r" b="b"/>
              <a:pathLst>
                <a:path w="14591" h="15314" extrusionOk="0">
                  <a:moveTo>
                    <a:pt x="6531" y="1"/>
                  </a:moveTo>
                  <a:cubicBezTo>
                    <a:pt x="6034" y="1"/>
                    <a:pt x="5545" y="64"/>
                    <a:pt x="5078" y="196"/>
                  </a:cubicBezTo>
                  <a:cubicBezTo>
                    <a:pt x="3884" y="524"/>
                    <a:pt x="722" y="2085"/>
                    <a:pt x="289" y="3581"/>
                  </a:cubicBezTo>
                  <a:cubicBezTo>
                    <a:pt x="0" y="4591"/>
                    <a:pt x="1693" y="6336"/>
                    <a:pt x="2231" y="7320"/>
                  </a:cubicBezTo>
                  <a:cubicBezTo>
                    <a:pt x="3202" y="9065"/>
                    <a:pt x="3963" y="10915"/>
                    <a:pt x="4973" y="12621"/>
                  </a:cubicBezTo>
                  <a:cubicBezTo>
                    <a:pt x="6033" y="14404"/>
                    <a:pt x="7051" y="15313"/>
                    <a:pt x="8127" y="15313"/>
                  </a:cubicBezTo>
                  <a:cubicBezTo>
                    <a:pt x="9101" y="15313"/>
                    <a:pt x="10124" y="14569"/>
                    <a:pt x="11271" y="13054"/>
                  </a:cubicBezTo>
                  <a:cubicBezTo>
                    <a:pt x="12740" y="11112"/>
                    <a:pt x="14590" y="7583"/>
                    <a:pt x="13659" y="5064"/>
                  </a:cubicBezTo>
                  <a:cubicBezTo>
                    <a:pt x="12552" y="2080"/>
                    <a:pt x="9390" y="1"/>
                    <a:pt x="6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" name="Google Shape;1794;p76"/>
          <p:cNvGrpSpPr/>
          <p:nvPr/>
        </p:nvGrpSpPr>
        <p:grpSpPr>
          <a:xfrm>
            <a:off x="5431973" y="3254889"/>
            <a:ext cx="755144" cy="1043967"/>
            <a:chOff x="6641191" y="3341958"/>
            <a:chExt cx="902742" cy="1247869"/>
          </a:xfrm>
        </p:grpSpPr>
        <p:sp>
          <p:nvSpPr>
            <p:cNvPr id="167" name="Google Shape;1795;p76"/>
            <p:cNvSpPr/>
            <p:nvPr/>
          </p:nvSpPr>
          <p:spPr>
            <a:xfrm>
              <a:off x="6780437" y="3593766"/>
              <a:ext cx="332176" cy="627721"/>
            </a:xfrm>
            <a:custGeom>
              <a:avLst/>
              <a:gdLst/>
              <a:ahLst/>
              <a:cxnLst/>
              <a:rect l="l" t="t" r="r" b="b"/>
              <a:pathLst>
                <a:path w="15995" h="27763" extrusionOk="0">
                  <a:moveTo>
                    <a:pt x="13069" y="0"/>
                  </a:moveTo>
                  <a:cubicBezTo>
                    <a:pt x="12859" y="2662"/>
                    <a:pt x="16" y="27746"/>
                    <a:pt x="1" y="27762"/>
                  </a:cubicBezTo>
                  <a:lnTo>
                    <a:pt x="1" y="27762"/>
                  </a:lnTo>
                  <a:cubicBezTo>
                    <a:pt x="3748" y="26729"/>
                    <a:pt x="6974" y="26415"/>
                    <a:pt x="9512" y="26415"/>
                  </a:cubicBezTo>
                  <a:cubicBezTo>
                    <a:pt x="13451" y="26415"/>
                    <a:pt x="15732" y="27172"/>
                    <a:pt x="15732" y="27172"/>
                  </a:cubicBezTo>
                  <a:cubicBezTo>
                    <a:pt x="15994" y="16164"/>
                    <a:pt x="13069" y="0"/>
                    <a:pt x="13069" y="0"/>
                  </a:cubicBezTo>
                  <a:close/>
                  <a:moveTo>
                    <a:pt x="1" y="27762"/>
                  </a:moveTo>
                  <a:cubicBezTo>
                    <a:pt x="1" y="27762"/>
                    <a:pt x="1" y="27762"/>
                    <a:pt x="1" y="27762"/>
                  </a:cubicBezTo>
                  <a:cubicBezTo>
                    <a:pt x="1" y="27762"/>
                    <a:pt x="1" y="27762"/>
                    <a:pt x="1" y="27762"/>
                  </a:cubicBezTo>
                  <a:cubicBezTo>
                    <a:pt x="1" y="27762"/>
                    <a:pt x="1" y="27762"/>
                    <a:pt x="1" y="277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796;p76"/>
            <p:cNvSpPr/>
            <p:nvPr/>
          </p:nvSpPr>
          <p:spPr>
            <a:xfrm>
              <a:off x="7087796" y="3375715"/>
              <a:ext cx="96195" cy="920815"/>
            </a:xfrm>
            <a:custGeom>
              <a:avLst/>
              <a:gdLst/>
              <a:ahLst/>
              <a:cxnLst/>
              <a:rect l="l" t="t" r="r" b="b"/>
              <a:pathLst>
                <a:path w="4632" h="40726" extrusionOk="0">
                  <a:moveTo>
                    <a:pt x="1103" y="1"/>
                  </a:moveTo>
                  <a:lnTo>
                    <a:pt x="0" y="132"/>
                  </a:lnTo>
                  <a:lnTo>
                    <a:pt x="3333" y="40726"/>
                  </a:lnTo>
                  <a:lnTo>
                    <a:pt x="4632" y="40621"/>
                  </a:lnTo>
                  <a:lnTo>
                    <a:pt x="11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797;p76"/>
            <p:cNvSpPr/>
            <p:nvPr/>
          </p:nvSpPr>
          <p:spPr>
            <a:xfrm>
              <a:off x="7008505" y="3459666"/>
              <a:ext cx="534618" cy="698039"/>
            </a:xfrm>
            <a:custGeom>
              <a:avLst/>
              <a:gdLst/>
              <a:ahLst/>
              <a:cxnLst/>
              <a:rect l="l" t="t" r="r" b="b"/>
              <a:pathLst>
                <a:path w="25743" h="30873" extrusionOk="0">
                  <a:moveTo>
                    <a:pt x="4291" y="1"/>
                  </a:moveTo>
                  <a:cubicBezTo>
                    <a:pt x="4291" y="2"/>
                    <a:pt x="15928" y="20442"/>
                    <a:pt x="0" y="30873"/>
                  </a:cubicBezTo>
                  <a:cubicBezTo>
                    <a:pt x="0" y="30873"/>
                    <a:pt x="7210" y="29372"/>
                    <a:pt x="16052" y="29372"/>
                  </a:cubicBezTo>
                  <a:cubicBezTo>
                    <a:pt x="19161" y="29372"/>
                    <a:pt x="22472" y="29557"/>
                    <a:pt x="25743" y="30059"/>
                  </a:cubicBezTo>
                  <a:cubicBezTo>
                    <a:pt x="25743" y="30059"/>
                    <a:pt x="23197" y="15168"/>
                    <a:pt x="4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98;p76"/>
            <p:cNvSpPr/>
            <p:nvPr/>
          </p:nvSpPr>
          <p:spPr>
            <a:xfrm>
              <a:off x="7024849" y="3908791"/>
              <a:ext cx="454518" cy="236749"/>
            </a:xfrm>
            <a:custGeom>
              <a:avLst/>
              <a:gdLst/>
              <a:ahLst/>
              <a:cxnLst/>
              <a:rect l="l" t="t" r="r" b="b"/>
              <a:pathLst>
                <a:path w="21886" h="10471" extrusionOk="0">
                  <a:moveTo>
                    <a:pt x="7112" y="1"/>
                  </a:moveTo>
                  <a:cubicBezTo>
                    <a:pt x="6246" y="3792"/>
                    <a:pt x="4160" y="7492"/>
                    <a:pt x="1" y="10471"/>
                  </a:cubicBezTo>
                  <a:cubicBezTo>
                    <a:pt x="4002" y="10090"/>
                    <a:pt x="21885" y="8188"/>
                    <a:pt x="19681" y="4947"/>
                  </a:cubicBezTo>
                  <a:cubicBezTo>
                    <a:pt x="17031" y="1037"/>
                    <a:pt x="9893" y="184"/>
                    <a:pt x="71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99;p76"/>
            <p:cNvSpPr/>
            <p:nvPr/>
          </p:nvSpPr>
          <p:spPr>
            <a:xfrm>
              <a:off x="7097598" y="3459666"/>
              <a:ext cx="180947" cy="257528"/>
            </a:xfrm>
            <a:custGeom>
              <a:avLst/>
              <a:gdLst/>
              <a:ahLst/>
              <a:cxnLst/>
              <a:rect l="l" t="t" r="r" b="b"/>
              <a:pathLst>
                <a:path w="8713" h="11390" extrusionOk="0">
                  <a:moveTo>
                    <a:pt x="1" y="1"/>
                  </a:moveTo>
                  <a:cubicBezTo>
                    <a:pt x="1090" y="2034"/>
                    <a:pt x="1969" y="4160"/>
                    <a:pt x="2651" y="6364"/>
                  </a:cubicBezTo>
                  <a:lnTo>
                    <a:pt x="3005" y="7217"/>
                  </a:lnTo>
                  <a:lnTo>
                    <a:pt x="3320" y="8818"/>
                  </a:lnTo>
                  <a:cubicBezTo>
                    <a:pt x="3478" y="9552"/>
                    <a:pt x="3648" y="10300"/>
                    <a:pt x="3766" y="11074"/>
                  </a:cubicBezTo>
                  <a:lnTo>
                    <a:pt x="3819" y="11389"/>
                  </a:lnTo>
                  <a:cubicBezTo>
                    <a:pt x="3819" y="11389"/>
                    <a:pt x="8713" y="11127"/>
                    <a:pt x="7637" y="8870"/>
                  </a:cubicBezTo>
                  <a:cubicBezTo>
                    <a:pt x="6299" y="6049"/>
                    <a:pt x="591" y="670"/>
                    <a:pt x="591" y="67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800;p76"/>
            <p:cNvSpPr/>
            <p:nvPr/>
          </p:nvSpPr>
          <p:spPr>
            <a:xfrm>
              <a:off x="7175268" y="3731687"/>
              <a:ext cx="231537" cy="165008"/>
            </a:xfrm>
            <a:custGeom>
              <a:avLst/>
              <a:gdLst/>
              <a:ahLst/>
              <a:cxnLst/>
              <a:rect l="l" t="t" r="r" b="b"/>
              <a:pathLst>
                <a:path w="11149" h="7298" extrusionOk="0">
                  <a:moveTo>
                    <a:pt x="158" y="1"/>
                  </a:moveTo>
                  <a:lnTo>
                    <a:pt x="158" y="1"/>
                  </a:lnTo>
                  <a:cubicBezTo>
                    <a:pt x="472" y="2389"/>
                    <a:pt x="420" y="4803"/>
                    <a:pt x="0" y="7165"/>
                  </a:cubicBezTo>
                  <a:cubicBezTo>
                    <a:pt x="842" y="7227"/>
                    <a:pt x="2123" y="7298"/>
                    <a:pt x="3487" y="7298"/>
                  </a:cubicBezTo>
                  <a:cubicBezTo>
                    <a:pt x="7034" y="7298"/>
                    <a:pt x="11149" y="6817"/>
                    <a:pt x="9604" y="4449"/>
                  </a:cubicBezTo>
                  <a:cubicBezTo>
                    <a:pt x="8896" y="3360"/>
                    <a:pt x="7872" y="2520"/>
                    <a:pt x="6757" y="1877"/>
                  </a:cubicBezTo>
                  <a:cubicBezTo>
                    <a:pt x="4737" y="723"/>
                    <a:pt x="1771" y="211"/>
                    <a:pt x="1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801;p76"/>
            <p:cNvSpPr/>
            <p:nvPr/>
          </p:nvSpPr>
          <p:spPr>
            <a:xfrm>
              <a:off x="7115043" y="3476578"/>
              <a:ext cx="21" cy="2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39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802;p76"/>
            <p:cNvSpPr/>
            <p:nvPr/>
          </p:nvSpPr>
          <p:spPr>
            <a:xfrm>
              <a:off x="7017768" y="3409539"/>
              <a:ext cx="91024" cy="394273"/>
            </a:xfrm>
            <a:custGeom>
              <a:avLst/>
              <a:gdLst/>
              <a:ahLst/>
              <a:cxnLst/>
              <a:rect l="l" t="t" r="r" b="b"/>
              <a:pathLst>
                <a:path w="4383" h="17438" extrusionOk="0">
                  <a:moveTo>
                    <a:pt x="3477" y="0"/>
                  </a:moveTo>
                  <a:cubicBezTo>
                    <a:pt x="2861" y="3792"/>
                    <a:pt x="1680" y="8017"/>
                    <a:pt x="1641" y="8148"/>
                  </a:cubicBezTo>
                  <a:lnTo>
                    <a:pt x="0" y="17437"/>
                  </a:lnTo>
                  <a:cubicBezTo>
                    <a:pt x="158" y="16899"/>
                    <a:pt x="3740" y="4002"/>
                    <a:pt x="4383" y="145"/>
                  </a:cubicBezTo>
                  <a:lnTo>
                    <a:pt x="3477" y="0"/>
                  </a:lnTo>
                  <a:close/>
                </a:path>
              </a:pathLst>
            </a:custGeom>
            <a:solidFill>
              <a:srgbClr val="9E4A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803;p76"/>
            <p:cNvSpPr/>
            <p:nvPr/>
          </p:nvSpPr>
          <p:spPr>
            <a:xfrm>
              <a:off x="7471434" y="4126525"/>
              <a:ext cx="72499" cy="91390"/>
            </a:xfrm>
            <a:custGeom>
              <a:avLst/>
              <a:gdLst/>
              <a:ahLst/>
              <a:cxnLst/>
              <a:rect l="l" t="t" r="r" b="b"/>
              <a:pathLst>
                <a:path w="3491" h="4042" extrusionOk="0">
                  <a:moveTo>
                    <a:pt x="2743" y="1"/>
                  </a:moveTo>
                  <a:lnTo>
                    <a:pt x="1" y="4042"/>
                  </a:lnTo>
                  <a:lnTo>
                    <a:pt x="1" y="4042"/>
                  </a:lnTo>
                  <a:lnTo>
                    <a:pt x="1182" y="3517"/>
                  </a:lnTo>
                  <a:lnTo>
                    <a:pt x="3491" y="526"/>
                  </a:lnTo>
                  <a:lnTo>
                    <a:pt x="27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804;p76"/>
            <p:cNvSpPr/>
            <p:nvPr/>
          </p:nvSpPr>
          <p:spPr>
            <a:xfrm>
              <a:off x="6770904" y="3968120"/>
              <a:ext cx="146619" cy="338494"/>
            </a:xfrm>
            <a:custGeom>
              <a:avLst/>
              <a:gdLst/>
              <a:ahLst/>
              <a:cxnLst/>
              <a:rect l="l" t="t" r="r" b="b"/>
              <a:pathLst>
                <a:path w="7060" h="14971" extrusionOk="0">
                  <a:moveTo>
                    <a:pt x="6219" y="1"/>
                  </a:moveTo>
                  <a:lnTo>
                    <a:pt x="1181" y="11927"/>
                  </a:lnTo>
                  <a:lnTo>
                    <a:pt x="0" y="14709"/>
                  </a:lnTo>
                  <a:lnTo>
                    <a:pt x="879" y="14971"/>
                  </a:lnTo>
                  <a:lnTo>
                    <a:pt x="7059" y="355"/>
                  </a:lnTo>
                  <a:lnTo>
                    <a:pt x="62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805;p76"/>
            <p:cNvSpPr/>
            <p:nvPr/>
          </p:nvSpPr>
          <p:spPr>
            <a:xfrm>
              <a:off x="6751881" y="4206045"/>
              <a:ext cx="744100" cy="383782"/>
            </a:xfrm>
            <a:custGeom>
              <a:avLst/>
              <a:gdLst/>
              <a:ahLst/>
              <a:cxnLst/>
              <a:rect l="l" t="t" r="r" b="b"/>
              <a:pathLst>
                <a:path w="35830" h="16974" extrusionOk="0">
                  <a:moveTo>
                    <a:pt x="35830" y="0"/>
                  </a:moveTo>
                  <a:lnTo>
                    <a:pt x="916" y="4186"/>
                  </a:lnTo>
                  <a:cubicBezTo>
                    <a:pt x="0" y="13026"/>
                    <a:pt x="7548" y="16973"/>
                    <a:pt x="14857" y="16973"/>
                  </a:cubicBezTo>
                  <a:cubicBezTo>
                    <a:pt x="18016" y="16973"/>
                    <a:pt x="21129" y="16237"/>
                    <a:pt x="23497" y="14839"/>
                  </a:cubicBezTo>
                  <a:cubicBezTo>
                    <a:pt x="31329" y="10208"/>
                    <a:pt x="35830" y="0"/>
                    <a:pt x="35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806;p76"/>
            <p:cNvSpPr/>
            <p:nvPr/>
          </p:nvSpPr>
          <p:spPr>
            <a:xfrm>
              <a:off x="6956192" y="4320248"/>
              <a:ext cx="94554" cy="88269"/>
            </a:xfrm>
            <a:custGeom>
              <a:avLst/>
              <a:gdLst/>
              <a:ahLst/>
              <a:cxnLst/>
              <a:rect l="l" t="t" r="r" b="b"/>
              <a:pathLst>
                <a:path w="4553" h="3904" extrusionOk="0">
                  <a:moveTo>
                    <a:pt x="2611" y="0"/>
                  </a:moveTo>
                  <a:cubicBezTo>
                    <a:pt x="866" y="0"/>
                    <a:pt x="0" y="2100"/>
                    <a:pt x="1220" y="3333"/>
                  </a:cubicBezTo>
                  <a:cubicBezTo>
                    <a:pt x="1618" y="3727"/>
                    <a:pt x="2106" y="3903"/>
                    <a:pt x="2585" y="3903"/>
                  </a:cubicBezTo>
                  <a:cubicBezTo>
                    <a:pt x="3590" y="3903"/>
                    <a:pt x="4553" y="3124"/>
                    <a:pt x="4553" y="1942"/>
                  </a:cubicBezTo>
                  <a:cubicBezTo>
                    <a:pt x="4553" y="866"/>
                    <a:pt x="3687" y="0"/>
                    <a:pt x="26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807;p76"/>
            <p:cNvSpPr/>
            <p:nvPr/>
          </p:nvSpPr>
          <p:spPr>
            <a:xfrm>
              <a:off x="6964624" y="4336572"/>
              <a:ext cx="68429" cy="55779"/>
            </a:xfrm>
            <a:custGeom>
              <a:avLst/>
              <a:gdLst/>
              <a:ahLst/>
              <a:cxnLst/>
              <a:rect l="l" t="t" r="r" b="b"/>
              <a:pathLst>
                <a:path w="3295" h="2467" extrusionOk="0">
                  <a:moveTo>
                    <a:pt x="1" y="0"/>
                  </a:moveTo>
                  <a:lnTo>
                    <a:pt x="1" y="2467"/>
                  </a:lnTo>
                  <a:lnTo>
                    <a:pt x="2061" y="2467"/>
                  </a:lnTo>
                  <a:cubicBezTo>
                    <a:pt x="2743" y="2467"/>
                    <a:pt x="3294" y="1916"/>
                    <a:pt x="3294" y="1233"/>
                  </a:cubicBezTo>
                  <a:cubicBezTo>
                    <a:pt x="3294" y="551"/>
                    <a:pt x="2743" y="0"/>
                    <a:pt x="2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8;p76"/>
            <p:cNvSpPr/>
            <p:nvPr/>
          </p:nvSpPr>
          <p:spPr>
            <a:xfrm>
              <a:off x="6930565" y="4336572"/>
              <a:ext cx="59707" cy="55643"/>
            </a:xfrm>
            <a:custGeom>
              <a:avLst/>
              <a:gdLst/>
              <a:ahLst/>
              <a:cxnLst/>
              <a:rect l="l" t="t" r="r" b="b"/>
              <a:pathLst>
                <a:path w="2875" h="2461" extrusionOk="0">
                  <a:moveTo>
                    <a:pt x="1641" y="0"/>
                  </a:moveTo>
                  <a:cubicBezTo>
                    <a:pt x="552" y="0"/>
                    <a:pt x="1" y="1312"/>
                    <a:pt x="775" y="2099"/>
                  </a:cubicBezTo>
                  <a:cubicBezTo>
                    <a:pt x="1025" y="2349"/>
                    <a:pt x="1332" y="2461"/>
                    <a:pt x="1633" y="2461"/>
                  </a:cubicBezTo>
                  <a:cubicBezTo>
                    <a:pt x="2266" y="2461"/>
                    <a:pt x="2874" y="1967"/>
                    <a:pt x="2874" y="1220"/>
                  </a:cubicBezTo>
                  <a:cubicBezTo>
                    <a:pt x="2874" y="538"/>
                    <a:pt x="2323" y="0"/>
                    <a:pt x="16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09;p76"/>
            <p:cNvSpPr/>
            <p:nvPr/>
          </p:nvSpPr>
          <p:spPr>
            <a:xfrm>
              <a:off x="6946930" y="4349912"/>
              <a:ext cx="31068" cy="28805"/>
            </a:xfrm>
            <a:custGeom>
              <a:avLst/>
              <a:gdLst/>
              <a:ahLst/>
              <a:cxnLst/>
              <a:rect l="l" t="t" r="r" b="b"/>
              <a:pathLst>
                <a:path w="1496" h="1274" extrusionOk="0">
                  <a:moveTo>
                    <a:pt x="853" y="0"/>
                  </a:moveTo>
                  <a:cubicBezTo>
                    <a:pt x="289" y="0"/>
                    <a:pt x="0" y="683"/>
                    <a:pt x="407" y="1089"/>
                  </a:cubicBezTo>
                  <a:cubicBezTo>
                    <a:pt x="538" y="1216"/>
                    <a:pt x="698" y="1274"/>
                    <a:pt x="855" y="1274"/>
                  </a:cubicBezTo>
                  <a:cubicBezTo>
                    <a:pt x="1183" y="1274"/>
                    <a:pt x="1496" y="1021"/>
                    <a:pt x="1496" y="630"/>
                  </a:cubicBezTo>
                  <a:cubicBezTo>
                    <a:pt x="1496" y="276"/>
                    <a:pt x="1207" y="0"/>
                    <a:pt x="8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10;p76"/>
            <p:cNvSpPr/>
            <p:nvPr/>
          </p:nvSpPr>
          <p:spPr>
            <a:xfrm>
              <a:off x="7130037" y="4319954"/>
              <a:ext cx="80931" cy="88134"/>
            </a:xfrm>
            <a:custGeom>
              <a:avLst/>
              <a:gdLst/>
              <a:ahLst/>
              <a:cxnLst/>
              <a:rect l="l" t="t" r="r" b="b"/>
              <a:pathLst>
                <a:path w="3897" h="3898" extrusionOk="0">
                  <a:moveTo>
                    <a:pt x="1942" y="0"/>
                  </a:moveTo>
                  <a:cubicBezTo>
                    <a:pt x="866" y="0"/>
                    <a:pt x="0" y="879"/>
                    <a:pt x="0" y="1955"/>
                  </a:cubicBezTo>
                  <a:cubicBezTo>
                    <a:pt x="0" y="3031"/>
                    <a:pt x="866" y="3897"/>
                    <a:pt x="1942" y="3897"/>
                  </a:cubicBezTo>
                  <a:cubicBezTo>
                    <a:pt x="3018" y="3897"/>
                    <a:pt x="3897" y="3031"/>
                    <a:pt x="3897" y="1955"/>
                  </a:cubicBezTo>
                  <a:cubicBezTo>
                    <a:pt x="3897" y="879"/>
                    <a:pt x="3018" y="0"/>
                    <a:pt x="19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11;p76"/>
            <p:cNvSpPr/>
            <p:nvPr/>
          </p:nvSpPr>
          <p:spPr>
            <a:xfrm>
              <a:off x="7124845" y="4336256"/>
              <a:ext cx="68408" cy="55801"/>
            </a:xfrm>
            <a:custGeom>
              <a:avLst/>
              <a:gdLst/>
              <a:ahLst/>
              <a:cxnLst/>
              <a:rect l="l" t="t" r="r" b="b"/>
              <a:pathLst>
                <a:path w="3294" h="2468" extrusionOk="0">
                  <a:moveTo>
                    <a:pt x="1" y="1"/>
                  </a:moveTo>
                  <a:lnTo>
                    <a:pt x="1" y="2468"/>
                  </a:lnTo>
                  <a:lnTo>
                    <a:pt x="2061" y="2468"/>
                  </a:lnTo>
                  <a:cubicBezTo>
                    <a:pt x="2743" y="2468"/>
                    <a:pt x="3294" y="1916"/>
                    <a:pt x="3294" y="1234"/>
                  </a:cubicBezTo>
                  <a:cubicBezTo>
                    <a:pt x="3294" y="552"/>
                    <a:pt x="2743" y="1"/>
                    <a:pt x="20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12;p76"/>
            <p:cNvSpPr/>
            <p:nvPr/>
          </p:nvSpPr>
          <p:spPr>
            <a:xfrm>
              <a:off x="7090786" y="4336256"/>
              <a:ext cx="59707" cy="55734"/>
            </a:xfrm>
            <a:custGeom>
              <a:avLst/>
              <a:gdLst/>
              <a:ahLst/>
              <a:cxnLst/>
              <a:rect l="l" t="t" r="r" b="b"/>
              <a:pathLst>
                <a:path w="2875" h="2465" extrusionOk="0">
                  <a:moveTo>
                    <a:pt x="1641" y="1"/>
                  </a:moveTo>
                  <a:cubicBezTo>
                    <a:pt x="552" y="1"/>
                    <a:pt x="1" y="1326"/>
                    <a:pt x="775" y="2100"/>
                  </a:cubicBezTo>
                  <a:cubicBezTo>
                    <a:pt x="1027" y="2352"/>
                    <a:pt x="1336" y="2465"/>
                    <a:pt x="1640" y="2465"/>
                  </a:cubicBezTo>
                  <a:cubicBezTo>
                    <a:pt x="2271" y="2465"/>
                    <a:pt x="2874" y="1978"/>
                    <a:pt x="2874" y="1234"/>
                  </a:cubicBezTo>
                  <a:cubicBezTo>
                    <a:pt x="2874" y="552"/>
                    <a:pt x="2323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13;p76"/>
            <p:cNvSpPr/>
            <p:nvPr/>
          </p:nvSpPr>
          <p:spPr>
            <a:xfrm>
              <a:off x="7107130" y="4349618"/>
              <a:ext cx="31089" cy="28941"/>
            </a:xfrm>
            <a:custGeom>
              <a:avLst/>
              <a:gdLst/>
              <a:ahLst/>
              <a:cxnLst/>
              <a:rect l="l" t="t" r="r" b="b"/>
              <a:pathLst>
                <a:path w="1497" h="1280" extrusionOk="0">
                  <a:moveTo>
                    <a:pt x="854" y="0"/>
                  </a:moveTo>
                  <a:cubicBezTo>
                    <a:pt x="290" y="0"/>
                    <a:pt x="1" y="696"/>
                    <a:pt x="408" y="1089"/>
                  </a:cubicBezTo>
                  <a:cubicBezTo>
                    <a:pt x="535" y="1221"/>
                    <a:pt x="695" y="1280"/>
                    <a:pt x="852" y="1280"/>
                  </a:cubicBezTo>
                  <a:cubicBezTo>
                    <a:pt x="1179" y="1280"/>
                    <a:pt x="1497" y="1025"/>
                    <a:pt x="1497" y="643"/>
                  </a:cubicBezTo>
                  <a:cubicBezTo>
                    <a:pt x="1497" y="289"/>
                    <a:pt x="1208" y="0"/>
                    <a:pt x="8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14;p76"/>
            <p:cNvSpPr/>
            <p:nvPr/>
          </p:nvSpPr>
          <p:spPr>
            <a:xfrm>
              <a:off x="7092697" y="4206045"/>
              <a:ext cx="403284" cy="382403"/>
            </a:xfrm>
            <a:custGeom>
              <a:avLst/>
              <a:gdLst/>
              <a:ahLst/>
              <a:cxnLst/>
              <a:rect l="l" t="t" r="r" b="b"/>
              <a:pathLst>
                <a:path w="19419" h="16913" extrusionOk="0">
                  <a:moveTo>
                    <a:pt x="19419" y="0"/>
                  </a:moveTo>
                  <a:lnTo>
                    <a:pt x="12071" y="879"/>
                  </a:lnTo>
                  <a:cubicBezTo>
                    <a:pt x="12071" y="879"/>
                    <a:pt x="11363" y="11349"/>
                    <a:pt x="1" y="16912"/>
                  </a:cubicBezTo>
                  <a:cubicBezTo>
                    <a:pt x="2612" y="16715"/>
                    <a:pt x="5104" y="16007"/>
                    <a:pt x="7086" y="14839"/>
                  </a:cubicBezTo>
                  <a:cubicBezTo>
                    <a:pt x="14918" y="10208"/>
                    <a:pt x="19419" y="0"/>
                    <a:pt x="194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15;p76"/>
            <p:cNvSpPr/>
            <p:nvPr/>
          </p:nvSpPr>
          <p:spPr>
            <a:xfrm>
              <a:off x="6641191" y="3341958"/>
              <a:ext cx="463240" cy="338562"/>
            </a:xfrm>
            <a:custGeom>
              <a:avLst/>
              <a:gdLst/>
              <a:ahLst/>
              <a:cxnLst/>
              <a:rect l="l" t="t" r="r" b="b"/>
              <a:pathLst>
                <a:path w="22306" h="14974" extrusionOk="0">
                  <a:moveTo>
                    <a:pt x="17563" y="0"/>
                  </a:moveTo>
                  <a:cubicBezTo>
                    <a:pt x="16451" y="0"/>
                    <a:pt x="15052" y="218"/>
                    <a:pt x="13305" y="811"/>
                  </a:cubicBezTo>
                  <a:cubicBezTo>
                    <a:pt x="8087" y="2600"/>
                    <a:pt x="2683" y="2777"/>
                    <a:pt x="746" y="2777"/>
                  </a:cubicBezTo>
                  <a:cubicBezTo>
                    <a:pt x="268" y="2777"/>
                    <a:pt x="1" y="2766"/>
                    <a:pt x="1" y="2766"/>
                  </a:cubicBezTo>
                  <a:lnTo>
                    <a:pt x="1" y="14955"/>
                  </a:lnTo>
                  <a:cubicBezTo>
                    <a:pt x="1" y="14955"/>
                    <a:pt x="444" y="14973"/>
                    <a:pt x="1178" y="14973"/>
                  </a:cubicBezTo>
                  <a:cubicBezTo>
                    <a:pt x="3692" y="14973"/>
                    <a:pt x="9625" y="14761"/>
                    <a:pt x="12885" y="12882"/>
                  </a:cubicBezTo>
                  <a:cubicBezTo>
                    <a:pt x="15503" y="11377"/>
                    <a:pt x="17826" y="11008"/>
                    <a:pt x="19528" y="11008"/>
                  </a:cubicBezTo>
                  <a:cubicBezTo>
                    <a:pt x="20956" y="11008"/>
                    <a:pt x="21947" y="11268"/>
                    <a:pt x="22306" y="11334"/>
                  </a:cubicBezTo>
                  <a:lnTo>
                    <a:pt x="21505" y="1625"/>
                  </a:lnTo>
                  <a:cubicBezTo>
                    <a:pt x="21505" y="1625"/>
                    <a:pt x="20605" y="0"/>
                    <a:pt x="175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16;p76"/>
            <p:cNvSpPr/>
            <p:nvPr/>
          </p:nvSpPr>
          <p:spPr>
            <a:xfrm>
              <a:off x="6764633" y="3418855"/>
              <a:ext cx="193428" cy="184407"/>
            </a:xfrm>
            <a:custGeom>
              <a:avLst/>
              <a:gdLst/>
              <a:ahLst/>
              <a:cxnLst/>
              <a:rect l="l" t="t" r="r" b="b"/>
              <a:pathLst>
                <a:path w="9314" h="8156" extrusionOk="0">
                  <a:moveTo>
                    <a:pt x="6195" y="2625"/>
                  </a:moveTo>
                  <a:cubicBezTo>
                    <a:pt x="6662" y="2625"/>
                    <a:pt x="7122" y="2922"/>
                    <a:pt x="7243" y="3459"/>
                  </a:cubicBezTo>
                  <a:cubicBezTo>
                    <a:pt x="7387" y="4036"/>
                    <a:pt x="7020" y="4613"/>
                    <a:pt x="6443" y="4745"/>
                  </a:cubicBezTo>
                  <a:cubicBezTo>
                    <a:pt x="6354" y="4766"/>
                    <a:pt x="6268" y="4776"/>
                    <a:pt x="6184" y="4776"/>
                  </a:cubicBezTo>
                  <a:cubicBezTo>
                    <a:pt x="5383" y="4776"/>
                    <a:pt x="4825" y="3867"/>
                    <a:pt x="5288" y="3131"/>
                  </a:cubicBezTo>
                  <a:cubicBezTo>
                    <a:pt x="5505" y="2786"/>
                    <a:pt x="5852" y="2625"/>
                    <a:pt x="6195" y="2625"/>
                  </a:cubicBezTo>
                  <a:close/>
                  <a:moveTo>
                    <a:pt x="3257" y="3307"/>
                  </a:moveTo>
                  <a:cubicBezTo>
                    <a:pt x="3725" y="3307"/>
                    <a:pt x="4189" y="3604"/>
                    <a:pt x="4317" y="4141"/>
                  </a:cubicBezTo>
                  <a:cubicBezTo>
                    <a:pt x="4448" y="4718"/>
                    <a:pt x="4094" y="5296"/>
                    <a:pt x="3504" y="5427"/>
                  </a:cubicBezTo>
                  <a:cubicBezTo>
                    <a:pt x="3415" y="5448"/>
                    <a:pt x="3329" y="5458"/>
                    <a:pt x="3246" y="5458"/>
                  </a:cubicBezTo>
                  <a:cubicBezTo>
                    <a:pt x="2446" y="5458"/>
                    <a:pt x="1898" y="4550"/>
                    <a:pt x="2349" y="3813"/>
                  </a:cubicBezTo>
                  <a:cubicBezTo>
                    <a:pt x="2566" y="3468"/>
                    <a:pt x="2913" y="3307"/>
                    <a:pt x="3257" y="3307"/>
                  </a:cubicBezTo>
                  <a:close/>
                  <a:moveTo>
                    <a:pt x="4973" y="5086"/>
                  </a:moveTo>
                  <a:lnTo>
                    <a:pt x="5839" y="6017"/>
                  </a:lnTo>
                  <a:lnTo>
                    <a:pt x="4606" y="6293"/>
                  </a:lnTo>
                  <a:lnTo>
                    <a:pt x="4973" y="5086"/>
                  </a:lnTo>
                  <a:close/>
                  <a:moveTo>
                    <a:pt x="4684" y="1"/>
                  </a:moveTo>
                  <a:cubicBezTo>
                    <a:pt x="4408" y="1"/>
                    <a:pt x="4123" y="33"/>
                    <a:pt x="3832" y="100"/>
                  </a:cubicBezTo>
                  <a:lnTo>
                    <a:pt x="3819" y="100"/>
                  </a:lnTo>
                  <a:cubicBezTo>
                    <a:pt x="604" y="848"/>
                    <a:pt x="1" y="5191"/>
                    <a:pt x="2913" y="6765"/>
                  </a:cubicBezTo>
                  <a:lnTo>
                    <a:pt x="3241" y="8156"/>
                  </a:lnTo>
                  <a:lnTo>
                    <a:pt x="4002" y="7972"/>
                  </a:lnTo>
                  <a:lnTo>
                    <a:pt x="3871" y="7369"/>
                  </a:lnTo>
                  <a:lnTo>
                    <a:pt x="4357" y="7264"/>
                  </a:lnTo>
                  <a:lnTo>
                    <a:pt x="4501" y="7867"/>
                  </a:lnTo>
                  <a:lnTo>
                    <a:pt x="5341" y="7670"/>
                  </a:lnTo>
                  <a:lnTo>
                    <a:pt x="5222" y="7159"/>
                  </a:lnTo>
                  <a:cubicBezTo>
                    <a:pt x="5301" y="7146"/>
                    <a:pt x="5380" y="7133"/>
                    <a:pt x="5459" y="7119"/>
                  </a:cubicBezTo>
                  <a:cubicBezTo>
                    <a:pt x="5537" y="7093"/>
                    <a:pt x="5629" y="7067"/>
                    <a:pt x="5695" y="7054"/>
                  </a:cubicBezTo>
                  <a:lnTo>
                    <a:pt x="5813" y="7565"/>
                  </a:lnTo>
                  <a:lnTo>
                    <a:pt x="6653" y="7369"/>
                  </a:lnTo>
                  <a:lnTo>
                    <a:pt x="6508" y="6752"/>
                  </a:lnTo>
                  <a:lnTo>
                    <a:pt x="6994" y="6647"/>
                  </a:lnTo>
                  <a:lnTo>
                    <a:pt x="7138" y="7251"/>
                  </a:lnTo>
                  <a:lnTo>
                    <a:pt x="7899" y="7080"/>
                  </a:lnTo>
                  <a:lnTo>
                    <a:pt x="7571" y="5689"/>
                  </a:lnTo>
                  <a:cubicBezTo>
                    <a:pt x="9314" y="3231"/>
                    <a:pt x="7462" y="1"/>
                    <a:pt x="46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" name="Rectangle 3"/>
          <p:cNvSpPr txBox="1">
            <a:spLocks/>
          </p:cNvSpPr>
          <p:nvPr/>
        </p:nvSpPr>
        <p:spPr>
          <a:xfrm>
            <a:off x="159892" y="339502"/>
            <a:ext cx="8372475" cy="962025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eaLnBrk="0">
              <a:defRPr>
                <a:solidFill>
                  <a:schemeClr val="tx1"/>
                </a:solidFill>
                <a:latin typeface="Arial" charset="0"/>
                <a:ea typeface="Noto Sans SC Regular" charset="0"/>
                <a:cs typeface="Noto Sans SC Regular" charset="0"/>
              </a:defRPr>
            </a:lvl1pPr>
            <a:lvl2pPr eaLnBrk="0">
              <a:defRPr>
                <a:solidFill>
                  <a:schemeClr val="tx1"/>
                </a:solidFill>
                <a:latin typeface="Arial" charset="0"/>
                <a:ea typeface="Noto Sans SC Regular" charset="0"/>
                <a:cs typeface="Noto Sans SC Regular" charset="0"/>
              </a:defRPr>
            </a:lvl2pPr>
            <a:lvl3pPr eaLnBrk="0">
              <a:defRPr>
                <a:solidFill>
                  <a:schemeClr val="tx1"/>
                </a:solidFill>
                <a:latin typeface="Arial" charset="0"/>
                <a:ea typeface="Noto Sans SC Regular" charset="0"/>
                <a:cs typeface="Noto Sans SC Regular" charset="0"/>
              </a:defRPr>
            </a:lvl3pPr>
            <a:lvl4pPr eaLnBrk="0">
              <a:defRPr>
                <a:solidFill>
                  <a:schemeClr val="tx1"/>
                </a:solidFill>
                <a:latin typeface="Arial" charset="0"/>
                <a:ea typeface="Noto Sans SC Regular" charset="0"/>
                <a:cs typeface="Noto Sans SC Regular" charset="0"/>
              </a:defRPr>
            </a:lvl4pPr>
            <a:lvl5pPr eaLnBrk="0">
              <a:defRPr>
                <a:solidFill>
                  <a:schemeClr val="tx1"/>
                </a:solidFill>
                <a:latin typeface="Arial" charset="0"/>
                <a:ea typeface="Noto Sans SC Regular" charset="0"/>
                <a:cs typeface="Noto Sans SC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tx1"/>
                </a:solidFill>
                <a:latin typeface="Arial" charset="0"/>
                <a:ea typeface="Noto Sans SC Regular" charset="0"/>
                <a:cs typeface="Noto Sans SC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tx1"/>
                </a:solidFill>
                <a:latin typeface="Arial" charset="0"/>
                <a:ea typeface="Noto Sans SC Regular" charset="0"/>
                <a:cs typeface="Noto Sans SC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tx1"/>
                </a:solidFill>
                <a:latin typeface="Arial" charset="0"/>
                <a:ea typeface="Noto Sans SC Regular" charset="0"/>
                <a:cs typeface="Noto Sans SC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tx1"/>
                </a:solidFill>
                <a:latin typeface="Arial" charset="0"/>
                <a:ea typeface="Noto Sans SC Regular" charset="0"/>
                <a:cs typeface="Noto Sans SC Regular" charset="0"/>
              </a:defRPr>
            </a:lvl9pPr>
          </a:lstStyle>
          <a:p>
            <a:pPr algn="ctr" eaLnBrk="1" hangingPunct="1">
              <a:lnSpc>
                <a:spcPct val="73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uk-UA" altLang="ru-RU" sz="1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ansita"/>
              </a:rPr>
              <a:t>          </a:t>
            </a:r>
            <a:r>
              <a:rPr lang="uk-UA" altLang="ru-RU" sz="3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ansita"/>
              </a:rPr>
              <a:t>Бажаю </a:t>
            </a:r>
            <a:r>
              <a:rPr lang="uk-UA" altLang="ru-RU" sz="33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Sansita"/>
              </a:rPr>
              <a:t>перемоги, добра</a:t>
            </a:r>
            <a:r>
              <a:rPr lang="uk-UA" altLang="ru-RU" sz="3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ansita"/>
              </a:rPr>
              <a:t>, здоров’я, </a:t>
            </a:r>
            <a:endParaRPr lang="uk-UA" altLang="ru-RU" sz="33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Sansita"/>
            </a:endParaRPr>
          </a:p>
          <a:p>
            <a:pPr algn="ctr" eaLnBrk="1" hangingPunct="1">
              <a:lnSpc>
                <a:spcPct val="73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uk-UA" altLang="ru-RU" sz="33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Sansita"/>
              </a:rPr>
              <a:t>успіхів </a:t>
            </a:r>
            <a:r>
              <a:rPr lang="uk-UA" altLang="ru-RU" sz="3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ansita"/>
              </a:rPr>
              <a:t>у благородній справі </a:t>
            </a:r>
            <a:r>
              <a:rPr lang="uk-UA" altLang="ru-RU" sz="33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Sansita"/>
              </a:rPr>
              <a:t>– </a:t>
            </a:r>
          </a:p>
          <a:p>
            <a:pPr algn="ctr" eaLnBrk="1" hangingPunct="1">
              <a:lnSpc>
                <a:spcPct val="73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uk-UA" altLang="ru-RU" sz="33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Sansita"/>
              </a:rPr>
              <a:t>на </a:t>
            </a:r>
            <a:r>
              <a:rPr lang="uk-UA" altLang="ru-RU" sz="3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ansita"/>
              </a:rPr>
              <a:t>ниві освіти!</a:t>
            </a:r>
          </a:p>
        </p:txBody>
      </p:sp>
      <p:sp>
        <p:nvSpPr>
          <p:cNvPr id="192" name="WordArt 4"/>
          <p:cNvSpPr>
            <a:spLocks noChangeArrowheads="1" noChangeShapeType="1" noTextEdit="1"/>
          </p:cNvSpPr>
          <p:nvPr/>
        </p:nvSpPr>
        <p:spPr bwMode="auto">
          <a:xfrm>
            <a:off x="533848" y="1483828"/>
            <a:ext cx="7921625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Monotype Corsiva"/>
              </a:rPr>
              <a:t> </a:t>
            </a:r>
            <a:r>
              <a:rPr lang="uk-UA" sz="3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Monotype Corsiva"/>
              </a:rPr>
              <a:t>Дякую за увагу!</a:t>
            </a:r>
            <a:endParaRPr lang="uk-UA" sz="36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Monotype Corsiva"/>
            </a:endParaRPr>
          </a:p>
        </p:txBody>
      </p:sp>
      <p:sp>
        <p:nvSpPr>
          <p:cNvPr id="193" name="TextBox 1"/>
          <p:cNvSpPr txBox="1">
            <a:spLocks noChangeArrowheads="1"/>
          </p:cNvSpPr>
          <p:nvPr/>
        </p:nvSpPr>
        <p:spPr bwMode="auto">
          <a:xfrm>
            <a:off x="1262063" y="4279107"/>
            <a:ext cx="64500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hangingPunct="1"/>
            <a:r>
              <a:rPr lang="en-US" sz="2800" dirty="0">
                <a:latin typeface="Times New Roman" pitchFamily="16" charset="0"/>
                <a:cs typeface="Times New Roman" pitchFamily="16" charset="0"/>
                <a:hlinkClick r:id="rId3"/>
              </a:rPr>
              <a:t>svitlanakmytyuk@gmail.com</a:t>
            </a:r>
            <a:endParaRPr lang="en-US" sz="2800" dirty="0">
              <a:latin typeface="Times New Roman" pitchFamily="16" charset="0"/>
              <a:cs typeface="Times New Roman" pitchFamily="16" charset="0"/>
            </a:endParaRPr>
          </a:p>
          <a:p>
            <a:pPr algn="ctr" hangingPunct="1"/>
            <a:r>
              <a:rPr lang="en-US" sz="2800" b="1" dirty="0">
                <a:solidFill>
                  <a:srgbClr val="EA625C"/>
                </a:solidFill>
                <a:latin typeface="Times New Roman" pitchFamily="16" charset="0"/>
                <a:cs typeface="Times New Roman" pitchFamily="16" charset="0"/>
              </a:rPr>
              <a:t>096 677 78 72</a:t>
            </a:r>
            <a:endParaRPr lang="uk-UA" sz="2800" b="1" dirty="0">
              <a:solidFill>
                <a:srgbClr val="EA625C"/>
              </a:solidFill>
              <a:latin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Google Shape;1418;p6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3200" dirty="0" err="1">
                <a:solidFill>
                  <a:schemeClr val="tx1"/>
                </a:solidFill>
                <a:cs typeface="Times New Roman" pitchFamily="18" charset="0"/>
                <a:sym typeface="Times New Roman" pitchFamily="18" charset="0"/>
              </a:rPr>
              <a:t>Організація</a:t>
            </a:r>
            <a:r>
              <a:rPr lang="ru-RU" sz="3200" dirty="0">
                <a:solidFill>
                  <a:schemeClr val="tx1"/>
                </a:solidFill>
                <a:cs typeface="Times New Roman" pitchFamily="18" charset="0"/>
                <a:sym typeface="Times New Roman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cs typeface="Times New Roman" pitchFamily="18" charset="0"/>
                <a:sym typeface="Times New Roman" pitchFamily="18" charset="0"/>
              </a:rPr>
              <a:t>ефективного</a:t>
            </a:r>
            <a:r>
              <a:rPr lang="ru-RU" sz="3200" dirty="0">
                <a:solidFill>
                  <a:schemeClr val="tx1"/>
                </a:solidFill>
                <a:cs typeface="Times New Roman" pitchFamily="18" charset="0"/>
                <a:sym typeface="Times New Roman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cs typeface="Times New Roman" pitchFamily="18" charset="0"/>
                <a:sym typeface="Times New Roman" pitchFamily="18" charset="0"/>
              </a:rPr>
              <a:t>навчання</a:t>
            </a:r>
            <a:r>
              <a:rPr lang="ru-RU" sz="3200" dirty="0">
                <a:solidFill>
                  <a:schemeClr val="tx1"/>
                </a:solidFill>
                <a:cs typeface="Times New Roman" pitchFamily="18" charset="0"/>
                <a:sym typeface="Times New Roman" pitchFamily="18" charset="0"/>
              </a:rPr>
              <a:t>:</a:t>
            </a:r>
            <a:br>
              <a:rPr lang="ru-RU" sz="3200" dirty="0">
                <a:solidFill>
                  <a:schemeClr val="tx1"/>
                </a:solidFill>
                <a:cs typeface="Times New Roman" pitchFamily="18" charset="0"/>
                <a:sym typeface="Times New Roman" pitchFamily="18" charset="0"/>
              </a:rPr>
            </a:br>
            <a:endParaRPr dirty="0">
              <a:solidFill>
                <a:schemeClr val="tx1"/>
              </a:solidFill>
            </a:endParaRPr>
          </a:p>
        </p:txBody>
      </p:sp>
      <p:cxnSp>
        <p:nvCxnSpPr>
          <p:cNvPr id="1419" name="Google Shape;1419;p63"/>
          <p:cNvCxnSpPr/>
          <p:nvPr/>
        </p:nvCxnSpPr>
        <p:spPr>
          <a:xfrm flipV="1">
            <a:off x="2218272" y="3003798"/>
            <a:ext cx="0" cy="479051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421" name="Google Shape;1421;p63"/>
          <p:cNvSpPr txBox="1"/>
          <p:nvPr/>
        </p:nvSpPr>
        <p:spPr>
          <a:xfrm flipH="1">
            <a:off x="1187624" y="2702249"/>
            <a:ext cx="2151136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 smtClean="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Платформа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 smtClean="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Сайт</a:t>
            </a:r>
            <a:endParaRPr sz="2400" b="1" dirty="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</p:txBody>
      </p:sp>
      <p:cxnSp>
        <p:nvCxnSpPr>
          <p:cNvPr id="1422" name="Google Shape;1422;p63"/>
          <p:cNvCxnSpPr/>
          <p:nvPr/>
        </p:nvCxnSpPr>
        <p:spPr>
          <a:xfrm>
            <a:off x="2803368" y="1977275"/>
            <a:ext cx="13686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23" name="Google Shape;1423;p63"/>
          <p:cNvSpPr/>
          <p:nvPr/>
        </p:nvSpPr>
        <p:spPr>
          <a:xfrm>
            <a:off x="2014242" y="2276718"/>
            <a:ext cx="530400" cy="41100"/>
          </a:xfrm>
          <a:prstGeom prst="ellipse">
            <a:avLst/>
          </a:prstGeom>
          <a:solidFill>
            <a:srgbClr val="033342">
              <a:alpha val="29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4" name="Google Shape;1424;p63"/>
          <p:cNvGrpSpPr/>
          <p:nvPr/>
        </p:nvGrpSpPr>
        <p:grpSpPr>
          <a:xfrm flipH="1">
            <a:off x="1882482" y="1498261"/>
            <a:ext cx="793921" cy="810553"/>
            <a:chOff x="5518825" y="5502600"/>
            <a:chExt cx="603375" cy="580750"/>
          </a:xfrm>
        </p:grpSpPr>
        <p:sp>
          <p:nvSpPr>
            <p:cNvPr id="1425" name="Google Shape;1425;p63"/>
            <p:cNvSpPr/>
            <p:nvPr/>
          </p:nvSpPr>
          <p:spPr>
            <a:xfrm>
              <a:off x="5518825" y="5502600"/>
              <a:ext cx="400075" cy="580750"/>
            </a:xfrm>
            <a:custGeom>
              <a:avLst/>
              <a:gdLst/>
              <a:ahLst/>
              <a:cxnLst/>
              <a:rect l="l" t="t" r="r" b="b"/>
              <a:pathLst>
                <a:path w="16003" h="23230" extrusionOk="0">
                  <a:moveTo>
                    <a:pt x="10859" y="1"/>
                  </a:moveTo>
                  <a:cubicBezTo>
                    <a:pt x="7502" y="763"/>
                    <a:pt x="4597" y="2548"/>
                    <a:pt x="2668" y="5037"/>
                  </a:cubicBezTo>
                  <a:cubicBezTo>
                    <a:pt x="727" y="7549"/>
                    <a:pt x="1" y="10454"/>
                    <a:pt x="632" y="13228"/>
                  </a:cubicBezTo>
                  <a:cubicBezTo>
                    <a:pt x="1275" y="16014"/>
                    <a:pt x="3180" y="18312"/>
                    <a:pt x="6025" y="19729"/>
                  </a:cubicBezTo>
                  <a:cubicBezTo>
                    <a:pt x="7871" y="20646"/>
                    <a:pt x="9954" y="21110"/>
                    <a:pt x="12109" y="21110"/>
                  </a:cubicBezTo>
                  <a:cubicBezTo>
                    <a:pt x="12443" y="21110"/>
                    <a:pt x="12776" y="21098"/>
                    <a:pt x="13110" y="21075"/>
                  </a:cubicBezTo>
                  <a:lnTo>
                    <a:pt x="13110" y="21075"/>
                  </a:lnTo>
                  <a:lnTo>
                    <a:pt x="12824" y="22706"/>
                  </a:lnTo>
                  <a:lnTo>
                    <a:pt x="10788" y="22360"/>
                  </a:lnTo>
                  <a:lnTo>
                    <a:pt x="11216" y="23230"/>
                  </a:lnTo>
                  <a:lnTo>
                    <a:pt x="15574" y="23230"/>
                  </a:lnTo>
                  <a:lnTo>
                    <a:pt x="16003" y="22313"/>
                  </a:lnTo>
                  <a:lnTo>
                    <a:pt x="13907" y="22670"/>
                  </a:lnTo>
                  <a:lnTo>
                    <a:pt x="13538" y="21039"/>
                  </a:lnTo>
                  <a:cubicBezTo>
                    <a:pt x="14217" y="20979"/>
                    <a:pt x="14907" y="20860"/>
                    <a:pt x="15598" y="20705"/>
                  </a:cubicBezTo>
                  <a:lnTo>
                    <a:pt x="15455" y="20098"/>
                  </a:lnTo>
                  <a:cubicBezTo>
                    <a:pt x="14335" y="20355"/>
                    <a:pt x="13210" y="20483"/>
                    <a:pt x="12106" y="20483"/>
                  </a:cubicBezTo>
                  <a:cubicBezTo>
                    <a:pt x="10043" y="20483"/>
                    <a:pt x="8052" y="20038"/>
                    <a:pt x="6299" y="19170"/>
                  </a:cubicBezTo>
                  <a:cubicBezTo>
                    <a:pt x="3632" y="17848"/>
                    <a:pt x="1834" y="15681"/>
                    <a:pt x="1239" y="13097"/>
                  </a:cubicBezTo>
                  <a:cubicBezTo>
                    <a:pt x="644" y="10502"/>
                    <a:pt x="1334" y="7775"/>
                    <a:pt x="3156" y="5418"/>
                  </a:cubicBezTo>
                  <a:cubicBezTo>
                    <a:pt x="5001" y="3049"/>
                    <a:pt x="7787" y="1334"/>
                    <a:pt x="10990" y="608"/>
                  </a:cubicBezTo>
                  <a:lnTo>
                    <a:pt x="108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63"/>
            <p:cNvSpPr/>
            <p:nvPr/>
          </p:nvSpPr>
          <p:spPr>
            <a:xfrm>
              <a:off x="5575100" y="5527025"/>
              <a:ext cx="547100" cy="458400"/>
            </a:xfrm>
            <a:custGeom>
              <a:avLst/>
              <a:gdLst/>
              <a:ahLst/>
              <a:cxnLst/>
              <a:rect l="l" t="t" r="r" b="b"/>
              <a:pathLst>
                <a:path w="21884" h="18336" extrusionOk="0">
                  <a:moveTo>
                    <a:pt x="11390" y="0"/>
                  </a:moveTo>
                  <a:cubicBezTo>
                    <a:pt x="10437" y="0"/>
                    <a:pt x="9459" y="108"/>
                    <a:pt x="8477" y="333"/>
                  </a:cubicBezTo>
                  <a:cubicBezTo>
                    <a:pt x="7251" y="607"/>
                    <a:pt x="6120" y="1048"/>
                    <a:pt x="5096" y="1619"/>
                  </a:cubicBezTo>
                  <a:lnTo>
                    <a:pt x="560" y="7227"/>
                  </a:lnTo>
                  <a:lnTo>
                    <a:pt x="0" y="10227"/>
                  </a:lnTo>
                  <a:lnTo>
                    <a:pt x="1286" y="13109"/>
                  </a:lnTo>
                  <a:lnTo>
                    <a:pt x="1667" y="15502"/>
                  </a:lnTo>
                  <a:cubicBezTo>
                    <a:pt x="2810" y="16752"/>
                    <a:pt x="4334" y="17704"/>
                    <a:pt x="6084" y="18252"/>
                  </a:cubicBezTo>
                  <a:lnTo>
                    <a:pt x="7822" y="18335"/>
                  </a:lnTo>
                  <a:lnTo>
                    <a:pt x="11132" y="17419"/>
                  </a:lnTo>
                  <a:lnTo>
                    <a:pt x="13978" y="16823"/>
                  </a:lnTo>
                  <a:lnTo>
                    <a:pt x="17478" y="16240"/>
                  </a:lnTo>
                  <a:cubicBezTo>
                    <a:pt x="20288" y="14097"/>
                    <a:pt x="21884" y="10906"/>
                    <a:pt x="21479" y="7691"/>
                  </a:cubicBezTo>
                  <a:lnTo>
                    <a:pt x="18729" y="3095"/>
                  </a:lnTo>
                  <a:lnTo>
                    <a:pt x="15133" y="583"/>
                  </a:lnTo>
                  <a:cubicBezTo>
                    <a:pt x="13967" y="204"/>
                    <a:pt x="12702" y="0"/>
                    <a:pt x="113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63"/>
            <p:cNvSpPr/>
            <p:nvPr/>
          </p:nvSpPr>
          <p:spPr>
            <a:xfrm>
              <a:off x="5727200" y="5908950"/>
              <a:ext cx="284875" cy="88100"/>
            </a:xfrm>
            <a:custGeom>
              <a:avLst/>
              <a:gdLst/>
              <a:ahLst/>
              <a:cxnLst/>
              <a:rect l="l" t="t" r="r" b="b"/>
              <a:pathLst>
                <a:path w="11395" h="3524" extrusionOk="0">
                  <a:moveTo>
                    <a:pt x="8679" y="0"/>
                  </a:moveTo>
                  <a:cubicBezTo>
                    <a:pt x="6842" y="0"/>
                    <a:pt x="4693" y="745"/>
                    <a:pt x="3358" y="1439"/>
                  </a:cubicBezTo>
                  <a:cubicBezTo>
                    <a:pt x="2500" y="1880"/>
                    <a:pt x="1667" y="2332"/>
                    <a:pt x="798" y="2713"/>
                  </a:cubicBezTo>
                  <a:cubicBezTo>
                    <a:pt x="548" y="2808"/>
                    <a:pt x="274" y="2916"/>
                    <a:pt x="0" y="2975"/>
                  </a:cubicBezTo>
                  <a:cubicBezTo>
                    <a:pt x="1132" y="3334"/>
                    <a:pt x="2352" y="3524"/>
                    <a:pt x="3615" y="3524"/>
                  </a:cubicBezTo>
                  <a:cubicBezTo>
                    <a:pt x="4571" y="3524"/>
                    <a:pt x="5552" y="3415"/>
                    <a:pt x="6537" y="3189"/>
                  </a:cubicBezTo>
                  <a:cubicBezTo>
                    <a:pt x="8382" y="2773"/>
                    <a:pt x="10025" y="1987"/>
                    <a:pt x="11394" y="963"/>
                  </a:cubicBezTo>
                  <a:cubicBezTo>
                    <a:pt x="10759" y="265"/>
                    <a:pt x="9774" y="0"/>
                    <a:pt x="8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63"/>
            <p:cNvSpPr/>
            <p:nvPr/>
          </p:nvSpPr>
          <p:spPr>
            <a:xfrm>
              <a:off x="5546525" y="5567500"/>
              <a:ext cx="180700" cy="347075"/>
            </a:xfrm>
            <a:custGeom>
              <a:avLst/>
              <a:gdLst/>
              <a:ahLst/>
              <a:cxnLst/>
              <a:rect l="l" t="t" r="r" b="b"/>
              <a:pathLst>
                <a:path w="7228" h="13883" extrusionOk="0">
                  <a:moveTo>
                    <a:pt x="6239" y="0"/>
                  </a:moveTo>
                  <a:cubicBezTo>
                    <a:pt x="2274" y="2191"/>
                    <a:pt x="0" y="6275"/>
                    <a:pt x="905" y="10251"/>
                  </a:cubicBezTo>
                  <a:cubicBezTo>
                    <a:pt x="1215" y="11632"/>
                    <a:pt x="1893" y="12859"/>
                    <a:pt x="2810" y="13883"/>
                  </a:cubicBezTo>
                  <a:cubicBezTo>
                    <a:pt x="2893" y="13609"/>
                    <a:pt x="3036" y="13359"/>
                    <a:pt x="3179" y="13156"/>
                  </a:cubicBezTo>
                  <a:cubicBezTo>
                    <a:pt x="3798" y="12216"/>
                    <a:pt x="5001" y="11704"/>
                    <a:pt x="4977" y="10418"/>
                  </a:cubicBezTo>
                  <a:cubicBezTo>
                    <a:pt x="4917" y="8573"/>
                    <a:pt x="1703" y="9894"/>
                    <a:pt x="1619" y="8049"/>
                  </a:cubicBezTo>
                  <a:cubicBezTo>
                    <a:pt x="1589" y="7321"/>
                    <a:pt x="1909" y="7123"/>
                    <a:pt x="2336" y="7123"/>
                  </a:cubicBezTo>
                  <a:cubicBezTo>
                    <a:pt x="2847" y="7123"/>
                    <a:pt x="3511" y="7408"/>
                    <a:pt x="3909" y="7408"/>
                  </a:cubicBezTo>
                  <a:cubicBezTo>
                    <a:pt x="4098" y="7408"/>
                    <a:pt x="4226" y="7344"/>
                    <a:pt x="4251" y="7156"/>
                  </a:cubicBezTo>
                  <a:cubicBezTo>
                    <a:pt x="4298" y="6810"/>
                    <a:pt x="3465" y="6310"/>
                    <a:pt x="3298" y="6001"/>
                  </a:cubicBezTo>
                  <a:cubicBezTo>
                    <a:pt x="2965" y="5334"/>
                    <a:pt x="3465" y="4917"/>
                    <a:pt x="4072" y="4715"/>
                  </a:cubicBezTo>
                  <a:cubicBezTo>
                    <a:pt x="5251" y="4322"/>
                    <a:pt x="6679" y="4524"/>
                    <a:pt x="7013" y="2989"/>
                  </a:cubicBezTo>
                  <a:cubicBezTo>
                    <a:pt x="7227" y="1977"/>
                    <a:pt x="6799" y="953"/>
                    <a:pt x="6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63"/>
            <p:cNvSpPr/>
            <p:nvPr/>
          </p:nvSpPr>
          <p:spPr>
            <a:xfrm>
              <a:off x="5913225" y="5541600"/>
              <a:ext cx="198850" cy="317400"/>
            </a:xfrm>
            <a:custGeom>
              <a:avLst/>
              <a:gdLst/>
              <a:ahLst/>
              <a:cxnLst/>
              <a:rect l="l" t="t" r="r" b="b"/>
              <a:pathLst>
                <a:path w="7954" h="12696" extrusionOk="0">
                  <a:moveTo>
                    <a:pt x="1608" y="0"/>
                  </a:moveTo>
                  <a:cubicBezTo>
                    <a:pt x="1667" y="524"/>
                    <a:pt x="1834" y="1060"/>
                    <a:pt x="2048" y="1512"/>
                  </a:cubicBezTo>
                  <a:cubicBezTo>
                    <a:pt x="2418" y="2286"/>
                    <a:pt x="2977" y="2096"/>
                    <a:pt x="3727" y="2286"/>
                  </a:cubicBezTo>
                  <a:cubicBezTo>
                    <a:pt x="4311" y="2429"/>
                    <a:pt x="5073" y="2727"/>
                    <a:pt x="4846" y="3429"/>
                  </a:cubicBezTo>
                  <a:cubicBezTo>
                    <a:pt x="4584" y="4322"/>
                    <a:pt x="3703" y="4894"/>
                    <a:pt x="3191" y="5620"/>
                  </a:cubicBezTo>
                  <a:cubicBezTo>
                    <a:pt x="2072" y="7215"/>
                    <a:pt x="1" y="10228"/>
                    <a:pt x="2275" y="11764"/>
                  </a:cubicBezTo>
                  <a:cubicBezTo>
                    <a:pt x="2992" y="12225"/>
                    <a:pt x="4002" y="12695"/>
                    <a:pt x="4914" y="12695"/>
                  </a:cubicBezTo>
                  <a:cubicBezTo>
                    <a:pt x="5061" y="12695"/>
                    <a:pt x="5206" y="12683"/>
                    <a:pt x="5346" y="12657"/>
                  </a:cubicBezTo>
                  <a:cubicBezTo>
                    <a:pt x="6406" y="12466"/>
                    <a:pt x="5882" y="11597"/>
                    <a:pt x="5466" y="11061"/>
                  </a:cubicBezTo>
                  <a:cubicBezTo>
                    <a:pt x="4930" y="10287"/>
                    <a:pt x="4168" y="9073"/>
                    <a:pt x="4965" y="8239"/>
                  </a:cubicBezTo>
                  <a:cubicBezTo>
                    <a:pt x="5668" y="7489"/>
                    <a:pt x="6847" y="7120"/>
                    <a:pt x="7954" y="7108"/>
                  </a:cubicBezTo>
                  <a:cubicBezTo>
                    <a:pt x="7918" y="6858"/>
                    <a:pt x="7871" y="6608"/>
                    <a:pt x="7811" y="6346"/>
                  </a:cubicBezTo>
                  <a:cubicBezTo>
                    <a:pt x="7121" y="3310"/>
                    <a:pt x="4715" y="1024"/>
                    <a:pt x="1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0" name="Google Shape;1430;p63"/>
          <p:cNvSpPr/>
          <p:nvPr/>
        </p:nvSpPr>
        <p:spPr>
          <a:xfrm>
            <a:off x="4411596" y="2276718"/>
            <a:ext cx="530400" cy="41100"/>
          </a:xfrm>
          <a:prstGeom prst="ellipse">
            <a:avLst/>
          </a:prstGeom>
          <a:solidFill>
            <a:srgbClr val="033342">
              <a:alpha val="29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1" name="Google Shape;1431;p63"/>
          <p:cNvGrpSpPr/>
          <p:nvPr/>
        </p:nvGrpSpPr>
        <p:grpSpPr>
          <a:xfrm flipH="1">
            <a:off x="4279835" y="1498261"/>
            <a:ext cx="793921" cy="810553"/>
            <a:chOff x="5518825" y="5502600"/>
            <a:chExt cx="603375" cy="580750"/>
          </a:xfrm>
        </p:grpSpPr>
        <p:sp>
          <p:nvSpPr>
            <p:cNvPr id="1432" name="Google Shape;1432;p63"/>
            <p:cNvSpPr/>
            <p:nvPr/>
          </p:nvSpPr>
          <p:spPr>
            <a:xfrm>
              <a:off x="5518825" y="5502600"/>
              <a:ext cx="400075" cy="580750"/>
            </a:xfrm>
            <a:custGeom>
              <a:avLst/>
              <a:gdLst/>
              <a:ahLst/>
              <a:cxnLst/>
              <a:rect l="l" t="t" r="r" b="b"/>
              <a:pathLst>
                <a:path w="16003" h="23230" extrusionOk="0">
                  <a:moveTo>
                    <a:pt x="10859" y="1"/>
                  </a:moveTo>
                  <a:cubicBezTo>
                    <a:pt x="7502" y="763"/>
                    <a:pt x="4597" y="2548"/>
                    <a:pt x="2668" y="5037"/>
                  </a:cubicBezTo>
                  <a:cubicBezTo>
                    <a:pt x="727" y="7549"/>
                    <a:pt x="1" y="10454"/>
                    <a:pt x="632" y="13228"/>
                  </a:cubicBezTo>
                  <a:cubicBezTo>
                    <a:pt x="1275" y="16014"/>
                    <a:pt x="3180" y="18312"/>
                    <a:pt x="6025" y="19729"/>
                  </a:cubicBezTo>
                  <a:cubicBezTo>
                    <a:pt x="7871" y="20646"/>
                    <a:pt x="9954" y="21110"/>
                    <a:pt x="12109" y="21110"/>
                  </a:cubicBezTo>
                  <a:cubicBezTo>
                    <a:pt x="12443" y="21110"/>
                    <a:pt x="12776" y="21098"/>
                    <a:pt x="13110" y="21075"/>
                  </a:cubicBezTo>
                  <a:lnTo>
                    <a:pt x="13110" y="21075"/>
                  </a:lnTo>
                  <a:lnTo>
                    <a:pt x="12824" y="22706"/>
                  </a:lnTo>
                  <a:lnTo>
                    <a:pt x="10788" y="22360"/>
                  </a:lnTo>
                  <a:lnTo>
                    <a:pt x="11216" y="23230"/>
                  </a:lnTo>
                  <a:lnTo>
                    <a:pt x="15574" y="23230"/>
                  </a:lnTo>
                  <a:lnTo>
                    <a:pt x="16003" y="22313"/>
                  </a:lnTo>
                  <a:lnTo>
                    <a:pt x="13907" y="22670"/>
                  </a:lnTo>
                  <a:lnTo>
                    <a:pt x="13538" y="21039"/>
                  </a:lnTo>
                  <a:cubicBezTo>
                    <a:pt x="14217" y="20979"/>
                    <a:pt x="14907" y="20860"/>
                    <a:pt x="15598" y="20705"/>
                  </a:cubicBezTo>
                  <a:lnTo>
                    <a:pt x="15455" y="20098"/>
                  </a:lnTo>
                  <a:cubicBezTo>
                    <a:pt x="14335" y="20355"/>
                    <a:pt x="13210" y="20483"/>
                    <a:pt x="12106" y="20483"/>
                  </a:cubicBezTo>
                  <a:cubicBezTo>
                    <a:pt x="10043" y="20483"/>
                    <a:pt x="8052" y="20038"/>
                    <a:pt x="6299" y="19170"/>
                  </a:cubicBezTo>
                  <a:cubicBezTo>
                    <a:pt x="3632" y="17848"/>
                    <a:pt x="1834" y="15681"/>
                    <a:pt x="1239" y="13097"/>
                  </a:cubicBezTo>
                  <a:cubicBezTo>
                    <a:pt x="644" y="10502"/>
                    <a:pt x="1334" y="7775"/>
                    <a:pt x="3156" y="5418"/>
                  </a:cubicBezTo>
                  <a:cubicBezTo>
                    <a:pt x="5001" y="3049"/>
                    <a:pt x="7787" y="1334"/>
                    <a:pt x="10990" y="608"/>
                  </a:cubicBezTo>
                  <a:lnTo>
                    <a:pt x="108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63"/>
            <p:cNvSpPr/>
            <p:nvPr/>
          </p:nvSpPr>
          <p:spPr>
            <a:xfrm>
              <a:off x="5575100" y="5527025"/>
              <a:ext cx="547100" cy="458400"/>
            </a:xfrm>
            <a:custGeom>
              <a:avLst/>
              <a:gdLst/>
              <a:ahLst/>
              <a:cxnLst/>
              <a:rect l="l" t="t" r="r" b="b"/>
              <a:pathLst>
                <a:path w="21884" h="18336" extrusionOk="0">
                  <a:moveTo>
                    <a:pt x="11390" y="0"/>
                  </a:moveTo>
                  <a:cubicBezTo>
                    <a:pt x="10437" y="0"/>
                    <a:pt x="9459" y="108"/>
                    <a:pt x="8477" y="333"/>
                  </a:cubicBezTo>
                  <a:cubicBezTo>
                    <a:pt x="7251" y="607"/>
                    <a:pt x="6120" y="1048"/>
                    <a:pt x="5096" y="1619"/>
                  </a:cubicBezTo>
                  <a:lnTo>
                    <a:pt x="560" y="7227"/>
                  </a:lnTo>
                  <a:lnTo>
                    <a:pt x="0" y="10227"/>
                  </a:lnTo>
                  <a:lnTo>
                    <a:pt x="1286" y="13109"/>
                  </a:lnTo>
                  <a:lnTo>
                    <a:pt x="1667" y="15502"/>
                  </a:lnTo>
                  <a:cubicBezTo>
                    <a:pt x="2810" y="16752"/>
                    <a:pt x="4334" y="17704"/>
                    <a:pt x="6084" y="18252"/>
                  </a:cubicBezTo>
                  <a:lnTo>
                    <a:pt x="7822" y="18335"/>
                  </a:lnTo>
                  <a:lnTo>
                    <a:pt x="11132" y="17419"/>
                  </a:lnTo>
                  <a:lnTo>
                    <a:pt x="13978" y="16823"/>
                  </a:lnTo>
                  <a:lnTo>
                    <a:pt x="17478" y="16240"/>
                  </a:lnTo>
                  <a:cubicBezTo>
                    <a:pt x="20288" y="14097"/>
                    <a:pt x="21884" y="10906"/>
                    <a:pt x="21479" y="7691"/>
                  </a:cubicBezTo>
                  <a:lnTo>
                    <a:pt x="18729" y="3095"/>
                  </a:lnTo>
                  <a:lnTo>
                    <a:pt x="15133" y="583"/>
                  </a:lnTo>
                  <a:cubicBezTo>
                    <a:pt x="13967" y="204"/>
                    <a:pt x="12702" y="0"/>
                    <a:pt x="113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63"/>
            <p:cNvSpPr/>
            <p:nvPr/>
          </p:nvSpPr>
          <p:spPr>
            <a:xfrm>
              <a:off x="5727200" y="5908950"/>
              <a:ext cx="284875" cy="88100"/>
            </a:xfrm>
            <a:custGeom>
              <a:avLst/>
              <a:gdLst/>
              <a:ahLst/>
              <a:cxnLst/>
              <a:rect l="l" t="t" r="r" b="b"/>
              <a:pathLst>
                <a:path w="11395" h="3524" extrusionOk="0">
                  <a:moveTo>
                    <a:pt x="8679" y="0"/>
                  </a:moveTo>
                  <a:cubicBezTo>
                    <a:pt x="6842" y="0"/>
                    <a:pt x="4693" y="745"/>
                    <a:pt x="3358" y="1439"/>
                  </a:cubicBezTo>
                  <a:cubicBezTo>
                    <a:pt x="2500" y="1880"/>
                    <a:pt x="1667" y="2332"/>
                    <a:pt x="798" y="2713"/>
                  </a:cubicBezTo>
                  <a:cubicBezTo>
                    <a:pt x="548" y="2808"/>
                    <a:pt x="274" y="2916"/>
                    <a:pt x="0" y="2975"/>
                  </a:cubicBezTo>
                  <a:cubicBezTo>
                    <a:pt x="1132" y="3334"/>
                    <a:pt x="2352" y="3524"/>
                    <a:pt x="3615" y="3524"/>
                  </a:cubicBezTo>
                  <a:cubicBezTo>
                    <a:pt x="4571" y="3524"/>
                    <a:pt x="5552" y="3415"/>
                    <a:pt x="6537" y="3189"/>
                  </a:cubicBezTo>
                  <a:cubicBezTo>
                    <a:pt x="8382" y="2773"/>
                    <a:pt x="10025" y="1987"/>
                    <a:pt x="11394" y="963"/>
                  </a:cubicBezTo>
                  <a:cubicBezTo>
                    <a:pt x="10759" y="265"/>
                    <a:pt x="9774" y="0"/>
                    <a:pt x="8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63"/>
            <p:cNvSpPr/>
            <p:nvPr/>
          </p:nvSpPr>
          <p:spPr>
            <a:xfrm>
              <a:off x="5546525" y="5567500"/>
              <a:ext cx="180700" cy="347075"/>
            </a:xfrm>
            <a:custGeom>
              <a:avLst/>
              <a:gdLst/>
              <a:ahLst/>
              <a:cxnLst/>
              <a:rect l="l" t="t" r="r" b="b"/>
              <a:pathLst>
                <a:path w="7228" h="13883" extrusionOk="0">
                  <a:moveTo>
                    <a:pt x="6239" y="0"/>
                  </a:moveTo>
                  <a:cubicBezTo>
                    <a:pt x="2274" y="2191"/>
                    <a:pt x="0" y="6275"/>
                    <a:pt x="905" y="10251"/>
                  </a:cubicBezTo>
                  <a:cubicBezTo>
                    <a:pt x="1215" y="11632"/>
                    <a:pt x="1893" y="12859"/>
                    <a:pt x="2810" y="13883"/>
                  </a:cubicBezTo>
                  <a:cubicBezTo>
                    <a:pt x="2893" y="13609"/>
                    <a:pt x="3036" y="13359"/>
                    <a:pt x="3179" y="13156"/>
                  </a:cubicBezTo>
                  <a:cubicBezTo>
                    <a:pt x="3798" y="12216"/>
                    <a:pt x="5001" y="11704"/>
                    <a:pt x="4977" y="10418"/>
                  </a:cubicBezTo>
                  <a:cubicBezTo>
                    <a:pt x="4917" y="8573"/>
                    <a:pt x="1703" y="9894"/>
                    <a:pt x="1619" y="8049"/>
                  </a:cubicBezTo>
                  <a:cubicBezTo>
                    <a:pt x="1589" y="7321"/>
                    <a:pt x="1909" y="7123"/>
                    <a:pt x="2336" y="7123"/>
                  </a:cubicBezTo>
                  <a:cubicBezTo>
                    <a:pt x="2847" y="7123"/>
                    <a:pt x="3511" y="7408"/>
                    <a:pt x="3909" y="7408"/>
                  </a:cubicBezTo>
                  <a:cubicBezTo>
                    <a:pt x="4098" y="7408"/>
                    <a:pt x="4226" y="7344"/>
                    <a:pt x="4251" y="7156"/>
                  </a:cubicBezTo>
                  <a:cubicBezTo>
                    <a:pt x="4298" y="6810"/>
                    <a:pt x="3465" y="6310"/>
                    <a:pt x="3298" y="6001"/>
                  </a:cubicBezTo>
                  <a:cubicBezTo>
                    <a:pt x="2965" y="5334"/>
                    <a:pt x="3465" y="4917"/>
                    <a:pt x="4072" y="4715"/>
                  </a:cubicBezTo>
                  <a:cubicBezTo>
                    <a:pt x="5251" y="4322"/>
                    <a:pt x="6679" y="4524"/>
                    <a:pt x="7013" y="2989"/>
                  </a:cubicBezTo>
                  <a:cubicBezTo>
                    <a:pt x="7227" y="1977"/>
                    <a:pt x="6799" y="953"/>
                    <a:pt x="6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63"/>
            <p:cNvSpPr/>
            <p:nvPr/>
          </p:nvSpPr>
          <p:spPr>
            <a:xfrm>
              <a:off x="5913225" y="5541600"/>
              <a:ext cx="198850" cy="317400"/>
            </a:xfrm>
            <a:custGeom>
              <a:avLst/>
              <a:gdLst/>
              <a:ahLst/>
              <a:cxnLst/>
              <a:rect l="l" t="t" r="r" b="b"/>
              <a:pathLst>
                <a:path w="7954" h="12696" extrusionOk="0">
                  <a:moveTo>
                    <a:pt x="1608" y="0"/>
                  </a:moveTo>
                  <a:cubicBezTo>
                    <a:pt x="1667" y="524"/>
                    <a:pt x="1834" y="1060"/>
                    <a:pt x="2048" y="1512"/>
                  </a:cubicBezTo>
                  <a:cubicBezTo>
                    <a:pt x="2418" y="2286"/>
                    <a:pt x="2977" y="2096"/>
                    <a:pt x="3727" y="2286"/>
                  </a:cubicBezTo>
                  <a:cubicBezTo>
                    <a:pt x="4311" y="2429"/>
                    <a:pt x="5073" y="2727"/>
                    <a:pt x="4846" y="3429"/>
                  </a:cubicBezTo>
                  <a:cubicBezTo>
                    <a:pt x="4584" y="4322"/>
                    <a:pt x="3703" y="4894"/>
                    <a:pt x="3191" y="5620"/>
                  </a:cubicBezTo>
                  <a:cubicBezTo>
                    <a:pt x="2072" y="7215"/>
                    <a:pt x="1" y="10228"/>
                    <a:pt x="2275" y="11764"/>
                  </a:cubicBezTo>
                  <a:cubicBezTo>
                    <a:pt x="2992" y="12225"/>
                    <a:pt x="4002" y="12695"/>
                    <a:pt x="4914" y="12695"/>
                  </a:cubicBezTo>
                  <a:cubicBezTo>
                    <a:pt x="5061" y="12695"/>
                    <a:pt x="5206" y="12683"/>
                    <a:pt x="5346" y="12657"/>
                  </a:cubicBezTo>
                  <a:cubicBezTo>
                    <a:pt x="6406" y="12466"/>
                    <a:pt x="5882" y="11597"/>
                    <a:pt x="5466" y="11061"/>
                  </a:cubicBezTo>
                  <a:cubicBezTo>
                    <a:pt x="4930" y="10287"/>
                    <a:pt x="4168" y="9073"/>
                    <a:pt x="4965" y="8239"/>
                  </a:cubicBezTo>
                  <a:cubicBezTo>
                    <a:pt x="5668" y="7489"/>
                    <a:pt x="6847" y="7120"/>
                    <a:pt x="7954" y="7108"/>
                  </a:cubicBezTo>
                  <a:cubicBezTo>
                    <a:pt x="7918" y="6858"/>
                    <a:pt x="7871" y="6608"/>
                    <a:pt x="7811" y="6346"/>
                  </a:cubicBezTo>
                  <a:cubicBezTo>
                    <a:pt x="7121" y="3310"/>
                    <a:pt x="4715" y="1024"/>
                    <a:pt x="1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7" name="Google Shape;1437;p63"/>
          <p:cNvSpPr/>
          <p:nvPr/>
        </p:nvSpPr>
        <p:spPr>
          <a:xfrm>
            <a:off x="6798523" y="2276718"/>
            <a:ext cx="530400" cy="41100"/>
          </a:xfrm>
          <a:prstGeom prst="ellipse">
            <a:avLst/>
          </a:prstGeom>
          <a:solidFill>
            <a:srgbClr val="033342">
              <a:alpha val="29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8" name="Google Shape;1438;p63"/>
          <p:cNvGrpSpPr/>
          <p:nvPr/>
        </p:nvGrpSpPr>
        <p:grpSpPr>
          <a:xfrm flipH="1">
            <a:off x="6666762" y="1498261"/>
            <a:ext cx="793921" cy="810553"/>
            <a:chOff x="5518825" y="5502600"/>
            <a:chExt cx="603375" cy="580750"/>
          </a:xfrm>
        </p:grpSpPr>
        <p:sp>
          <p:nvSpPr>
            <p:cNvPr id="1439" name="Google Shape;1439;p63"/>
            <p:cNvSpPr/>
            <p:nvPr/>
          </p:nvSpPr>
          <p:spPr>
            <a:xfrm>
              <a:off x="5518825" y="5502600"/>
              <a:ext cx="400075" cy="580750"/>
            </a:xfrm>
            <a:custGeom>
              <a:avLst/>
              <a:gdLst/>
              <a:ahLst/>
              <a:cxnLst/>
              <a:rect l="l" t="t" r="r" b="b"/>
              <a:pathLst>
                <a:path w="16003" h="23230" extrusionOk="0">
                  <a:moveTo>
                    <a:pt x="10859" y="1"/>
                  </a:moveTo>
                  <a:cubicBezTo>
                    <a:pt x="7502" y="763"/>
                    <a:pt x="4597" y="2548"/>
                    <a:pt x="2668" y="5037"/>
                  </a:cubicBezTo>
                  <a:cubicBezTo>
                    <a:pt x="727" y="7549"/>
                    <a:pt x="1" y="10454"/>
                    <a:pt x="632" y="13228"/>
                  </a:cubicBezTo>
                  <a:cubicBezTo>
                    <a:pt x="1275" y="16014"/>
                    <a:pt x="3180" y="18312"/>
                    <a:pt x="6025" y="19729"/>
                  </a:cubicBezTo>
                  <a:cubicBezTo>
                    <a:pt x="7871" y="20646"/>
                    <a:pt x="9954" y="21110"/>
                    <a:pt x="12109" y="21110"/>
                  </a:cubicBezTo>
                  <a:cubicBezTo>
                    <a:pt x="12443" y="21110"/>
                    <a:pt x="12776" y="21098"/>
                    <a:pt x="13110" y="21075"/>
                  </a:cubicBezTo>
                  <a:lnTo>
                    <a:pt x="13110" y="21075"/>
                  </a:lnTo>
                  <a:lnTo>
                    <a:pt x="12824" y="22706"/>
                  </a:lnTo>
                  <a:lnTo>
                    <a:pt x="10788" y="22360"/>
                  </a:lnTo>
                  <a:lnTo>
                    <a:pt x="11216" y="23230"/>
                  </a:lnTo>
                  <a:lnTo>
                    <a:pt x="15574" y="23230"/>
                  </a:lnTo>
                  <a:lnTo>
                    <a:pt x="16003" y="22313"/>
                  </a:lnTo>
                  <a:lnTo>
                    <a:pt x="13907" y="22670"/>
                  </a:lnTo>
                  <a:lnTo>
                    <a:pt x="13538" y="21039"/>
                  </a:lnTo>
                  <a:cubicBezTo>
                    <a:pt x="14217" y="20979"/>
                    <a:pt x="14907" y="20860"/>
                    <a:pt x="15598" y="20705"/>
                  </a:cubicBezTo>
                  <a:lnTo>
                    <a:pt x="15455" y="20098"/>
                  </a:lnTo>
                  <a:cubicBezTo>
                    <a:pt x="14335" y="20355"/>
                    <a:pt x="13210" y="20483"/>
                    <a:pt x="12106" y="20483"/>
                  </a:cubicBezTo>
                  <a:cubicBezTo>
                    <a:pt x="10043" y="20483"/>
                    <a:pt x="8052" y="20038"/>
                    <a:pt x="6299" y="19170"/>
                  </a:cubicBezTo>
                  <a:cubicBezTo>
                    <a:pt x="3632" y="17848"/>
                    <a:pt x="1834" y="15681"/>
                    <a:pt x="1239" y="13097"/>
                  </a:cubicBezTo>
                  <a:cubicBezTo>
                    <a:pt x="644" y="10502"/>
                    <a:pt x="1334" y="7775"/>
                    <a:pt x="3156" y="5418"/>
                  </a:cubicBezTo>
                  <a:cubicBezTo>
                    <a:pt x="5001" y="3049"/>
                    <a:pt x="7787" y="1334"/>
                    <a:pt x="10990" y="608"/>
                  </a:cubicBezTo>
                  <a:lnTo>
                    <a:pt x="108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63"/>
            <p:cNvSpPr/>
            <p:nvPr/>
          </p:nvSpPr>
          <p:spPr>
            <a:xfrm>
              <a:off x="5575100" y="5527025"/>
              <a:ext cx="547100" cy="458400"/>
            </a:xfrm>
            <a:custGeom>
              <a:avLst/>
              <a:gdLst/>
              <a:ahLst/>
              <a:cxnLst/>
              <a:rect l="l" t="t" r="r" b="b"/>
              <a:pathLst>
                <a:path w="21884" h="18336" extrusionOk="0">
                  <a:moveTo>
                    <a:pt x="11390" y="0"/>
                  </a:moveTo>
                  <a:cubicBezTo>
                    <a:pt x="10437" y="0"/>
                    <a:pt x="9459" y="108"/>
                    <a:pt x="8477" y="333"/>
                  </a:cubicBezTo>
                  <a:cubicBezTo>
                    <a:pt x="7251" y="607"/>
                    <a:pt x="6120" y="1048"/>
                    <a:pt x="5096" y="1619"/>
                  </a:cubicBezTo>
                  <a:lnTo>
                    <a:pt x="560" y="7227"/>
                  </a:lnTo>
                  <a:lnTo>
                    <a:pt x="0" y="10227"/>
                  </a:lnTo>
                  <a:lnTo>
                    <a:pt x="1286" y="13109"/>
                  </a:lnTo>
                  <a:lnTo>
                    <a:pt x="1667" y="15502"/>
                  </a:lnTo>
                  <a:cubicBezTo>
                    <a:pt x="2810" y="16752"/>
                    <a:pt x="4334" y="17704"/>
                    <a:pt x="6084" y="18252"/>
                  </a:cubicBezTo>
                  <a:lnTo>
                    <a:pt x="7822" y="18335"/>
                  </a:lnTo>
                  <a:lnTo>
                    <a:pt x="11132" y="17419"/>
                  </a:lnTo>
                  <a:lnTo>
                    <a:pt x="13978" y="16823"/>
                  </a:lnTo>
                  <a:lnTo>
                    <a:pt x="17478" y="16240"/>
                  </a:lnTo>
                  <a:cubicBezTo>
                    <a:pt x="20288" y="14097"/>
                    <a:pt x="21884" y="10906"/>
                    <a:pt x="21479" y="7691"/>
                  </a:cubicBezTo>
                  <a:lnTo>
                    <a:pt x="18729" y="3095"/>
                  </a:lnTo>
                  <a:lnTo>
                    <a:pt x="15133" y="583"/>
                  </a:lnTo>
                  <a:cubicBezTo>
                    <a:pt x="13967" y="204"/>
                    <a:pt x="12702" y="0"/>
                    <a:pt x="113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63"/>
            <p:cNvSpPr/>
            <p:nvPr/>
          </p:nvSpPr>
          <p:spPr>
            <a:xfrm>
              <a:off x="5727200" y="5908950"/>
              <a:ext cx="284875" cy="88100"/>
            </a:xfrm>
            <a:custGeom>
              <a:avLst/>
              <a:gdLst/>
              <a:ahLst/>
              <a:cxnLst/>
              <a:rect l="l" t="t" r="r" b="b"/>
              <a:pathLst>
                <a:path w="11395" h="3524" extrusionOk="0">
                  <a:moveTo>
                    <a:pt x="8679" y="0"/>
                  </a:moveTo>
                  <a:cubicBezTo>
                    <a:pt x="6842" y="0"/>
                    <a:pt x="4693" y="745"/>
                    <a:pt x="3358" y="1439"/>
                  </a:cubicBezTo>
                  <a:cubicBezTo>
                    <a:pt x="2500" y="1880"/>
                    <a:pt x="1667" y="2332"/>
                    <a:pt x="798" y="2713"/>
                  </a:cubicBezTo>
                  <a:cubicBezTo>
                    <a:pt x="548" y="2808"/>
                    <a:pt x="274" y="2916"/>
                    <a:pt x="0" y="2975"/>
                  </a:cubicBezTo>
                  <a:cubicBezTo>
                    <a:pt x="1132" y="3334"/>
                    <a:pt x="2352" y="3524"/>
                    <a:pt x="3615" y="3524"/>
                  </a:cubicBezTo>
                  <a:cubicBezTo>
                    <a:pt x="4571" y="3524"/>
                    <a:pt x="5552" y="3415"/>
                    <a:pt x="6537" y="3189"/>
                  </a:cubicBezTo>
                  <a:cubicBezTo>
                    <a:pt x="8382" y="2773"/>
                    <a:pt x="10025" y="1987"/>
                    <a:pt x="11394" y="963"/>
                  </a:cubicBezTo>
                  <a:cubicBezTo>
                    <a:pt x="10759" y="265"/>
                    <a:pt x="9774" y="0"/>
                    <a:pt x="8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63"/>
            <p:cNvSpPr/>
            <p:nvPr/>
          </p:nvSpPr>
          <p:spPr>
            <a:xfrm>
              <a:off x="5546525" y="5567500"/>
              <a:ext cx="180700" cy="347075"/>
            </a:xfrm>
            <a:custGeom>
              <a:avLst/>
              <a:gdLst/>
              <a:ahLst/>
              <a:cxnLst/>
              <a:rect l="l" t="t" r="r" b="b"/>
              <a:pathLst>
                <a:path w="7228" h="13883" extrusionOk="0">
                  <a:moveTo>
                    <a:pt x="6239" y="0"/>
                  </a:moveTo>
                  <a:cubicBezTo>
                    <a:pt x="2274" y="2191"/>
                    <a:pt x="0" y="6275"/>
                    <a:pt x="905" y="10251"/>
                  </a:cubicBezTo>
                  <a:cubicBezTo>
                    <a:pt x="1215" y="11632"/>
                    <a:pt x="1893" y="12859"/>
                    <a:pt x="2810" y="13883"/>
                  </a:cubicBezTo>
                  <a:cubicBezTo>
                    <a:pt x="2893" y="13609"/>
                    <a:pt x="3036" y="13359"/>
                    <a:pt x="3179" y="13156"/>
                  </a:cubicBezTo>
                  <a:cubicBezTo>
                    <a:pt x="3798" y="12216"/>
                    <a:pt x="5001" y="11704"/>
                    <a:pt x="4977" y="10418"/>
                  </a:cubicBezTo>
                  <a:cubicBezTo>
                    <a:pt x="4917" y="8573"/>
                    <a:pt x="1703" y="9894"/>
                    <a:pt x="1619" y="8049"/>
                  </a:cubicBezTo>
                  <a:cubicBezTo>
                    <a:pt x="1589" y="7321"/>
                    <a:pt x="1909" y="7123"/>
                    <a:pt x="2336" y="7123"/>
                  </a:cubicBezTo>
                  <a:cubicBezTo>
                    <a:pt x="2847" y="7123"/>
                    <a:pt x="3511" y="7408"/>
                    <a:pt x="3909" y="7408"/>
                  </a:cubicBezTo>
                  <a:cubicBezTo>
                    <a:pt x="4098" y="7408"/>
                    <a:pt x="4226" y="7344"/>
                    <a:pt x="4251" y="7156"/>
                  </a:cubicBezTo>
                  <a:cubicBezTo>
                    <a:pt x="4298" y="6810"/>
                    <a:pt x="3465" y="6310"/>
                    <a:pt x="3298" y="6001"/>
                  </a:cubicBezTo>
                  <a:cubicBezTo>
                    <a:pt x="2965" y="5334"/>
                    <a:pt x="3465" y="4917"/>
                    <a:pt x="4072" y="4715"/>
                  </a:cubicBezTo>
                  <a:cubicBezTo>
                    <a:pt x="5251" y="4322"/>
                    <a:pt x="6679" y="4524"/>
                    <a:pt x="7013" y="2989"/>
                  </a:cubicBezTo>
                  <a:cubicBezTo>
                    <a:pt x="7227" y="1977"/>
                    <a:pt x="6799" y="953"/>
                    <a:pt x="6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63"/>
            <p:cNvSpPr/>
            <p:nvPr/>
          </p:nvSpPr>
          <p:spPr>
            <a:xfrm>
              <a:off x="5913225" y="5541600"/>
              <a:ext cx="198850" cy="317400"/>
            </a:xfrm>
            <a:custGeom>
              <a:avLst/>
              <a:gdLst/>
              <a:ahLst/>
              <a:cxnLst/>
              <a:rect l="l" t="t" r="r" b="b"/>
              <a:pathLst>
                <a:path w="7954" h="12696" extrusionOk="0">
                  <a:moveTo>
                    <a:pt x="1608" y="0"/>
                  </a:moveTo>
                  <a:cubicBezTo>
                    <a:pt x="1667" y="524"/>
                    <a:pt x="1834" y="1060"/>
                    <a:pt x="2048" y="1512"/>
                  </a:cubicBezTo>
                  <a:cubicBezTo>
                    <a:pt x="2418" y="2286"/>
                    <a:pt x="2977" y="2096"/>
                    <a:pt x="3727" y="2286"/>
                  </a:cubicBezTo>
                  <a:cubicBezTo>
                    <a:pt x="4311" y="2429"/>
                    <a:pt x="5073" y="2727"/>
                    <a:pt x="4846" y="3429"/>
                  </a:cubicBezTo>
                  <a:cubicBezTo>
                    <a:pt x="4584" y="4322"/>
                    <a:pt x="3703" y="4894"/>
                    <a:pt x="3191" y="5620"/>
                  </a:cubicBezTo>
                  <a:cubicBezTo>
                    <a:pt x="2072" y="7215"/>
                    <a:pt x="1" y="10228"/>
                    <a:pt x="2275" y="11764"/>
                  </a:cubicBezTo>
                  <a:cubicBezTo>
                    <a:pt x="2992" y="12225"/>
                    <a:pt x="4002" y="12695"/>
                    <a:pt x="4914" y="12695"/>
                  </a:cubicBezTo>
                  <a:cubicBezTo>
                    <a:pt x="5061" y="12695"/>
                    <a:pt x="5206" y="12683"/>
                    <a:pt x="5346" y="12657"/>
                  </a:cubicBezTo>
                  <a:cubicBezTo>
                    <a:pt x="6406" y="12466"/>
                    <a:pt x="5882" y="11597"/>
                    <a:pt x="5466" y="11061"/>
                  </a:cubicBezTo>
                  <a:cubicBezTo>
                    <a:pt x="4930" y="10287"/>
                    <a:pt x="4168" y="9073"/>
                    <a:pt x="4965" y="8239"/>
                  </a:cubicBezTo>
                  <a:cubicBezTo>
                    <a:pt x="5668" y="7489"/>
                    <a:pt x="6847" y="7120"/>
                    <a:pt x="7954" y="7108"/>
                  </a:cubicBezTo>
                  <a:cubicBezTo>
                    <a:pt x="7918" y="6858"/>
                    <a:pt x="7871" y="6608"/>
                    <a:pt x="7811" y="6346"/>
                  </a:cubicBezTo>
                  <a:cubicBezTo>
                    <a:pt x="7121" y="3310"/>
                    <a:pt x="4715" y="1024"/>
                    <a:pt x="1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444" name="Google Shape;1444;p63"/>
          <p:cNvCxnSpPr/>
          <p:nvPr/>
        </p:nvCxnSpPr>
        <p:spPr>
          <a:xfrm flipV="1">
            <a:off x="4545700" y="3003798"/>
            <a:ext cx="9104" cy="399275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446" name="Google Shape;1446;p63"/>
          <p:cNvSpPr txBox="1"/>
          <p:nvPr/>
        </p:nvSpPr>
        <p:spPr>
          <a:xfrm flipH="1">
            <a:off x="3703889" y="2647075"/>
            <a:ext cx="2213314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 smtClean="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Освітні платформи</a:t>
            </a:r>
            <a:endParaRPr sz="2400" b="1" dirty="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</p:txBody>
      </p:sp>
      <p:cxnSp>
        <p:nvCxnSpPr>
          <p:cNvPr id="1447" name="Google Shape;1447;p63"/>
          <p:cNvCxnSpPr/>
          <p:nvPr/>
        </p:nvCxnSpPr>
        <p:spPr>
          <a:xfrm flipV="1">
            <a:off x="7380187" y="2970123"/>
            <a:ext cx="0" cy="406677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449" name="Google Shape;1449;p63"/>
          <p:cNvSpPr txBox="1"/>
          <p:nvPr/>
        </p:nvSpPr>
        <p:spPr>
          <a:xfrm flipH="1">
            <a:off x="5744747" y="2549797"/>
            <a:ext cx="3168351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 smtClean="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Сервіси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 smtClean="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rPr>
              <a:t>інтерактивних вправ</a:t>
            </a:r>
            <a:endParaRPr sz="2000" b="1" dirty="0">
              <a:solidFill>
                <a:schemeClr val="dk1"/>
              </a:solidFill>
              <a:latin typeface="Sansita"/>
              <a:ea typeface="Sansita"/>
              <a:cs typeface="Sansita"/>
              <a:sym typeface="Sansita"/>
            </a:endParaRPr>
          </a:p>
        </p:txBody>
      </p:sp>
      <p:cxnSp>
        <p:nvCxnSpPr>
          <p:cNvPr id="1450" name="Google Shape;1450;p63"/>
          <p:cNvCxnSpPr/>
          <p:nvPr/>
        </p:nvCxnSpPr>
        <p:spPr>
          <a:xfrm>
            <a:off x="5201605" y="1977275"/>
            <a:ext cx="13686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51" name="Google Shape;1451;p63"/>
          <p:cNvSpPr txBox="1">
            <a:spLocks noGrp="1"/>
          </p:cNvSpPr>
          <p:nvPr>
            <p:ph type="subTitle" idx="4294967295"/>
          </p:nvPr>
        </p:nvSpPr>
        <p:spPr>
          <a:xfrm>
            <a:off x="649580" y="3363838"/>
            <a:ext cx="2850631" cy="9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Google </a:t>
            </a:r>
            <a:r>
              <a:rPr lang="uk-UA" dirty="0" smtClean="0"/>
              <a:t>клас,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Всеукраїнська школа </a:t>
            </a:r>
            <a:r>
              <a:rPr lang="uk-UA" dirty="0" err="1" smtClean="0"/>
              <a:t>онлайн</a:t>
            </a:r>
            <a:endParaRPr dirty="0"/>
          </a:p>
        </p:txBody>
      </p:sp>
      <p:sp>
        <p:nvSpPr>
          <p:cNvPr id="1452" name="Google Shape;1452;p63"/>
          <p:cNvSpPr txBox="1">
            <a:spLocks noGrp="1"/>
          </p:cNvSpPr>
          <p:nvPr>
            <p:ph type="subTitle" idx="4294967295"/>
          </p:nvPr>
        </p:nvSpPr>
        <p:spPr>
          <a:xfrm>
            <a:off x="3585996" y="3268025"/>
            <a:ext cx="2181600" cy="9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err="1" smtClean="0"/>
              <a:t>Всеосвіти</a:t>
            </a:r>
            <a:endParaRPr lang="uk-UA" dirty="0" smtClean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err="1" smtClean="0"/>
              <a:t>НаУрок</a:t>
            </a:r>
            <a:r>
              <a:rPr lang="uk-UA" dirty="0" smtClean="0"/>
              <a:t>…</a:t>
            </a:r>
            <a:endParaRPr dirty="0"/>
          </a:p>
        </p:txBody>
      </p:sp>
      <p:sp>
        <p:nvSpPr>
          <p:cNvPr id="1453" name="Google Shape;1453;p63"/>
          <p:cNvSpPr txBox="1">
            <a:spLocks noGrp="1"/>
          </p:cNvSpPr>
          <p:nvPr>
            <p:ph type="subTitle" idx="4294967295"/>
          </p:nvPr>
        </p:nvSpPr>
        <p:spPr>
          <a:xfrm>
            <a:off x="6214552" y="3404978"/>
            <a:ext cx="2181600" cy="9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buNone/>
            </a:pPr>
            <a:r>
              <a:rPr lang="uk-UA" dirty="0" err="1"/>
              <a:t>Wordwall</a:t>
            </a:r>
            <a:r>
              <a:rPr lang="uk-UA" dirty="0"/>
              <a:t>,</a:t>
            </a:r>
            <a:br>
              <a:rPr lang="uk-UA" dirty="0"/>
            </a:br>
            <a:r>
              <a:rPr lang="uk-UA" dirty="0" err="1"/>
              <a:t>LearningApps</a:t>
            </a:r>
            <a:endParaRPr lang="ru-RU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" name="TextBox 34"/>
          <p:cNvSpPr txBox="1"/>
          <p:nvPr/>
        </p:nvSpPr>
        <p:spPr>
          <a:xfrm>
            <a:off x="8820472" y="4731990"/>
            <a:ext cx="323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latin typeface="Monotype Corsiva" pitchFamily="66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7" name="Google Shape;847;p44"/>
          <p:cNvGrpSpPr/>
          <p:nvPr/>
        </p:nvGrpSpPr>
        <p:grpSpPr>
          <a:xfrm>
            <a:off x="1044631" y="475738"/>
            <a:ext cx="1204366" cy="1221181"/>
            <a:chOff x="788984" y="1302632"/>
            <a:chExt cx="1204366" cy="1221181"/>
          </a:xfrm>
        </p:grpSpPr>
        <p:grpSp>
          <p:nvGrpSpPr>
            <p:cNvPr id="848" name="Google Shape;848;p44"/>
            <p:cNvGrpSpPr/>
            <p:nvPr/>
          </p:nvGrpSpPr>
          <p:grpSpPr>
            <a:xfrm>
              <a:off x="788984" y="1302632"/>
              <a:ext cx="1204316" cy="1154578"/>
              <a:chOff x="3309025" y="5456175"/>
              <a:chExt cx="727200" cy="697125"/>
            </a:xfrm>
          </p:grpSpPr>
          <p:sp>
            <p:nvSpPr>
              <p:cNvPr id="849" name="Google Shape;849;p44"/>
              <p:cNvSpPr/>
              <p:nvPr/>
            </p:nvSpPr>
            <p:spPr>
              <a:xfrm>
                <a:off x="3309025" y="5456175"/>
                <a:ext cx="500100" cy="697125"/>
              </a:xfrm>
              <a:custGeom>
                <a:avLst/>
                <a:gdLst/>
                <a:ahLst/>
                <a:cxnLst/>
                <a:rect l="l" t="t" r="r" b="b"/>
                <a:pathLst>
                  <a:path w="20004" h="27885" extrusionOk="0">
                    <a:moveTo>
                      <a:pt x="13014" y="0"/>
                    </a:moveTo>
                    <a:cubicBezTo>
                      <a:pt x="9002" y="917"/>
                      <a:pt x="5513" y="3072"/>
                      <a:pt x="3192" y="6049"/>
                    </a:cubicBezTo>
                    <a:cubicBezTo>
                      <a:pt x="858" y="9061"/>
                      <a:pt x="1" y="12549"/>
                      <a:pt x="763" y="15883"/>
                    </a:cubicBezTo>
                    <a:cubicBezTo>
                      <a:pt x="1525" y="19217"/>
                      <a:pt x="3811" y="21979"/>
                      <a:pt x="7228" y="23670"/>
                    </a:cubicBezTo>
                    <a:cubicBezTo>
                      <a:pt x="9431" y="24765"/>
                      <a:pt x="11931" y="25325"/>
                      <a:pt x="14526" y="25325"/>
                    </a:cubicBezTo>
                    <a:cubicBezTo>
                      <a:pt x="14919" y="25325"/>
                      <a:pt x="15324" y="25313"/>
                      <a:pt x="15729" y="25289"/>
                    </a:cubicBezTo>
                    <a:lnTo>
                      <a:pt x="15729" y="25289"/>
                    </a:lnTo>
                    <a:lnTo>
                      <a:pt x="15455" y="26765"/>
                    </a:lnTo>
                    <a:lnTo>
                      <a:pt x="12943" y="26837"/>
                    </a:lnTo>
                    <a:lnTo>
                      <a:pt x="13443" y="27885"/>
                    </a:lnTo>
                    <a:lnTo>
                      <a:pt x="19575" y="27885"/>
                    </a:lnTo>
                    <a:lnTo>
                      <a:pt x="20003" y="26634"/>
                    </a:lnTo>
                    <a:lnTo>
                      <a:pt x="16693" y="26730"/>
                    </a:lnTo>
                    <a:lnTo>
                      <a:pt x="16241" y="25241"/>
                    </a:lnTo>
                    <a:cubicBezTo>
                      <a:pt x="17051" y="25170"/>
                      <a:pt x="17884" y="25039"/>
                      <a:pt x="18706" y="24848"/>
                    </a:cubicBezTo>
                    <a:lnTo>
                      <a:pt x="18539" y="24122"/>
                    </a:lnTo>
                    <a:cubicBezTo>
                      <a:pt x="17194" y="24429"/>
                      <a:pt x="15845" y="24582"/>
                      <a:pt x="14520" y="24582"/>
                    </a:cubicBezTo>
                    <a:cubicBezTo>
                      <a:pt x="12046" y="24582"/>
                      <a:pt x="9659" y="24050"/>
                      <a:pt x="7549" y="23003"/>
                    </a:cubicBezTo>
                    <a:cubicBezTo>
                      <a:pt x="4347" y="21408"/>
                      <a:pt x="2192" y="18824"/>
                      <a:pt x="1489" y="15716"/>
                    </a:cubicBezTo>
                    <a:cubicBezTo>
                      <a:pt x="775" y="12609"/>
                      <a:pt x="1584" y="9335"/>
                      <a:pt x="3787" y="6513"/>
                    </a:cubicBezTo>
                    <a:cubicBezTo>
                      <a:pt x="5990" y="3667"/>
                      <a:pt x="9335" y="1607"/>
                      <a:pt x="13181" y="726"/>
                    </a:cubicBezTo>
                    <a:lnTo>
                      <a:pt x="130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44"/>
              <p:cNvSpPr/>
              <p:nvPr/>
            </p:nvSpPr>
            <p:spPr>
              <a:xfrm>
                <a:off x="3422150" y="5476625"/>
                <a:ext cx="602775" cy="563975"/>
              </a:xfrm>
              <a:custGeom>
                <a:avLst/>
                <a:gdLst/>
                <a:ahLst/>
                <a:cxnLst/>
                <a:rect l="l" t="t" r="r" b="b"/>
                <a:pathLst>
                  <a:path w="24111" h="22559" extrusionOk="0">
                    <a:moveTo>
                      <a:pt x="12296" y="0"/>
                    </a:moveTo>
                    <a:cubicBezTo>
                      <a:pt x="11802" y="0"/>
                      <a:pt x="11303" y="25"/>
                      <a:pt x="10799" y="75"/>
                    </a:cubicBezTo>
                    <a:lnTo>
                      <a:pt x="5965" y="3111"/>
                    </a:lnTo>
                    <a:lnTo>
                      <a:pt x="0" y="8469"/>
                    </a:lnTo>
                    <a:lnTo>
                      <a:pt x="310" y="17077"/>
                    </a:lnTo>
                    <a:lnTo>
                      <a:pt x="988" y="18994"/>
                    </a:lnTo>
                    <a:cubicBezTo>
                      <a:pt x="3249" y="21236"/>
                      <a:pt x="6603" y="22558"/>
                      <a:pt x="10264" y="22558"/>
                    </a:cubicBezTo>
                    <a:cubicBezTo>
                      <a:pt x="11405" y="22558"/>
                      <a:pt x="12575" y="22430"/>
                      <a:pt x="13752" y="22161"/>
                    </a:cubicBezTo>
                    <a:cubicBezTo>
                      <a:pt x="13871" y="22125"/>
                      <a:pt x="13990" y="22102"/>
                      <a:pt x="14109" y="22078"/>
                    </a:cubicBezTo>
                    <a:lnTo>
                      <a:pt x="23277" y="15113"/>
                    </a:lnTo>
                    <a:cubicBezTo>
                      <a:pt x="23634" y="14422"/>
                      <a:pt x="23920" y="13696"/>
                      <a:pt x="24110" y="12958"/>
                    </a:cubicBezTo>
                    <a:lnTo>
                      <a:pt x="22182" y="6397"/>
                    </a:lnTo>
                    <a:lnTo>
                      <a:pt x="18372" y="1349"/>
                    </a:lnTo>
                    <a:cubicBezTo>
                      <a:pt x="16564" y="484"/>
                      <a:pt x="14487" y="0"/>
                      <a:pt x="122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44"/>
              <p:cNvSpPr/>
              <p:nvPr/>
            </p:nvSpPr>
            <p:spPr>
              <a:xfrm>
                <a:off x="3345650" y="5478200"/>
                <a:ext cx="382200" cy="473300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8932" extrusionOk="0">
                    <a:moveTo>
                      <a:pt x="13859" y="0"/>
                    </a:moveTo>
                    <a:cubicBezTo>
                      <a:pt x="13192" y="72"/>
                      <a:pt x="12514" y="179"/>
                      <a:pt x="11835" y="334"/>
                    </a:cubicBezTo>
                    <a:cubicBezTo>
                      <a:pt x="4679" y="1965"/>
                      <a:pt x="0" y="8168"/>
                      <a:pt x="1369" y="14169"/>
                    </a:cubicBezTo>
                    <a:cubicBezTo>
                      <a:pt x="1798" y="16026"/>
                      <a:pt x="2739" y="17633"/>
                      <a:pt x="4048" y="18931"/>
                    </a:cubicBezTo>
                    <a:cubicBezTo>
                      <a:pt x="4072" y="18479"/>
                      <a:pt x="4167" y="18050"/>
                      <a:pt x="4370" y="17764"/>
                    </a:cubicBezTo>
                    <a:cubicBezTo>
                      <a:pt x="4699" y="17335"/>
                      <a:pt x="5132" y="17195"/>
                      <a:pt x="5609" y="17195"/>
                    </a:cubicBezTo>
                    <a:cubicBezTo>
                      <a:pt x="6502" y="17195"/>
                      <a:pt x="7549" y="17685"/>
                      <a:pt x="8356" y="17685"/>
                    </a:cubicBezTo>
                    <a:cubicBezTo>
                      <a:pt x="8397" y="17685"/>
                      <a:pt x="8438" y="17684"/>
                      <a:pt x="8478" y="17681"/>
                    </a:cubicBezTo>
                    <a:cubicBezTo>
                      <a:pt x="10192" y="17550"/>
                      <a:pt x="11168" y="16181"/>
                      <a:pt x="10990" y="14454"/>
                    </a:cubicBezTo>
                    <a:cubicBezTo>
                      <a:pt x="10811" y="13002"/>
                      <a:pt x="8918" y="12871"/>
                      <a:pt x="7811" y="12252"/>
                    </a:cubicBezTo>
                    <a:cubicBezTo>
                      <a:pt x="6668" y="11585"/>
                      <a:pt x="4941" y="10478"/>
                      <a:pt x="4727" y="9073"/>
                    </a:cubicBezTo>
                    <a:cubicBezTo>
                      <a:pt x="4589" y="8284"/>
                      <a:pt x="4869" y="7531"/>
                      <a:pt x="5472" y="7531"/>
                    </a:cubicBezTo>
                    <a:cubicBezTo>
                      <a:pt x="5652" y="7531"/>
                      <a:pt x="5861" y="7598"/>
                      <a:pt x="6096" y="7751"/>
                    </a:cubicBezTo>
                    <a:cubicBezTo>
                      <a:pt x="6437" y="7964"/>
                      <a:pt x="6967" y="8707"/>
                      <a:pt x="7402" y="8707"/>
                    </a:cubicBezTo>
                    <a:cubicBezTo>
                      <a:pt x="7575" y="8707"/>
                      <a:pt x="7733" y="8590"/>
                      <a:pt x="7858" y="8275"/>
                    </a:cubicBezTo>
                    <a:cubicBezTo>
                      <a:pt x="8120" y="7477"/>
                      <a:pt x="7061" y="7168"/>
                      <a:pt x="7239" y="6418"/>
                    </a:cubicBezTo>
                    <a:cubicBezTo>
                      <a:pt x="7372" y="5887"/>
                      <a:pt x="7914" y="5659"/>
                      <a:pt x="8485" y="5659"/>
                    </a:cubicBezTo>
                    <a:cubicBezTo>
                      <a:pt x="9041" y="5659"/>
                      <a:pt x="9624" y="5875"/>
                      <a:pt x="9882" y="6239"/>
                    </a:cubicBezTo>
                    <a:cubicBezTo>
                      <a:pt x="10633" y="7263"/>
                      <a:pt x="9001" y="8680"/>
                      <a:pt x="9621" y="9823"/>
                    </a:cubicBezTo>
                    <a:cubicBezTo>
                      <a:pt x="9916" y="10363"/>
                      <a:pt x="10302" y="10580"/>
                      <a:pt x="10726" y="10580"/>
                    </a:cubicBezTo>
                    <a:cubicBezTo>
                      <a:pt x="12133" y="10580"/>
                      <a:pt x="13961" y="8197"/>
                      <a:pt x="14300" y="7346"/>
                    </a:cubicBezTo>
                    <a:cubicBezTo>
                      <a:pt x="15288" y="4810"/>
                      <a:pt x="14681" y="2381"/>
                      <a:pt x="138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44"/>
              <p:cNvSpPr/>
              <p:nvPr/>
            </p:nvSpPr>
            <p:spPr>
              <a:xfrm>
                <a:off x="3731325" y="5835000"/>
                <a:ext cx="272750" cy="193575"/>
              </a:xfrm>
              <a:custGeom>
                <a:avLst/>
                <a:gdLst/>
                <a:ahLst/>
                <a:cxnLst/>
                <a:rect l="l" t="t" r="r" b="b"/>
                <a:pathLst>
                  <a:path w="10910" h="7743" extrusionOk="0">
                    <a:moveTo>
                      <a:pt x="9193" y="0"/>
                    </a:moveTo>
                    <a:cubicBezTo>
                      <a:pt x="6894" y="0"/>
                      <a:pt x="6774" y="3327"/>
                      <a:pt x="4647" y="4016"/>
                    </a:cubicBezTo>
                    <a:cubicBezTo>
                      <a:pt x="4489" y="4066"/>
                      <a:pt x="4294" y="4085"/>
                      <a:pt x="4073" y="4085"/>
                    </a:cubicBezTo>
                    <a:cubicBezTo>
                      <a:pt x="3397" y="4085"/>
                      <a:pt x="2488" y="3907"/>
                      <a:pt x="1729" y="3907"/>
                    </a:cubicBezTo>
                    <a:cubicBezTo>
                      <a:pt x="737" y="3907"/>
                      <a:pt x="1" y="4211"/>
                      <a:pt x="373" y="5612"/>
                    </a:cubicBezTo>
                    <a:cubicBezTo>
                      <a:pt x="623" y="6433"/>
                      <a:pt x="1123" y="7148"/>
                      <a:pt x="1742" y="7743"/>
                    </a:cubicBezTo>
                    <a:cubicBezTo>
                      <a:pt x="5945" y="6671"/>
                      <a:pt x="9255" y="4016"/>
                      <a:pt x="10910" y="778"/>
                    </a:cubicBezTo>
                    <a:cubicBezTo>
                      <a:pt x="10541" y="337"/>
                      <a:pt x="10029" y="39"/>
                      <a:pt x="9326" y="4"/>
                    </a:cubicBezTo>
                    <a:cubicBezTo>
                      <a:pt x="9281" y="1"/>
                      <a:pt x="9237" y="0"/>
                      <a:pt x="9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44"/>
              <p:cNvSpPr/>
              <p:nvPr/>
            </p:nvSpPr>
            <p:spPr>
              <a:xfrm>
                <a:off x="3754925" y="5510350"/>
                <a:ext cx="281300" cy="29440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11776" extrusionOk="0">
                    <a:moveTo>
                      <a:pt x="5061" y="0"/>
                    </a:moveTo>
                    <a:cubicBezTo>
                      <a:pt x="4954" y="442"/>
                      <a:pt x="4667" y="521"/>
                      <a:pt x="4301" y="521"/>
                    </a:cubicBezTo>
                    <a:cubicBezTo>
                      <a:pt x="4097" y="521"/>
                      <a:pt x="3869" y="497"/>
                      <a:pt x="3633" y="497"/>
                    </a:cubicBezTo>
                    <a:cubicBezTo>
                      <a:pt x="3585" y="497"/>
                      <a:pt x="3537" y="498"/>
                      <a:pt x="3489" y="500"/>
                    </a:cubicBezTo>
                    <a:cubicBezTo>
                      <a:pt x="2167" y="595"/>
                      <a:pt x="0" y="1298"/>
                      <a:pt x="846" y="3108"/>
                    </a:cubicBezTo>
                    <a:cubicBezTo>
                      <a:pt x="1024" y="3513"/>
                      <a:pt x="1661" y="4008"/>
                      <a:pt x="2206" y="4008"/>
                    </a:cubicBezTo>
                    <a:cubicBezTo>
                      <a:pt x="2318" y="4008"/>
                      <a:pt x="2425" y="3988"/>
                      <a:pt x="2524" y="3941"/>
                    </a:cubicBezTo>
                    <a:cubicBezTo>
                      <a:pt x="3179" y="3596"/>
                      <a:pt x="2560" y="2881"/>
                      <a:pt x="3179" y="2572"/>
                    </a:cubicBezTo>
                    <a:cubicBezTo>
                      <a:pt x="3316" y="2505"/>
                      <a:pt x="3522" y="2477"/>
                      <a:pt x="3753" y="2477"/>
                    </a:cubicBezTo>
                    <a:cubicBezTo>
                      <a:pt x="4264" y="2477"/>
                      <a:pt x="4897" y="2618"/>
                      <a:pt x="5168" y="2798"/>
                    </a:cubicBezTo>
                    <a:cubicBezTo>
                      <a:pt x="6049" y="3501"/>
                      <a:pt x="5168" y="3941"/>
                      <a:pt x="4501" y="4298"/>
                    </a:cubicBezTo>
                    <a:cubicBezTo>
                      <a:pt x="3001" y="5144"/>
                      <a:pt x="1501" y="5715"/>
                      <a:pt x="2382" y="7692"/>
                    </a:cubicBezTo>
                    <a:cubicBezTo>
                      <a:pt x="2786" y="8680"/>
                      <a:pt x="4651" y="11775"/>
                      <a:pt x="6114" y="11775"/>
                    </a:cubicBezTo>
                    <a:cubicBezTo>
                      <a:pt x="6290" y="11775"/>
                      <a:pt x="6459" y="11731"/>
                      <a:pt x="6620" y="11632"/>
                    </a:cubicBezTo>
                    <a:cubicBezTo>
                      <a:pt x="7422" y="11124"/>
                      <a:pt x="7268" y="8469"/>
                      <a:pt x="8336" y="8469"/>
                    </a:cubicBezTo>
                    <a:cubicBezTo>
                      <a:pt x="8568" y="8469"/>
                      <a:pt x="8858" y="8595"/>
                      <a:pt x="9228" y="8894"/>
                    </a:cubicBezTo>
                    <a:cubicBezTo>
                      <a:pt x="10025" y="9513"/>
                      <a:pt x="9894" y="10347"/>
                      <a:pt x="10371" y="11144"/>
                    </a:cubicBezTo>
                    <a:cubicBezTo>
                      <a:pt x="10502" y="11347"/>
                      <a:pt x="10645" y="11501"/>
                      <a:pt x="10799" y="11609"/>
                    </a:cubicBezTo>
                    <a:cubicBezTo>
                      <a:pt x="11204" y="10108"/>
                      <a:pt x="11252" y="8525"/>
                      <a:pt x="10895" y="6965"/>
                    </a:cubicBezTo>
                    <a:cubicBezTo>
                      <a:pt x="10180" y="3858"/>
                      <a:pt x="7989" y="1417"/>
                      <a:pt x="50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44"/>
              <p:cNvSpPr/>
              <p:nvPr/>
            </p:nvSpPr>
            <p:spPr>
              <a:xfrm>
                <a:off x="3384925" y="5490400"/>
                <a:ext cx="640600" cy="535500"/>
              </a:xfrm>
              <a:custGeom>
                <a:avLst/>
                <a:gdLst/>
                <a:ahLst/>
                <a:cxnLst/>
                <a:rect l="l" t="t" r="r" b="b"/>
                <a:pathLst>
                  <a:path w="25624" h="21420" extrusionOk="0">
                    <a:moveTo>
                      <a:pt x="16170" y="1393"/>
                    </a:moveTo>
                    <a:cubicBezTo>
                      <a:pt x="17705" y="1989"/>
                      <a:pt x="19349" y="2846"/>
                      <a:pt x="20658" y="4048"/>
                    </a:cubicBezTo>
                    <a:lnTo>
                      <a:pt x="16717" y="5406"/>
                    </a:lnTo>
                    <a:cubicBezTo>
                      <a:pt x="16551" y="5168"/>
                      <a:pt x="16384" y="4930"/>
                      <a:pt x="16205" y="4703"/>
                    </a:cubicBezTo>
                    <a:cubicBezTo>
                      <a:pt x="15431" y="3691"/>
                      <a:pt x="14574" y="2858"/>
                      <a:pt x="13776" y="2203"/>
                    </a:cubicBezTo>
                    <a:lnTo>
                      <a:pt x="16170" y="1393"/>
                    </a:lnTo>
                    <a:close/>
                    <a:moveTo>
                      <a:pt x="13634" y="2263"/>
                    </a:moveTo>
                    <a:cubicBezTo>
                      <a:pt x="14443" y="2917"/>
                      <a:pt x="15312" y="3751"/>
                      <a:pt x="16110" y="4787"/>
                    </a:cubicBezTo>
                    <a:cubicBezTo>
                      <a:pt x="16265" y="4989"/>
                      <a:pt x="16432" y="5215"/>
                      <a:pt x="16586" y="5442"/>
                    </a:cubicBezTo>
                    <a:lnTo>
                      <a:pt x="12252" y="6942"/>
                    </a:lnTo>
                    <a:lnTo>
                      <a:pt x="10990" y="3156"/>
                    </a:lnTo>
                    <a:lnTo>
                      <a:pt x="13634" y="2263"/>
                    </a:lnTo>
                    <a:close/>
                    <a:moveTo>
                      <a:pt x="10859" y="3191"/>
                    </a:moveTo>
                    <a:lnTo>
                      <a:pt x="12121" y="6989"/>
                    </a:lnTo>
                    <a:lnTo>
                      <a:pt x="7776" y="8478"/>
                    </a:lnTo>
                    <a:cubicBezTo>
                      <a:pt x="7811" y="6846"/>
                      <a:pt x="8073" y="5311"/>
                      <a:pt x="8395" y="4025"/>
                    </a:cubicBezTo>
                    <a:lnTo>
                      <a:pt x="10859" y="3191"/>
                    </a:lnTo>
                    <a:close/>
                    <a:moveTo>
                      <a:pt x="20765" y="4144"/>
                    </a:moveTo>
                    <a:cubicBezTo>
                      <a:pt x="21563" y="4906"/>
                      <a:pt x="22242" y="5811"/>
                      <a:pt x="22670" y="6870"/>
                    </a:cubicBezTo>
                    <a:cubicBezTo>
                      <a:pt x="22742" y="7049"/>
                      <a:pt x="22801" y="7227"/>
                      <a:pt x="22861" y="7418"/>
                    </a:cubicBezTo>
                    <a:lnTo>
                      <a:pt x="18372" y="8835"/>
                    </a:lnTo>
                    <a:cubicBezTo>
                      <a:pt x="18003" y="7668"/>
                      <a:pt x="17479" y="6549"/>
                      <a:pt x="16789" y="5513"/>
                    </a:cubicBezTo>
                    <a:lnTo>
                      <a:pt x="20765" y="4144"/>
                    </a:lnTo>
                    <a:close/>
                    <a:moveTo>
                      <a:pt x="8240" y="4084"/>
                    </a:moveTo>
                    <a:cubicBezTo>
                      <a:pt x="7930" y="5370"/>
                      <a:pt x="7669" y="6894"/>
                      <a:pt x="7645" y="8525"/>
                    </a:cubicBezTo>
                    <a:lnTo>
                      <a:pt x="3358" y="10013"/>
                    </a:lnTo>
                    <a:cubicBezTo>
                      <a:pt x="3763" y="8216"/>
                      <a:pt x="4621" y="6477"/>
                      <a:pt x="5525" y="5001"/>
                    </a:cubicBezTo>
                    <a:lnTo>
                      <a:pt x="8240" y="4084"/>
                    </a:lnTo>
                    <a:close/>
                    <a:moveTo>
                      <a:pt x="16658" y="5561"/>
                    </a:moveTo>
                    <a:cubicBezTo>
                      <a:pt x="17277" y="6489"/>
                      <a:pt x="17836" y="7585"/>
                      <a:pt x="18241" y="8882"/>
                    </a:cubicBezTo>
                    <a:lnTo>
                      <a:pt x="13407" y="10406"/>
                    </a:lnTo>
                    <a:lnTo>
                      <a:pt x="12288" y="7073"/>
                    </a:lnTo>
                    <a:lnTo>
                      <a:pt x="16658" y="5561"/>
                    </a:lnTo>
                    <a:close/>
                    <a:moveTo>
                      <a:pt x="12169" y="7108"/>
                    </a:moveTo>
                    <a:lnTo>
                      <a:pt x="13276" y="10454"/>
                    </a:lnTo>
                    <a:lnTo>
                      <a:pt x="8133" y="12085"/>
                    </a:lnTo>
                    <a:cubicBezTo>
                      <a:pt x="7859" y="10918"/>
                      <a:pt x="7764" y="9752"/>
                      <a:pt x="7776" y="8620"/>
                    </a:cubicBezTo>
                    <a:lnTo>
                      <a:pt x="12169" y="7108"/>
                    </a:lnTo>
                    <a:close/>
                    <a:moveTo>
                      <a:pt x="22897" y="7537"/>
                    </a:moveTo>
                    <a:cubicBezTo>
                      <a:pt x="23170" y="8466"/>
                      <a:pt x="23242" y="9466"/>
                      <a:pt x="23123" y="10525"/>
                    </a:cubicBezTo>
                    <a:lnTo>
                      <a:pt x="18979" y="12121"/>
                    </a:lnTo>
                    <a:cubicBezTo>
                      <a:pt x="18956" y="11692"/>
                      <a:pt x="18908" y="11276"/>
                      <a:pt x="18848" y="10859"/>
                    </a:cubicBezTo>
                    <a:cubicBezTo>
                      <a:pt x="18753" y="10216"/>
                      <a:pt x="18598" y="9585"/>
                      <a:pt x="18420" y="8966"/>
                    </a:cubicBezTo>
                    <a:lnTo>
                      <a:pt x="22897" y="7537"/>
                    </a:lnTo>
                    <a:close/>
                    <a:moveTo>
                      <a:pt x="7645" y="8668"/>
                    </a:moveTo>
                    <a:lnTo>
                      <a:pt x="7645" y="8668"/>
                    </a:lnTo>
                    <a:cubicBezTo>
                      <a:pt x="7633" y="9799"/>
                      <a:pt x="7740" y="10966"/>
                      <a:pt x="8002" y="12121"/>
                    </a:cubicBezTo>
                    <a:lnTo>
                      <a:pt x="3263" y="13621"/>
                    </a:lnTo>
                    <a:cubicBezTo>
                      <a:pt x="3025" y="12490"/>
                      <a:pt x="3085" y="11311"/>
                      <a:pt x="3323" y="10156"/>
                    </a:cubicBezTo>
                    <a:lnTo>
                      <a:pt x="7645" y="8668"/>
                    </a:lnTo>
                    <a:close/>
                    <a:moveTo>
                      <a:pt x="18277" y="9001"/>
                    </a:moveTo>
                    <a:cubicBezTo>
                      <a:pt x="18563" y="9966"/>
                      <a:pt x="18765" y="11014"/>
                      <a:pt x="18837" y="12180"/>
                    </a:cubicBezTo>
                    <a:lnTo>
                      <a:pt x="14538" y="13835"/>
                    </a:lnTo>
                    <a:lnTo>
                      <a:pt x="13443" y="10537"/>
                    </a:lnTo>
                    <a:lnTo>
                      <a:pt x="18277" y="9001"/>
                    </a:lnTo>
                    <a:close/>
                    <a:moveTo>
                      <a:pt x="13324" y="10573"/>
                    </a:moveTo>
                    <a:lnTo>
                      <a:pt x="14419" y="13883"/>
                    </a:lnTo>
                    <a:lnTo>
                      <a:pt x="9633" y="15717"/>
                    </a:lnTo>
                    <a:cubicBezTo>
                      <a:pt x="9228" y="15097"/>
                      <a:pt x="8895" y="14431"/>
                      <a:pt x="8621" y="13728"/>
                    </a:cubicBezTo>
                    <a:cubicBezTo>
                      <a:pt x="8431" y="13228"/>
                      <a:pt x="8276" y="12716"/>
                      <a:pt x="8157" y="12216"/>
                    </a:cubicBezTo>
                    <a:lnTo>
                      <a:pt x="13324" y="10573"/>
                    </a:lnTo>
                    <a:close/>
                    <a:moveTo>
                      <a:pt x="23111" y="10668"/>
                    </a:moveTo>
                    <a:cubicBezTo>
                      <a:pt x="22909" y="12276"/>
                      <a:pt x="22277" y="14026"/>
                      <a:pt x="21206" y="15907"/>
                    </a:cubicBezTo>
                    <a:lnTo>
                      <a:pt x="18622" y="16645"/>
                    </a:lnTo>
                    <a:cubicBezTo>
                      <a:pt x="18944" y="15133"/>
                      <a:pt x="19063" y="13657"/>
                      <a:pt x="18991" y="12264"/>
                    </a:cubicBezTo>
                    <a:lnTo>
                      <a:pt x="23111" y="10668"/>
                    </a:lnTo>
                    <a:close/>
                    <a:moveTo>
                      <a:pt x="8026" y="12252"/>
                    </a:moveTo>
                    <a:cubicBezTo>
                      <a:pt x="8157" y="12764"/>
                      <a:pt x="8311" y="13264"/>
                      <a:pt x="8502" y="13764"/>
                    </a:cubicBezTo>
                    <a:cubicBezTo>
                      <a:pt x="8776" y="14478"/>
                      <a:pt x="9109" y="15145"/>
                      <a:pt x="9502" y="15764"/>
                    </a:cubicBezTo>
                    <a:lnTo>
                      <a:pt x="5442" y="17324"/>
                    </a:lnTo>
                    <a:cubicBezTo>
                      <a:pt x="4501" y="16467"/>
                      <a:pt x="3847" y="15478"/>
                      <a:pt x="3466" y="14359"/>
                    </a:cubicBezTo>
                    <a:cubicBezTo>
                      <a:pt x="3394" y="14157"/>
                      <a:pt x="3347" y="13954"/>
                      <a:pt x="3299" y="13752"/>
                    </a:cubicBezTo>
                    <a:lnTo>
                      <a:pt x="8026" y="12252"/>
                    </a:lnTo>
                    <a:close/>
                    <a:moveTo>
                      <a:pt x="18848" y="12311"/>
                    </a:moveTo>
                    <a:lnTo>
                      <a:pt x="18848" y="12311"/>
                    </a:lnTo>
                    <a:cubicBezTo>
                      <a:pt x="18920" y="13633"/>
                      <a:pt x="18813" y="15097"/>
                      <a:pt x="18479" y="16693"/>
                    </a:cubicBezTo>
                    <a:lnTo>
                      <a:pt x="15753" y="17467"/>
                    </a:lnTo>
                    <a:lnTo>
                      <a:pt x="14586" y="13954"/>
                    </a:lnTo>
                    <a:lnTo>
                      <a:pt x="18848" y="12311"/>
                    </a:lnTo>
                    <a:close/>
                    <a:moveTo>
                      <a:pt x="14467" y="14002"/>
                    </a:moveTo>
                    <a:lnTo>
                      <a:pt x="15634" y="17514"/>
                    </a:lnTo>
                    <a:lnTo>
                      <a:pt x="12110" y="18515"/>
                    </a:lnTo>
                    <a:cubicBezTo>
                      <a:pt x="11145" y="17717"/>
                      <a:pt x="10347" y="16824"/>
                      <a:pt x="9704" y="15836"/>
                    </a:cubicBezTo>
                    <a:lnTo>
                      <a:pt x="14467" y="14002"/>
                    </a:lnTo>
                    <a:close/>
                    <a:moveTo>
                      <a:pt x="9574" y="15883"/>
                    </a:moveTo>
                    <a:cubicBezTo>
                      <a:pt x="10216" y="16871"/>
                      <a:pt x="11002" y="17764"/>
                      <a:pt x="11955" y="18562"/>
                    </a:cubicBezTo>
                    <a:lnTo>
                      <a:pt x="8835" y="19443"/>
                    </a:lnTo>
                    <a:cubicBezTo>
                      <a:pt x="7514" y="18872"/>
                      <a:pt x="6418" y="18205"/>
                      <a:pt x="5561" y="17431"/>
                    </a:cubicBezTo>
                    <a:lnTo>
                      <a:pt x="9574" y="15883"/>
                    </a:lnTo>
                    <a:close/>
                    <a:moveTo>
                      <a:pt x="11419" y="0"/>
                    </a:moveTo>
                    <a:lnTo>
                      <a:pt x="11395" y="131"/>
                    </a:lnTo>
                    <a:cubicBezTo>
                      <a:pt x="11443" y="131"/>
                      <a:pt x="13550" y="405"/>
                      <a:pt x="15979" y="1322"/>
                    </a:cubicBezTo>
                    <a:lnTo>
                      <a:pt x="13657" y="2108"/>
                    </a:lnTo>
                    <a:cubicBezTo>
                      <a:pt x="12050" y="822"/>
                      <a:pt x="10705" y="227"/>
                      <a:pt x="10681" y="227"/>
                    </a:cubicBezTo>
                    <a:lnTo>
                      <a:pt x="10633" y="346"/>
                    </a:lnTo>
                    <a:cubicBezTo>
                      <a:pt x="10645" y="358"/>
                      <a:pt x="11955" y="917"/>
                      <a:pt x="13514" y="2155"/>
                    </a:cubicBezTo>
                    <a:lnTo>
                      <a:pt x="10943" y="3025"/>
                    </a:lnTo>
                    <a:lnTo>
                      <a:pt x="10097" y="489"/>
                    </a:lnTo>
                    <a:lnTo>
                      <a:pt x="9978" y="524"/>
                    </a:lnTo>
                    <a:lnTo>
                      <a:pt x="10824" y="3072"/>
                    </a:lnTo>
                    <a:lnTo>
                      <a:pt x="8431" y="3882"/>
                    </a:lnTo>
                    <a:cubicBezTo>
                      <a:pt x="8942" y="1893"/>
                      <a:pt x="9550" y="560"/>
                      <a:pt x="9574" y="536"/>
                    </a:cubicBezTo>
                    <a:lnTo>
                      <a:pt x="9454" y="477"/>
                    </a:lnTo>
                    <a:cubicBezTo>
                      <a:pt x="9431" y="512"/>
                      <a:pt x="8800" y="1882"/>
                      <a:pt x="8288" y="3929"/>
                    </a:cubicBezTo>
                    <a:lnTo>
                      <a:pt x="5633" y="4822"/>
                    </a:lnTo>
                    <a:cubicBezTo>
                      <a:pt x="7085" y="2501"/>
                      <a:pt x="8645" y="881"/>
                      <a:pt x="8669" y="846"/>
                    </a:cubicBezTo>
                    <a:lnTo>
                      <a:pt x="8573" y="750"/>
                    </a:lnTo>
                    <a:cubicBezTo>
                      <a:pt x="8561" y="762"/>
                      <a:pt x="6918" y="2477"/>
                      <a:pt x="5418" y="4894"/>
                    </a:cubicBezTo>
                    <a:lnTo>
                      <a:pt x="1632" y="6180"/>
                    </a:lnTo>
                    <a:lnTo>
                      <a:pt x="1668" y="6299"/>
                    </a:lnTo>
                    <a:lnTo>
                      <a:pt x="5311" y="5072"/>
                    </a:lnTo>
                    <a:lnTo>
                      <a:pt x="5311" y="5072"/>
                    </a:lnTo>
                    <a:cubicBezTo>
                      <a:pt x="5275" y="5144"/>
                      <a:pt x="5228" y="5203"/>
                      <a:pt x="5192" y="5275"/>
                    </a:cubicBezTo>
                    <a:cubicBezTo>
                      <a:pt x="4406" y="6608"/>
                      <a:pt x="3597" y="8287"/>
                      <a:pt x="3216" y="10061"/>
                    </a:cubicBezTo>
                    <a:lnTo>
                      <a:pt x="1" y="11168"/>
                    </a:lnTo>
                    <a:lnTo>
                      <a:pt x="37" y="11287"/>
                    </a:lnTo>
                    <a:lnTo>
                      <a:pt x="3180" y="10204"/>
                    </a:lnTo>
                    <a:lnTo>
                      <a:pt x="3180" y="10204"/>
                    </a:lnTo>
                    <a:cubicBezTo>
                      <a:pt x="2954" y="11347"/>
                      <a:pt x="2894" y="12526"/>
                      <a:pt x="3144" y="13657"/>
                    </a:cubicBezTo>
                    <a:lnTo>
                      <a:pt x="441" y="14514"/>
                    </a:lnTo>
                    <a:lnTo>
                      <a:pt x="477" y="14645"/>
                    </a:lnTo>
                    <a:lnTo>
                      <a:pt x="3168" y="13788"/>
                    </a:lnTo>
                    <a:cubicBezTo>
                      <a:pt x="3216" y="14002"/>
                      <a:pt x="3275" y="14204"/>
                      <a:pt x="3347" y="14407"/>
                    </a:cubicBezTo>
                    <a:cubicBezTo>
                      <a:pt x="3716" y="15514"/>
                      <a:pt x="4370" y="16502"/>
                      <a:pt x="5311" y="17383"/>
                    </a:cubicBezTo>
                    <a:lnTo>
                      <a:pt x="2823" y="18336"/>
                    </a:lnTo>
                    <a:lnTo>
                      <a:pt x="2870" y="18467"/>
                    </a:lnTo>
                    <a:lnTo>
                      <a:pt x="5418" y="17479"/>
                    </a:lnTo>
                    <a:cubicBezTo>
                      <a:pt x="6275" y="18253"/>
                      <a:pt x="7347" y="18931"/>
                      <a:pt x="8633" y="19503"/>
                    </a:cubicBezTo>
                    <a:lnTo>
                      <a:pt x="5692" y="20348"/>
                    </a:lnTo>
                    <a:lnTo>
                      <a:pt x="5728" y="20479"/>
                    </a:lnTo>
                    <a:lnTo>
                      <a:pt x="8823" y="19586"/>
                    </a:lnTo>
                    <a:cubicBezTo>
                      <a:pt x="10681" y="20396"/>
                      <a:pt x="12955" y="21003"/>
                      <a:pt x="15670" y="21420"/>
                    </a:cubicBezTo>
                    <a:lnTo>
                      <a:pt x="15693" y="21289"/>
                    </a:lnTo>
                    <a:cubicBezTo>
                      <a:pt x="13062" y="20884"/>
                      <a:pt x="10836" y="20300"/>
                      <a:pt x="9026" y="19538"/>
                    </a:cubicBezTo>
                    <a:lnTo>
                      <a:pt x="12074" y="18657"/>
                    </a:lnTo>
                    <a:cubicBezTo>
                      <a:pt x="13205" y="19586"/>
                      <a:pt x="14550" y="20384"/>
                      <a:pt x="16098" y="21027"/>
                    </a:cubicBezTo>
                    <a:lnTo>
                      <a:pt x="16146" y="20908"/>
                    </a:lnTo>
                    <a:cubicBezTo>
                      <a:pt x="14646" y="20277"/>
                      <a:pt x="13336" y="19515"/>
                      <a:pt x="12229" y="18622"/>
                    </a:cubicBezTo>
                    <a:lnTo>
                      <a:pt x="15670" y="17633"/>
                    </a:lnTo>
                    <a:lnTo>
                      <a:pt x="16682" y="20670"/>
                    </a:lnTo>
                    <a:lnTo>
                      <a:pt x="16801" y="20634"/>
                    </a:lnTo>
                    <a:lnTo>
                      <a:pt x="15800" y="17598"/>
                    </a:lnTo>
                    <a:lnTo>
                      <a:pt x="18444" y="16836"/>
                    </a:lnTo>
                    <a:lnTo>
                      <a:pt x="18444" y="16836"/>
                    </a:lnTo>
                    <a:cubicBezTo>
                      <a:pt x="18217" y="17860"/>
                      <a:pt x="17908" y="18943"/>
                      <a:pt x="17479" y="20074"/>
                    </a:cubicBezTo>
                    <a:lnTo>
                      <a:pt x="17598" y="20122"/>
                    </a:lnTo>
                    <a:cubicBezTo>
                      <a:pt x="18027" y="18991"/>
                      <a:pt x="18360" y="17884"/>
                      <a:pt x="18587" y="16800"/>
                    </a:cubicBezTo>
                    <a:lnTo>
                      <a:pt x="21111" y="16074"/>
                    </a:lnTo>
                    <a:lnTo>
                      <a:pt x="21111" y="16074"/>
                    </a:lnTo>
                    <a:cubicBezTo>
                      <a:pt x="20372" y="17348"/>
                      <a:pt x="19444" y="18669"/>
                      <a:pt x="18325" y="20062"/>
                    </a:cubicBezTo>
                    <a:lnTo>
                      <a:pt x="18432" y="20146"/>
                    </a:lnTo>
                    <a:cubicBezTo>
                      <a:pt x="19587" y="18705"/>
                      <a:pt x="20539" y="17336"/>
                      <a:pt x="21289" y="16026"/>
                    </a:cubicBezTo>
                    <a:lnTo>
                      <a:pt x="24528" y="15097"/>
                    </a:lnTo>
                    <a:lnTo>
                      <a:pt x="24492" y="14978"/>
                    </a:lnTo>
                    <a:lnTo>
                      <a:pt x="21385" y="15859"/>
                    </a:lnTo>
                    <a:cubicBezTo>
                      <a:pt x="22444" y="13978"/>
                      <a:pt x="23063" y="12228"/>
                      <a:pt x="23254" y="10621"/>
                    </a:cubicBezTo>
                    <a:lnTo>
                      <a:pt x="25623" y="9704"/>
                    </a:lnTo>
                    <a:lnTo>
                      <a:pt x="25576" y="9585"/>
                    </a:lnTo>
                    <a:lnTo>
                      <a:pt x="23266" y="10478"/>
                    </a:lnTo>
                    <a:cubicBezTo>
                      <a:pt x="23373" y="9418"/>
                      <a:pt x="23290" y="8430"/>
                      <a:pt x="23028" y="7501"/>
                    </a:cubicBezTo>
                    <a:lnTo>
                      <a:pt x="25397" y="6751"/>
                    </a:lnTo>
                    <a:lnTo>
                      <a:pt x="25361" y="6620"/>
                    </a:lnTo>
                    <a:lnTo>
                      <a:pt x="22980" y="7370"/>
                    </a:lnTo>
                    <a:cubicBezTo>
                      <a:pt x="22932" y="7192"/>
                      <a:pt x="22861" y="7001"/>
                      <a:pt x="22789" y="6811"/>
                    </a:cubicBezTo>
                    <a:cubicBezTo>
                      <a:pt x="22361" y="5763"/>
                      <a:pt x="21694" y="4858"/>
                      <a:pt x="20908" y="4096"/>
                    </a:cubicBezTo>
                    <a:lnTo>
                      <a:pt x="22813" y="3441"/>
                    </a:lnTo>
                    <a:lnTo>
                      <a:pt x="22766" y="3310"/>
                    </a:lnTo>
                    <a:lnTo>
                      <a:pt x="20789" y="3989"/>
                    </a:lnTo>
                    <a:cubicBezTo>
                      <a:pt x="19503" y="2798"/>
                      <a:pt x="17884" y="1941"/>
                      <a:pt x="16360" y="1334"/>
                    </a:cubicBezTo>
                    <a:lnTo>
                      <a:pt x="18622" y="572"/>
                    </a:lnTo>
                    <a:lnTo>
                      <a:pt x="18575" y="441"/>
                    </a:lnTo>
                    <a:lnTo>
                      <a:pt x="16170" y="1262"/>
                    </a:lnTo>
                    <a:cubicBezTo>
                      <a:pt x="13669" y="298"/>
                      <a:pt x="11455" y="0"/>
                      <a:pt x="114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55" name="Google Shape;855;p44"/>
            <p:cNvSpPr/>
            <p:nvPr/>
          </p:nvSpPr>
          <p:spPr>
            <a:xfrm>
              <a:off x="990150" y="2457213"/>
              <a:ext cx="1003200" cy="66600"/>
            </a:xfrm>
            <a:prstGeom prst="ellipse">
              <a:avLst/>
            </a:prstGeom>
            <a:solidFill>
              <a:srgbClr val="033342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6" name="Google Shape;856;p44"/>
          <p:cNvGrpSpPr/>
          <p:nvPr/>
        </p:nvGrpSpPr>
        <p:grpSpPr>
          <a:xfrm>
            <a:off x="6420657" y="2486212"/>
            <a:ext cx="1371755" cy="1154569"/>
            <a:chOff x="6965512" y="3500552"/>
            <a:chExt cx="1371755" cy="1154569"/>
          </a:xfrm>
        </p:grpSpPr>
        <p:grpSp>
          <p:nvGrpSpPr>
            <p:cNvPr id="857" name="Google Shape;857;p44"/>
            <p:cNvGrpSpPr/>
            <p:nvPr/>
          </p:nvGrpSpPr>
          <p:grpSpPr>
            <a:xfrm>
              <a:off x="6965512" y="3500552"/>
              <a:ext cx="1371755" cy="1154569"/>
              <a:chOff x="4569300" y="7247450"/>
              <a:chExt cx="724225" cy="609625"/>
            </a:xfrm>
          </p:grpSpPr>
          <p:grpSp>
            <p:nvGrpSpPr>
              <p:cNvPr id="858" name="Google Shape;858;p44"/>
              <p:cNvGrpSpPr/>
              <p:nvPr/>
            </p:nvGrpSpPr>
            <p:grpSpPr>
              <a:xfrm>
                <a:off x="4569300" y="7247450"/>
                <a:ext cx="653675" cy="609625"/>
                <a:chOff x="4569300" y="7247450"/>
                <a:chExt cx="653675" cy="609625"/>
              </a:xfrm>
            </p:grpSpPr>
            <p:sp>
              <p:nvSpPr>
                <p:cNvPr id="859" name="Google Shape;859;p44"/>
                <p:cNvSpPr/>
                <p:nvPr/>
              </p:nvSpPr>
              <p:spPr>
                <a:xfrm>
                  <a:off x="4569300" y="7247450"/>
                  <a:ext cx="653675" cy="60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47" h="24385" extrusionOk="0">
                      <a:moveTo>
                        <a:pt x="22016" y="1"/>
                      </a:moveTo>
                      <a:lnTo>
                        <a:pt x="1" y="6085"/>
                      </a:lnTo>
                      <a:lnTo>
                        <a:pt x="5466" y="24385"/>
                      </a:lnTo>
                      <a:lnTo>
                        <a:pt x="26147" y="17896"/>
                      </a:lnTo>
                      <a:lnTo>
                        <a:pt x="2201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0" name="Google Shape;860;p44"/>
                <p:cNvSpPr/>
                <p:nvPr/>
              </p:nvSpPr>
              <p:spPr>
                <a:xfrm>
                  <a:off x="4643425" y="7312050"/>
                  <a:ext cx="554250" cy="5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70" h="20587" extrusionOk="0">
                      <a:moveTo>
                        <a:pt x="12371" y="0"/>
                      </a:moveTo>
                      <a:lnTo>
                        <a:pt x="8240" y="1060"/>
                      </a:lnTo>
                      <a:lnTo>
                        <a:pt x="6037" y="3882"/>
                      </a:lnTo>
                      <a:lnTo>
                        <a:pt x="2108" y="3477"/>
                      </a:lnTo>
                      <a:lnTo>
                        <a:pt x="1" y="6894"/>
                      </a:lnTo>
                      <a:lnTo>
                        <a:pt x="524" y="13014"/>
                      </a:lnTo>
                      <a:lnTo>
                        <a:pt x="2394" y="19539"/>
                      </a:lnTo>
                      <a:lnTo>
                        <a:pt x="3084" y="20586"/>
                      </a:lnTo>
                      <a:lnTo>
                        <a:pt x="6942" y="18717"/>
                      </a:lnTo>
                      <a:lnTo>
                        <a:pt x="13431" y="17526"/>
                      </a:lnTo>
                      <a:lnTo>
                        <a:pt x="22170" y="14550"/>
                      </a:lnTo>
                      <a:lnTo>
                        <a:pt x="21039" y="9383"/>
                      </a:lnTo>
                      <a:lnTo>
                        <a:pt x="17562" y="5323"/>
                      </a:lnTo>
                      <a:lnTo>
                        <a:pt x="17598" y="691"/>
                      </a:lnTo>
                      <a:lnTo>
                        <a:pt x="1237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1" name="Google Shape;861;p44"/>
                <p:cNvSpPr/>
                <p:nvPr/>
              </p:nvSpPr>
              <p:spPr>
                <a:xfrm>
                  <a:off x="4591325" y="7337650"/>
                  <a:ext cx="290250" cy="32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10" h="13184" extrusionOk="0">
                      <a:moveTo>
                        <a:pt x="10371" y="0"/>
                      </a:moveTo>
                      <a:lnTo>
                        <a:pt x="1" y="2667"/>
                      </a:lnTo>
                      <a:lnTo>
                        <a:pt x="2668" y="11954"/>
                      </a:lnTo>
                      <a:cubicBezTo>
                        <a:pt x="2727" y="11633"/>
                        <a:pt x="2823" y="11335"/>
                        <a:pt x="2942" y="11037"/>
                      </a:cubicBezTo>
                      <a:cubicBezTo>
                        <a:pt x="3166" y="10572"/>
                        <a:pt x="3638" y="10107"/>
                        <a:pt x="4158" y="10107"/>
                      </a:cubicBezTo>
                      <a:cubicBezTo>
                        <a:pt x="4329" y="10107"/>
                        <a:pt x="4506" y="10157"/>
                        <a:pt x="4680" y="10275"/>
                      </a:cubicBezTo>
                      <a:cubicBezTo>
                        <a:pt x="5013" y="10514"/>
                        <a:pt x="5192" y="10990"/>
                        <a:pt x="5383" y="11335"/>
                      </a:cubicBezTo>
                      <a:cubicBezTo>
                        <a:pt x="5656" y="11823"/>
                        <a:pt x="5930" y="12335"/>
                        <a:pt x="6264" y="12776"/>
                      </a:cubicBezTo>
                      <a:cubicBezTo>
                        <a:pt x="6477" y="13047"/>
                        <a:pt x="6745" y="13183"/>
                        <a:pt x="6999" y="13183"/>
                      </a:cubicBezTo>
                      <a:cubicBezTo>
                        <a:pt x="7313" y="13183"/>
                        <a:pt x="7607" y="12976"/>
                        <a:pt x="7752" y="12561"/>
                      </a:cubicBezTo>
                      <a:cubicBezTo>
                        <a:pt x="8514" y="10359"/>
                        <a:pt x="5525" y="8799"/>
                        <a:pt x="4394" y="7478"/>
                      </a:cubicBezTo>
                      <a:cubicBezTo>
                        <a:pt x="3668" y="6632"/>
                        <a:pt x="3335" y="5406"/>
                        <a:pt x="4156" y="4489"/>
                      </a:cubicBezTo>
                      <a:cubicBezTo>
                        <a:pt x="4465" y="4144"/>
                        <a:pt x="4903" y="3962"/>
                        <a:pt x="5337" y="3962"/>
                      </a:cubicBezTo>
                      <a:cubicBezTo>
                        <a:pt x="5757" y="3962"/>
                        <a:pt x="6173" y="4132"/>
                        <a:pt x="6466" y="4489"/>
                      </a:cubicBezTo>
                      <a:cubicBezTo>
                        <a:pt x="7157" y="5394"/>
                        <a:pt x="7454" y="6620"/>
                        <a:pt x="8038" y="7573"/>
                      </a:cubicBezTo>
                      <a:cubicBezTo>
                        <a:pt x="8372" y="8122"/>
                        <a:pt x="8793" y="8360"/>
                        <a:pt x="9237" y="8360"/>
                      </a:cubicBezTo>
                      <a:cubicBezTo>
                        <a:pt x="9678" y="8360"/>
                        <a:pt x="10140" y="8125"/>
                        <a:pt x="10562" y="7728"/>
                      </a:cubicBezTo>
                      <a:cubicBezTo>
                        <a:pt x="11610" y="6727"/>
                        <a:pt x="11550" y="5370"/>
                        <a:pt x="11217" y="4060"/>
                      </a:cubicBezTo>
                      <a:cubicBezTo>
                        <a:pt x="10859" y="2644"/>
                        <a:pt x="10467" y="1370"/>
                        <a:pt x="10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2" name="Google Shape;862;p44"/>
                <p:cNvSpPr/>
                <p:nvPr/>
              </p:nvSpPr>
              <p:spPr>
                <a:xfrm>
                  <a:off x="4701175" y="7653675"/>
                  <a:ext cx="275950" cy="18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8" h="7291" extrusionOk="0">
                      <a:moveTo>
                        <a:pt x="5312" y="1"/>
                      </a:moveTo>
                      <a:cubicBezTo>
                        <a:pt x="5187" y="1"/>
                        <a:pt x="5045" y="35"/>
                        <a:pt x="4882" y="111"/>
                      </a:cubicBezTo>
                      <a:cubicBezTo>
                        <a:pt x="3906" y="551"/>
                        <a:pt x="3203" y="1897"/>
                        <a:pt x="2822" y="2837"/>
                      </a:cubicBezTo>
                      <a:cubicBezTo>
                        <a:pt x="2448" y="3675"/>
                        <a:pt x="1780" y="6027"/>
                        <a:pt x="719" y="6027"/>
                      </a:cubicBezTo>
                      <a:cubicBezTo>
                        <a:pt x="497" y="6027"/>
                        <a:pt x="258" y="5924"/>
                        <a:pt x="0" y="5683"/>
                      </a:cubicBezTo>
                      <a:lnTo>
                        <a:pt x="0" y="5683"/>
                      </a:lnTo>
                      <a:lnTo>
                        <a:pt x="453" y="7290"/>
                      </a:lnTo>
                      <a:lnTo>
                        <a:pt x="11037" y="3671"/>
                      </a:lnTo>
                      <a:cubicBezTo>
                        <a:pt x="10880" y="3288"/>
                        <a:pt x="10579" y="3157"/>
                        <a:pt x="10239" y="3157"/>
                      </a:cubicBezTo>
                      <a:cubicBezTo>
                        <a:pt x="9809" y="3157"/>
                        <a:pt x="9317" y="3367"/>
                        <a:pt x="8978" y="3540"/>
                      </a:cubicBezTo>
                      <a:cubicBezTo>
                        <a:pt x="8547" y="3751"/>
                        <a:pt x="7813" y="4258"/>
                        <a:pt x="7205" y="4258"/>
                      </a:cubicBezTo>
                      <a:cubicBezTo>
                        <a:pt x="7023" y="4258"/>
                        <a:pt x="6852" y="4212"/>
                        <a:pt x="6704" y="4100"/>
                      </a:cubicBezTo>
                      <a:cubicBezTo>
                        <a:pt x="6061" y="3599"/>
                        <a:pt x="6275" y="2171"/>
                        <a:pt x="6192" y="1456"/>
                      </a:cubicBezTo>
                      <a:cubicBezTo>
                        <a:pt x="6112" y="823"/>
                        <a:pt x="5926" y="1"/>
                        <a:pt x="53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3" name="Google Shape;863;p44"/>
                <p:cNvSpPr/>
                <p:nvPr/>
              </p:nvSpPr>
              <p:spPr>
                <a:xfrm>
                  <a:off x="4937500" y="7267100"/>
                  <a:ext cx="229525" cy="28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357" extrusionOk="0">
                      <a:moveTo>
                        <a:pt x="6764" y="1"/>
                      </a:moveTo>
                      <a:lnTo>
                        <a:pt x="513" y="1608"/>
                      </a:lnTo>
                      <a:cubicBezTo>
                        <a:pt x="275" y="2037"/>
                        <a:pt x="1" y="2894"/>
                        <a:pt x="191" y="3299"/>
                      </a:cubicBezTo>
                      <a:cubicBezTo>
                        <a:pt x="305" y="3509"/>
                        <a:pt x="487" y="3587"/>
                        <a:pt x="710" y="3587"/>
                      </a:cubicBezTo>
                      <a:cubicBezTo>
                        <a:pt x="1363" y="3587"/>
                        <a:pt x="2363" y="2918"/>
                        <a:pt x="3012" y="2918"/>
                      </a:cubicBezTo>
                      <a:cubicBezTo>
                        <a:pt x="3211" y="2918"/>
                        <a:pt x="3377" y="2980"/>
                        <a:pt x="3489" y="3144"/>
                      </a:cubicBezTo>
                      <a:cubicBezTo>
                        <a:pt x="3823" y="3632"/>
                        <a:pt x="3216" y="4608"/>
                        <a:pt x="3001" y="5001"/>
                      </a:cubicBezTo>
                      <a:cubicBezTo>
                        <a:pt x="2382" y="6132"/>
                        <a:pt x="1834" y="7121"/>
                        <a:pt x="1846" y="8454"/>
                      </a:cubicBezTo>
                      <a:cubicBezTo>
                        <a:pt x="1894" y="10085"/>
                        <a:pt x="3347" y="10966"/>
                        <a:pt x="4811" y="11240"/>
                      </a:cubicBezTo>
                      <a:cubicBezTo>
                        <a:pt x="5268" y="11322"/>
                        <a:pt x="5726" y="11356"/>
                        <a:pt x="6182" y="11356"/>
                      </a:cubicBezTo>
                      <a:cubicBezTo>
                        <a:pt x="7188" y="11356"/>
                        <a:pt x="8190" y="11190"/>
                        <a:pt x="9181" y="11002"/>
                      </a:cubicBezTo>
                      <a:lnTo>
                        <a:pt x="6764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4" name="Google Shape;864;p44"/>
                <p:cNvSpPr/>
                <p:nvPr/>
              </p:nvSpPr>
              <p:spPr>
                <a:xfrm>
                  <a:off x="4599975" y="7276625"/>
                  <a:ext cx="588775" cy="53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1" h="21313" extrusionOk="0">
                      <a:moveTo>
                        <a:pt x="18229" y="2858"/>
                      </a:moveTo>
                      <a:lnTo>
                        <a:pt x="19229" y="6751"/>
                      </a:lnTo>
                      <a:lnTo>
                        <a:pt x="15919" y="7704"/>
                      </a:lnTo>
                      <a:lnTo>
                        <a:pt x="14740" y="3787"/>
                      </a:lnTo>
                      <a:lnTo>
                        <a:pt x="18229" y="2858"/>
                      </a:lnTo>
                      <a:close/>
                      <a:moveTo>
                        <a:pt x="14621" y="3823"/>
                      </a:moveTo>
                      <a:lnTo>
                        <a:pt x="15812" y="7740"/>
                      </a:lnTo>
                      <a:lnTo>
                        <a:pt x="12478" y="8692"/>
                      </a:lnTo>
                      <a:lnTo>
                        <a:pt x="11287" y="4715"/>
                      </a:lnTo>
                      <a:lnTo>
                        <a:pt x="14621" y="3823"/>
                      </a:lnTo>
                      <a:close/>
                      <a:moveTo>
                        <a:pt x="11168" y="4751"/>
                      </a:moveTo>
                      <a:lnTo>
                        <a:pt x="12371" y="8728"/>
                      </a:lnTo>
                      <a:lnTo>
                        <a:pt x="9013" y="9692"/>
                      </a:lnTo>
                      <a:lnTo>
                        <a:pt x="7775" y="5668"/>
                      </a:lnTo>
                      <a:lnTo>
                        <a:pt x="11168" y="4751"/>
                      </a:lnTo>
                      <a:close/>
                      <a:moveTo>
                        <a:pt x="7656" y="5692"/>
                      </a:moveTo>
                      <a:lnTo>
                        <a:pt x="8894" y="9728"/>
                      </a:lnTo>
                      <a:lnTo>
                        <a:pt x="5037" y="10835"/>
                      </a:lnTo>
                      <a:lnTo>
                        <a:pt x="3608" y="6787"/>
                      </a:lnTo>
                      <a:lnTo>
                        <a:pt x="7656" y="5692"/>
                      </a:lnTo>
                      <a:close/>
                      <a:moveTo>
                        <a:pt x="19253" y="6871"/>
                      </a:moveTo>
                      <a:lnTo>
                        <a:pt x="20360" y="11216"/>
                      </a:lnTo>
                      <a:lnTo>
                        <a:pt x="17252" y="12109"/>
                      </a:lnTo>
                      <a:lnTo>
                        <a:pt x="15955" y="7811"/>
                      </a:lnTo>
                      <a:lnTo>
                        <a:pt x="19253" y="6871"/>
                      </a:lnTo>
                      <a:close/>
                      <a:moveTo>
                        <a:pt x="15847" y="7847"/>
                      </a:moveTo>
                      <a:lnTo>
                        <a:pt x="17145" y="12133"/>
                      </a:lnTo>
                      <a:lnTo>
                        <a:pt x="13800" y="13086"/>
                      </a:lnTo>
                      <a:lnTo>
                        <a:pt x="12514" y="8811"/>
                      </a:lnTo>
                      <a:lnTo>
                        <a:pt x="15847" y="7847"/>
                      </a:lnTo>
                      <a:close/>
                      <a:moveTo>
                        <a:pt x="12407" y="8835"/>
                      </a:moveTo>
                      <a:lnTo>
                        <a:pt x="13692" y="13121"/>
                      </a:lnTo>
                      <a:lnTo>
                        <a:pt x="10359" y="14074"/>
                      </a:lnTo>
                      <a:lnTo>
                        <a:pt x="9049" y="9799"/>
                      </a:lnTo>
                      <a:lnTo>
                        <a:pt x="12407" y="8835"/>
                      </a:lnTo>
                      <a:close/>
                      <a:moveTo>
                        <a:pt x="8930" y="9835"/>
                      </a:moveTo>
                      <a:lnTo>
                        <a:pt x="10251" y="14109"/>
                      </a:lnTo>
                      <a:lnTo>
                        <a:pt x="6561" y="15169"/>
                      </a:lnTo>
                      <a:lnTo>
                        <a:pt x="5072" y="10942"/>
                      </a:lnTo>
                      <a:lnTo>
                        <a:pt x="8930" y="9835"/>
                      </a:lnTo>
                      <a:close/>
                      <a:moveTo>
                        <a:pt x="20384" y="11323"/>
                      </a:moveTo>
                      <a:lnTo>
                        <a:pt x="21122" y="14252"/>
                      </a:lnTo>
                      <a:lnTo>
                        <a:pt x="18181" y="15169"/>
                      </a:lnTo>
                      <a:lnTo>
                        <a:pt x="17288" y="12216"/>
                      </a:lnTo>
                      <a:lnTo>
                        <a:pt x="20384" y="11323"/>
                      </a:lnTo>
                      <a:close/>
                      <a:moveTo>
                        <a:pt x="17169" y="12252"/>
                      </a:moveTo>
                      <a:lnTo>
                        <a:pt x="18062" y="15205"/>
                      </a:lnTo>
                      <a:lnTo>
                        <a:pt x="14740" y="16229"/>
                      </a:lnTo>
                      <a:lnTo>
                        <a:pt x="13835" y="13205"/>
                      </a:lnTo>
                      <a:lnTo>
                        <a:pt x="17169" y="12252"/>
                      </a:lnTo>
                      <a:close/>
                      <a:moveTo>
                        <a:pt x="13716" y="13240"/>
                      </a:moveTo>
                      <a:lnTo>
                        <a:pt x="14633" y="16265"/>
                      </a:lnTo>
                      <a:lnTo>
                        <a:pt x="11347" y="17277"/>
                      </a:lnTo>
                      <a:lnTo>
                        <a:pt x="10394" y="14193"/>
                      </a:lnTo>
                      <a:lnTo>
                        <a:pt x="13716" y="13240"/>
                      </a:lnTo>
                      <a:close/>
                      <a:moveTo>
                        <a:pt x="10275" y="14217"/>
                      </a:moveTo>
                      <a:lnTo>
                        <a:pt x="11228" y="17312"/>
                      </a:lnTo>
                      <a:lnTo>
                        <a:pt x="7692" y="18408"/>
                      </a:lnTo>
                      <a:lnTo>
                        <a:pt x="6596" y="15276"/>
                      </a:lnTo>
                      <a:lnTo>
                        <a:pt x="10275" y="14217"/>
                      </a:lnTo>
                      <a:close/>
                      <a:moveTo>
                        <a:pt x="17633" y="1"/>
                      </a:moveTo>
                      <a:lnTo>
                        <a:pt x="17514" y="36"/>
                      </a:lnTo>
                      <a:lnTo>
                        <a:pt x="18205" y="2739"/>
                      </a:lnTo>
                      <a:lnTo>
                        <a:pt x="14704" y="3680"/>
                      </a:lnTo>
                      <a:lnTo>
                        <a:pt x="13823" y="763"/>
                      </a:lnTo>
                      <a:lnTo>
                        <a:pt x="13716" y="798"/>
                      </a:lnTo>
                      <a:lnTo>
                        <a:pt x="14585" y="3715"/>
                      </a:lnTo>
                      <a:lnTo>
                        <a:pt x="11252" y="4608"/>
                      </a:lnTo>
                      <a:lnTo>
                        <a:pt x="10394" y="1787"/>
                      </a:lnTo>
                      <a:lnTo>
                        <a:pt x="10287" y="1822"/>
                      </a:lnTo>
                      <a:lnTo>
                        <a:pt x="11133" y="4632"/>
                      </a:lnTo>
                      <a:lnTo>
                        <a:pt x="7727" y="5549"/>
                      </a:lnTo>
                      <a:lnTo>
                        <a:pt x="6894" y="2810"/>
                      </a:lnTo>
                      <a:lnTo>
                        <a:pt x="6775" y="2846"/>
                      </a:lnTo>
                      <a:lnTo>
                        <a:pt x="7620" y="5585"/>
                      </a:lnTo>
                      <a:lnTo>
                        <a:pt x="3572" y="6668"/>
                      </a:lnTo>
                      <a:lnTo>
                        <a:pt x="2620" y="3953"/>
                      </a:lnTo>
                      <a:lnTo>
                        <a:pt x="2501" y="3989"/>
                      </a:lnTo>
                      <a:lnTo>
                        <a:pt x="3453" y="6704"/>
                      </a:lnTo>
                      <a:lnTo>
                        <a:pt x="0" y="7633"/>
                      </a:lnTo>
                      <a:lnTo>
                        <a:pt x="24" y="7740"/>
                      </a:lnTo>
                      <a:lnTo>
                        <a:pt x="3501" y="6811"/>
                      </a:lnTo>
                      <a:lnTo>
                        <a:pt x="4917" y="10871"/>
                      </a:lnTo>
                      <a:lnTo>
                        <a:pt x="1203" y="11943"/>
                      </a:lnTo>
                      <a:lnTo>
                        <a:pt x="1227" y="12050"/>
                      </a:lnTo>
                      <a:lnTo>
                        <a:pt x="4965" y="10978"/>
                      </a:lnTo>
                      <a:lnTo>
                        <a:pt x="6441" y="15193"/>
                      </a:lnTo>
                      <a:lnTo>
                        <a:pt x="2548" y="16312"/>
                      </a:lnTo>
                      <a:lnTo>
                        <a:pt x="2572" y="16431"/>
                      </a:lnTo>
                      <a:lnTo>
                        <a:pt x="6477" y="15312"/>
                      </a:lnTo>
                      <a:lnTo>
                        <a:pt x="7584" y="18443"/>
                      </a:lnTo>
                      <a:lnTo>
                        <a:pt x="3536" y="19694"/>
                      </a:lnTo>
                      <a:lnTo>
                        <a:pt x="3572" y="19801"/>
                      </a:lnTo>
                      <a:lnTo>
                        <a:pt x="7620" y="18551"/>
                      </a:lnTo>
                      <a:lnTo>
                        <a:pt x="8597" y="21313"/>
                      </a:lnTo>
                      <a:lnTo>
                        <a:pt x="8704" y="21277"/>
                      </a:lnTo>
                      <a:lnTo>
                        <a:pt x="7727" y="18515"/>
                      </a:lnTo>
                      <a:lnTo>
                        <a:pt x="11264" y="17419"/>
                      </a:lnTo>
                      <a:lnTo>
                        <a:pt x="12097" y="20146"/>
                      </a:lnTo>
                      <a:lnTo>
                        <a:pt x="12216" y="20110"/>
                      </a:lnTo>
                      <a:lnTo>
                        <a:pt x="11371" y="17384"/>
                      </a:lnTo>
                      <a:lnTo>
                        <a:pt x="14657" y="16372"/>
                      </a:lnTo>
                      <a:lnTo>
                        <a:pt x="15490" y="19146"/>
                      </a:lnTo>
                      <a:lnTo>
                        <a:pt x="15609" y="19110"/>
                      </a:lnTo>
                      <a:lnTo>
                        <a:pt x="14776" y="16336"/>
                      </a:lnTo>
                      <a:lnTo>
                        <a:pt x="18098" y="15312"/>
                      </a:lnTo>
                      <a:lnTo>
                        <a:pt x="18895" y="17943"/>
                      </a:lnTo>
                      <a:lnTo>
                        <a:pt x="19003" y="17908"/>
                      </a:lnTo>
                      <a:lnTo>
                        <a:pt x="18205" y="15276"/>
                      </a:lnTo>
                      <a:lnTo>
                        <a:pt x="21158" y="14360"/>
                      </a:lnTo>
                      <a:lnTo>
                        <a:pt x="21812" y="16979"/>
                      </a:lnTo>
                      <a:lnTo>
                        <a:pt x="21932" y="16943"/>
                      </a:lnTo>
                      <a:lnTo>
                        <a:pt x="21265" y="14324"/>
                      </a:lnTo>
                      <a:lnTo>
                        <a:pt x="23551" y="13621"/>
                      </a:lnTo>
                      <a:lnTo>
                        <a:pt x="23515" y="13514"/>
                      </a:lnTo>
                      <a:lnTo>
                        <a:pt x="21241" y="14217"/>
                      </a:lnTo>
                      <a:lnTo>
                        <a:pt x="20503" y="11300"/>
                      </a:lnTo>
                      <a:lnTo>
                        <a:pt x="22932" y="10597"/>
                      </a:lnTo>
                      <a:lnTo>
                        <a:pt x="22896" y="10490"/>
                      </a:lnTo>
                      <a:lnTo>
                        <a:pt x="20467" y="11181"/>
                      </a:lnTo>
                      <a:lnTo>
                        <a:pt x="19360" y="6835"/>
                      </a:lnTo>
                      <a:lnTo>
                        <a:pt x="22039" y="6061"/>
                      </a:lnTo>
                      <a:lnTo>
                        <a:pt x="22003" y="5942"/>
                      </a:lnTo>
                      <a:lnTo>
                        <a:pt x="19336" y="6716"/>
                      </a:lnTo>
                      <a:lnTo>
                        <a:pt x="18348" y="2822"/>
                      </a:lnTo>
                      <a:lnTo>
                        <a:pt x="21158" y="2060"/>
                      </a:lnTo>
                      <a:lnTo>
                        <a:pt x="21122" y="1953"/>
                      </a:lnTo>
                      <a:lnTo>
                        <a:pt x="18312" y="2703"/>
                      </a:lnTo>
                      <a:lnTo>
                        <a:pt x="1763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65" name="Google Shape;865;p44"/>
              <p:cNvGrpSpPr/>
              <p:nvPr/>
            </p:nvGrpSpPr>
            <p:grpSpPr>
              <a:xfrm>
                <a:off x="4900900" y="7388550"/>
                <a:ext cx="392625" cy="407500"/>
                <a:chOff x="4900900" y="7388550"/>
                <a:chExt cx="392625" cy="407500"/>
              </a:xfrm>
            </p:grpSpPr>
            <p:sp>
              <p:nvSpPr>
                <p:cNvPr id="866" name="Google Shape;866;p44"/>
                <p:cNvSpPr/>
                <p:nvPr/>
              </p:nvSpPr>
              <p:spPr>
                <a:xfrm>
                  <a:off x="4900900" y="7394400"/>
                  <a:ext cx="371200" cy="29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48" h="11666" extrusionOk="0">
                      <a:moveTo>
                        <a:pt x="8353" y="0"/>
                      </a:moveTo>
                      <a:cubicBezTo>
                        <a:pt x="7265" y="0"/>
                        <a:pt x="6122" y="247"/>
                        <a:pt x="5025" y="766"/>
                      </a:cubicBezTo>
                      <a:cubicBezTo>
                        <a:pt x="1655" y="2362"/>
                        <a:pt x="0" y="5922"/>
                        <a:pt x="1334" y="8720"/>
                      </a:cubicBezTo>
                      <a:cubicBezTo>
                        <a:pt x="2225" y="10607"/>
                        <a:pt x="4243" y="11665"/>
                        <a:pt x="6495" y="11665"/>
                      </a:cubicBezTo>
                      <a:cubicBezTo>
                        <a:pt x="7583" y="11665"/>
                        <a:pt x="8726" y="11418"/>
                        <a:pt x="9823" y="10899"/>
                      </a:cubicBezTo>
                      <a:cubicBezTo>
                        <a:pt x="13193" y="9303"/>
                        <a:pt x="14848" y="5743"/>
                        <a:pt x="13526" y="2945"/>
                      </a:cubicBezTo>
                      <a:cubicBezTo>
                        <a:pt x="12627" y="1059"/>
                        <a:pt x="10607" y="0"/>
                        <a:pt x="8353" y="0"/>
                      </a:cubicBezTo>
                      <a:close/>
                    </a:path>
                  </a:pathLst>
                </a:custGeom>
                <a:solidFill>
                  <a:srgbClr val="6BC0C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" name="Google Shape;867;p44"/>
                <p:cNvSpPr/>
                <p:nvPr/>
              </p:nvSpPr>
              <p:spPr>
                <a:xfrm>
                  <a:off x="4942875" y="7426825"/>
                  <a:ext cx="148250" cy="15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6316" extrusionOk="0">
                      <a:moveTo>
                        <a:pt x="4463" y="0"/>
                      </a:moveTo>
                      <a:cubicBezTo>
                        <a:pt x="3746" y="0"/>
                        <a:pt x="3179" y="2660"/>
                        <a:pt x="3179" y="2660"/>
                      </a:cubicBezTo>
                      <a:cubicBezTo>
                        <a:pt x="3179" y="2660"/>
                        <a:pt x="2706" y="1153"/>
                        <a:pt x="2447" y="1153"/>
                      </a:cubicBezTo>
                      <a:cubicBezTo>
                        <a:pt x="2437" y="1153"/>
                        <a:pt x="2427" y="1155"/>
                        <a:pt x="2417" y="1160"/>
                      </a:cubicBezTo>
                      <a:cubicBezTo>
                        <a:pt x="2167" y="1303"/>
                        <a:pt x="2905" y="2863"/>
                        <a:pt x="2905" y="2863"/>
                      </a:cubicBezTo>
                      <a:cubicBezTo>
                        <a:pt x="2905" y="2863"/>
                        <a:pt x="0" y="3565"/>
                        <a:pt x="60" y="3958"/>
                      </a:cubicBezTo>
                      <a:cubicBezTo>
                        <a:pt x="69" y="4015"/>
                        <a:pt x="136" y="4039"/>
                        <a:pt x="245" y="4039"/>
                      </a:cubicBezTo>
                      <a:cubicBezTo>
                        <a:pt x="864" y="4039"/>
                        <a:pt x="2810" y="3256"/>
                        <a:pt x="2810" y="3256"/>
                      </a:cubicBezTo>
                      <a:lnTo>
                        <a:pt x="2810" y="3256"/>
                      </a:lnTo>
                      <a:cubicBezTo>
                        <a:pt x="2810" y="3256"/>
                        <a:pt x="1596" y="5589"/>
                        <a:pt x="2000" y="5744"/>
                      </a:cubicBezTo>
                      <a:cubicBezTo>
                        <a:pt x="2014" y="5749"/>
                        <a:pt x="2027" y="5751"/>
                        <a:pt x="2042" y="5751"/>
                      </a:cubicBezTo>
                      <a:cubicBezTo>
                        <a:pt x="2473" y="5751"/>
                        <a:pt x="3310" y="3541"/>
                        <a:pt x="3310" y="3541"/>
                      </a:cubicBezTo>
                      <a:lnTo>
                        <a:pt x="5751" y="6316"/>
                      </a:lnTo>
                      <a:lnTo>
                        <a:pt x="5930" y="6066"/>
                      </a:lnTo>
                      <a:lnTo>
                        <a:pt x="3858" y="3160"/>
                      </a:lnTo>
                      <a:cubicBezTo>
                        <a:pt x="3858" y="3160"/>
                        <a:pt x="5930" y="2625"/>
                        <a:pt x="5751" y="2065"/>
                      </a:cubicBezTo>
                      <a:cubicBezTo>
                        <a:pt x="5717" y="1964"/>
                        <a:pt x="5627" y="1923"/>
                        <a:pt x="5504" y="1923"/>
                      </a:cubicBezTo>
                      <a:cubicBezTo>
                        <a:pt x="4944" y="1923"/>
                        <a:pt x="3679" y="2779"/>
                        <a:pt x="3679" y="2779"/>
                      </a:cubicBezTo>
                      <a:cubicBezTo>
                        <a:pt x="3679" y="2779"/>
                        <a:pt x="5322" y="267"/>
                        <a:pt x="4560" y="17"/>
                      </a:cubicBezTo>
                      <a:cubicBezTo>
                        <a:pt x="4527" y="6"/>
                        <a:pt x="4495" y="0"/>
                        <a:pt x="44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" name="Google Shape;868;p44"/>
                <p:cNvSpPr/>
                <p:nvPr/>
              </p:nvSpPr>
              <p:spPr>
                <a:xfrm>
                  <a:off x="5081350" y="7445625"/>
                  <a:ext cx="105125" cy="13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5" h="5243" extrusionOk="0">
                      <a:moveTo>
                        <a:pt x="587" y="0"/>
                      </a:moveTo>
                      <a:cubicBezTo>
                        <a:pt x="565" y="0"/>
                        <a:pt x="543" y="5"/>
                        <a:pt x="521" y="15"/>
                      </a:cubicBezTo>
                      <a:cubicBezTo>
                        <a:pt x="69" y="230"/>
                        <a:pt x="1355" y="2337"/>
                        <a:pt x="1355" y="2337"/>
                      </a:cubicBezTo>
                      <a:cubicBezTo>
                        <a:pt x="1355" y="2337"/>
                        <a:pt x="1275" y="2334"/>
                        <a:pt x="1154" y="2334"/>
                      </a:cubicBezTo>
                      <a:cubicBezTo>
                        <a:pt x="777" y="2334"/>
                        <a:pt x="0" y="2362"/>
                        <a:pt x="10" y="2587"/>
                      </a:cubicBezTo>
                      <a:cubicBezTo>
                        <a:pt x="16" y="2755"/>
                        <a:pt x="410" y="2793"/>
                        <a:pt x="770" y="2793"/>
                      </a:cubicBezTo>
                      <a:cubicBezTo>
                        <a:pt x="1075" y="2793"/>
                        <a:pt x="1355" y="2766"/>
                        <a:pt x="1355" y="2766"/>
                      </a:cubicBezTo>
                      <a:lnTo>
                        <a:pt x="1355" y="2766"/>
                      </a:lnTo>
                      <a:lnTo>
                        <a:pt x="914" y="5242"/>
                      </a:lnTo>
                      <a:lnTo>
                        <a:pt x="1141" y="5242"/>
                      </a:lnTo>
                      <a:lnTo>
                        <a:pt x="1760" y="2682"/>
                      </a:lnTo>
                      <a:cubicBezTo>
                        <a:pt x="1760" y="2682"/>
                        <a:pt x="2736" y="3727"/>
                        <a:pt x="3109" y="3727"/>
                      </a:cubicBezTo>
                      <a:cubicBezTo>
                        <a:pt x="3146" y="3727"/>
                        <a:pt x="3177" y="3717"/>
                        <a:pt x="3200" y="3694"/>
                      </a:cubicBezTo>
                      <a:cubicBezTo>
                        <a:pt x="3474" y="3432"/>
                        <a:pt x="2081" y="2623"/>
                        <a:pt x="2081" y="2623"/>
                      </a:cubicBezTo>
                      <a:lnTo>
                        <a:pt x="2081" y="2623"/>
                      </a:lnTo>
                      <a:cubicBezTo>
                        <a:pt x="2081" y="2623"/>
                        <a:pt x="2203" y="2626"/>
                        <a:pt x="2387" y="2626"/>
                      </a:cubicBezTo>
                      <a:cubicBezTo>
                        <a:pt x="2976" y="2626"/>
                        <a:pt x="4204" y="2592"/>
                        <a:pt x="4141" y="2301"/>
                      </a:cubicBezTo>
                      <a:cubicBezTo>
                        <a:pt x="4095" y="2117"/>
                        <a:pt x="3646" y="2069"/>
                        <a:pt x="3195" y="2069"/>
                      </a:cubicBezTo>
                      <a:cubicBezTo>
                        <a:pt x="2716" y="2069"/>
                        <a:pt x="2236" y="2123"/>
                        <a:pt x="2236" y="2123"/>
                      </a:cubicBezTo>
                      <a:cubicBezTo>
                        <a:pt x="2236" y="2123"/>
                        <a:pt x="4201" y="694"/>
                        <a:pt x="3689" y="408"/>
                      </a:cubicBezTo>
                      <a:cubicBezTo>
                        <a:pt x="3653" y="388"/>
                        <a:pt x="3612" y="378"/>
                        <a:pt x="3568" y="378"/>
                      </a:cubicBezTo>
                      <a:cubicBezTo>
                        <a:pt x="2987" y="378"/>
                        <a:pt x="1724" y="1980"/>
                        <a:pt x="1724" y="1980"/>
                      </a:cubicBezTo>
                      <a:cubicBezTo>
                        <a:pt x="1724" y="1980"/>
                        <a:pt x="1043" y="0"/>
                        <a:pt x="58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" name="Google Shape;869;p44"/>
                <p:cNvSpPr/>
                <p:nvPr/>
              </p:nvSpPr>
              <p:spPr>
                <a:xfrm>
                  <a:off x="5013125" y="7560875"/>
                  <a:ext cx="201825" cy="7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3" h="3183" extrusionOk="0">
                      <a:moveTo>
                        <a:pt x="5150" y="0"/>
                      </a:moveTo>
                      <a:cubicBezTo>
                        <a:pt x="3344" y="0"/>
                        <a:pt x="1157" y="598"/>
                        <a:pt x="0" y="3132"/>
                      </a:cubicBezTo>
                      <a:cubicBezTo>
                        <a:pt x="0" y="3132"/>
                        <a:pt x="398" y="3183"/>
                        <a:pt x="1038" y="3183"/>
                      </a:cubicBezTo>
                      <a:cubicBezTo>
                        <a:pt x="2678" y="3183"/>
                        <a:pt x="5905" y="2850"/>
                        <a:pt x="8073" y="477"/>
                      </a:cubicBezTo>
                      <a:cubicBezTo>
                        <a:pt x="8073" y="477"/>
                        <a:pt x="6763" y="0"/>
                        <a:pt x="51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" name="Google Shape;870;p44"/>
                <p:cNvSpPr/>
                <p:nvPr/>
              </p:nvSpPr>
              <p:spPr>
                <a:xfrm>
                  <a:off x="4911900" y="7388550"/>
                  <a:ext cx="381625" cy="40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65" h="16300" extrusionOk="0">
                      <a:moveTo>
                        <a:pt x="7919" y="465"/>
                      </a:moveTo>
                      <a:cubicBezTo>
                        <a:pt x="10145" y="465"/>
                        <a:pt x="12050" y="1548"/>
                        <a:pt x="12872" y="3275"/>
                      </a:cubicBezTo>
                      <a:cubicBezTo>
                        <a:pt x="14134" y="5953"/>
                        <a:pt x="12526" y="9382"/>
                        <a:pt x="9288" y="10918"/>
                      </a:cubicBezTo>
                      <a:cubicBezTo>
                        <a:pt x="8252" y="11407"/>
                        <a:pt x="7145" y="11657"/>
                        <a:pt x="6049" y="11657"/>
                      </a:cubicBezTo>
                      <a:cubicBezTo>
                        <a:pt x="3823" y="11657"/>
                        <a:pt x="1918" y="10585"/>
                        <a:pt x="1096" y="8847"/>
                      </a:cubicBezTo>
                      <a:cubicBezTo>
                        <a:pt x="489" y="7561"/>
                        <a:pt x="525" y="6061"/>
                        <a:pt x="1192" y="4620"/>
                      </a:cubicBezTo>
                      <a:cubicBezTo>
                        <a:pt x="1870" y="3167"/>
                        <a:pt x="3108" y="1965"/>
                        <a:pt x="4680" y="1215"/>
                      </a:cubicBezTo>
                      <a:cubicBezTo>
                        <a:pt x="5716" y="727"/>
                        <a:pt x="6835" y="465"/>
                        <a:pt x="7919" y="465"/>
                      </a:cubicBezTo>
                      <a:close/>
                      <a:moveTo>
                        <a:pt x="7919" y="0"/>
                      </a:moveTo>
                      <a:cubicBezTo>
                        <a:pt x="6764" y="0"/>
                        <a:pt x="5573" y="274"/>
                        <a:pt x="4490" y="786"/>
                      </a:cubicBezTo>
                      <a:cubicBezTo>
                        <a:pt x="2811" y="1584"/>
                        <a:pt x="1489" y="2870"/>
                        <a:pt x="763" y="4429"/>
                      </a:cubicBezTo>
                      <a:cubicBezTo>
                        <a:pt x="37" y="5989"/>
                        <a:pt x="1" y="7632"/>
                        <a:pt x="680" y="9049"/>
                      </a:cubicBezTo>
                      <a:cubicBezTo>
                        <a:pt x="1573" y="10954"/>
                        <a:pt x="3632" y="12133"/>
                        <a:pt x="6049" y="12133"/>
                      </a:cubicBezTo>
                      <a:cubicBezTo>
                        <a:pt x="7204" y="12133"/>
                        <a:pt x="8395" y="11859"/>
                        <a:pt x="9478" y="11335"/>
                      </a:cubicBezTo>
                      <a:cubicBezTo>
                        <a:pt x="9776" y="11204"/>
                        <a:pt x="10062" y="11049"/>
                        <a:pt x="10324" y="10883"/>
                      </a:cubicBezTo>
                      <a:lnTo>
                        <a:pt x="13538" y="16300"/>
                      </a:lnTo>
                      <a:lnTo>
                        <a:pt x="15265" y="14859"/>
                      </a:lnTo>
                      <a:lnTo>
                        <a:pt x="11300" y="10168"/>
                      </a:lnTo>
                      <a:cubicBezTo>
                        <a:pt x="13503" y="8275"/>
                        <a:pt x="14396" y="5418"/>
                        <a:pt x="13288" y="3072"/>
                      </a:cubicBezTo>
                      <a:cubicBezTo>
                        <a:pt x="12395" y="1179"/>
                        <a:pt x="10336" y="0"/>
                        <a:pt x="79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" name="Google Shape;871;p44"/>
                <p:cNvSpPr/>
                <p:nvPr/>
              </p:nvSpPr>
              <p:spPr>
                <a:xfrm>
                  <a:off x="4996750" y="7559400"/>
                  <a:ext cx="230400" cy="10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6" h="4240" extrusionOk="0">
                      <a:moveTo>
                        <a:pt x="8477" y="1"/>
                      </a:moveTo>
                      <a:lnTo>
                        <a:pt x="8477" y="120"/>
                      </a:lnTo>
                      <a:cubicBezTo>
                        <a:pt x="8597" y="120"/>
                        <a:pt x="8930" y="167"/>
                        <a:pt x="9001" y="370"/>
                      </a:cubicBezTo>
                      <a:cubicBezTo>
                        <a:pt x="9061" y="548"/>
                        <a:pt x="8954" y="905"/>
                        <a:pt x="8096" y="1608"/>
                      </a:cubicBezTo>
                      <a:lnTo>
                        <a:pt x="8168" y="1703"/>
                      </a:lnTo>
                      <a:cubicBezTo>
                        <a:pt x="8906" y="1084"/>
                        <a:pt x="9216" y="643"/>
                        <a:pt x="9109" y="334"/>
                      </a:cubicBezTo>
                      <a:cubicBezTo>
                        <a:pt x="9001" y="12"/>
                        <a:pt x="8501" y="1"/>
                        <a:pt x="8477" y="1"/>
                      </a:cubicBezTo>
                      <a:close/>
                      <a:moveTo>
                        <a:pt x="203" y="2929"/>
                      </a:moveTo>
                      <a:cubicBezTo>
                        <a:pt x="203" y="2941"/>
                        <a:pt x="0" y="3239"/>
                        <a:pt x="167" y="3501"/>
                      </a:cubicBezTo>
                      <a:cubicBezTo>
                        <a:pt x="298" y="3703"/>
                        <a:pt x="631" y="3799"/>
                        <a:pt x="1143" y="3799"/>
                      </a:cubicBezTo>
                      <a:cubicBezTo>
                        <a:pt x="1560" y="3799"/>
                        <a:pt x="2108" y="3739"/>
                        <a:pt x="2762" y="3608"/>
                      </a:cubicBezTo>
                      <a:lnTo>
                        <a:pt x="2751" y="3489"/>
                      </a:lnTo>
                      <a:cubicBezTo>
                        <a:pt x="2033" y="3634"/>
                        <a:pt x="1518" y="3688"/>
                        <a:pt x="1149" y="3688"/>
                      </a:cubicBezTo>
                      <a:cubicBezTo>
                        <a:pt x="551" y="3688"/>
                        <a:pt x="336" y="3547"/>
                        <a:pt x="262" y="3430"/>
                      </a:cubicBezTo>
                      <a:cubicBezTo>
                        <a:pt x="131" y="3239"/>
                        <a:pt x="298" y="3001"/>
                        <a:pt x="298" y="2989"/>
                      </a:cubicBezTo>
                      <a:lnTo>
                        <a:pt x="203" y="2929"/>
                      </a:lnTo>
                      <a:close/>
                      <a:moveTo>
                        <a:pt x="6120" y="2703"/>
                      </a:moveTo>
                      <a:cubicBezTo>
                        <a:pt x="3883" y="3980"/>
                        <a:pt x="2106" y="4119"/>
                        <a:pt x="1434" y="4119"/>
                      </a:cubicBezTo>
                      <a:cubicBezTo>
                        <a:pt x="1247" y="4119"/>
                        <a:pt x="1146" y="4108"/>
                        <a:pt x="1143" y="4108"/>
                      </a:cubicBezTo>
                      <a:lnTo>
                        <a:pt x="1131" y="4215"/>
                      </a:lnTo>
                      <a:cubicBezTo>
                        <a:pt x="1131" y="4227"/>
                        <a:pt x="1238" y="4239"/>
                        <a:pt x="1429" y="4239"/>
                      </a:cubicBezTo>
                      <a:cubicBezTo>
                        <a:pt x="2120" y="4239"/>
                        <a:pt x="3917" y="4084"/>
                        <a:pt x="6180" y="2810"/>
                      </a:cubicBezTo>
                      <a:lnTo>
                        <a:pt x="6120" y="270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" name="Google Shape;872;p44"/>
                <p:cNvSpPr/>
                <p:nvPr/>
              </p:nvSpPr>
              <p:spPr>
                <a:xfrm>
                  <a:off x="5150025" y="7415975"/>
                  <a:ext cx="768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3" h="2379" extrusionOk="0">
                      <a:moveTo>
                        <a:pt x="322" y="0"/>
                      </a:moveTo>
                      <a:cubicBezTo>
                        <a:pt x="251" y="0"/>
                        <a:pt x="198" y="19"/>
                        <a:pt x="168" y="58"/>
                      </a:cubicBezTo>
                      <a:cubicBezTo>
                        <a:pt x="1" y="261"/>
                        <a:pt x="477" y="927"/>
                        <a:pt x="1239" y="1558"/>
                      </a:cubicBezTo>
                      <a:cubicBezTo>
                        <a:pt x="1844" y="2057"/>
                        <a:pt x="2448" y="2378"/>
                        <a:pt x="2747" y="2378"/>
                      </a:cubicBezTo>
                      <a:cubicBezTo>
                        <a:pt x="2819" y="2378"/>
                        <a:pt x="2874" y="2360"/>
                        <a:pt x="2906" y="2320"/>
                      </a:cubicBezTo>
                      <a:cubicBezTo>
                        <a:pt x="3073" y="2118"/>
                        <a:pt x="2597" y="1451"/>
                        <a:pt x="1835" y="820"/>
                      </a:cubicBezTo>
                      <a:cubicBezTo>
                        <a:pt x="1230" y="321"/>
                        <a:pt x="618" y="0"/>
                        <a:pt x="3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" name="Google Shape;873;p44"/>
                <p:cNvSpPr/>
                <p:nvPr/>
              </p:nvSpPr>
              <p:spPr>
                <a:xfrm>
                  <a:off x="5171175" y="7645725"/>
                  <a:ext cx="39600" cy="3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418" extrusionOk="0">
                      <a:moveTo>
                        <a:pt x="1179" y="0"/>
                      </a:moveTo>
                      <a:lnTo>
                        <a:pt x="0" y="834"/>
                      </a:lnTo>
                      <a:lnTo>
                        <a:pt x="131" y="1024"/>
                      </a:lnTo>
                      <a:lnTo>
                        <a:pt x="1322" y="191"/>
                      </a:lnTo>
                      <a:lnTo>
                        <a:pt x="1179" y="0"/>
                      </a:lnTo>
                      <a:close/>
                      <a:moveTo>
                        <a:pt x="1453" y="369"/>
                      </a:moveTo>
                      <a:lnTo>
                        <a:pt x="215" y="1215"/>
                      </a:lnTo>
                      <a:lnTo>
                        <a:pt x="346" y="1417"/>
                      </a:lnTo>
                      <a:lnTo>
                        <a:pt x="1584" y="560"/>
                      </a:lnTo>
                      <a:lnTo>
                        <a:pt x="1453" y="36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874" name="Google Shape;874;p44"/>
            <p:cNvSpPr/>
            <p:nvPr/>
          </p:nvSpPr>
          <p:spPr>
            <a:xfrm>
              <a:off x="7998829" y="4450280"/>
              <a:ext cx="338100" cy="1239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" name="Picture 2" descr="Stem Curiosamente GIF - Stem Curiosamente Science - Discover &amp; Share GIF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40926"/>
            <a:ext cx="3985347" cy="154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ІМІ склав рейтинг 10 загальнонаціональних сайтів з якісною інформацією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356" y="4044878"/>
            <a:ext cx="2800350" cy="84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29" y="2039218"/>
            <a:ext cx="5535157" cy="24841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8820472" y="4731990"/>
            <a:ext cx="323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Monotype Corsiva" pitchFamily="66" charset="0"/>
              </a:rPr>
              <a:t>5</a:t>
            </a:r>
            <a:endParaRPr lang="uk-UA" sz="2000" b="1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2" name="Google Shape;882;p45"/>
          <p:cNvGrpSpPr/>
          <p:nvPr/>
        </p:nvGrpSpPr>
        <p:grpSpPr>
          <a:xfrm>
            <a:off x="7700079" y="486933"/>
            <a:ext cx="1059010" cy="599942"/>
            <a:chOff x="96100" y="539500"/>
            <a:chExt cx="880162" cy="498622"/>
          </a:xfrm>
        </p:grpSpPr>
        <p:sp>
          <p:nvSpPr>
            <p:cNvPr id="883" name="Google Shape;883;p45"/>
            <p:cNvSpPr/>
            <p:nvPr/>
          </p:nvSpPr>
          <p:spPr>
            <a:xfrm>
              <a:off x="552205" y="912034"/>
              <a:ext cx="165739" cy="126088"/>
            </a:xfrm>
            <a:custGeom>
              <a:avLst/>
              <a:gdLst/>
              <a:ahLst/>
              <a:cxnLst/>
              <a:rect l="l" t="t" r="r" b="b"/>
              <a:pathLst>
                <a:path w="2834" h="2156" extrusionOk="0">
                  <a:moveTo>
                    <a:pt x="2834" y="1"/>
                  </a:moveTo>
                  <a:lnTo>
                    <a:pt x="0" y="441"/>
                  </a:lnTo>
                  <a:lnTo>
                    <a:pt x="905" y="2156"/>
                  </a:lnTo>
                  <a:lnTo>
                    <a:pt x="2691" y="177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5"/>
            <p:cNvSpPr/>
            <p:nvPr/>
          </p:nvSpPr>
          <p:spPr>
            <a:xfrm>
              <a:off x="587704" y="958001"/>
              <a:ext cx="114216" cy="45324"/>
            </a:xfrm>
            <a:custGeom>
              <a:avLst/>
              <a:gdLst/>
              <a:ahLst/>
              <a:cxnLst/>
              <a:rect l="l" t="t" r="r" b="b"/>
              <a:pathLst>
                <a:path w="1953" h="775" extrusionOk="0">
                  <a:moveTo>
                    <a:pt x="1917" y="0"/>
                  </a:moveTo>
                  <a:lnTo>
                    <a:pt x="1393" y="119"/>
                  </a:lnTo>
                  <a:lnTo>
                    <a:pt x="1489" y="477"/>
                  </a:lnTo>
                  <a:lnTo>
                    <a:pt x="1953" y="381"/>
                  </a:lnTo>
                  <a:lnTo>
                    <a:pt x="1917" y="0"/>
                  </a:lnTo>
                  <a:close/>
                  <a:moveTo>
                    <a:pt x="1227" y="155"/>
                  </a:moveTo>
                  <a:lnTo>
                    <a:pt x="703" y="262"/>
                  </a:lnTo>
                  <a:lnTo>
                    <a:pt x="798" y="631"/>
                  </a:lnTo>
                  <a:lnTo>
                    <a:pt x="1262" y="524"/>
                  </a:lnTo>
                  <a:lnTo>
                    <a:pt x="1227" y="155"/>
                  </a:lnTo>
                  <a:close/>
                  <a:moveTo>
                    <a:pt x="524" y="298"/>
                  </a:moveTo>
                  <a:lnTo>
                    <a:pt x="0" y="405"/>
                  </a:lnTo>
                  <a:lnTo>
                    <a:pt x="131" y="774"/>
                  </a:lnTo>
                  <a:lnTo>
                    <a:pt x="560" y="667"/>
                  </a:lnTo>
                  <a:lnTo>
                    <a:pt x="524" y="29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5"/>
            <p:cNvSpPr/>
            <p:nvPr/>
          </p:nvSpPr>
          <p:spPr>
            <a:xfrm>
              <a:off x="96100" y="539909"/>
              <a:ext cx="880162" cy="435578"/>
            </a:xfrm>
            <a:custGeom>
              <a:avLst/>
              <a:gdLst/>
              <a:ahLst/>
              <a:cxnLst/>
              <a:rect l="l" t="t" r="r" b="b"/>
              <a:pathLst>
                <a:path w="15050" h="7448" extrusionOk="0">
                  <a:moveTo>
                    <a:pt x="703" y="4685"/>
                  </a:moveTo>
                  <a:lnTo>
                    <a:pt x="1596" y="5506"/>
                  </a:lnTo>
                  <a:lnTo>
                    <a:pt x="512" y="5625"/>
                  </a:lnTo>
                  <a:lnTo>
                    <a:pt x="262" y="4792"/>
                  </a:lnTo>
                  <a:lnTo>
                    <a:pt x="703" y="4685"/>
                  </a:lnTo>
                  <a:close/>
                  <a:moveTo>
                    <a:pt x="1691" y="5780"/>
                  </a:moveTo>
                  <a:lnTo>
                    <a:pt x="1370" y="6947"/>
                  </a:lnTo>
                  <a:lnTo>
                    <a:pt x="715" y="6995"/>
                  </a:lnTo>
                  <a:lnTo>
                    <a:pt x="631" y="6042"/>
                  </a:lnTo>
                  <a:lnTo>
                    <a:pt x="1691" y="5780"/>
                  </a:lnTo>
                  <a:close/>
                  <a:moveTo>
                    <a:pt x="9744" y="0"/>
                  </a:moveTo>
                  <a:cubicBezTo>
                    <a:pt x="7476" y="0"/>
                    <a:pt x="4637" y="1108"/>
                    <a:pt x="1536" y="4875"/>
                  </a:cubicBezTo>
                  <a:lnTo>
                    <a:pt x="727" y="4304"/>
                  </a:lnTo>
                  <a:lnTo>
                    <a:pt x="0" y="4482"/>
                  </a:lnTo>
                  <a:lnTo>
                    <a:pt x="560" y="7447"/>
                  </a:lnTo>
                  <a:lnTo>
                    <a:pt x="1584" y="7268"/>
                  </a:lnTo>
                  <a:lnTo>
                    <a:pt x="1882" y="6387"/>
                  </a:lnTo>
                  <a:cubicBezTo>
                    <a:pt x="3691" y="6768"/>
                    <a:pt x="5257" y="6928"/>
                    <a:pt x="6610" y="6928"/>
                  </a:cubicBezTo>
                  <a:cubicBezTo>
                    <a:pt x="6948" y="6928"/>
                    <a:pt x="7273" y="6918"/>
                    <a:pt x="7585" y="6899"/>
                  </a:cubicBezTo>
                  <a:lnTo>
                    <a:pt x="7740" y="7304"/>
                  </a:lnTo>
                  <a:lnTo>
                    <a:pt x="10823" y="6518"/>
                  </a:lnTo>
                  <a:lnTo>
                    <a:pt x="10752" y="6292"/>
                  </a:lnTo>
                  <a:cubicBezTo>
                    <a:pt x="14359" y="5006"/>
                    <a:pt x="15050" y="2256"/>
                    <a:pt x="15050" y="2256"/>
                  </a:cubicBezTo>
                  <a:cubicBezTo>
                    <a:pt x="15050" y="2256"/>
                    <a:pt x="12979" y="0"/>
                    <a:pt x="97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5"/>
            <p:cNvSpPr/>
            <p:nvPr/>
          </p:nvSpPr>
          <p:spPr>
            <a:xfrm>
              <a:off x="197041" y="539500"/>
              <a:ext cx="767407" cy="410898"/>
            </a:xfrm>
            <a:custGeom>
              <a:avLst/>
              <a:gdLst/>
              <a:ahLst/>
              <a:cxnLst/>
              <a:rect l="l" t="t" r="r" b="b"/>
              <a:pathLst>
                <a:path w="13122" h="7026" extrusionOk="0">
                  <a:moveTo>
                    <a:pt x="8778" y="1214"/>
                  </a:moveTo>
                  <a:cubicBezTo>
                    <a:pt x="8825" y="1214"/>
                    <a:pt x="8872" y="1215"/>
                    <a:pt x="8919" y="1215"/>
                  </a:cubicBezTo>
                  <a:lnTo>
                    <a:pt x="9276" y="3204"/>
                  </a:lnTo>
                  <a:lnTo>
                    <a:pt x="3096" y="4751"/>
                  </a:lnTo>
                  <a:lnTo>
                    <a:pt x="2489" y="3168"/>
                  </a:lnTo>
                  <a:cubicBezTo>
                    <a:pt x="4953" y="1618"/>
                    <a:pt x="7169" y="1214"/>
                    <a:pt x="8778" y="1214"/>
                  </a:cubicBezTo>
                  <a:close/>
                  <a:moveTo>
                    <a:pt x="9288" y="3323"/>
                  </a:moveTo>
                  <a:lnTo>
                    <a:pt x="9609" y="5097"/>
                  </a:lnTo>
                  <a:cubicBezTo>
                    <a:pt x="8276" y="5680"/>
                    <a:pt x="6311" y="6216"/>
                    <a:pt x="3656" y="6240"/>
                  </a:cubicBezTo>
                  <a:lnTo>
                    <a:pt x="3132" y="4870"/>
                  </a:lnTo>
                  <a:lnTo>
                    <a:pt x="9288" y="3323"/>
                  </a:lnTo>
                  <a:close/>
                  <a:moveTo>
                    <a:pt x="8704" y="1"/>
                  </a:moveTo>
                  <a:lnTo>
                    <a:pt x="8895" y="1096"/>
                  </a:lnTo>
                  <a:cubicBezTo>
                    <a:pt x="8871" y="1096"/>
                    <a:pt x="8846" y="1096"/>
                    <a:pt x="8822" y="1096"/>
                  </a:cubicBezTo>
                  <a:cubicBezTo>
                    <a:pt x="7207" y="1096"/>
                    <a:pt x="4952" y="1489"/>
                    <a:pt x="2454" y="3061"/>
                  </a:cubicBezTo>
                  <a:lnTo>
                    <a:pt x="2180" y="2358"/>
                  </a:lnTo>
                  <a:lnTo>
                    <a:pt x="2025" y="2501"/>
                  </a:lnTo>
                  <a:lnTo>
                    <a:pt x="2275" y="3168"/>
                  </a:lnTo>
                  <a:cubicBezTo>
                    <a:pt x="1525" y="3644"/>
                    <a:pt x="763" y="4239"/>
                    <a:pt x="1" y="4942"/>
                  </a:cubicBezTo>
                  <a:lnTo>
                    <a:pt x="72" y="5037"/>
                  </a:lnTo>
                  <a:cubicBezTo>
                    <a:pt x="834" y="4335"/>
                    <a:pt x="1584" y="3763"/>
                    <a:pt x="2311" y="3287"/>
                  </a:cubicBezTo>
                  <a:lnTo>
                    <a:pt x="2870" y="4811"/>
                  </a:lnTo>
                  <a:lnTo>
                    <a:pt x="60" y="5513"/>
                  </a:lnTo>
                  <a:lnTo>
                    <a:pt x="84" y="5632"/>
                  </a:lnTo>
                  <a:lnTo>
                    <a:pt x="2906" y="4918"/>
                  </a:lnTo>
                  <a:lnTo>
                    <a:pt x="3382" y="6240"/>
                  </a:lnTo>
                  <a:cubicBezTo>
                    <a:pt x="2418" y="6228"/>
                    <a:pt x="1370" y="6156"/>
                    <a:pt x="227" y="5978"/>
                  </a:cubicBezTo>
                  <a:lnTo>
                    <a:pt x="203" y="6097"/>
                  </a:lnTo>
                  <a:cubicBezTo>
                    <a:pt x="1382" y="6275"/>
                    <a:pt x="2454" y="6347"/>
                    <a:pt x="3430" y="6359"/>
                  </a:cubicBezTo>
                  <a:lnTo>
                    <a:pt x="3668" y="7025"/>
                  </a:lnTo>
                  <a:lnTo>
                    <a:pt x="3930" y="6978"/>
                  </a:lnTo>
                  <a:lnTo>
                    <a:pt x="3692" y="6359"/>
                  </a:lnTo>
                  <a:cubicBezTo>
                    <a:pt x="6335" y="6335"/>
                    <a:pt x="8288" y="5799"/>
                    <a:pt x="9621" y="5216"/>
                  </a:cubicBezTo>
                  <a:lnTo>
                    <a:pt x="9776" y="6085"/>
                  </a:lnTo>
                  <a:lnTo>
                    <a:pt x="10097" y="5918"/>
                  </a:lnTo>
                  <a:lnTo>
                    <a:pt x="9931" y="5073"/>
                  </a:lnTo>
                  <a:cubicBezTo>
                    <a:pt x="9954" y="5061"/>
                    <a:pt x="9990" y="5049"/>
                    <a:pt x="10014" y="5037"/>
                  </a:cubicBezTo>
                  <a:cubicBezTo>
                    <a:pt x="11990" y="4085"/>
                    <a:pt x="12848" y="2953"/>
                    <a:pt x="12848" y="2942"/>
                  </a:cubicBezTo>
                  <a:lnTo>
                    <a:pt x="12752" y="2870"/>
                  </a:lnTo>
                  <a:cubicBezTo>
                    <a:pt x="12752" y="2870"/>
                    <a:pt x="11919" y="3989"/>
                    <a:pt x="9954" y="4930"/>
                  </a:cubicBezTo>
                  <a:cubicBezTo>
                    <a:pt x="9943" y="4942"/>
                    <a:pt x="9931" y="4954"/>
                    <a:pt x="9907" y="4954"/>
                  </a:cubicBezTo>
                  <a:lnTo>
                    <a:pt x="9562" y="3251"/>
                  </a:lnTo>
                  <a:lnTo>
                    <a:pt x="13122" y="2358"/>
                  </a:lnTo>
                  <a:lnTo>
                    <a:pt x="13098" y="2239"/>
                  </a:lnTo>
                  <a:lnTo>
                    <a:pt x="9538" y="3132"/>
                  </a:lnTo>
                  <a:lnTo>
                    <a:pt x="9145" y="1227"/>
                  </a:lnTo>
                  <a:lnTo>
                    <a:pt x="9145" y="1227"/>
                  </a:lnTo>
                  <a:cubicBezTo>
                    <a:pt x="11312" y="1299"/>
                    <a:pt x="12705" y="2037"/>
                    <a:pt x="12717" y="2049"/>
                  </a:cubicBezTo>
                  <a:lnTo>
                    <a:pt x="12776" y="1941"/>
                  </a:lnTo>
                  <a:cubicBezTo>
                    <a:pt x="12764" y="1941"/>
                    <a:pt x="11324" y="1168"/>
                    <a:pt x="9121" y="1108"/>
                  </a:cubicBezTo>
                  <a:lnTo>
                    <a:pt x="8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7" name="Google Shape;887;p45"/>
          <p:cNvGrpSpPr/>
          <p:nvPr/>
        </p:nvGrpSpPr>
        <p:grpSpPr>
          <a:xfrm>
            <a:off x="586222" y="2946573"/>
            <a:ext cx="1203130" cy="1199852"/>
            <a:chOff x="713222" y="2984673"/>
            <a:chExt cx="1203130" cy="1199852"/>
          </a:xfrm>
        </p:grpSpPr>
        <p:sp>
          <p:nvSpPr>
            <p:cNvPr id="888" name="Google Shape;888;p45"/>
            <p:cNvSpPr/>
            <p:nvPr/>
          </p:nvSpPr>
          <p:spPr>
            <a:xfrm>
              <a:off x="891825" y="4117925"/>
              <a:ext cx="1003200" cy="666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9" name="Google Shape;889;p45"/>
            <p:cNvGrpSpPr/>
            <p:nvPr/>
          </p:nvGrpSpPr>
          <p:grpSpPr>
            <a:xfrm>
              <a:off x="713222" y="2984673"/>
              <a:ext cx="1203130" cy="1158074"/>
              <a:chOff x="5518825" y="5502600"/>
              <a:chExt cx="603375" cy="580750"/>
            </a:xfrm>
          </p:grpSpPr>
          <p:sp>
            <p:nvSpPr>
              <p:cNvPr id="890" name="Google Shape;890;p45"/>
              <p:cNvSpPr/>
              <p:nvPr/>
            </p:nvSpPr>
            <p:spPr>
              <a:xfrm>
                <a:off x="5518825" y="5502600"/>
                <a:ext cx="400075" cy="580750"/>
              </a:xfrm>
              <a:custGeom>
                <a:avLst/>
                <a:gdLst/>
                <a:ahLst/>
                <a:cxnLst/>
                <a:rect l="l" t="t" r="r" b="b"/>
                <a:pathLst>
                  <a:path w="16003" h="23230" extrusionOk="0">
                    <a:moveTo>
                      <a:pt x="10859" y="1"/>
                    </a:moveTo>
                    <a:cubicBezTo>
                      <a:pt x="7502" y="763"/>
                      <a:pt x="4597" y="2548"/>
                      <a:pt x="2668" y="5037"/>
                    </a:cubicBezTo>
                    <a:cubicBezTo>
                      <a:pt x="727" y="7549"/>
                      <a:pt x="1" y="10454"/>
                      <a:pt x="632" y="13228"/>
                    </a:cubicBezTo>
                    <a:cubicBezTo>
                      <a:pt x="1275" y="16014"/>
                      <a:pt x="3180" y="18312"/>
                      <a:pt x="6025" y="19729"/>
                    </a:cubicBezTo>
                    <a:cubicBezTo>
                      <a:pt x="7871" y="20646"/>
                      <a:pt x="9954" y="21110"/>
                      <a:pt x="12109" y="21110"/>
                    </a:cubicBezTo>
                    <a:cubicBezTo>
                      <a:pt x="12443" y="21110"/>
                      <a:pt x="12776" y="21098"/>
                      <a:pt x="13110" y="21075"/>
                    </a:cubicBezTo>
                    <a:lnTo>
                      <a:pt x="13110" y="21075"/>
                    </a:lnTo>
                    <a:lnTo>
                      <a:pt x="12824" y="22706"/>
                    </a:lnTo>
                    <a:lnTo>
                      <a:pt x="10788" y="22360"/>
                    </a:lnTo>
                    <a:lnTo>
                      <a:pt x="11216" y="23230"/>
                    </a:lnTo>
                    <a:lnTo>
                      <a:pt x="15574" y="23230"/>
                    </a:lnTo>
                    <a:lnTo>
                      <a:pt x="16003" y="22313"/>
                    </a:lnTo>
                    <a:lnTo>
                      <a:pt x="13907" y="22670"/>
                    </a:lnTo>
                    <a:lnTo>
                      <a:pt x="13538" y="21039"/>
                    </a:lnTo>
                    <a:cubicBezTo>
                      <a:pt x="14217" y="20979"/>
                      <a:pt x="14907" y="20860"/>
                      <a:pt x="15598" y="20705"/>
                    </a:cubicBezTo>
                    <a:lnTo>
                      <a:pt x="15455" y="20098"/>
                    </a:lnTo>
                    <a:cubicBezTo>
                      <a:pt x="14335" y="20355"/>
                      <a:pt x="13210" y="20483"/>
                      <a:pt x="12106" y="20483"/>
                    </a:cubicBezTo>
                    <a:cubicBezTo>
                      <a:pt x="10043" y="20483"/>
                      <a:pt x="8052" y="20038"/>
                      <a:pt x="6299" y="19170"/>
                    </a:cubicBezTo>
                    <a:cubicBezTo>
                      <a:pt x="3632" y="17848"/>
                      <a:pt x="1834" y="15681"/>
                      <a:pt x="1239" y="13097"/>
                    </a:cubicBezTo>
                    <a:cubicBezTo>
                      <a:pt x="644" y="10502"/>
                      <a:pt x="1334" y="7775"/>
                      <a:pt x="3156" y="5418"/>
                    </a:cubicBezTo>
                    <a:cubicBezTo>
                      <a:pt x="5001" y="3049"/>
                      <a:pt x="7787" y="1334"/>
                      <a:pt x="10990" y="608"/>
                    </a:cubicBezTo>
                    <a:lnTo>
                      <a:pt x="108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45"/>
              <p:cNvSpPr/>
              <p:nvPr/>
            </p:nvSpPr>
            <p:spPr>
              <a:xfrm>
                <a:off x="5575100" y="5527025"/>
                <a:ext cx="547100" cy="458400"/>
              </a:xfrm>
              <a:custGeom>
                <a:avLst/>
                <a:gdLst/>
                <a:ahLst/>
                <a:cxnLst/>
                <a:rect l="l" t="t" r="r" b="b"/>
                <a:pathLst>
                  <a:path w="21884" h="18336" extrusionOk="0">
                    <a:moveTo>
                      <a:pt x="11390" y="0"/>
                    </a:moveTo>
                    <a:cubicBezTo>
                      <a:pt x="10437" y="0"/>
                      <a:pt x="9459" y="108"/>
                      <a:pt x="8477" y="333"/>
                    </a:cubicBezTo>
                    <a:cubicBezTo>
                      <a:pt x="7251" y="607"/>
                      <a:pt x="6120" y="1048"/>
                      <a:pt x="5096" y="1619"/>
                    </a:cubicBezTo>
                    <a:lnTo>
                      <a:pt x="560" y="7227"/>
                    </a:lnTo>
                    <a:lnTo>
                      <a:pt x="0" y="10227"/>
                    </a:lnTo>
                    <a:lnTo>
                      <a:pt x="1286" y="13109"/>
                    </a:lnTo>
                    <a:lnTo>
                      <a:pt x="1667" y="15502"/>
                    </a:lnTo>
                    <a:cubicBezTo>
                      <a:pt x="2810" y="16752"/>
                      <a:pt x="4334" y="17704"/>
                      <a:pt x="6084" y="18252"/>
                    </a:cubicBezTo>
                    <a:lnTo>
                      <a:pt x="7822" y="18335"/>
                    </a:lnTo>
                    <a:lnTo>
                      <a:pt x="11132" y="17419"/>
                    </a:lnTo>
                    <a:lnTo>
                      <a:pt x="13978" y="16823"/>
                    </a:lnTo>
                    <a:lnTo>
                      <a:pt x="17478" y="16240"/>
                    </a:lnTo>
                    <a:cubicBezTo>
                      <a:pt x="20288" y="14097"/>
                      <a:pt x="21884" y="10906"/>
                      <a:pt x="21479" y="7691"/>
                    </a:cubicBezTo>
                    <a:lnTo>
                      <a:pt x="18729" y="3095"/>
                    </a:lnTo>
                    <a:lnTo>
                      <a:pt x="15133" y="583"/>
                    </a:lnTo>
                    <a:cubicBezTo>
                      <a:pt x="13967" y="204"/>
                      <a:pt x="12702" y="0"/>
                      <a:pt x="113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45"/>
              <p:cNvSpPr/>
              <p:nvPr/>
            </p:nvSpPr>
            <p:spPr>
              <a:xfrm>
                <a:off x="5727200" y="5908950"/>
                <a:ext cx="284875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11395" h="3524" extrusionOk="0">
                    <a:moveTo>
                      <a:pt x="8679" y="0"/>
                    </a:moveTo>
                    <a:cubicBezTo>
                      <a:pt x="6842" y="0"/>
                      <a:pt x="4693" y="745"/>
                      <a:pt x="3358" y="1439"/>
                    </a:cubicBezTo>
                    <a:cubicBezTo>
                      <a:pt x="2500" y="1880"/>
                      <a:pt x="1667" y="2332"/>
                      <a:pt x="798" y="2713"/>
                    </a:cubicBezTo>
                    <a:cubicBezTo>
                      <a:pt x="548" y="2808"/>
                      <a:pt x="274" y="2916"/>
                      <a:pt x="0" y="2975"/>
                    </a:cubicBezTo>
                    <a:cubicBezTo>
                      <a:pt x="1132" y="3334"/>
                      <a:pt x="2352" y="3524"/>
                      <a:pt x="3615" y="3524"/>
                    </a:cubicBezTo>
                    <a:cubicBezTo>
                      <a:pt x="4571" y="3524"/>
                      <a:pt x="5552" y="3415"/>
                      <a:pt x="6537" y="3189"/>
                    </a:cubicBezTo>
                    <a:cubicBezTo>
                      <a:pt x="8382" y="2773"/>
                      <a:pt x="10025" y="1987"/>
                      <a:pt x="11394" y="963"/>
                    </a:cubicBezTo>
                    <a:cubicBezTo>
                      <a:pt x="10759" y="265"/>
                      <a:pt x="9774" y="0"/>
                      <a:pt x="8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45"/>
              <p:cNvSpPr/>
              <p:nvPr/>
            </p:nvSpPr>
            <p:spPr>
              <a:xfrm>
                <a:off x="5546525" y="5567500"/>
                <a:ext cx="180700" cy="347075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13883" extrusionOk="0">
                    <a:moveTo>
                      <a:pt x="6239" y="0"/>
                    </a:moveTo>
                    <a:cubicBezTo>
                      <a:pt x="2274" y="2191"/>
                      <a:pt x="0" y="6275"/>
                      <a:pt x="905" y="10251"/>
                    </a:cubicBezTo>
                    <a:cubicBezTo>
                      <a:pt x="1215" y="11632"/>
                      <a:pt x="1893" y="12859"/>
                      <a:pt x="2810" y="13883"/>
                    </a:cubicBezTo>
                    <a:cubicBezTo>
                      <a:pt x="2893" y="13609"/>
                      <a:pt x="3036" y="13359"/>
                      <a:pt x="3179" y="13156"/>
                    </a:cubicBezTo>
                    <a:cubicBezTo>
                      <a:pt x="3798" y="12216"/>
                      <a:pt x="5001" y="11704"/>
                      <a:pt x="4977" y="10418"/>
                    </a:cubicBezTo>
                    <a:cubicBezTo>
                      <a:pt x="4917" y="8573"/>
                      <a:pt x="1703" y="9894"/>
                      <a:pt x="1619" y="8049"/>
                    </a:cubicBezTo>
                    <a:cubicBezTo>
                      <a:pt x="1589" y="7321"/>
                      <a:pt x="1909" y="7123"/>
                      <a:pt x="2336" y="7123"/>
                    </a:cubicBezTo>
                    <a:cubicBezTo>
                      <a:pt x="2847" y="7123"/>
                      <a:pt x="3511" y="7408"/>
                      <a:pt x="3909" y="7408"/>
                    </a:cubicBezTo>
                    <a:cubicBezTo>
                      <a:pt x="4098" y="7408"/>
                      <a:pt x="4226" y="7344"/>
                      <a:pt x="4251" y="7156"/>
                    </a:cubicBezTo>
                    <a:cubicBezTo>
                      <a:pt x="4298" y="6810"/>
                      <a:pt x="3465" y="6310"/>
                      <a:pt x="3298" y="6001"/>
                    </a:cubicBezTo>
                    <a:cubicBezTo>
                      <a:pt x="2965" y="5334"/>
                      <a:pt x="3465" y="4917"/>
                      <a:pt x="4072" y="4715"/>
                    </a:cubicBezTo>
                    <a:cubicBezTo>
                      <a:pt x="5251" y="4322"/>
                      <a:pt x="6679" y="4524"/>
                      <a:pt x="7013" y="2989"/>
                    </a:cubicBezTo>
                    <a:cubicBezTo>
                      <a:pt x="7227" y="1977"/>
                      <a:pt x="6799" y="953"/>
                      <a:pt x="6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45"/>
              <p:cNvSpPr/>
              <p:nvPr/>
            </p:nvSpPr>
            <p:spPr>
              <a:xfrm>
                <a:off x="5913225" y="5541600"/>
                <a:ext cx="198850" cy="317400"/>
              </a:xfrm>
              <a:custGeom>
                <a:avLst/>
                <a:gdLst/>
                <a:ahLst/>
                <a:cxnLst/>
                <a:rect l="l" t="t" r="r" b="b"/>
                <a:pathLst>
                  <a:path w="7954" h="12696" extrusionOk="0">
                    <a:moveTo>
                      <a:pt x="1608" y="0"/>
                    </a:moveTo>
                    <a:cubicBezTo>
                      <a:pt x="1667" y="524"/>
                      <a:pt x="1834" y="1060"/>
                      <a:pt x="2048" y="1512"/>
                    </a:cubicBezTo>
                    <a:cubicBezTo>
                      <a:pt x="2418" y="2286"/>
                      <a:pt x="2977" y="2096"/>
                      <a:pt x="3727" y="2286"/>
                    </a:cubicBezTo>
                    <a:cubicBezTo>
                      <a:pt x="4311" y="2429"/>
                      <a:pt x="5073" y="2727"/>
                      <a:pt x="4846" y="3429"/>
                    </a:cubicBezTo>
                    <a:cubicBezTo>
                      <a:pt x="4584" y="4322"/>
                      <a:pt x="3703" y="4894"/>
                      <a:pt x="3191" y="5620"/>
                    </a:cubicBezTo>
                    <a:cubicBezTo>
                      <a:pt x="2072" y="7215"/>
                      <a:pt x="1" y="10228"/>
                      <a:pt x="2275" y="11764"/>
                    </a:cubicBezTo>
                    <a:cubicBezTo>
                      <a:pt x="2992" y="12225"/>
                      <a:pt x="4002" y="12695"/>
                      <a:pt x="4914" y="12695"/>
                    </a:cubicBezTo>
                    <a:cubicBezTo>
                      <a:pt x="5061" y="12695"/>
                      <a:pt x="5206" y="12683"/>
                      <a:pt x="5346" y="12657"/>
                    </a:cubicBezTo>
                    <a:cubicBezTo>
                      <a:pt x="6406" y="12466"/>
                      <a:pt x="5882" y="11597"/>
                      <a:pt x="5466" y="11061"/>
                    </a:cubicBezTo>
                    <a:cubicBezTo>
                      <a:pt x="4930" y="10287"/>
                      <a:pt x="4168" y="9073"/>
                      <a:pt x="4965" y="8239"/>
                    </a:cubicBezTo>
                    <a:cubicBezTo>
                      <a:pt x="5668" y="7489"/>
                      <a:pt x="6847" y="7120"/>
                      <a:pt x="7954" y="7108"/>
                    </a:cubicBezTo>
                    <a:cubicBezTo>
                      <a:pt x="7918" y="6858"/>
                      <a:pt x="7871" y="6608"/>
                      <a:pt x="7811" y="6346"/>
                    </a:cubicBezTo>
                    <a:cubicBezTo>
                      <a:pt x="7121" y="3310"/>
                      <a:pt x="4715" y="1024"/>
                      <a:pt x="16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5" name="Google Shape;895;p45"/>
          <p:cNvGrpSpPr/>
          <p:nvPr/>
        </p:nvGrpSpPr>
        <p:grpSpPr>
          <a:xfrm>
            <a:off x="6976343" y="3262247"/>
            <a:ext cx="1610106" cy="1684601"/>
            <a:chOff x="6719793" y="1841497"/>
            <a:chExt cx="1610106" cy="1684601"/>
          </a:xfrm>
        </p:grpSpPr>
        <p:grpSp>
          <p:nvGrpSpPr>
            <p:cNvPr id="896" name="Google Shape;896;p45"/>
            <p:cNvGrpSpPr/>
            <p:nvPr/>
          </p:nvGrpSpPr>
          <p:grpSpPr>
            <a:xfrm flipH="1">
              <a:off x="6719793" y="1841497"/>
              <a:ext cx="1610106" cy="1667668"/>
              <a:chOff x="3527525" y="7409750"/>
              <a:chExt cx="434600" cy="450125"/>
            </a:xfrm>
          </p:grpSpPr>
          <p:sp>
            <p:nvSpPr>
              <p:cNvPr id="897" name="Google Shape;897;p45"/>
              <p:cNvSpPr/>
              <p:nvPr/>
            </p:nvSpPr>
            <p:spPr>
              <a:xfrm>
                <a:off x="3648650" y="7409750"/>
                <a:ext cx="113150" cy="185150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7406" extrusionOk="0">
                    <a:moveTo>
                      <a:pt x="3724" y="1"/>
                    </a:moveTo>
                    <a:cubicBezTo>
                      <a:pt x="2463" y="1"/>
                      <a:pt x="1181" y="418"/>
                      <a:pt x="1" y="1450"/>
                    </a:cubicBezTo>
                    <a:lnTo>
                      <a:pt x="1180" y="6570"/>
                    </a:lnTo>
                    <a:cubicBezTo>
                      <a:pt x="1535" y="7290"/>
                      <a:pt x="2347" y="7405"/>
                      <a:pt x="2832" y="7405"/>
                    </a:cubicBezTo>
                    <a:cubicBezTo>
                      <a:pt x="3060" y="7405"/>
                      <a:pt x="3216" y="7380"/>
                      <a:pt x="3216" y="7380"/>
                    </a:cubicBezTo>
                    <a:lnTo>
                      <a:pt x="4239" y="3974"/>
                    </a:lnTo>
                    <a:cubicBezTo>
                      <a:pt x="4239" y="3974"/>
                      <a:pt x="4525" y="3058"/>
                      <a:pt x="4216" y="22"/>
                    </a:cubicBezTo>
                    <a:cubicBezTo>
                      <a:pt x="4052" y="8"/>
                      <a:pt x="3888" y="1"/>
                      <a:pt x="3724" y="1"/>
                    </a:cubicBez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45"/>
              <p:cNvSpPr/>
              <p:nvPr/>
            </p:nvSpPr>
            <p:spPr>
              <a:xfrm>
                <a:off x="3675750" y="7414450"/>
                <a:ext cx="73250" cy="46750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1870" extrusionOk="0">
                    <a:moveTo>
                      <a:pt x="2370" y="0"/>
                    </a:moveTo>
                    <a:cubicBezTo>
                      <a:pt x="2370" y="476"/>
                      <a:pt x="2227" y="834"/>
                      <a:pt x="1953" y="1072"/>
                    </a:cubicBezTo>
                    <a:cubicBezTo>
                      <a:pt x="1614" y="1359"/>
                      <a:pt x="1143" y="1414"/>
                      <a:pt x="830" y="1414"/>
                    </a:cubicBezTo>
                    <a:cubicBezTo>
                      <a:pt x="637" y="1414"/>
                      <a:pt x="505" y="1393"/>
                      <a:pt x="500" y="1393"/>
                    </a:cubicBezTo>
                    <a:lnTo>
                      <a:pt x="488" y="1488"/>
                    </a:lnTo>
                    <a:cubicBezTo>
                      <a:pt x="500" y="1488"/>
                      <a:pt x="643" y="1512"/>
                      <a:pt x="846" y="1512"/>
                    </a:cubicBezTo>
                    <a:cubicBezTo>
                      <a:pt x="1179" y="1512"/>
                      <a:pt x="1655" y="1453"/>
                      <a:pt x="2012" y="1155"/>
                    </a:cubicBezTo>
                    <a:cubicBezTo>
                      <a:pt x="2322" y="893"/>
                      <a:pt x="2465" y="500"/>
                      <a:pt x="2465" y="0"/>
                    </a:cubicBezTo>
                    <a:close/>
                    <a:moveTo>
                      <a:pt x="2834" y="369"/>
                    </a:moveTo>
                    <a:cubicBezTo>
                      <a:pt x="2798" y="941"/>
                      <a:pt x="2596" y="1346"/>
                      <a:pt x="2239" y="1560"/>
                    </a:cubicBezTo>
                    <a:cubicBezTo>
                      <a:pt x="1997" y="1709"/>
                      <a:pt x="1703" y="1762"/>
                      <a:pt x="1411" y="1762"/>
                    </a:cubicBezTo>
                    <a:cubicBezTo>
                      <a:pt x="725" y="1762"/>
                      <a:pt x="44" y="1473"/>
                      <a:pt x="36" y="1465"/>
                    </a:cubicBezTo>
                    <a:lnTo>
                      <a:pt x="0" y="1560"/>
                    </a:lnTo>
                    <a:cubicBezTo>
                      <a:pt x="36" y="1572"/>
                      <a:pt x="715" y="1869"/>
                      <a:pt x="1405" y="1869"/>
                    </a:cubicBezTo>
                    <a:cubicBezTo>
                      <a:pt x="1715" y="1869"/>
                      <a:pt x="2024" y="1810"/>
                      <a:pt x="2286" y="1643"/>
                    </a:cubicBezTo>
                    <a:cubicBezTo>
                      <a:pt x="2679" y="1417"/>
                      <a:pt x="2894" y="988"/>
                      <a:pt x="2929" y="381"/>
                    </a:cubicBezTo>
                    <a:lnTo>
                      <a:pt x="2834" y="36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45"/>
              <p:cNvSpPr/>
              <p:nvPr/>
            </p:nvSpPr>
            <p:spPr>
              <a:xfrm>
                <a:off x="3623850" y="7410275"/>
                <a:ext cx="336775" cy="295000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1800" extrusionOk="0">
                    <a:moveTo>
                      <a:pt x="5208" y="1"/>
                    </a:moveTo>
                    <a:lnTo>
                      <a:pt x="5208" y="1"/>
                    </a:lnTo>
                    <a:cubicBezTo>
                      <a:pt x="5406" y="1951"/>
                      <a:pt x="4254" y="2299"/>
                      <a:pt x="3405" y="2299"/>
                    </a:cubicBezTo>
                    <a:cubicBezTo>
                      <a:pt x="2932" y="2299"/>
                      <a:pt x="2553" y="2191"/>
                      <a:pt x="2553" y="2191"/>
                    </a:cubicBezTo>
                    <a:lnTo>
                      <a:pt x="2553" y="2191"/>
                    </a:lnTo>
                    <a:lnTo>
                      <a:pt x="3565" y="6763"/>
                    </a:lnTo>
                    <a:cubicBezTo>
                      <a:pt x="3565" y="6763"/>
                      <a:pt x="2922" y="6608"/>
                      <a:pt x="2172" y="6549"/>
                    </a:cubicBezTo>
                    <a:cubicBezTo>
                      <a:pt x="1996" y="6536"/>
                      <a:pt x="1816" y="6527"/>
                      <a:pt x="1638" y="6527"/>
                    </a:cubicBezTo>
                    <a:cubicBezTo>
                      <a:pt x="862" y="6527"/>
                      <a:pt x="134" y="6686"/>
                      <a:pt x="76" y="7287"/>
                    </a:cubicBezTo>
                    <a:cubicBezTo>
                      <a:pt x="0" y="7930"/>
                      <a:pt x="940" y="8094"/>
                      <a:pt x="1917" y="8094"/>
                    </a:cubicBezTo>
                    <a:cubicBezTo>
                      <a:pt x="2930" y="8094"/>
                      <a:pt x="3981" y="7918"/>
                      <a:pt x="3981" y="7918"/>
                    </a:cubicBezTo>
                    <a:lnTo>
                      <a:pt x="4196" y="11621"/>
                    </a:lnTo>
                    <a:lnTo>
                      <a:pt x="4624" y="11800"/>
                    </a:lnTo>
                    <a:lnTo>
                      <a:pt x="5851" y="10168"/>
                    </a:lnTo>
                    <a:cubicBezTo>
                      <a:pt x="5969" y="10173"/>
                      <a:pt x="6112" y="10177"/>
                      <a:pt x="6274" y="10177"/>
                    </a:cubicBezTo>
                    <a:cubicBezTo>
                      <a:pt x="7686" y="10177"/>
                      <a:pt x="10575" y="9900"/>
                      <a:pt x="12006" y="7763"/>
                    </a:cubicBezTo>
                    <a:cubicBezTo>
                      <a:pt x="13471" y="5585"/>
                      <a:pt x="9565" y="382"/>
                      <a:pt x="5208" y="1"/>
                    </a:cubicBezTo>
                    <a:close/>
                  </a:path>
                </a:pathLst>
              </a:custGeom>
              <a:solidFill>
                <a:srgbClr val="805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45"/>
              <p:cNvSpPr/>
              <p:nvPr/>
            </p:nvSpPr>
            <p:spPr>
              <a:xfrm>
                <a:off x="3742725" y="7562675"/>
                <a:ext cx="123850" cy="87525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501" extrusionOk="0">
                    <a:moveTo>
                      <a:pt x="655" y="1"/>
                    </a:moveTo>
                    <a:lnTo>
                      <a:pt x="0" y="382"/>
                    </a:lnTo>
                    <a:lnTo>
                      <a:pt x="48" y="465"/>
                    </a:lnTo>
                    <a:lnTo>
                      <a:pt x="524" y="191"/>
                    </a:lnTo>
                    <a:lnTo>
                      <a:pt x="524" y="191"/>
                    </a:lnTo>
                    <a:cubicBezTo>
                      <a:pt x="512" y="405"/>
                      <a:pt x="512" y="953"/>
                      <a:pt x="857" y="1263"/>
                    </a:cubicBezTo>
                    <a:cubicBezTo>
                      <a:pt x="1023" y="1406"/>
                      <a:pt x="1237" y="1477"/>
                      <a:pt x="1501" y="1477"/>
                    </a:cubicBezTo>
                    <a:cubicBezTo>
                      <a:pt x="1655" y="1477"/>
                      <a:pt x="1825" y="1453"/>
                      <a:pt x="2012" y="1405"/>
                    </a:cubicBezTo>
                    <a:lnTo>
                      <a:pt x="2012" y="1405"/>
                    </a:lnTo>
                    <a:lnTo>
                      <a:pt x="1905" y="3263"/>
                    </a:lnTo>
                    <a:lnTo>
                      <a:pt x="1989" y="3203"/>
                    </a:lnTo>
                    <a:cubicBezTo>
                      <a:pt x="1999" y="3193"/>
                      <a:pt x="2942" y="2520"/>
                      <a:pt x="3758" y="2520"/>
                    </a:cubicBezTo>
                    <a:cubicBezTo>
                      <a:pt x="3896" y="2520"/>
                      <a:pt x="4030" y="2539"/>
                      <a:pt x="4155" y="2584"/>
                    </a:cubicBezTo>
                    <a:cubicBezTo>
                      <a:pt x="4501" y="2715"/>
                      <a:pt x="4739" y="3025"/>
                      <a:pt x="4870" y="3501"/>
                    </a:cubicBezTo>
                    <a:lnTo>
                      <a:pt x="4953" y="3465"/>
                    </a:lnTo>
                    <a:cubicBezTo>
                      <a:pt x="4822" y="2953"/>
                      <a:pt x="4560" y="2632"/>
                      <a:pt x="4191" y="2489"/>
                    </a:cubicBezTo>
                    <a:cubicBezTo>
                      <a:pt x="4052" y="2439"/>
                      <a:pt x="3905" y="2418"/>
                      <a:pt x="3754" y="2418"/>
                    </a:cubicBezTo>
                    <a:cubicBezTo>
                      <a:pt x="3043" y="2418"/>
                      <a:pt x="2268" y="2893"/>
                      <a:pt x="2012" y="3060"/>
                    </a:cubicBezTo>
                    <a:lnTo>
                      <a:pt x="2120" y="1274"/>
                    </a:lnTo>
                    <a:lnTo>
                      <a:pt x="2048" y="1286"/>
                    </a:lnTo>
                    <a:cubicBezTo>
                      <a:pt x="1848" y="1344"/>
                      <a:pt x="1667" y="1372"/>
                      <a:pt x="1507" y="1372"/>
                    </a:cubicBezTo>
                    <a:cubicBezTo>
                      <a:pt x="1266" y="1372"/>
                      <a:pt x="1072" y="1308"/>
                      <a:pt x="929" y="1179"/>
                    </a:cubicBezTo>
                    <a:cubicBezTo>
                      <a:pt x="524" y="834"/>
                      <a:pt x="631" y="108"/>
                      <a:pt x="643" y="96"/>
                    </a:cubicBez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45"/>
              <p:cNvSpPr/>
              <p:nvPr/>
            </p:nvSpPr>
            <p:spPr>
              <a:xfrm>
                <a:off x="3754625" y="7560000"/>
                <a:ext cx="1018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1994" extrusionOk="0">
                    <a:moveTo>
                      <a:pt x="3560" y="0"/>
                    </a:moveTo>
                    <a:cubicBezTo>
                      <a:pt x="3077" y="200"/>
                      <a:pt x="2489" y="359"/>
                      <a:pt x="1845" y="359"/>
                    </a:cubicBezTo>
                    <a:cubicBezTo>
                      <a:pt x="1568" y="359"/>
                      <a:pt x="1282" y="330"/>
                      <a:pt x="989" y="262"/>
                    </a:cubicBezTo>
                    <a:lnTo>
                      <a:pt x="0" y="1215"/>
                    </a:lnTo>
                    <a:cubicBezTo>
                      <a:pt x="0" y="1215"/>
                      <a:pt x="655" y="1993"/>
                      <a:pt x="1832" y="1993"/>
                    </a:cubicBezTo>
                    <a:cubicBezTo>
                      <a:pt x="2444" y="1993"/>
                      <a:pt x="3197" y="1783"/>
                      <a:pt x="4072" y="1143"/>
                    </a:cubicBezTo>
                    <a:lnTo>
                      <a:pt x="3560" y="0"/>
                    </a:ln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45"/>
              <p:cNvSpPr/>
              <p:nvPr/>
            </p:nvSpPr>
            <p:spPr>
              <a:xfrm>
                <a:off x="3643600" y="7472200"/>
                <a:ext cx="234275" cy="134250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5370" extrusionOk="0">
                    <a:moveTo>
                      <a:pt x="7263" y="1060"/>
                    </a:moveTo>
                    <a:lnTo>
                      <a:pt x="7168" y="1107"/>
                    </a:lnTo>
                    <a:cubicBezTo>
                      <a:pt x="7168" y="1119"/>
                      <a:pt x="7609" y="2012"/>
                      <a:pt x="7418" y="2417"/>
                    </a:cubicBezTo>
                    <a:cubicBezTo>
                      <a:pt x="7382" y="2512"/>
                      <a:pt x="7311" y="2572"/>
                      <a:pt x="7204" y="2596"/>
                    </a:cubicBezTo>
                    <a:cubicBezTo>
                      <a:pt x="7169" y="2607"/>
                      <a:pt x="7135" y="2612"/>
                      <a:pt x="7101" y="2612"/>
                    </a:cubicBezTo>
                    <a:cubicBezTo>
                      <a:pt x="7029" y="2612"/>
                      <a:pt x="6959" y="2588"/>
                      <a:pt x="6894" y="2548"/>
                    </a:cubicBezTo>
                    <a:cubicBezTo>
                      <a:pt x="6513" y="2286"/>
                      <a:pt x="6382" y="1369"/>
                      <a:pt x="6382" y="1357"/>
                    </a:cubicBezTo>
                    <a:lnTo>
                      <a:pt x="6287" y="1369"/>
                    </a:lnTo>
                    <a:cubicBezTo>
                      <a:pt x="6287" y="1417"/>
                      <a:pt x="6418" y="2346"/>
                      <a:pt x="6835" y="2631"/>
                    </a:cubicBezTo>
                    <a:cubicBezTo>
                      <a:pt x="6918" y="2679"/>
                      <a:pt x="7013" y="2715"/>
                      <a:pt x="7108" y="2715"/>
                    </a:cubicBezTo>
                    <a:cubicBezTo>
                      <a:pt x="7144" y="2715"/>
                      <a:pt x="7180" y="2703"/>
                      <a:pt x="7228" y="2691"/>
                    </a:cubicBezTo>
                    <a:cubicBezTo>
                      <a:pt x="7358" y="2667"/>
                      <a:pt x="7454" y="2584"/>
                      <a:pt x="7513" y="2465"/>
                    </a:cubicBezTo>
                    <a:cubicBezTo>
                      <a:pt x="7716" y="2012"/>
                      <a:pt x="7275" y="1095"/>
                      <a:pt x="7263" y="1060"/>
                    </a:cubicBezTo>
                    <a:close/>
                    <a:moveTo>
                      <a:pt x="5906" y="1453"/>
                    </a:moveTo>
                    <a:lnTo>
                      <a:pt x="5823" y="1488"/>
                    </a:lnTo>
                    <a:cubicBezTo>
                      <a:pt x="5823" y="1500"/>
                      <a:pt x="6263" y="2405"/>
                      <a:pt x="6073" y="2810"/>
                    </a:cubicBezTo>
                    <a:cubicBezTo>
                      <a:pt x="6037" y="2905"/>
                      <a:pt x="5965" y="2965"/>
                      <a:pt x="5858" y="2988"/>
                    </a:cubicBezTo>
                    <a:cubicBezTo>
                      <a:pt x="5821" y="2996"/>
                      <a:pt x="5785" y="3000"/>
                      <a:pt x="5752" y="3000"/>
                    </a:cubicBezTo>
                    <a:cubicBezTo>
                      <a:pt x="5679" y="3000"/>
                      <a:pt x="5614" y="2982"/>
                      <a:pt x="5549" y="2941"/>
                    </a:cubicBezTo>
                    <a:cubicBezTo>
                      <a:pt x="5168" y="2679"/>
                      <a:pt x="5037" y="1762"/>
                      <a:pt x="5037" y="1750"/>
                    </a:cubicBezTo>
                    <a:lnTo>
                      <a:pt x="4942" y="1762"/>
                    </a:lnTo>
                    <a:cubicBezTo>
                      <a:pt x="4942" y="1798"/>
                      <a:pt x="5072" y="2727"/>
                      <a:pt x="5489" y="3012"/>
                    </a:cubicBezTo>
                    <a:cubicBezTo>
                      <a:pt x="5573" y="3072"/>
                      <a:pt x="5668" y="3096"/>
                      <a:pt x="5751" y="3096"/>
                    </a:cubicBezTo>
                    <a:cubicBezTo>
                      <a:pt x="5799" y="3096"/>
                      <a:pt x="5834" y="3096"/>
                      <a:pt x="5882" y="3084"/>
                    </a:cubicBezTo>
                    <a:cubicBezTo>
                      <a:pt x="6013" y="3048"/>
                      <a:pt x="6108" y="2977"/>
                      <a:pt x="6168" y="2858"/>
                    </a:cubicBezTo>
                    <a:cubicBezTo>
                      <a:pt x="6370" y="2405"/>
                      <a:pt x="5930" y="1488"/>
                      <a:pt x="5906" y="1453"/>
                    </a:cubicBezTo>
                    <a:close/>
                    <a:moveTo>
                      <a:pt x="7204" y="0"/>
                    </a:moveTo>
                    <a:lnTo>
                      <a:pt x="7120" y="60"/>
                    </a:lnTo>
                    <a:lnTo>
                      <a:pt x="9228" y="2738"/>
                    </a:lnTo>
                    <a:cubicBezTo>
                      <a:pt x="9003" y="2922"/>
                      <a:pt x="7783" y="3822"/>
                      <a:pt x="6278" y="3822"/>
                    </a:cubicBezTo>
                    <a:cubicBezTo>
                      <a:pt x="6026" y="3822"/>
                      <a:pt x="5766" y="3797"/>
                      <a:pt x="5501" y="3739"/>
                    </a:cubicBezTo>
                    <a:cubicBezTo>
                      <a:pt x="5549" y="3631"/>
                      <a:pt x="5680" y="3405"/>
                      <a:pt x="5858" y="3369"/>
                    </a:cubicBezTo>
                    <a:cubicBezTo>
                      <a:pt x="5875" y="3366"/>
                      <a:pt x="5891" y="3365"/>
                      <a:pt x="5907" y="3365"/>
                    </a:cubicBezTo>
                    <a:cubicBezTo>
                      <a:pt x="6022" y="3365"/>
                      <a:pt x="6138" y="3438"/>
                      <a:pt x="6263" y="3584"/>
                    </a:cubicBezTo>
                    <a:lnTo>
                      <a:pt x="6335" y="3524"/>
                    </a:lnTo>
                    <a:cubicBezTo>
                      <a:pt x="6186" y="3355"/>
                      <a:pt x="6038" y="3270"/>
                      <a:pt x="5898" y="3270"/>
                    </a:cubicBezTo>
                    <a:cubicBezTo>
                      <a:pt x="5881" y="3270"/>
                      <a:pt x="5864" y="3272"/>
                      <a:pt x="5846" y="3274"/>
                    </a:cubicBezTo>
                    <a:cubicBezTo>
                      <a:pt x="5549" y="3322"/>
                      <a:pt x="5394" y="3739"/>
                      <a:pt x="5382" y="3762"/>
                    </a:cubicBezTo>
                    <a:lnTo>
                      <a:pt x="5358" y="3810"/>
                    </a:lnTo>
                    <a:lnTo>
                      <a:pt x="5418" y="3822"/>
                    </a:lnTo>
                    <a:cubicBezTo>
                      <a:pt x="5715" y="3893"/>
                      <a:pt x="6001" y="3917"/>
                      <a:pt x="6275" y="3917"/>
                    </a:cubicBezTo>
                    <a:cubicBezTo>
                      <a:pt x="7978" y="3917"/>
                      <a:pt x="9311" y="2810"/>
                      <a:pt x="9335" y="2786"/>
                    </a:cubicBezTo>
                    <a:lnTo>
                      <a:pt x="9371" y="2762"/>
                    </a:lnTo>
                    <a:lnTo>
                      <a:pt x="7204" y="0"/>
                    </a:lnTo>
                    <a:close/>
                    <a:moveTo>
                      <a:pt x="7870" y="4131"/>
                    </a:moveTo>
                    <a:lnTo>
                      <a:pt x="7787" y="4191"/>
                    </a:lnTo>
                    <a:lnTo>
                      <a:pt x="8120" y="4703"/>
                    </a:lnTo>
                    <a:lnTo>
                      <a:pt x="8204" y="4655"/>
                    </a:lnTo>
                    <a:lnTo>
                      <a:pt x="7870" y="4131"/>
                    </a:lnTo>
                    <a:close/>
                    <a:moveTo>
                      <a:pt x="7513" y="4036"/>
                    </a:moveTo>
                    <a:lnTo>
                      <a:pt x="7418" y="4072"/>
                    </a:lnTo>
                    <a:lnTo>
                      <a:pt x="7787" y="4846"/>
                    </a:lnTo>
                    <a:lnTo>
                      <a:pt x="7870" y="4798"/>
                    </a:lnTo>
                    <a:lnTo>
                      <a:pt x="7513" y="4036"/>
                    </a:lnTo>
                    <a:close/>
                    <a:moveTo>
                      <a:pt x="5704" y="4167"/>
                    </a:moveTo>
                    <a:lnTo>
                      <a:pt x="5025" y="4882"/>
                    </a:lnTo>
                    <a:lnTo>
                      <a:pt x="5096" y="4941"/>
                    </a:lnTo>
                    <a:lnTo>
                      <a:pt x="5775" y="4239"/>
                    </a:lnTo>
                    <a:lnTo>
                      <a:pt x="5704" y="4167"/>
                    </a:lnTo>
                    <a:close/>
                    <a:moveTo>
                      <a:pt x="5823" y="4310"/>
                    </a:moveTo>
                    <a:lnTo>
                      <a:pt x="5453" y="4882"/>
                    </a:lnTo>
                    <a:lnTo>
                      <a:pt x="5537" y="4941"/>
                    </a:lnTo>
                    <a:lnTo>
                      <a:pt x="5906" y="4358"/>
                    </a:lnTo>
                    <a:lnTo>
                      <a:pt x="5823" y="4310"/>
                    </a:lnTo>
                    <a:close/>
                    <a:moveTo>
                      <a:pt x="7478" y="4489"/>
                    </a:moveTo>
                    <a:lnTo>
                      <a:pt x="7382" y="4524"/>
                    </a:lnTo>
                    <a:lnTo>
                      <a:pt x="7549" y="5013"/>
                    </a:lnTo>
                    <a:lnTo>
                      <a:pt x="7632" y="4989"/>
                    </a:lnTo>
                    <a:lnTo>
                      <a:pt x="7478" y="4489"/>
                    </a:lnTo>
                    <a:close/>
                    <a:moveTo>
                      <a:pt x="6680" y="4382"/>
                    </a:moveTo>
                    <a:lnTo>
                      <a:pt x="6680" y="5072"/>
                    </a:lnTo>
                    <a:lnTo>
                      <a:pt x="6775" y="5072"/>
                    </a:lnTo>
                    <a:lnTo>
                      <a:pt x="6775" y="4382"/>
                    </a:lnTo>
                    <a:close/>
                    <a:moveTo>
                      <a:pt x="6477" y="4203"/>
                    </a:moveTo>
                    <a:lnTo>
                      <a:pt x="6346" y="5286"/>
                    </a:lnTo>
                    <a:lnTo>
                      <a:pt x="6442" y="5298"/>
                    </a:lnTo>
                    <a:lnTo>
                      <a:pt x="6585" y="4215"/>
                    </a:lnTo>
                    <a:lnTo>
                      <a:pt x="6477" y="4203"/>
                    </a:lnTo>
                    <a:close/>
                    <a:moveTo>
                      <a:pt x="765" y="4437"/>
                    </a:moveTo>
                    <a:cubicBezTo>
                      <a:pt x="687" y="4437"/>
                      <a:pt x="606" y="4445"/>
                      <a:pt x="524" y="4465"/>
                    </a:cubicBezTo>
                    <a:cubicBezTo>
                      <a:pt x="298" y="4512"/>
                      <a:pt x="155" y="4608"/>
                      <a:pt x="96" y="4763"/>
                    </a:cubicBezTo>
                    <a:cubicBezTo>
                      <a:pt x="0" y="4989"/>
                      <a:pt x="143" y="5227"/>
                      <a:pt x="155" y="5239"/>
                    </a:cubicBezTo>
                    <a:lnTo>
                      <a:pt x="239" y="5191"/>
                    </a:lnTo>
                    <a:cubicBezTo>
                      <a:pt x="239" y="5179"/>
                      <a:pt x="108" y="4977"/>
                      <a:pt x="179" y="4798"/>
                    </a:cubicBezTo>
                    <a:cubicBezTo>
                      <a:pt x="227" y="4679"/>
                      <a:pt x="358" y="4596"/>
                      <a:pt x="548" y="4560"/>
                    </a:cubicBezTo>
                    <a:cubicBezTo>
                      <a:pt x="622" y="4542"/>
                      <a:pt x="695" y="4533"/>
                      <a:pt x="767" y="4533"/>
                    </a:cubicBezTo>
                    <a:cubicBezTo>
                      <a:pt x="1067" y="4533"/>
                      <a:pt x="1342" y="4676"/>
                      <a:pt x="1524" y="4810"/>
                    </a:cubicBezTo>
                    <a:cubicBezTo>
                      <a:pt x="1503" y="4807"/>
                      <a:pt x="1482" y="4806"/>
                      <a:pt x="1460" y="4806"/>
                    </a:cubicBezTo>
                    <a:cubicBezTo>
                      <a:pt x="1387" y="4806"/>
                      <a:pt x="1315" y="4824"/>
                      <a:pt x="1251" y="4870"/>
                    </a:cubicBezTo>
                    <a:cubicBezTo>
                      <a:pt x="1060" y="5036"/>
                      <a:pt x="1167" y="5263"/>
                      <a:pt x="1251" y="5370"/>
                    </a:cubicBezTo>
                    <a:lnTo>
                      <a:pt x="1334" y="5310"/>
                    </a:lnTo>
                    <a:cubicBezTo>
                      <a:pt x="1322" y="5298"/>
                      <a:pt x="1155" y="5084"/>
                      <a:pt x="1322" y="4953"/>
                    </a:cubicBezTo>
                    <a:cubicBezTo>
                      <a:pt x="1364" y="4917"/>
                      <a:pt x="1414" y="4904"/>
                      <a:pt x="1465" y="4904"/>
                    </a:cubicBezTo>
                    <a:cubicBezTo>
                      <a:pt x="1619" y="4904"/>
                      <a:pt x="1786" y="5024"/>
                      <a:pt x="1786" y="5024"/>
                    </a:cubicBezTo>
                    <a:lnTo>
                      <a:pt x="1858" y="4953"/>
                    </a:lnTo>
                    <a:cubicBezTo>
                      <a:pt x="1837" y="4932"/>
                      <a:pt x="1360" y="4437"/>
                      <a:pt x="765" y="44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45"/>
              <p:cNvSpPr/>
              <p:nvPr/>
            </p:nvSpPr>
            <p:spPr>
              <a:xfrm>
                <a:off x="3815050" y="7674850"/>
                <a:ext cx="147075" cy="160500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6420" extrusionOk="0">
                    <a:moveTo>
                      <a:pt x="5212" y="0"/>
                    </a:moveTo>
                    <a:cubicBezTo>
                      <a:pt x="4370" y="0"/>
                      <a:pt x="2386" y="912"/>
                      <a:pt x="1858" y="1157"/>
                    </a:cubicBezTo>
                    <a:cubicBezTo>
                      <a:pt x="1751" y="859"/>
                      <a:pt x="1655" y="621"/>
                      <a:pt x="1655" y="621"/>
                    </a:cubicBezTo>
                    <a:lnTo>
                      <a:pt x="500" y="1348"/>
                    </a:lnTo>
                    <a:lnTo>
                      <a:pt x="1096" y="2181"/>
                    </a:lnTo>
                    <a:lnTo>
                      <a:pt x="0" y="4955"/>
                    </a:lnTo>
                    <a:lnTo>
                      <a:pt x="286" y="6420"/>
                    </a:lnTo>
                    <a:lnTo>
                      <a:pt x="1846" y="3336"/>
                    </a:lnTo>
                    <a:cubicBezTo>
                      <a:pt x="1846" y="3336"/>
                      <a:pt x="2048" y="3538"/>
                      <a:pt x="2369" y="3538"/>
                    </a:cubicBezTo>
                    <a:cubicBezTo>
                      <a:pt x="2495" y="3538"/>
                      <a:pt x="2640" y="3507"/>
                      <a:pt x="2798" y="3419"/>
                    </a:cubicBezTo>
                    <a:cubicBezTo>
                      <a:pt x="3346" y="3110"/>
                      <a:pt x="3120" y="1776"/>
                      <a:pt x="2298" y="1324"/>
                    </a:cubicBezTo>
                    <a:cubicBezTo>
                      <a:pt x="2298" y="1324"/>
                      <a:pt x="5882" y="788"/>
                      <a:pt x="5573" y="145"/>
                    </a:cubicBezTo>
                    <a:cubicBezTo>
                      <a:pt x="5524" y="43"/>
                      <a:pt x="5395" y="0"/>
                      <a:pt x="5212" y="0"/>
                    </a:cubicBezTo>
                    <a:close/>
                  </a:path>
                </a:pathLst>
              </a:custGeom>
              <a:solidFill>
                <a:srgbClr val="805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45"/>
              <p:cNvSpPr/>
              <p:nvPr/>
            </p:nvSpPr>
            <p:spPr>
              <a:xfrm>
                <a:off x="3813850" y="7688575"/>
                <a:ext cx="78625" cy="110750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4430" extrusionOk="0">
                    <a:moveTo>
                      <a:pt x="1727" y="1"/>
                    </a:moveTo>
                    <a:lnTo>
                      <a:pt x="477" y="787"/>
                    </a:lnTo>
                    <a:lnTo>
                      <a:pt x="1096" y="1644"/>
                    </a:lnTo>
                    <a:lnTo>
                      <a:pt x="1" y="4394"/>
                    </a:lnTo>
                    <a:lnTo>
                      <a:pt x="96" y="4430"/>
                    </a:lnTo>
                    <a:lnTo>
                      <a:pt x="1203" y="1632"/>
                    </a:lnTo>
                    <a:lnTo>
                      <a:pt x="608" y="810"/>
                    </a:lnTo>
                    <a:lnTo>
                      <a:pt x="1680" y="144"/>
                    </a:lnTo>
                    <a:cubicBezTo>
                      <a:pt x="1870" y="584"/>
                      <a:pt x="2239" y="1620"/>
                      <a:pt x="1977" y="1822"/>
                    </a:cubicBezTo>
                    <a:cubicBezTo>
                      <a:pt x="1956" y="1844"/>
                      <a:pt x="1934" y="1848"/>
                      <a:pt x="1918" y="1848"/>
                    </a:cubicBezTo>
                    <a:cubicBezTo>
                      <a:pt x="1907" y="1848"/>
                      <a:pt x="1899" y="1846"/>
                      <a:pt x="1894" y="1846"/>
                    </a:cubicBezTo>
                    <a:cubicBezTo>
                      <a:pt x="1715" y="1775"/>
                      <a:pt x="1561" y="1084"/>
                      <a:pt x="1501" y="668"/>
                    </a:cubicBezTo>
                    <a:lnTo>
                      <a:pt x="1406" y="679"/>
                    </a:lnTo>
                    <a:cubicBezTo>
                      <a:pt x="1418" y="799"/>
                      <a:pt x="1561" y="1811"/>
                      <a:pt x="1858" y="1930"/>
                    </a:cubicBezTo>
                    <a:cubicBezTo>
                      <a:pt x="1858" y="1942"/>
                      <a:pt x="1870" y="1942"/>
                      <a:pt x="1882" y="1942"/>
                    </a:cubicBezTo>
                    <a:lnTo>
                      <a:pt x="1846" y="2787"/>
                    </a:lnTo>
                    <a:lnTo>
                      <a:pt x="1942" y="2787"/>
                    </a:lnTo>
                    <a:lnTo>
                      <a:pt x="1965" y="2287"/>
                    </a:lnTo>
                    <a:lnTo>
                      <a:pt x="3144" y="2334"/>
                    </a:lnTo>
                    <a:lnTo>
                      <a:pt x="3144" y="2227"/>
                    </a:lnTo>
                    <a:lnTo>
                      <a:pt x="1965" y="2192"/>
                    </a:lnTo>
                    <a:lnTo>
                      <a:pt x="1977" y="1930"/>
                    </a:lnTo>
                    <a:cubicBezTo>
                      <a:pt x="2001" y="1930"/>
                      <a:pt x="2025" y="1918"/>
                      <a:pt x="2037" y="1894"/>
                    </a:cubicBezTo>
                    <a:cubicBezTo>
                      <a:pt x="2132" y="1822"/>
                      <a:pt x="2168" y="1692"/>
                      <a:pt x="2168" y="1525"/>
                    </a:cubicBezTo>
                    <a:lnTo>
                      <a:pt x="2942" y="1465"/>
                    </a:lnTo>
                    <a:lnTo>
                      <a:pt x="2942" y="1358"/>
                    </a:lnTo>
                    <a:lnTo>
                      <a:pt x="2156" y="1430"/>
                    </a:lnTo>
                    <a:cubicBezTo>
                      <a:pt x="2120" y="906"/>
                      <a:pt x="1799" y="168"/>
                      <a:pt x="1751" y="48"/>
                    </a:cubicBezTo>
                    <a:lnTo>
                      <a:pt x="172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45"/>
              <p:cNvSpPr/>
              <p:nvPr/>
            </p:nvSpPr>
            <p:spPr>
              <a:xfrm>
                <a:off x="3737650" y="7713000"/>
                <a:ext cx="73250" cy="122350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4894" extrusionOk="0">
                    <a:moveTo>
                      <a:pt x="751" y="0"/>
                    </a:moveTo>
                    <a:cubicBezTo>
                      <a:pt x="1" y="631"/>
                      <a:pt x="156" y="1215"/>
                      <a:pt x="679" y="1631"/>
                    </a:cubicBezTo>
                    <a:cubicBezTo>
                      <a:pt x="1561" y="3834"/>
                      <a:pt x="2930" y="4894"/>
                      <a:pt x="2930" y="4894"/>
                    </a:cubicBezTo>
                    <a:lnTo>
                      <a:pt x="2858" y="3322"/>
                    </a:lnTo>
                    <a:lnTo>
                      <a:pt x="7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45"/>
              <p:cNvSpPr/>
              <p:nvPr/>
            </p:nvSpPr>
            <p:spPr>
              <a:xfrm>
                <a:off x="3802250" y="7788300"/>
                <a:ext cx="31575" cy="54025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2161" extrusionOk="0">
                    <a:moveTo>
                      <a:pt x="215" y="0"/>
                    </a:moveTo>
                    <a:lnTo>
                      <a:pt x="0" y="1822"/>
                    </a:lnTo>
                    <a:cubicBezTo>
                      <a:pt x="0" y="1822"/>
                      <a:pt x="126" y="2160"/>
                      <a:pt x="448" y="2160"/>
                    </a:cubicBezTo>
                    <a:cubicBezTo>
                      <a:pt x="643" y="2160"/>
                      <a:pt x="909" y="2038"/>
                      <a:pt x="1263" y="1643"/>
                    </a:cubicBezTo>
                    <a:lnTo>
                      <a:pt x="6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45"/>
              <p:cNvSpPr/>
              <p:nvPr/>
            </p:nvSpPr>
            <p:spPr>
              <a:xfrm>
                <a:off x="3539425" y="7651025"/>
                <a:ext cx="172075" cy="45925"/>
              </a:xfrm>
              <a:custGeom>
                <a:avLst/>
                <a:gdLst/>
                <a:ahLst/>
                <a:cxnLst/>
                <a:rect l="l" t="t" r="r" b="b"/>
                <a:pathLst>
                  <a:path w="6883" h="1837" extrusionOk="0">
                    <a:moveTo>
                      <a:pt x="2825" y="1"/>
                    </a:moveTo>
                    <a:cubicBezTo>
                      <a:pt x="1973" y="1"/>
                      <a:pt x="1024" y="152"/>
                      <a:pt x="0" y="550"/>
                    </a:cubicBezTo>
                    <a:lnTo>
                      <a:pt x="667" y="1503"/>
                    </a:lnTo>
                    <a:lnTo>
                      <a:pt x="6430" y="1836"/>
                    </a:lnTo>
                    <a:lnTo>
                      <a:pt x="6882" y="1670"/>
                    </a:lnTo>
                    <a:lnTo>
                      <a:pt x="6882" y="1253"/>
                    </a:lnTo>
                    <a:cubicBezTo>
                      <a:pt x="6219" y="797"/>
                      <a:pt x="4777" y="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45"/>
              <p:cNvSpPr/>
              <p:nvPr/>
            </p:nvSpPr>
            <p:spPr>
              <a:xfrm>
                <a:off x="3717725" y="7664775"/>
                <a:ext cx="49725" cy="82175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3287" extrusionOk="0">
                    <a:moveTo>
                      <a:pt x="83" y="0"/>
                    </a:moveTo>
                    <a:lnTo>
                      <a:pt x="155" y="1012"/>
                    </a:lnTo>
                    <a:cubicBezTo>
                      <a:pt x="155" y="1012"/>
                      <a:pt x="95" y="965"/>
                      <a:pt x="0" y="893"/>
                    </a:cubicBezTo>
                    <a:lnTo>
                      <a:pt x="0" y="3286"/>
                    </a:lnTo>
                    <a:lnTo>
                      <a:pt x="1357" y="1620"/>
                    </a:lnTo>
                    <a:lnTo>
                      <a:pt x="1988" y="786"/>
                    </a:lnTo>
                    <a:lnTo>
                      <a:pt x="1298" y="381"/>
                    </a:lnTo>
                    <a:lnTo>
                      <a:pt x="774" y="1084"/>
                    </a:lnTo>
                    <a:lnTo>
                      <a:pt x="798" y="262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45"/>
              <p:cNvSpPr/>
              <p:nvPr/>
            </p:nvSpPr>
            <p:spPr>
              <a:xfrm>
                <a:off x="3720700" y="7672500"/>
                <a:ext cx="30375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263" extrusionOk="0">
                    <a:moveTo>
                      <a:pt x="560" y="1"/>
                    </a:moveTo>
                    <a:lnTo>
                      <a:pt x="298" y="858"/>
                    </a:lnTo>
                    <a:lnTo>
                      <a:pt x="60" y="668"/>
                    </a:lnTo>
                    <a:lnTo>
                      <a:pt x="0" y="739"/>
                    </a:lnTo>
                    <a:lnTo>
                      <a:pt x="345" y="1025"/>
                    </a:lnTo>
                    <a:lnTo>
                      <a:pt x="655" y="37"/>
                    </a:lnTo>
                    <a:lnTo>
                      <a:pt x="560" y="1"/>
                    </a:lnTo>
                    <a:close/>
                    <a:moveTo>
                      <a:pt x="1096" y="203"/>
                    </a:moveTo>
                    <a:lnTo>
                      <a:pt x="738" y="1227"/>
                    </a:lnTo>
                    <a:lnTo>
                      <a:pt x="1215" y="1263"/>
                    </a:lnTo>
                    <a:lnTo>
                      <a:pt x="1215" y="1168"/>
                    </a:lnTo>
                    <a:lnTo>
                      <a:pt x="869" y="1144"/>
                    </a:lnTo>
                    <a:lnTo>
                      <a:pt x="1191" y="239"/>
                    </a:lnTo>
                    <a:lnTo>
                      <a:pt x="1096" y="203"/>
                    </a:ln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45"/>
              <p:cNvSpPr/>
              <p:nvPr/>
            </p:nvSpPr>
            <p:spPr>
              <a:xfrm>
                <a:off x="3633475" y="7682325"/>
                <a:ext cx="141125" cy="177550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7102" extrusionOk="0">
                    <a:moveTo>
                      <a:pt x="3120" y="1"/>
                    </a:moveTo>
                    <a:lnTo>
                      <a:pt x="2668" y="584"/>
                    </a:lnTo>
                    <a:lnTo>
                      <a:pt x="1" y="4061"/>
                    </a:lnTo>
                    <a:cubicBezTo>
                      <a:pt x="1" y="4061"/>
                      <a:pt x="1264" y="7101"/>
                      <a:pt x="3663" y="7101"/>
                    </a:cubicBezTo>
                    <a:cubicBezTo>
                      <a:pt x="4255" y="7101"/>
                      <a:pt x="4916" y="6916"/>
                      <a:pt x="5644" y="6454"/>
                    </a:cubicBezTo>
                    <a:cubicBezTo>
                      <a:pt x="5644" y="6454"/>
                      <a:pt x="5025" y="4489"/>
                      <a:pt x="4846" y="2858"/>
                    </a:cubicBezTo>
                    <a:cubicBezTo>
                      <a:pt x="4775" y="2215"/>
                      <a:pt x="4775" y="1620"/>
                      <a:pt x="4918" y="1227"/>
                    </a:cubicBezTo>
                    <a:lnTo>
                      <a:pt x="4727" y="918"/>
                    </a:lnTo>
                    <a:lnTo>
                      <a:pt x="3668" y="1513"/>
                    </a:lnTo>
                    <a:lnTo>
                      <a:pt x="3370" y="191"/>
                    </a:lnTo>
                    <a:cubicBezTo>
                      <a:pt x="3299" y="132"/>
                      <a:pt x="3215" y="72"/>
                      <a:pt x="3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45"/>
              <p:cNvSpPr/>
              <p:nvPr/>
            </p:nvSpPr>
            <p:spPr>
              <a:xfrm>
                <a:off x="3647175" y="7685000"/>
                <a:ext cx="118475" cy="139050"/>
              </a:xfrm>
              <a:custGeom>
                <a:avLst/>
                <a:gdLst/>
                <a:ahLst/>
                <a:cxnLst/>
                <a:rect l="l" t="t" r="r" b="b"/>
                <a:pathLst>
                  <a:path w="4739" h="5562" extrusionOk="0">
                    <a:moveTo>
                      <a:pt x="2715" y="1"/>
                    </a:moveTo>
                    <a:lnTo>
                      <a:pt x="2620" y="25"/>
                    </a:lnTo>
                    <a:lnTo>
                      <a:pt x="3024" y="1739"/>
                    </a:lnTo>
                    <a:lnTo>
                      <a:pt x="4263" y="953"/>
                    </a:lnTo>
                    <a:lnTo>
                      <a:pt x="4215" y="870"/>
                    </a:lnTo>
                    <a:lnTo>
                      <a:pt x="3084" y="1584"/>
                    </a:lnTo>
                    <a:lnTo>
                      <a:pt x="2715" y="1"/>
                    </a:lnTo>
                    <a:close/>
                    <a:moveTo>
                      <a:pt x="1108" y="2037"/>
                    </a:moveTo>
                    <a:lnTo>
                      <a:pt x="1072" y="2120"/>
                    </a:lnTo>
                    <a:lnTo>
                      <a:pt x="4310" y="3394"/>
                    </a:lnTo>
                    <a:lnTo>
                      <a:pt x="4346" y="3299"/>
                    </a:lnTo>
                    <a:lnTo>
                      <a:pt x="1108" y="2037"/>
                    </a:lnTo>
                    <a:close/>
                    <a:moveTo>
                      <a:pt x="1477" y="2549"/>
                    </a:moveTo>
                    <a:lnTo>
                      <a:pt x="1631" y="3299"/>
                    </a:lnTo>
                    <a:lnTo>
                      <a:pt x="1012" y="3656"/>
                    </a:lnTo>
                    <a:lnTo>
                      <a:pt x="929" y="2823"/>
                    </a:lnTo>
                    <a:lnTo>
                      <a:pt x="1477" y="2549"/>
                    </a:lnTo>
                    <a:close/>
                    <a:moveTo>
                      <a:pt x="2501" y="2918"/>
                    </a:moveTo>
                    <a:lnTo>
                      <a:pt x="2632" y="3656"/>
                    </a:lnTo>
                    <a:lnTo>
                      <a:pt x="1893" y="4061"/>
                    </a:lnTo>
                    <a:lnTo>
                      <a:pt x="1739" y="3347"/>
                    </a:lnTo>
                    <a:lnTo>
                      <a:pt x="2501" y="2918"/>
                    </a:lnTo>
                    <a:close/>
                    <a:moveTo>
                      <a:pt x="3394" y="3347"/>
                    </a:moveTo>
                    <a:lnTo>
                      <a:pt x="3608" y="3978"/>
                    </a:lnTo>
                    <a:lnTo>
                      <a:pt x="2882" y="4502"/>
                    </a:lnTo>
                    <a:lnTo>
                      <a:pt x="2739" y="3704"/>
                    </a:lnTo>
                    <a:lnTo>
                      <a:pt x="3394" y="3347"/>
                    </a:lnTo>
                    <a:close/>
                    <a:moveTo>
                      <a:pt x="774" y="2311"/>
                    </a:moveTo>
                    <a:lnTo>
                      <a:pt x="822" y="2763"/>
                    </a:lnTo>
                    <a:lnTo>
                      <a:pt x="131" y="3085"/>
                    </a:lnTo>
                    <a:lnTo>
                      <a:pt x="179" y="3180"/>
                    </a:lnTo>
                    <a:lnTo>
                      <a:pt x="834" y="2858"/>
                    </a:lnTo>
                    <a:lnTo>
                      <a:pt x="926" y="3782"/>
                    </a:lnTo>
                    <a:lnTo>
                      <a:pt x="926" y="3782"/>
                    </a:lnTo>
                    <a:lnTo>
                      <a:pt x="957" y="3796"/>
                    </a:lnTo>
                    <a:lnTo>
                      <a:pt x="957" y="3796"/>
                    </a:lnTo>
                    <a:lnTo>
                      <a:pt x="1655" y="3406"/>
                    </a:lnTo>
                    <a:lnTo>
                      <a:pt x="1816" y="4175"/>
                    </a:lnTo>
                    <a:lnTo>
                      <a:pt x="1816" y="4175"/>
                    </a:lnTo>
                    <a:lnTo>
                      <a:pt x="1849" y="4190"/>
                    </a:lnTo>
                    <a:lnTo>
                      <a:pt x="1849" y="4190"/>
                    </a:lnTo>
                    <a:lnTo>
                      <a:pt x="2643" y="3763"/>
                    </a:lnTo>
                    <a:lnTo>
                      <a:pt x="2797" y="4608"/>
                    </a:lnTo>
                    <a:lnTo>
                      <a:pt x="2797" y="4608"/>
                    </a:lnTo>
                    <a:lnTo>
                      <a:pt x="2867" y="4639"/>
                    </a:lnTo>
                    <a:lnTo>
                      <a:pt x="2867" y="4639"/>
                    </a:lnTo>
                    <a:lnTo>
                      <a:pt x="3644" y="4085"/>
                    </a:lnTo>
                    <a:lnTo>
                      <a:pt x="3917" y="4930"/>
                    </a:lnTo>
                    <a:lnTo>
                      <a:pt x="4572" y="4478"/>
                    </a:lnTo>
                    <a:lnTo>
                      <a:pt x="4513" y="4394"/>
                    </a:lnTo>
                    <a:lnTo>
                      <a:pt x="3977" y="4775"/>
                    </a:lnTo>
                    <a:lnTo>
                      <a:pt x="3727" y="4025"/>
                    </a:lnTo>
                    <a:lnTo>
                      <a:pt x="4358" y="3561"/>
                    </a:lnTo>
                    <a:lnTo>
                      <a:pt x="4298" y="3489"/>
                    </a:lnTo>
                    <a:lnTo>
                      <a:pt x="3691" y="3918"/>
                    </a:lnTo>
                    <a:lnTo>
                      <a:pt x="3453" y="3204"/>
                    </a:lnTo>
                    <a:lnTo>
                      <a:pt x="2727" y="3609"/>
                    </a:lnTo>
                    <a:lnTo>
                      <a:pt x="2572" y="2763"/>
                    </a:lnTo>
                    <a:lnTo>
                      <a:pt x="1727" y="3251"/>
                    </a:lnTo>
                    <a:lnTo>
                      <a:pt x="1548" y="2406"/>
                    </a:lnTo>
                    <a:lnTo>
                      <a:pt x="917" y="2716"/>
                    </a:lnTo>
                    <a:lnTo>
                      <a:pt x="869" y="2311"/>
                    </a:lnTo>
                    <a:close/>
                    <a:moveTo>
                      <a:pt x="48" y="3394"/>
                    </a:moveTo>
                    <a:lnTo>
                      <a:pt x="0" y="3489"/>
                    </a:lnTo>
                    <a:lnTo>
                      <a:pt x="4703" y="5561"/>
                    </a:lnTo>
                    <a:lnTo>
                      <a:pt x="4739" y="5466"/>
                    </a:lnTo>
                    <a:lnTo>
                      <a:pt x="2867" y="4639"/>
                    </a:lnTo>
                    <a:lnTo>
                      <a:pt x="2867" y="4639"/>
                    </a:lnTo>
                    <a:lnTo>
                      <a:pt x="2810" y="4680"/>
                    </a:lnTo>
                    <a:lnTo>
                      <a:pt x="2797" y="4608"/>
                    </a:lnTo>
                    <a:lnTo>
                      <a:pt x="2797" y="4608"/>
                    </a:lnTo>
                    <a:lnTo>
                      <a:pt x="1849" y="4190"/>
                    </a:lnTo>
                    <a:lnTo>
                      <a:pt x="1849" y="4190"/>
                    </a:lnTo>
                    <a:lnTo>
                      <a:pt x="1822" y="4204"/>
                    </a:lnTo>
                    <a:lnTo>
                      <a:pt x="1816" y="4175"/>
                    </a:lnTo>
                    <a:lnTo>
                      <a:pt x="1816" y="4175"/>
                    </a:lnTo>
                    <a:lnTo>
                      <a:pt x="957" y="3796"/>
                    </a:lnTo>
                    <a:lnTo>
                      <a:pt x="957" y="3796"/>
                    </a:lnTo>
                    <a:lnTo>
                      <a:pt x="929" y="3811"/>
                    </a:lnTo>
                    <a:lnTo>
                      <a:pt x="926" y="3782"/>
                    </a:lnTo>
                    <a:lnTo>
                      <a:pt x="926" y="3782"/>
                    </a:lnTo>
                    <a:lnTo>
                      <a:pt x="48" y="339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45"/>
              <p:cNvSpPr/>
              <p:nvPr/>
            </p:nvSpPr>
            <p:spPr>
              <a:xfrm>
                <a:off x="3543875" y="7692750"/>
                <a:ext cx="109575" cy="157325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6293" extrusionOk="0">
                    <a:moveTo>
                      <a:pt x="1" y="1"/>
                    </a:moveTo>
                    <a:lnTo>
                      <a:pt x="3108" y="4287"/>
                    </a:lnTo>
                    <a:cubicBezTo>
                      <a:pt x="2715" y="4418"/>
                      <a:pt x="2477" y="4692"/>
                      <a:pt x="2358" y="4965"/>
                    </a:cubicBezTo>
                    <a:lnTo>
                      <a:pt x="1477" y="4203"/>
                    </a:lnTo>
                    <a:lnTo>
                      <a:pt x="703" y="5465"/>
                    </a:lnTo>
                    <a:cubicBezTo>
                      <a:pt x="1308" y="6062"/>
                      <a:pt x="1826" y="6293"/>
                      <a:pt x="2267" y="6293"/>
                    </a:cubicBezTo>
                    <a:cubicBezTo>
                      <a:pt x="3788" y="6293"/>
                      <a:pt x="4382" y="3537"/>
                      <a:pt x="4382" y="3537"/>
                    </a:cubicBezTo>
                    <a:lnTo>
                      <a:pt x="1203" y="7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05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45"/>
              <p:cNvSpPr/>
              <p:nvPr/>
            </p:nvSpPr>
            <p:spPr>
              <a:xfrm>
                <a:off x="3564425" y="7798725"/>
                <a:ext cx="57475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1787" extrusionOk="0">
                    <a:moveTo>
                      <a:pt x="2274" y="0"/>
                    </a:moveTo>
                    <a:cubicBezTo>
                      <a:pt x="1822" y="167"/>
                      <a:pt x="1560" y="536"/>
                      <a:pt x="1417" y="881"/>
                    </a:cubicBezTo>
                    <a:lnTo>
                      <a:pt x="512" y="214"/>
                    </a:lnTo>
                    <a:lnTo>
                      <a:pt x="453" y="286"/>
                    </a:lnTo>
                    <a:lnTo>
                      <a:pt x="1381" y="976"/>
                    </a:lnTo>
                    <a:cubicBezTo>
                      <a:pt x="1346" y="1060"/>
                      <a:pt x="1322" y="1143"/>
                      <a:pt x="1310" y="1215"/>
                    </a:cubicBezTo>
                    <a:lnTo>
                      <a:pt x="274" y="595"/>
                    </a:lnTo>
                    <a:lnTo>
                      <a:pt x="215" y="679"/>
                    </a:lnTo>
                    <a:lnTo>
                      <a:pt x="1286" y="1322"/>
                    </a:lnTo>
                    <a:cubicBezTo>
                      <a:pt x="1251" y="1441"/>
                      <a:pt x="1239" y="1560"/>
                      <a:pt x="1227" y="1619"/>
                    </a:cubicBezTo>
                    <a:lnTo>
                      <a:pt x="48" y="941"/>
                    </a:lnTo>
                    <a:lnTo>
                      <a:pt x="0" y="1024"/>
                    </a:lnTo>
                    <a:lnTo>
                      <a:pt x="1322" y="1786"/>
                    </a:lnTo>
                    <a:lnTo>
                      <a:pt x="1322" y="1703"/>
                    </a:lnTo>
                    <a:cubicBezTo>
                      <a:pt x="1322" y="1691"/>
                      <a:pt x="1381" y="441"/>
                      <a:pt x="2298" y="95"/>
                    </a:cubicBezTo>
                    <a:lnTo>
                      <a:pt x="22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45"/>
              <p:cNvSpPr/>
              <p:nvPr/>
            </p:nvSpPr>
            <p:spPr>
              <a:xfrm>
                <a:off x="3527525" y="7662100"/>
                <a:ext cx="57450" cy="38425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1537" extrusionOk="0">
                    <a:moveTo>
                      <a:pt x="476" y="0"/>
                    </a:moveTo>
                    <a:lnTo>
                      <a:pt x="476" y="0"/>
                    </a:lnTo>
                    <a:cubicBezTo>
                      <a:pt x="476" y="0"/>
                      <a:pt x="0" y="84"/>
                      <a:pt x="595" y="1536"/>
                    </a:cubicBezTo>
                    <a:lnTo>
                      <a:pt x="2238" y="1536"/>
                    </a:lnTo>
                    <a:lnTo>
                      <a:pt x="2298" y="1227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45"/>
              <p:cNvSpPr/>
              <p:nvPr/>
            </p:nvSpPr>
            <p:spPr>
              <a:xfrm>
                <a:off x="3758800" y="7487250"/>
                <a:ext cx="34250" cy="236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946" extrusionOk="0">
                    <a:moveTo>
                      <a:pt x="765" y="1"/>
                    </a:moveTo>
                    <a:cubicBezTo>
                      <a:pt x="460" y="1"/>
                      <a:pt x="129" y="192"/>
                      <a:pt x="0" y="946"/>
                    </a:cubicBezTo>
                    <a:lnTo>
                      <a:pt x="1369" y="208"/>
                    </a:lnTo>
                    <a:cubicBezTo>
                      <a:pt x="1369" y="208"/>
                      <a:pt x="1082" y="1"/>
                      <a:pt x="765" y="1"/>
                    </a:cubicBez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45"/>
              <p:cNvSpPr/>
              <p:nvPr/>
            </p:nvSpPr>
            <p:spPr>
              <a:xfrm>
                <a:off x="3792425" y="7461875"/>
                <a:ext cx="387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604" extrusionOk="0">
                    <a:moveTo>
                      <a:pt x="823" y="0"/>
                    </a:moveTo>
                    <a:cubicBezTo>
                      <a:pt x="601" y="0"/>
                      <a:pt x="327" y="124"/>
                      <a:pt x="1" y="484"/>
                    </a:cubicBezTo>
                    <a:lnTo>
                      <a:pt x="1548" y="604"/>
                    </a:lnTo>
                    <a:cubicBezTo>
                      <a:pt x="1548" y="604"/>
                      <a:pt x="1312" y="0"/>
                      <a:pt x="823" y="0"/>
                    </a:cubicBez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17" name="Google Shape;917;p45"/>
            <p:cNvSpPr/>
            <p:nvPr/>
          </p:nvSpPr>
          <p:spPr>
            <a:xfrm>
              <a:off x="7381612" y="3471199"/>
              <a:ext cx="709800" cy="549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8" name="Google Shape;918;p45"/>
          <p:cNvGrpSpPr/>
          <p:nvPr/>
        </p:nvGrpSpPr>
        <p:grpSpPr>
          <a:xfrm>
            <a:off x="6294489" y="4010162"/>
            <a:ext cx="878075" cy="936684"/>
            <a:chOff x="7552564" y="3777612"/>
            <a:chExt cx="878075" cy="936684"/>
          </a:xfrm>
        </p:grpSpPr>
        <p:sp>
          <p:nvSpPr>
            <p:cNvPr id="919" name="Google Shape;919;p45"/>
            <p:cNvSpPr/>
            <p:nvPr/>
          </p:nvSpPr>
          <p:spPr>
            <a:xfrm flipH="1">
              <a:off x="7658575" y="4617096"/>
              <a:ext cx="479400" cy="972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0" name="Google Shape;920;p45"/>
            <p:cNvGrpSpPr/>
            <p:nvPr/>
          </p:nvGrpSpPr>
          <p:grpSpPr>
            <a:xfrm>
              <a:off x="7552564" y="3777612"/>
              <a:ext cx="878075" cy="934563"/>
              <a:chOff x="3737950" y="6597075"/>
              <a:chExt cx="295300" cy="314350"/>
            </a:xfrm>
          </p:grpSpPr>
          <p:sp>
            <p:nvSpPr>
              <p:cNvPr id="921" name="Google Shape;921;p45"/>
              <p:cNvSpPr/>
              <p:nvPr/>
            </p:nvSpPr>
            <p:spPr>
              <a:xfrm>
                <a:off x="3742125" y="6617025"/>
                <a:ext cx="286950" cy="290225"/>
              </a:xfrm>
              <a:custGeom>
                <a:avLst/>
                <a:gdLst/>
                <a:ahLst/>
                <a:cxnLst/>
                <a:rect l="l" t="t" r="r" b="b"/>
                <a:pathLst>
                  <a:path w="11478" h="11609" extrusionOk="0">
                    <a:moveTo>
                      <a:pt x="2929" y="0"/>
                    </a:moveTo>
                    <a:lnTo>
                      <a:pt x="0" y="8906"/>
                    </a:lnTo>
                    <a:lnTo>
                      <a:pt x="7049" y="11609"/>
                    </a:lnTo>
                    <a:lnTo>
                      <a:pt x="11478" y="2572"/>
                    </a:lnTo>
                    <a:lnTo>
                      <a:pt x="11049" y="2108"/>
                    </a:lnTo>
                    <a:lnTo>
                      <a:pt x="292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45"/>
              <p:cNvSpPr/>
              <p:nvPr/>
            </p:nvSpPr>
            <p:spPr>
              <a:xfrm>
                <a:off x="3737950" y="6597075"/>
                <a:ext cx="295300" cy="31435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12574" extrusionOk="0">
                    <a:moveTo>
                      <a:pt x="3203" y="1"/>
                    </a:moveTo>
                    <a:lnTo>
                      <a:pt x="1" y="9752"/>
                    </a:lnTo>
                    <a:lnTo>
                      <a:pt x="7347" y="12574"/>
                    </a:lnTo>
                    <a:lnTo>
                      <a:pt x="11812" y="3406"/>
                    </a:lnTo>
                    <a:lnTo>
                      <a:pt x="11597" y="3192"/>
                    </a:lnTo>
                    <a:lnTo>
                      <a:pt x="7311" y="12181"/>
                    </a:lnTo>
                    <a:lnTo>
                      <a:pt x="417" y="9752"/>
                    </a:lnTo>
                    <a:lnTo>
                      <a:pt x="417" y="9288"/>
                    </a:lnTo>
                    <a:lnTo>
                      <a:pt x="7335" y="11788"/>
                    </a:lnTo>
                    <a:lnTo>
                      <a:pt x="11466" y="2858"/>
                    </a:lnTo>
                    <a:lnTo>
                      <a:pt x="320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45"/>
              <p:cNvSpPr/>
              <p:nvPr/>
            </p:nvSpPr>
            <p:spPr>
              <a:xfrm>
                <a:off x="3756097" y="6619397"/>
                <a:ext cx="252984" cy="259579"/>
              </a:xfrm>
              <a:custGeom>
                <a:avLst/>
                <a:gdLst/>
                <a:ahLst/>
                <a:cxnLst/>
                <a:rect l="l" t="t" r="r" b="b"/>
                <a:pathLst>
                  <a:path w="10050" h="10312" extrusionOk="0">
                    <a:moveTo>
                      <a:pt x="2799" y="132"/>
                    </a:moveTo>
                    <a:lnTo>
                      <a:pt x="9907" y="2275"/>
                    </a:lnTo>
                    <a:lnTo>
                      <a:pt x="6430" y="10180"/>
                    </a:lnTo>
                    <a:lnTo>
                      <a:pt x="132" y="7847"/>
                    </a:lnTo>
                    <a:lnTo>
                      <a:pt x="2799" y="132"/>
                    </a:lnTo>
                    <a:close/>
                    <a:moveTo>
                      <a:pt x="2728" y="1"/>
                    </a:moveTo>
                    <a:lnTo>
                      <a:pt x="13" y="7859"/>
                    </a:lnTo>
                    <a:lnTo>
                      <a:pt x="1" y="7906"/>
                    </a:lnTo>
                    <a:lnTo>
                      <a:pt x="6478" y="10311"/>
                    </a:lnTo>
                    <a:lnTo>
                      <a:pt x="10050" y="2215"/>
                    </a:lnTo>
                    <a:lnTo>
                      <a:pt x="272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45"/>
              <p:cNvSpPr/>
              <p:nvPr/>
            </p:nvSpPr>
            <p:spPr>
              <a:xfrm>
                <a:off x="3815350" y="6667325"/>
                <a:ext cx="1244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6704" extrusionOk="0">
                    <a:moveTo>
                      <a:pt x="3048" y="108"/>
                    </a:moveTo>
                    <a:cubicBezTo>
                      <a:pt x="2751" y="227"/>
                      <a:pt x="2501" y="405"/>
                      <a:pt x="2298" y="620"/>
                    </a:cubicBezTo>
                    <a:lnTo>
                      <a:pt x="1822" y="453"/>
                    </a:lnTo>
                    <a:cubicBezTo>
                      <a:pt x="2132" y="239"/>
                      <a:pt x="2536" y="108"/>
                      <a:pt x="2965" y="108"/>
                    </a:cubicBezTo>
                    <a:close/>
                    <a:moveTo>
                      <a:pt x="3310" y="132"/>
                    </a:moveTo>
                    <a:cubicBezTo>
                      <a:pt x="3370" y="143"/>
                      <a:pt x="3441" y="155"/>
                      <a:pt x="3501" y="179"/>
                    </a:cubicBezTo>
                    <a:lnTo>
                      <a:pt x="3227" y="953"/>
                    </a:lnTo>
                    <a:lnTo>
                      <a:pt x="2417" y="667"/>
                    </a:lnTo>
                    <a:cubicBezTo>
                      <a:pt x="2644" y="417"/>
                      <a:pt x="2941" y="239"/>
                      <a:pt x="3310" y="132"/>
                    </a:cubicBezTo>
                    <a:close/>
                    <a:moveTo>
                      <a:pt x="3608" y="203"/>
                    </a:moveTo>
                    <a:cubicBezTo>
                      <a:pt x="3763" y="263"/>
                      <a:pt x="3917" y="334"/>
                      <a:pt x="4060" y="417"/>
                    </a:cubicBezTo>
                    <a:cubicBezTo>
                      <a:pt x="4072" y="501"/>
                      <a:pt x="4168" y="846"/>
                      <a:pt x="4168" y="1286"/>
                    </a:cubicBezTo>
                    <a:lnTo>
                      <a:pt x="3322" y="989"/>
                    </a:lnTo>
                    <a:lnTo>
                      <a:pt x="3608" y="203"/>
                    </a:lnTo>
                    <a:close/>
                    <a:moveTo>
                      <a:pt x="1715" y="524"/>
                    </a:moveTo>
                    <a:lnTo>
                      <a:pt x="2239" y="715"/>
                    </a:lnTo>
                    <a:cubicBezTo>
                      <a:pt x="2179" y="786"/>
                      <a:pt x="2120" y="870"/>
                      <a:pt x="2072" y="953"/>
                    </a:cubicBezTo>
                    <a:cubicBezTo>
                      <a:pt x="2001" y="1096"/>
                      <a:pt x="1941" y="1239"/>
                      <a:pt x="1905" y="1382"/>
                    </a:cubicBezTo>
                    <a:lnTo>
                      <a:pt x="1203" y="1155"/>
                    </a:lnTo>
                    <a:cubicBezTo>
                      <a:pt x="1322" y="917"/>
                      <a:pt x="1489" y="703"/>
                      <a:pt x="1715" y="524"/>
                    </a:cubicBezTo>
                    <a:close/>
                    <a:moveTo>
                      <a:pt x="4191" y="501"/>
                    </a:moveTo>
                    <a:lnTo>
                      <a:pt x="4191" y="501"/>
                    </a:lnTo>
                    <a:cubicBezTo>
                      <a:pt x="4525" y="763"/>
                      <a:pt x="4763" y="1120"/>
                      <a:pt x="4834" y="1525"/>
                    </a:cubicBezTo>
                    <a:lnTo>
                      <a:pt x="4275" y="1322"/>
                    </a:lnTo>
                    <a:cubicBezTo>
                      <a:pt x="4275" y="965"/>
                      <a:pt x="4227" y="667"/>
                      <a:pt x="4191" y="501"/>
                    </a:cubicBezTo>
                    <a:close/>
                    <a:moveTo>
                      <a:pt x="2334" y="751"/>
                    </a:moveTo>
                    <a:lnTo>
                      <a:pt x="3191" y="1048"/>
                    </a:lnTo>
                    <a:lnTo>
                      <a:pt x="2941" y="1715"/>
                    </a:lnTo>
                    <a:lnTo>
                      <a:pt x="2001" y="1417"/>
                    </a:lnTo>
                    <a:cubicBezTo>
                      <a:pt x="2048" y="1275"/>
                      <a:pt x="2096" y="1132"/>
                      <a:pt x="2167" y="1001"/>
                    </a:cubicBezTo>
                    <a:cubicBezTo>
                      <a:pt x="2215" y="917"/>
                      <a:pt x="2274" y="834"/>
                      <a:pt x="2334" y="751"/>
                    </a:cubicBezTo>
                    <a:close/>
                    <a:moveTo>
                      <a:pt x="3286" y="1084"/>
                    </a:moveTo>
                    <a:lnTo>
                      <a:pt x="4168" y="1394"/>
                    </a:lnTo>
                    <a:cubicBezTo>
                      <a:pt x="4156" y="1608"/>
                      <a:pt x="4120" y="1846"/>
                      <a:pt x="4060" y="2072"/>
                    </a:cubicBezTo>
                    <a:lnTo>
                      <a:pt x="3048" y="1751"/>
                    </a:lnTo>
                    <a:lnTo>
                      <a:pt x="3286" y="1084"/>
                    </a:lnTo>
                    <a:close/>
                    <a:moveTo>
                      <a:pt x="1167" y="1263"/>
                    </a:moveTo>
                    <a:lnTo>
                      <a:pt x="1882" y="1489"/>
                    </a:lnTo>
                    <a:cubicBezTo>
                      <a:pt x="1822" y="1691"/>
                      <a:pt x="1810" y="1894"/>
                      <a:pt x="1798" y="2096"/>
                    </a:cubicBezTo>
                    <a:lnTo>
                      <a:pt x="1060" y="1870"/>
                    </a:lnTo>
                    <a:cubicBezTo>
                      <a:pt x="1060" y="1858"/>
                      <a:pt x="1060" y="1834"/>
                      <a:pt x="1060" y="1810"/>
                    </a:cubicBezTo>
                    <a:cubicBezTo>
                      <a:pt x="1060" y="1620"/>
                      <a:pt x="1096" y="1429"/>
                      <a:pt x="1167" y="1263"/>
                    </a:cubicBezTo>
                    <a:close/>
                    <a:moveTo>
                      <a:pt x="4275" y="1429"/>
                    </a:moveTo>
                    <a:lnTo>
                      <a:pt x="4858" y="1644"/>
                    </a:lnTo>
                    <a:cubicBezTo>
                      <a:pt x="4870" y="1703"/>
                      <a:pt x="4870" y="1763"/>
                      <a:pt x="4870" y="1810"/>
                    </a:cubicBezTo>
                    <a:cubicBezTo>
                      <a:pt x="4870" y="1989"/>
                      <a:pt x="4834" y="2156"/>
                      <a:pt x="4787" y="2310"/>
                    </a:cubicBezTo>
                    <a:lnTo>
                      <a:pt x="4156" y="2108"/>
                    </a:lnTo>
                    <a:cubicBezTo>
                      <a:pt x="4227" y="1882"/>
                      <a:pt x="4263" y="1644"/>
                      <a:pt x="4275" y="1429"/>
                    </a:cubicBezTo>
                    <a:close/>
                    <a:moveTo>
                      <a:pt x="1977" y="1525"/>
                    </a:moveTo>
                    <a:lnTo>
                      <a:pt x="2905" y="1822"/>
                    </a:lnTo>
                    <a:lnTo>
                      <a:pt x="2715" y="2370"/>
                    </a:lnTo>
                    <a:lnTo>
                      <a:pt x="1905" y="2132"/>
                    </a:lnTo>
                    <a:cubicBezTo>
                      <a:pt x="1917" y="1929"/>
                      <a:pt x="1929" y="1727"/>
                      <a:pt x="1977" y="1525"/>
                    </a:cubicBezTo>
                    <a:close/>
                    <a:moveTo>
                      <a:pt x="3013" y="1846"/>
                    </a:moveTo>
                    <a:lnTo>
                      <a:pt x="4025" y="2179"/>
                    </a:lnTo>
                    <a:cubicBezTo>
                      <a:pt x="3965" y="2346"/>
                      <a:pt x="3882" y="2525"/>
                      <a:pt x="3775" y="2691"/>
                    </a:cubicBezTo>
                    <a:lnTo>
                      <a:pt x="2810" y="2394"/>
                    </a:lnTo>
                    <a:lnTo>
                      <a:pt x="3013" y="1846"/>
                    </a:lnTo>
                    <a:close/>
                    <a:moveTo>
                      <a:pt x="4120" y="2215"/>
                    </a:moveTo>
                    <a:lnTo>
                      <a:pt x="4751" y="2406"/>
                    </a:lnTo>
                    <a:cubicBezTo>
                      <a:pt x="4679" y="2584"/>
                      <a:pt x="4572" y="2751"/>
                      <a:pt x="4441" y="2894"/>
                    </a:cubicBezTo>
                    <a:lnTo>
                      <a:pt x="3882" y="2715"/>
                    </a:lnTo>
                    <a:cubicBezTo>
                      <a:pt x="3989" y="2549"/>
                      <a:pt x="4060" y="2382"/>
                      <a:pt x="4120" y="2215"/>
                    </a:cubicBezTo>
                    <a:close/>
                    <a:moveTo>
                      <a:pt x="1072" y="1989"/>
                    </a:moveTo>
                    <a:lnTo>
                      <a:pt x="1798" y="2203"/>
                    </a:lnTo>
                    <a:cubicBezTo>
                      <a:pt x="1798" y="2668"/>
                      <a:pt x="1893" y="3060"/>
                      <a:pt x="1941" y="3251"/>
                    </a:cubicBezTo>
                    <a:cubicBezTo>
                      <a:pt x="1465" y="2977"/>
                      <a:pt x="1131" y="2525"/>
                      <a:pt x="1072" y="1989"/>
                    </a:cubicBezTo>
                    <a:close/>
                    <a:moveTo>
                      <a:pt x="1905" y="2239"/>
                    </a:moveTo>
                    <a:lnTo>
                      <a:pt x="2679" y="2465"/>
                    </a:lnTo>
                    <a:lnTo>
                      <a:pt x="2334" y="3430"/>
                    </a:lnTo>
                    <a:cubicBezTo>
                      <a:pt x="2239" y="3394"/>
                      <a:pt x="2155" y="3370"/>
                      <a:pt x="2072" y="3322"/>
                    </a:cubicBezTo>
                    <a:cubicBezTo>
                      <a:pt x="2036" y="3227"/>
                      <a:pt x="1917" y="2775"/>
                      <a:pt x="1905" y="2239"/>
                    </a:cubicBezTo>
                    <a:close/>
                    <a:moveTo>
                      <a:pt x="2774" y="2501"/>
                    </a:moveTo>
                    <a:lnTo>
                      <a:pt x="3715" y="2775"/>
                    </a:lnTo>
                    <a:cubicBezTo>
                      <a:pt x="3501" y="3060"/>
                      <a:pt x="3215" y="3311"/>
                      <a:pt x="2810" y="3525"/>
                    </a:cubicBezTo>
                    <a:cubicBezTo>
                      <a:pt x="2679" y="3513"/>
                      <a:pt x="2548" y="3489"/>
                      <a:pt x="2429" y="3453"/>
                    </a:cubicBezTo>
                    <a:lnTo>
                      <a:pt x="2774" y="2501"/>
                    </a:lnTo>
                    <a:close/>
                    <a:moveTo>
                      <a:pt x="3822" y="2810"/>
                    </a:moveTo>
                    <a:lnTo>
                      <a:pt x="4358" y="2977"/>
                    </a:lnTo>
                    <a:cubicBezTo>
                      <a:pt x="4025" y="3299"/>
                      <a:pt x="3548" y="3513"/>
                      <a:pt x="3025" y="3525"/>
                    </a:cubicBezTo>
                    <a:cubicBezTo>
                      <a:pt x="3370" y="3322"/>
                      <a:pt x="3632" y="3072"/>
                      <a:pt x="3822" y="2810"/>
                    </a:cubicBezTo>
                    <a:close/>
                    <a:moveTo>
                      <a:pt x="2965" y="1"/>
                    </a:moveTo>
                    <a:cubicBezTo>
                      <a:pt x="1858" y="1"/>
                      <a:pt x="953" y="810"/>
                      <a:pt x="953" y="1810"/>
                    </a:cubicBezTo>
                    <a:cubicBezTo>
                      <a:pt x="953" y="2775"/>
                      <a:pt x="1786" y="3561"/>
                      <a:pt x="2834" y="3632"/>
                    </a:cubicBezTo>
                    <a:lnTo>
                      <a:pt x="2965" y="3632"/>
                    </a:lnTo>
                    <a:cubicBezTo>
                      <a:pt x="4072" y="3632"/>
                      <a:pt x="4977" y="2822"/>
                      <a:pt x="4977" y="1810"/>
                    </a:cubicBezTo>
                    <a:cubicBezTo>
                      <a:pt x="4977" y="810"/>
                      <a:pt x="4072" y="1"/>
                      <a:pt x="2965" y="1"/>
                    </a:cubicBezTo>
                    <a:close/>
                    <a:moveTo>
                      <a:pt x="560" y="2870"/>
                    </a:moveTo>
                    <a:lnTo>
                      <a:pt x="12" y="3382"/>
                    </a:lnTo>
                    <a:cubicBezTo>
                      <a:pt x="845" y="4522"/>
                      <a:pt x="2004" y="4803"/>
                      <a:pt x="2946" y="4803"/>
                    </a:cubicBezTo>
                    <a:cubicBezTo>
                      <a:pt x="3862" y="4803"/>
                      <a:pt x="4572" y="4537"/>
                      <a:pt x="4572" y="4537"/>
                    </a:cubicBezTo>
                    <a:lnTo>
                      <a:pt x="4418" y="3846"/>
                    </a:lnTo>
                    <a:cubicBezTo>
                      <a:pt x="3981" y="3990"/>
                      <a:pt x="3576" y="4048"/>
                      <a:pt x="3204" y="4048"/>
                    </a:cubicBezTo>
                    <a:cubicBezTo>
                      <a:pt x="1539" y="4048"/>
                      <a:pt x="560" y="2870"/>
                      <a:pt x="560" y="2870"/>
                    </a:cubicBezTo>
                    <a:close/>
                    <a:moveTo>
                      <a:pt x="107" y="4656"/>
                    </a:moveTo>
                    <a:lnTo>
                      <a:pt x="0" y="4954"/>
                    </a:lnTo>
                    <a:lnTo>
                      <a:pt x="3346" y="6085"/>
                    </a:lnTo>
                    <a:lnTo>
                      <a:pt x="3441" y="5775"/>
                    </a:lnTo>
                    <a:lnTo>
                      <a:pt x="107" y="4656"/>
                    </a:lnTo>
                    <a:close/>
                    <a:moveTo>
                      <a:pt x="286" y="5608"/>
                    </a:moveTo>
                    <a:lnTo>
                      <a:pt x="179" y="5918"/>
                    </a:lnTo>
                    <a:lnTo>
                      <a:pt x="2524" y="6704"/>
                    </a:lnTo>
                    <a:lnTo>
                      <a:pt x="2632" y="6406"/>
                    </a:lnTo>
                    <a:lnTo>
                      <a:pt x="286" y="560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70690" y="627534"/>
            <a:ext cx="8271671" cy="1133400"/>
          </a:xfrm>
        </p:spPr>
        <p:txBody>
          <a:bodyPr/>
          <a:lstStyle/>
          <a:p>
            <a:r>
              <a:rPr lang="uk-UA" sz="3600" dirty="0">
                <a:solidFill>
                  <a:schemeClr val="tx1"/>
                </a:solidFill>
              </a:rPr>
              <a:t>Діагностичні та тренувальні вправи за матеріалами </a:t>
            </a:r>
            <a:br>
              <a:rPr lang="uk-UA" sz="3600" dirty="0">
                <a:solidFill>
                  <a:schemeClr val="tx1"/>
                </a:solidFill>
              </a:rPr>
            </a:br>
            <a:r>
              <a:rPr lang="uk-UA" sz="3600" dirty="0">
                <a:solidFill>
                  <a:schemeClr val="tx1"/>
                </a:solidFill>
              </a:rPr>
              <a:t>Всеукраїнської школи </a:t>
            </a:r>
            <a:r>
              <a:rPr lang="uk-UA" sz="3600" dirty="0" err="1">
                <a:solidFill>
                  <a:schemeClr val="tx1"/>
                </a:solidFill>
              </a:rPr>
              <a:t>онлайн</a:t>
            </a:r>
            <a:endParaRPr lang="uk-UA" sz="3600" dirty="0">
              <a:solidFill>
                <a:schemeClr val="tx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820472" y="4731990"/>
            <a:ext cx="323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Monotype Corsiva" pitchFamily="66" charset="0"/>
              </a:rPr>
              <a:t>6</a:t>
            </a:r>
            <a:endParaRPr lang="uk-UA" sz="2000" b="1" dirty="0">
              <a:latin typeface="Monotype Corsiva" pitchFamily="66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586222" y="1707654"/>
            <a:ext cx="78938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Тести з природознавства 5 клас,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</a:t>
            </a:r>
            <a:r>
              <a:rPr lang="uk-UA" u="sng" dirty="0">
                <a:latin typeface="Times New Roman" pitchFamily="18" charset="0"/>
                <a:cs typeface="Times New Roman" pitchFamily="18" charset="0"/>
                <a:hlinkClick r:id="rId3"/>
              </a:rPr>
              <a:t>://docs.google.com/document/d/1_wiwEK4ooa--voO6kJCB7Q3xzh45mpfj/edit?usp=share_link&amp;ouid=115869744977459228285&amp;rtpof=true&amp;sd=true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7470" y="2230874"/>
            <a:ext cx="79689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Тести з географії 6-7 класи, 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u="sng" dirty="0">
                <a:latin typeface="Times New Roman" pitchFamily="18" charset="0"/>
                <a:cs typeface="Times New Roman" pitchFamily="18" charset="0"/>
                <a:hlinkClick r:id="rId4"/>
              </a:rPr>
              <a:t>https://docs.google.com/document/d/1bWULSFV-kYuBcRz5xc4_0G5rn7LydUVi/edit?usp=share_link&amp;ouid=115869744977459228285&amp;rtpof=true&amp;sd=true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7470" y="3075990"/>
            <a:ext cx="78625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Тести з географії 8 клас, 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u="sng" dirty="0">
                <a:latin typeface="Times New Roman" pitchFamily="18" charset="0"/>
                <a:cs typeface="Times New Roman" pitchFamily="18" charset="0"/>
                <a:hlinkClick r:id="rId5"/>
              </a:rPr>
              <a:t>https://docs.google.com/document/d/1lZtTllghErfsdWRx1RVr05xC1vh7zZT8/edit?usp=sharing&amp;ouid=115869744977459228285&amp;rtpof=true&amp;sd=true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5253" y="4044630"/>
            <a:ext cx="75024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Тести з географії 9 клас, 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u="sng" dirty="0">
                <a:latin typeface="Times New Roman" pitchFamily="18" charset="0"/>
                <a:cs typeface="Times New Roman" pitchFamily="18" charset="0"/>
                <a:hlinkClick r:id="rId6"/>
              </a:rPr>
              <a:t>https://docs.google.com/document/d/14DV20r9ZXPiMtg6gIXelCqPEKzacvv6g/edit?usp=sharing&amp;ouid=115869744977459228285&amp;rtpof=true&amp;sd=true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4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Формувальне оцінювання</a:t>
            </a:r>
            <a:endParaRPr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69"/>
          <a:stretch/>
        </p:blipFill>
        <p:spPr bwMode="auto">
          <a:xfrm>
            <a:off x="1259632" y="1419622"/>
            <a:ext cx="6458852" cy="2229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820472" y="4731990"/>
            <a:ext cx="323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latin typeface="Monotype Corsiva" pitchFamily="66" charset="0"/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444" y="1289051"/>
            <a:ext cx="634199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6" name="Google Shape;936;p47"/>
          <p:cNvSpPr txBox="1">
            <a:spLocks noGrp="1"/>
          </p:cNvSpPr>
          <p:nvPr>
            <p:ph type="title"/>
          </p:nvPr>
        </p:nvSpPr>
        <p:spPr>
          <a:xfrm>
            <a:off x="755576" y="339502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3200" dirty="0" err="1"/>
              <a:t>Викладання</a:t>
            </a:r>
            <a:r>
              <a:rPr lang="ru-RU" sz="3200" dirty="0"/>
              <a:t> </a:t>
            </a:r>
            <a:r>
              <a:rPr lang="ru-RU" sz="3200" dirty="0" err="1"/>
              <a:t>географії</a:t>
            </a:r>
            <a:r>
              <a:rPr lang="ru-RU" sz="3200" dirty="0"/>
              <a:t> у 6-х </a:t>
            </a:r>
            <a:r>
              <a:rPr lang="ru-RU" sz="3200" dirty="0" err="1"/>
              <a:t>класах</a:t>
            </a:r>
            <a:r>
              <a:rPr lang="ru-RU" sz="3200" dirty="0"/>
              <a:t> </a:t>
            </a:r>
            <a:r>
              <a:rPr lang="ru-RU" sz="3200" smtClean="0"/>
              <a:t/>
            </a:r>
            <a:br>
              <a:rPr lang="ru-RU" sz="3200" smtClean="0"/>
            </a:br>
            <a:r>
              <a:rPr lang="ru-RU" sz="3200" smtClean="0"/>
              <a:t>2023/2024 </a:t>
            </a:r>
            <a:r>
              <a:rPr lang="ru-RU" sz="3200" dirty="0" err="1" smtClean="0"/>
              <a:t>н.р</a:t>
            </a:r>
            <a:r>
              <a:rPr lang="ru-RU" sz="3200" dirty="0" smtClean="0"/>
              <a:t>.</a:t>
            </a:r>
            <a:r>
              <a:rPr lang="ru-RU" sz="3200" dirty="0"/>
              <a:t/>
            </a:r>
            <a:br>
              <a:rPr lang="ru-RU" sz="3200" dirty="0"/>
            </a:br>
            <a:endParaRPr sz="3200" dirty="0"/>
          </a:p>
        </p:txBody>
      </p:sp>
      <p:grpSp>
        <p:nvGrpSpPr>
          <p:cNvPr id="938" name="Google Shape;938;p47"/>
          <p:cNvGrpSpPr/>
          <p:nvPr/>
        </p:nvGrpSpPr>
        <p:grpSpPr>
          <a:xfrm rot="280981">
            <a:off x="6533155" y="2477047"/>
            <a:ext cx="2687232" cy="2682712"/>
            <a:chOff x="5065897" y="1460693"/>
            <a:chExt cx="2687232" cy="2682712"/>
          </a:xfrm>
        </p:grpSpPr>
        <p:sp>
          <p:nvSpPr>
            <p:cNvPr id="939" name="Google Shape;939;p47"/>
            <p:cNvSpPr/>
            <p:nvPr/>
          </p:nvSpPr>
          <p:spPr>
            <a:xfrm flipH="1">
              <a:off x="5065903" y="3460300"/>
              <a:ext cx="623700" cy="972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7"/>
            <p:cNvSpPr/>
            <p:nvPr/>
          </p:nvSpPr>
          <p:spPr>
            <a:xfrm flipH="1">
              <a:off x="6745175" y="4003825"/>
              <a:ext cx="543000" cy="139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1" name="Google Shape;941;p47"/>
            <p:cNvGrpSpPr/>
            <p:nvPr/>
          </p:nvGrpSpPr>
          <p:grpSpPr>
            <a:xfrm>
              <a:off x="5065897" y="1460693"/>
              <a:ext cx="2687232" cy="2682712"/>
              <a:chOff x="9025495" y="5393707"/>
              <a:chExt cx="1288840" cy="1286673"/>
            </a:xfrm>
          </p:grpSpPr>
          <p:sp>
            <p:nvSpPr>
              <p:cNvPr id="942" name="Google Shape;942;p47"/>
              <p:cNvSpPr/>
              <p:nvPr/>
            </p:nvSpPr>
            <p:spPr>
              <a:xfrm>
                <a:off x="9025495" y="5591407"/>
                <a:ext cx="1288840" cy="1088973"/>
              </a:xfrm>
              <a:custGeom>
                <a:avLst/>
                <a:gdLst/>
                <a:ahLst/>
                <a:cxnLst/>
                <a:rect l="l" t="t" r="r" b="b"/>
                <a:pathLst>
                  <a:path w="28541" h="24115" extrusionOk="0">
                    <a:moveTo>
                      <a:pt x="6871" y="1"/>
                    </a:moveTo>
                    <a:cubicBezTo>
                      <a:pt x="6061" y="1"/>
                      <a:pt x="5311" y="445"/>
                      <a:pt x="5311" y="445"/>
                    </a:cubicBezTo>
                    <a:cubicBezTo>
                      <a:pt x="5168" y="7791"/>
                      <a:pt x="72" y="13696"/>
                      <a:pt x="72" y="13696"/>
                    </a:cubicBezTo>
                    <a:cubicBezTo>
                      <a:pt x="1" y="16173"/>
                      <a:pt x="1811" y="16804"/>
                      <a:pt x="1811" y="16804"/>
                    </a:cubicBezTo>
                    <a:cubicBezTo>
                      <a:pt x="10181" y="17911"/>
                      <a:pt x="23623" y="24114"/>
                      <a:pt x="23623" y="24114"/>
                    </a:cubicBezTo>
                    <a:cubicBezTo>
                      <a:pt x="23623" y="24114"/>
                      <a:pt x="23587" y="15804"/>
                      <a:pt x="28540" y="7505"/>
                    </a:cubicBezTo>
                    <a:cubicBezTo>
                      <a:pt x="28540" y="7505"/>
                      <a:pt x="27979" y="5247"/>
                      <a:pt x="26259" y="5247"/>
                    </a:cubicBezTo>
                    <a:cubicBezTo>
                      <a:pt x="25766" y="5247"/>
                      <a:pt x="25178" y="5432"/>
                      <a:pt x="24480" y="5910"/>
                    </a:cubicBezTo>
                    <a:cubicBezTo>
                      <a:pt x="24480" y="5910"/>
                      <a:pt x="24492" y="6076"/>
                      <a:pt x="24504" y="6374"/>
                    </a:cubicBezTo>
                    <a:cubicBezTo>
                      <a:pt x="24480" y="6374"/>
                      <a:pt x="24456" y="6374"/>
                      <a:pt x="24433" y="6374"/>
                    </a:cubicBezTo>
                    <a:cubicBezTo>
                      <a:pt x="15358" y="6374"/>
                      <a:pt x="10521" y="4108"/>
                      <a:pt x="8442" y="2778"/>
                    </a:cubicBezTo>
                    <a:cubicBezTo>
                      <a:pt x="8669" y="2481"/>
                      <a:pt x="8800" y="2326"/>
                      <a:pt x="8800" y="2326"/>
                    </a:cubicBezTo>
                    <a:cubicBezTo>
                      <a:pt x="8583" y="462"/>
                      <a:pt x="7696" y="1"/>
                      <a:pt x="68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47"/>
              <p:cNvSpPr/>
              <p:nvPr/>
            </p:nvSpPr>
            <p:spPr>
              <a:xfrm>
                <a:off x="9204003" y="5838373"/>
                <a:ext cx="865127" cy="704367"/>
              </a:xfrm>
              <a:custGeom>
                <a:avLst/>
                <a:gdLst/>
                <a:ahLst/>
                <a:cxnLst/>
                <a:rect l="l" t="t" r="r" b="b"/>
                <a:pathLst>
                  <a:path w="19158" h="15598" extrusionOk="0">
                    <a:moveTo>
                      <a:pt x="8538" y="0"/>
                    </a:moveTo>
                    <a:lnTo>
                      <a:pt x="3632" y="2238"/>
                    </a:lnTo>
                    <a:lnTo>
                      <a:pt x="882" y="4751"/>
                    </a:lnTo>
                    <a:cubicBezTo>
                      <a:pt x="418" y="6417"/>
                      <a:pt x="72" y="8311"/>
                      <a:pt x="1" y="10418"/>
                    </a:cubicBezTo>
                    <a:cubicBezTo>
                      <a:pt x="560" y="10454"/>
                      <a:pt x="1656" y="10561"/>
                      <a:pt x="3156" y="10859"/>
                    </a:cubicBezTo>
                    <a:lnTo>
                      <a:pt x="4847" y="10513"/>
                    </a:lnTo>
                    <a:lnTo>
                      <a:pt x="9216" y="12621"/>
                    </a:lnTo>
                    <a:cubicBezTo>
                      <a:pt x="11157" y="13347"/>
                      <a:pt x="13300" y="14311"/>
                      <a:pt x="15586" y="15597"/>
                    </a:cubicBezTo>
                    <a:cubicBezTo>
                      <a:pt x="16015" y="15121"/>
                      <a:pt x="16408" y="14633"/>
                      <a:pt x="16765" y="14133"/>
                    </a:cubicBezTo>
                    <a:lnTo>
                      <a:pt x="19158" y="5632"/>
                    </a:lnTo>
                    <a:lnTo>
                      <a:pt x="18277" y="1595"/>
                    </a:lnTo>
                    <a:cubicBezTo>
                      <a:pt x="18038" y="1602"/>
                      <a:pt x="17801" y="1605"/>
                      <a:pt x="17566" y="1605"/>
                    </a:cubicBezTo>
                    <a:cubicBezTo>
                      <a:pt x="13988" y="1605"/>
                      <a:pt x="10906" y="860"/>
                      <a:pt x="85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47"/>
              <p:cNvSpPr/>
              <p:nvPr/>
            </p:nvSpPr>
            <p:spPr>
              <a:xfrm>
                <a:off x="9243787" y="5742639"/>
                <a:ext cx="345771" cy="504906"/>
              </a:xfrm>
              <a:custGeom>
                <a:avLst/>
                <a:gdLst/>
                <a:ahLst/>
                <a:cxnLst/>
                <a:rect l="l" t="t" r="r" b="b"/>
                <a:pathLst>
                  <a:path w="7657" h="11181" extrusionOk="0">
                    <a:moveTo>
                      <a:pt x="3192" y="1"/>
                    </a:moveTo>
                    <a:cubicBezTo>
                      <a:pt x="2323" y="1251"/>
                      <a:pt x="918" y="3608"/>
                      <a:pt x="1" y="6871"/>
                    </a:cubicBezTo>
                    <a:cubicBezTo>
                      <a:pt x="406" y="7502"/>
                      <a:pt x="560" y="8228"/>
                      <a:pt x="703" y="9026"/>
                    </a:cubicBezTo>
                    <a:cubicBezTo>
                      <a:pt x="869" y="9875"/>
                      <a:pt x="1303" y="11181"/>
                      <a:pt x="2388" y="11181"/>
                    </a:cubicBezTo>
                    <a:cubicBezTo>
                      <a:pt x="2398" y="11181"/>
                      <a:pt x="2408" y="11181"/>
                      <a:pt x="2418" y="11181"/>
                    </a:cubicBezTo>
                    <a:cubicBezTo>
                      <a:pt x="3549" y="11121"/>
                      <a:pt x="3692" y="9550"/>
                      <a:pt x="3835" y="8716"/>
                    </a:cubicBezTo>
                    <a:cubicBezTo>
                      <a:pt x="3966" y="7918"/>
                      <a:pt x="4156" y="6037"/>
                      <a:pt x="5132" y="5751"/>
                    </a:cubicBezTo>
                    <a:cubicBezTo>
                      <a:pt x="5202" y="5731"/>
                      <a:pt x="5267" y="5721"/>
                      <a:pt x="5328" y="5721"/>
                    </a:cubicBezTo>
                    <a:cubicBezTo>
                      <a:pt x="5890" y="5721"/>
                      <a:pt x="6087" y="6550"/>
                      <a:pt x="6216" y="7002"/>
                    </a:cubicBezTo>
                    <a:cubicBezTo>
                      <a:pt x="6300" y="7329"/>
                      <a:pt x="6436" y="7928"/>
                      <a:pt x="6772" y="7928"/>
                    </a:cubicBezTo>
                    <a:cubicBezTo>
                      <a:pt x="6865" y="7928"/>
                      <a:pt x="6972" y="7883"/>
                      <a:pt x="7097" y="7775"/>
                    </a:cubicBezTo>
                    <a:cubicBezTo>
                      <a:pt x="7621" y="7311"/>
                      <a:pt x="7395" y="6085"/>
                      <a:pt x="7145" y="5537"/>
                    </a:cubicBezTo>
                    <a:cubicBezTo>
                      <a:pt x="6787" y="4847"/>
                      <a:pt x="5990" y="3977"/>
                      <a:pt x="6537" y="3156"/>
                    </a:cubicBezTo>
                    <a:cubicBezTo>
                      <a:pt x="6823" y="2727"/>
                      <a:pt x="7216" y="2382"/>
                      <a:pt x="7657" y="2120"/>
                    </a:cubicBezTo>
                    <a:cubicBezTo>
                      <a:pt x="5537" y="1358"/>
                      <a:pt x="3989" y="501"/>
                      <a:pt x="31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47"/>
              <p:cNvSpPr/>
              <p:nvPr/>
            </p:nvSpPr>
            <p:spPr>
              <a:xfrm>
                <a:off x="9736816" y="5902858"/>
                <a:ext cx="397928" cy="573726"/>
              </a:xfrm>
              <a:custGeom>
                <a:avLst/>
                <a:gdLst/>
                <a:ahLst/>
                <a:cxnLst/>
                <a:rect l="l" t="t" r="r" b="b"/>
                <a:pathLst>
                  <a:path w="8812" h="12705" extrusionOk="0">
                    <a:moveTo>
                      <a:pt x="8764" y="1"/>
                    </a:moveTo>
                    <a:lnTo>
                      <a:pt x="8764" y="1"/>
                    </a:lnTo>
                    <a:cubicBezTo>
                      <a:pt x="7990" y="96"/>
                      <a:pt x="7216" y="144"/>
                      <a:pt x="6478" y="167"/>
                    </a:cubicBezTo>
                    <a:cubicBezTo>
                      <a:pt x="6228" y="965"/>
                      <a:pt x="5811" y="1489"/>
                      <a:pt x="4954" y="1656"/>
                    </a:cubicBezTo>
                    <a:cubicBezTo>
                      <a:pt x="4800" y="1686"/>
                      <a:pt x="4642" y="1698"/>
                      <a:pt x="4481" y="1698"/>
                    </a:cubicBezTo>
                    <a:cubicBezTo>
                      <a:pt x="3777" y="1698"/>
                      <a:pt x="3020" y="1462"/>
                      <a:pt x="2316" y="1462"/>
                    </a:cubicBezTo>
                    <a:cubicBezTo>
                      <a:pt x="1852" y="1462"/>
                      <a:pt x="1412" y="1565"/>
                      <a:pt x="1025" y="1906"/>
                    </a:cubicBezTo>
                    <a:cubicBezTo>
                      <a:pt x="1" y="2846"/>
                      <a:pt x="906" y="4835"/>
                      <a:pt x="1989" y="5335"/>
                    </a:cubicBezTo>
                    <a:cubicBezTo>
                      <a:pt x="2209" y="5428"/>
                      <a:pt x="2528" y="5502"/>
                      <a:pt x="2830" y="5502"/>
                    </a:cubicBezTo>
                    <a:cubicBezTo>
                      <a:pt x="3069" y="5502"/>
                      <a:pt x="3296" y="5456"/>
                      <a:pt x="3454" y="5335"/>
                    </a:cubicBezTo>
                    <a:cubicBezTo>
                      <a:pt x="3906" y="4918"/>
                      <a:pt x="3430" y="4585"/>
                      <a:pt x="3347" y="4168"/>
                    </a:cubicBezTo>
                    <a:cubicBezTo>
                      <a:pt x="3274" y="3757"/>
                      <a:pt x="3592" y="3616"/>
                      <a:pt x="4013" y="3616"/>
                    </a:cubicBezTo>
                    <a:cubicBezTo>
                      <a:pt x="4556" y="3616"/>
                      <a:pt x="5269" y="3849"/>
                      <a:pt x="5537" y="4037"/>
                    </a:cubicBezTo>
                    <a:cubicBezTo>
                      <a:pt x="6418" y="4704"/>
                      <a:pt x="5871" y="6002"/>
                      <a:pt x="5097" y="6442"/>
                    </a:cubicBezTo>
                    <a:cubicBezTo>
                      <a:pt x="4097" y="7002"/>
                      <a:pt x="3049" y="6692"/>
                      <a:pt x="2049" y="7025"/>
                    </a:cubicBezTo>
                    <a:cubicBezTo>
                      <a:pt x="584" y="7490"/>
                      <a:pt x="1323" y="9383"/>
                      <a:pt x="2156" y="10097"/>
                    </a:cubicBezTo>
                    <a:cubicBezTo>
                      <a:pt x="2418" y="10347"/>
                      <a:pt x="2784" y="10493"/>
                      <a:pt x="3137" y="10493"/>
                    </a:cubicBezTo>
                    <a:cubicBezTo>
                      <a:pt x="3489" y="10493"/>
                      <a:pt x="3829" y="10347"/>
                      <a:pt x="4037" y="10014"/>
                    </a:cubicBezTo>
                    <a:cubicBezTo>
                      <a:pt x="4305" y="9582"/>
                      <a:pt x="4172" y="8784"/>
                      <a:pt x="4708" y="8784"/>
                    </a:cubicBezTo>
                    <a:cubicBezTo>
                      <a:pt x="4792" y="8784"/>
                      <a:pt x="4893" y="8804"/>
                      <a:pt x="5013" y="8847"/>
                    </a:cubicBezTo>
                    <a:cubicBezTo>
                      <a:pt x="5978" y="9216"/>
                      <a:pt x="4930" y="10323"/>
                      <a:pt x="4728" y="10907"/>
                    </a:cubicBezTo>
                    <a:cubicBezTo>
                      <a:pt x="4478" y="11657"/>
                      <a:pt x="4609" y="12252"/>
                      <a:pt x="4966" y="12705"/>
                    </a:cubicBezTo>
                    <a:cubicBezTo>
                      <a:pt x="8514" y="7823"/>
                      <a:pt x="8812" y="2227"/>
                      <a:pt x="87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47"/>
              <p:cNvSpPr/>
              <p:nvPr/>
            </p:nvSpPr>
            <p:spPr>
              <a:xfrm>
                <a:off x="9346475" y="6235533"/>
                <a:ext cx="379097" cy="172773"/>
              </a:xfrm>
              <a:custGeom>
                <a:avLst/>
                <a:gdLst/>
                <a:ahLst/>
                <a:cxnLst/>
                <a:rect l="l" t="t" r="r" b="b"/>
                <a:pathLst>
                  <a:path w="8395" h="3826" extrusionOk="0">
                    <a:moveTo>
                      <a:pt x="6358" y="1"/>
                    </a:moveTo>
                    <a:cubicBezTo>
                      <a:pt x="6293" y="1"/>
                      <a:pt x="6234" y="6"/>
                      <a:pt x="6180" y="16"/>
                    </a:cubicBezTo>
                    <a:cubicBezTo>
                      <a:pt x="5168" y="232"/>
                      <a:pt x="4699" y="1860"/>
                      <a:pt x="3549" y="1860"/>
                    </a:cubicBezTo>
                    <a:cubicBezTo>
                      <a:pt x="3495" y="1860"/>
                      <a:pt x="3439" y="1857"/>
                      <a:pt x="3382" y="1849"/>
                    </a:cubicBezTo>
                    <a:cubicBezTo>
                      <a:pt x="2530" y="1727"/>
                      <a:pt x="2767" y="567"/>
                      <a:pt x="2052" y="567"/>
                    </a:cubicBezTo>
                    <a:cubicBezTo>
                      <a:pt x="1928" y="567"/>
                      <a:pt x="1776" y="602"/>
                      <a:pt x="1585" y="682"/>
                    </a:cubicBezTo>
                    <a:cubicBezTo>
                      <a:pt x="1299" y="813"/>
                      <a:pt x="608" y="1552"/>
                      <a:pt x="1" y="2075"/>
                    </a:cubicBezTo>
                    <a:cubicBezTo>
                      <a:pt x="1608" y="2397"/>
                      <a:pt x="3668" y="2933"/>
                      <a:pt x="6061" y="3826"/>
                    </a:cubicBezTo>
                    <a:cubicBezTo>
                      <a:pt x="6895" y="3385"/>
                      <a:pt x="7728" y="2861"/>
                      <a:pt x="8085" y="2147"/>
                    </a:cubicBezTo>
                    <a:cubicBezTo>
                      <a:pt x="8335" y="1599"/>
                      <a:pt x="8395" y="873"/>
                      <a:pt x="7871" y="468"/>
                    </a:cubicBezTo>
                    <a:cubicBezTo>
                      <a:pt x="7547" y="248"/>
                      <a:pt x="6826" y="1"/>
                      <a:pt x="63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47"/>
              <p:cNvSpPr/>
              <p:nvPr/>
            </p:nvSpPr>
            <p:spPr>
              <a:xfrm>
                <a:off x="9212086" y="5801795"/>
                <a:ext cx="919452" cy="687162"/>
              </a:xfrm>
              <a:custGeom>
                <a:avLst/>
                <a:gdLst/>
                <a:ahLst/>
                <a:cxnLst/>
                <a:rect l="l" t="t" r="r" b="b"/>
                <a:pathLst>
                  <a:path w="20361" h="15217" extrusionOk="0">
                    <a:moveTo>
                      <a:pt x="6287" y="2060"/>
                    </a:moveTo>
                    <a:cubicBezTo>
                      <a:pt x="6692" y="2239"/>
                      <a:pt x="7120" y="2429"/>
                      <a:pt x="7585" y="2608"/>
                    </a:cubicBezTo>
                    <a:cubicBezTo>
                      <a:pt x="8525" y="2977"/>
                      <a:pt x="9680" y="3346"/>
                      <a:pt x="11014" y="3644"/>
                    </a:cubicBezTo>
                    <a:lnTo>
                      <a:pt x="9942" y="6870"/>
                    </a:lnTo>
                    <a:lnTo>
                      <a:pt x="4572" y="5406"/>
                    </a:lnTo>
                    <a:cubicBezTo>
                      <a:pt x="4942" y="4275"/>
                      <a:pt x="5489" y="3120"/>
                      <a:pt x="6287" y="2060"/>
                    </a:cubicBezTo>
                    <a:close/>
                    <a:moveTo>
                      <a:pt x="11121" y="3668"/>
                    </a:moveTo>
                    <a:cubicBezTo>
                      <a:pt x="12681" y="4001"/>
                      <a:pt x="14490" y="4239"/>
                      <a:pt x="16514" y="4239"/>
                    </a:cubicBezTo>
                    <a:lnTo>
                      <a:pt x="16872" y="4239"/>
                    </a:lnTo>
                    <a:cubicBezTo>
                      <a:pt x="16776" y="5668"/>
                      <a:pt x="16443" y="7144"/>
                      <a:pt x="16014" y="8525"/>
                    </a:cubicBezTo>
                    <a:lnTo>
                      <a:pt x="10049" y="6894"/>
                    </a:lnTo>
                    <a:lnTo>
                      <a:pt x="11121" y="3668"/>
                    </a:lnTo>
                    <a:close/>
                    <a:moveTo>
                      <a:pt x="4537" y="5513"/>
                    </a:moveTo>
                    <a:lnTo>
                      <a:pt x="9906" y="6977"/>
                    </a:lnTo>
                    <a:lnTo>
                      <a:pt x="8656" y="10728"/>
                    </a:lnTo>
                    <a:cubicBezTo>
                      <a:pt x="6858" y="10156"/>
                      <a:pt x="5227" y="9764"/>
                      <a:pt x="3882" y="9490"/>
                    </a:cubicBezTo>
                    <a:cubicBezTo>
                      <a:pt x="3918" y="8370"/>
                      <a:pt x="4084" y="6966"/>
                      <a:pt x="4537" y="5513"/>
                    </a:cubicBezTo>
                    <a:close/>
                    <a:moveTo>
                      <a:pt x="10014" y="7001"/>
                    </a:moveTo>
                    <a:lnTo>
                      <a:pt x="15979" y="8632"/>
                    </a:lnTo>
                    <a:cubicBezTo>
                      <a:pt x="15455" y="10287"/>
                      <a:pt x="14788" y="11811"/>
                      <a:pt x="14228" y="12966"/>
                    </a:cubicBezTo>
                    <a:cubicBezTo>
                      <a:pt x="12323" y="12038"/>
                      <a:pt x="10466" y="11323"/>
                      <a:pt x="8763" y="10764"/>
                    </a:cubicBezTo>
                    <a:lnTo>
                      <a:pt x="10014" y="7001"/>
                    </a:lnTo>
                    <a:close/>
                    <a:moveTo>
                      <a:pt x="3060" y="0"/>
                    </a:moveTo>
                    <a:lnTo>
                      <a:pt x="2989" y="84"/>
                    </a:lnTo>
                    <a:cubicBezTo>
                      <a:pt x="3001" y="96"/>
                      <a:pt x="4132" y="1036"/>
                      <a:pt x="6192" y="2013"/>
                    </a:cubicBezTo>
                    <a:cubicBezTo>
                      <a:pt x="5382" y="3072"/>
                      <a:pt x="4834" y="4239"/>
                      <a:pt x="4465" y="5370"/>
                    </a:cubicBezTo>
                    <a:lnTo>
                      <a:pt x="1048" y="4441"/>
                    </a:lnTo>
                    <a:lnTo>
                      <a:pt x="1012" y="4549"/>
                    </a:lnTo>
                    <a:lnTo>
                      <a:pt x="4430" y="5477"/>
                    </a:lnTo>
                    <a:cubicBezTo>
                      <a:pt x="3977" y="6930"/>
                      <a:pt x="3810" y="8347"/>
                      <a:pt x="3775" y="9466"/>
                    </a:cubicBezTo>
                    <a:cubicBezTo>
                      <a:pt x="1489" y="9013"/>
                      <a:pt x="36" y="8930"/>
                      <a:pt x="0" y="8930"/>
                    </a:cubicBezTo>
                    <a:lnTo>
                      <a:pt x="0" y="9037"/>
                    </a:lnTo>
                    <a:cubicBezTo>
                      <a:pt x="36" y="9037"/>
                      <a:pt x="1489" y="9132"/>
                      <a:pt x="3775" y="9573"/>
                    </a:cubicBezTo>
                    <a:cubicBezTo>
                      <a:pt x="3727" y="10942"/>
                      <a:pt x="3870" y="11859"/>
                      <a:pt x="3882" y="11883"/>
                    </a:cubicBezTo>
                    <a:lnTo>
                      <a:pt x="3989" y="11871"/>
                    </a:lnTo>
                    <a:cubicBezTo>
                      <a:pt x="3977" y="11847"/>
                      <a:pt x="3846" y="10942"/>
                      <a:pt x="3882" y="9597"/>
                    </a:cubicBezTo>
                    <a:lnTo>
                      <a:pt x="3882" y="9597"/>
                    </a:lnTo>
                    <a:cubicBezTo>
                      <a:pt x="5227" y="9871"/>
                      <a:pt x="6835" y="10264"/>
                      <a:pt x="8621" y="10835"/>
                    </a:cubicBezTo>
                    <a:lnTo>
                      <a:pt x="7930" y="12907"/>
                    </a:lnTo>
                    <a:lnTo>
                      <a:pt x="8037" y="12942"/>
                    </a:lnTo>
                    <a:lnTo>
                      <a:pt x="8728" y="10871"/>
                    </a:lnTo>
                    <a:cubicBezTo>
                      <a:pt x="10430" y="11418"/>
                      <a:pt x="12276" y="12133"/>
                      <a:pt x="14169" y="13062"/>
                    </a:cubicBezTo>
                    <a:cubicBezTo>
                      <a:pt x="13550" y="14336"/>
                      <a:pt x="13062" y="15133"/>
                      <a:pt x="13050" y="15157"/>
                    </a:cubicBezTo>
                    <a:lnTo>
                      <a:pt x="13145" y="15217"/>
                    </a:lnTo>
                    <a:cubicBezTo>
                      <a:pt x="13157" y="15193"/>
                      <a:pt x="13645" y="14383"/>
                      <a:pt x="14276" y="13109"/>
                    </a:cubicBezTo>
                    <a:cubicBezTo>
                      <a:pt x="15133" y="13538"/>
                      <a:pt x="16014" y="14014"/>
                      <a:pt x="16883" y="14526"/>
                    </a:cubicBezTo>
                    <a:lnTo>
                      <a:pt x="16943" y="14431"/>
                    </a:lnTo>
                    <a:cubicBezTo>
                      <a:pt x="16062" y="13919"/>
                      <a:pt x="15193" y="13443"/>
                      <a:pt x="14324" y="13014"/>
                    </a:cubicBezTo>
                    <a:cubicBezTo>
                      <a:pt x="14895" y="11847"/>
                      <a:pt x="15562" y="10323"/>
                      <a:pt x="16086" y="8656"/>
                    </a:cubicBezTo>
                    <a:lnTo>
                      <a:pt x="19300" y="9525"/>
                    </a:lnTo>
                    <a:lnTo>
                      <a:pt x="19324" y="9418"/>
                    </a:lnTo>
                    <a:lnTo>
                      <a:pt x="16121" y="8549"/>
                    </a:lnTo>
                    <a:cubicBezTo>
                      <a:pt x="16550" y="7168"/>
                      <a:pt x="16895" y="5680"/>
                      <a:pt x="16991" y="4239"/>
                    </a:cubicBezTo>
                    <a:cubicBezTo>
                      <a:pt x="18050" y="4215"/>
                      <a:pt x="19181" y="4132"/>
                      <a:pt x="20360" y="3965"/>
                    </a:cubicBezTo>
                    <a:lnTo>
                      <a:pt x="20348" y="3858"/>
                    </a:lnTo>
                    <a:cubicBezTo>
                      <a:pt x="19169" y="4025"/>
                      <a:pt x="18050" y="4096"/>
                      <a:pt x="16991" y="4120"/>
                    </a:cubicBezTo>
                    <a:cubicBezTo>
                      <a:pt x="17026" y="3537"/>
                      <a:pt x="17026" y="2965"/>
                      <a:pt x="16967" y="2405"/>
                    </a:cubicBezTo>
                    <a:lnTo>
                      <a:pt x="16860" y="2417"/>
                    </a:lnTo>
                    <a:cubicBezTo>
                      <a:pt x="16907" y="2965"/>
                      <a:pt x="16919" y="3537"/>
                      <a:pt x="16883" y="4120"/>
                    </a:cubicBezTo>
                    <a:cubicBezTo>
                      <a:pt x="16739" y="4122"/>
                      <a:pt x="16597" y="4124"/>
                      <a:pt x="16455" y="4124"/>
                    </a:cubicBezTo>
                    <a:cubicBezTo>
                      <a:pt x="14463" y="4124"/>
                      <a:pt x="12690" y="3894"/>
                      <a:pt x="11157" y="3560"/>
                    </a:cubicBezTo>
                    <a:lnTo>
                      <a:pt x="11740" y="1798"/>
                    </a:lnTo>
                    <a:lnTo>
                      <a:pt x="11633" y="1763"/>
                    </a:lnTo>
                    <a:lnTo>
                      <a:pt x="11049" y="3537"/>
                    </a:lnTo>
                    <a:cubicBezTo>
                      <a:pt x="9716" y="3239"/>
                      <a:pt x="8573" y="2870"/>
                      <a:pt x="7632" y="2501"/>
                    </a:cubicBezTo>
                    <a:cubicBezTo>
                      <a:pt x="7180" y="2322"/>
                      <a:pt x="6751" y="2144"/>
                      <a:pt x="6358" y="1965"/>
                    </a:cubicBezTo>
                    <a:cubicBezTo>
                      <a:pt x="6739" y="1477"/>
                      <a:pt x="7180" y="1012"/>
                      <a:pt x="7680" y="572"/>
                    </a:cubicBezTo>
                    <a:lnTo>
                      <a:pt x="7609" y="489"/>
                    </a:lnTo>
                    <a:cubicBezTo>
                      <a:pt x="7097" y="941"/>
                      <a:pt x="6644" y="1417"/>
                      <a:pt x="6263" y="1917"/>
                    </a:cubicBezTo>
                    <a:cubicBezTo>
                      <a:pt x="4203" y="953"/>
                      <a:pt x="3072" y="12"/>
                      <a:pt x="30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47"/>
              <p:cNvSpPr/>
              <p:nvPr/>
            </p:nvSpPr>
            <p:spPr>
              <a:xfrm>
                <a:off x="9201338" y="5694817"/>
                <a:ext cx="223710" cy="620464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13740" extrusionOk="0">
                    <a:moveTo>
                      <a:pt x="4870" y="0"/>
                    </a:moveTo>
                    <a:cubicBezTo>
                      <a:pt x="4822" y="60"/>
                      <a:pt x="250" y="5286"/>
                      <a:pt x="0" y="13740"/>
                    </a:cubicBezTo>
                    <a:lnTo>
                      <a:pt x="107" y="13740"/>
                    </a:lnTo>
                    <a:cubicBezTo>
                      <a:pt x="357" y="5334"/>
                      <a:pt x="4906" y="131"/>
                      <a:pt x="4953" y="72"/>
                    </a:cubicBezTo>
                    <a:lnTo>
                      <a:pt x="48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47"/>
              <p:cNvSpPr/>
              <p:nvPr/>
            </p:nvSpPr>
            <p:spPr>
              <a:xfrm>
                <a:off x="9040578" y="6220812"/>
                <a:ext cx="164554" cy="113842"/>
              </a:xfrm>
              <a:custGeom>
                <a:avLst/>
                <a:gdLst/>
                <a:ahLst/>
                <a:cxnLst/>
                <a:rect l="l" t="t" r="r" b="b"/>
                <a:pathLst>
                  <a:path w="3644" h="2521" extrusionOk="0">
                    <a:moveTo>
                      <a:pt x="1018" y="0"/>
                    </a:moveTo>
                    <a:cubicBezTo>
                      <a:pt x="508" y="0"/>
                      <a:pt x="99" y="70"/>
                      <a:pt x="60" y="80"/>
                    </a:cubicBezTo>
                    <a:lnTo>
                      <a:pt x="0" y="92"/>
                    </a:lnTo>
                    <a:lnTo>
                      <a:pt x="12" y="139"/>
                    </a:lnTo>
                    <a:cubicBezTo>
                      <a:pt x="179" y="1270"/>
                      <a:pt x="608" y="2009"/>
                      <a:pt x="1274" y="2330"/>
                    </a:cubicBezTo>
                    <a:cubicBezTo>
                      <a:pt x="1560" y="2473"/>
                      <a:pt x="1870" y="2520"/>
                      <a:pt x="2155" y="2520"/>
                    </a:cubicBezTo>
                    <a:cubicBezTo>
                      <a:pt x="2929" y="2520"/>
                      <a:pt x="3596" y="2163"/>
                      <a:pt x="3644" y="2139"/>
                    </a:cubicBezTo>
                    <a:lnTo>
                      <a:pt x="3584" y="2044"/>
                    </a:lnTo>
                    <a:cubicBezTo>
                      <a:pt x="3575" y="2044"/>
                      <a:pt x="2903" y="2411"/>
                      <a:pt x="2150" y="2411"/>
                    </a:cubicBezTo>
                    <a:cubicBezTo>
                      <a:pt x="1880" y="2411"/>
                      <a:pt x="1598" y="2364"/>
                      <a:pt x="1334" y="2235"/>
                    </a:cubicBezTo>
                    <a:cubicBezTo>
                      <a:pt x="703" y="1925"/>
                      <a:pt x="298" y="1235"/>
                      <a:pt x="131" y="175"/>
                    </a:cubicBezTo>
                    <a:cubicBezTo>
                      <a:pt x="261" y="157"/>
                      <a:pt x="608" y="113"/>
                      <a:pt x="1023" y="113"/>
                    </a:cubicBezTo>
                    <a:cubicBezTo>
                      <a:pt x="1714" y="113"/>
                      <a:pt x="2591" y="237"/>
                      <a:pt x="2941" y="818"/>
                    </a:cubicBezTo>
                    <a:cubicBezTo>
                      <a:pt x="3144" y="1175"/>
                      <a:pt x="3132" y="1485"/>
                      <a:pt x="2894" y="1687"/>
                    </a:cubicBezTo>
                    <a:cubicBezTo>
                      <a:pt x="2744" y="1816"/>
                      <a:pt x="2516" y="1887"/>
                      <a:pt x="2259" y="1887"/>
                    </a:cubicBezTo>
                    <a:cubicBezTo>
                      <a:pt x="1923" y="1887"/>
                      <a:pt x="1538" y="1766"/>
                      <a:pt x="1215" y="1497"/>
                    </a:cubicBezTo>
                    <a:cubicBezTo>
                      <a:pt x="977" y="1294"/>
                      <a:pt x="869" y="1068"/>
                      <a:pt x="941" y="877"/>
                    </a:cubicBezTo>
                    <a:cubicBezTo>
                      <a:pt x="1012" y="711"/>
                      <a:pt x="1191" y="592"/>
                      <a:pt x="1417" y="592"/>
                    </a:cubicBezTo>
                    <a:cubicBezTo>
                      <a:pt x="1822" y="592"/>
                      <a:pt x="2179" y="925"/>
                      <a:pt x="2382" y="1485"/>
                    </a:cubicBezTo>
                    <a:lnTo>
                      <a:pt x="2489" y="1437"/>
                    </a:lnTo>
                    <a:cubicBezTo>
                      <a:pt x="2263" y="842"/>
                      <a:pt x="1858" y="473"/>
                      <a:pt x="1417" y="473"/>
                    </a:cubicBezTo>
                    <a:cubicBezTo>
                      <a:pt x="1143" y="473"/>
                      <a:pt x="917" y="627"/>
                      <a:pt x="834" y="842"/>
                    </a:cubicBezTo>
                    <a:cubicBezTo>
                      <a:pt x="750" y="1080"/>
                      <a:pt x="858" y="1342"/>
                      <a:pt x="1143" y="1580"/>
                    </a:cubicBezTo>
                    <a:cubicBezTo>
                      <a:pt x="1497" y="1874"/>
                      <a:pt x="1896" y="2000"/>
                      <a:pt x="2248" y="2000"/>
                    </a:cubicBezTo>
                    <a:cubicBezTo>
                      <a:pt x="2537" y="2000"/>
                      <a:pt x="2793" y="1915"/>
                      <a:pt x="2965" y="1770"/>
                    </a:cubicBezTo>
                    <a:cubicBezTo>
                      <a:pt x="3251" y="1532"/>
                      <a:pt x="3275" y="1163"/>
                      <a:pt x="3036" y="770"/>
                    </a:cubicBezTo>
                    <a:cubicBezTo>
                      <a:pt x="2654" y="137"/>
                      <a:pt x="1735" y="0"/>
                      <a:pt x="10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47"/>
              <p:cNvSpPr/>
              <p:nvPr/>
            </p:nvSpPr>
            <p:spPr>
              <a:xfrm>
                <a:off x="9897577" y="5858242"/>
                <a:ext cx="268868" cy="805474"/>
              </a:xfrm>
              <a:custGeom>
                <a:avLst/>
                <a:gdLst/>
                <a:ahLst/>
                <a:cxnLst/>
                <a:rect l="l" t="t" r="r" b="b"/>
                <a:pathLst>
                  <a:path w="5954" h="17837" extrusionOk="0">
                    <a:moveTo>
                      <a:pt x="5216" y="1"/>
                    </a:moveTo>
                    <a:lnTo>
                      <a:pt x="5109" y="12"/>
                    </a:lnTo>
                    <a:cubicBezTo>
                      <a:pt x="5121" y="96"/>
                      <a:pt x="5954" y="8775"/>
                      <a:pt x="132" y="15181"/>
                    </a:cubicBezTo>
                    <a:lnTo>
                      <a:pt x="1" y="15324"/>
                    </a:lnTo>
                    <a:lnTo>
                      <a:pt x="191" y="15264"/>
                    </a:lnTo>
                    <a:cubicBezTo>
                      <a:pt x="198" y="15264"/>
                      <a:pt x="580" y="15154"/>
                      <a:pt x="1098" y="15154"/>
                    </a:cubicBezTo>
                    <a:cubicBezTo>
                      <a:pt x="1543" y="15154"/>
                      <a:pt x="2089" y="15236"/>
                      <a:pt x="2585" y="15538"/>
                    </a:cubicBezTo>
                    <a:cubicBezTo>
                      <a:pt x="3239" y="15955"/>
                      <a:pt x="3680" y="16669"/>
                      <a:pt x="3870" y="17681"/>
                    </a:cubicBezTo>
                    <a:cubicBezTo>
                      <a:pt x="3335" y="17503"/>
                      <a:pt x="525" y="16550"/>
                      <a:pt x="560" y="15562"/>
                    </a:cubicBezTo>
                    <a:cubicBezTo>
                      <a:pt x="618" y="15554"/>
                      <a:pt x="737" y="15541"/>
                      <a:pt x="894" y="15541"/>
                    </a:cubicBezTo>
                    <a:cubicBezTo>
                      <a:pt x="1453" y="15541"/>
                      <a:pt x="2503" y="15712"/>
                      <a:pt x="3061" y="16919"/>
                    </a:cubicBezTo>
                    <a:lnTo>
                      <a:pt x="1132" y="15991"/>
                    </a:lnTo>
                    <a:lnTo>
                      <a:pt x="1084" y="16098"/>
                    </a:lnTo>
                    <a:lnTo>
                      <a:pt x="3275" y="17157"/>
                    </a:lnTo>
                    <a:lnTo>
                      <a:pt x="3216" y="17015"/>
                    </a:lnTo>
                    <a:cubicBezTo>
                      <a:pt x="2654" y="15635"/>
                      <a:pt x="1513" y="15431"/>
                      <a:pt x="905" y="15431"/>
                    </a:cubicBezTo>
                    <a:cubicBezTo>
                      <a:pt x="662" y="15431"/>
                      <a:pt x="504" y="15463"/>
                      <a:pt x="501" y="15467"/>
                    </a:cubicBezTo>
                    <a:lnTo>
                      <a:pt x="453" y="15467"/>
                    </a:lnTo>
                    <a:lnTo>
                      <a:pt x="453" y="15514"/>
                    </a:lnTo>
                    <a:cubicBezTo>
                      <a:pt x="310" y="16705"/>
                      <a:pt x="3775" y="17765"/>
                      <a:pt x="3930" y="17812"/>
                    </a:cubicBezTo>
                    <a:lnTo>
                      <a:pt x="4013" y="17836"/>
                    </a:lnTo>
                    <a:lnTo>
                      <a:pt x="4001" y="17753"/>
                    </a:lnTo>
                    <a:cubicBezTo>
                      <a:pt x="3811" y="16657"/>
                      <a:pt x="3358" y="15883"/>
                      <a:pt x="2644" y="15443"/>
                    </a:cubicBezTo>
                    <a:cubicBezTo>
                      <a:pt x="2135" y="15129"/>
                      <a:pt x="1569" y="15044"/>
                      <a:pt x="1107" y="15044"/>
                    </a:cubicBezTo>
                    <a:cubicBezTo>
                      <a:pt x="779" y="15044"/>
                      <a:pt x="502" y="15087"/>
                      <a:pt x="334" y="15121"/>
                    </a:cubicBezTo>
                    <a:cubicBezTo>
                      <a:pt x="3311" y="11776"/>
                      <a:pt x="4478" y="7882"/>
                      <a:pt x="4942" y="5180"/>
                    </a:cubicBezTo>
                    <a:cubicBezTo>
                      <a:pt x="5442" y="2215"/>
                      <a:pt x="5216" y="24"/>
                      <a:pt x="52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47"/>
              <p:cNvSpPr/>
              <p:nvPr/>
            </p:nvSpPr>
            <p:spPr>
              <a:xfrm>
                <a:off x="9413172" y="6178138"/>
                <a:ext cx="37119" cy="122648"/>
              </a:xfrm>
              <a:custGeom>
                <a:avLst/>
                <a:gdLst/>
                <a:ahLst/>
                <a:cxnLst/>
                <a:rect l="l" t="t" r="r" b="b"/>
                <a:pathLst>
                  <a:path w="822" h="2716" extrusionOk="0">
                    <a:moveTo>
                      <a:pt x="274" y="1"/>
                    </a:moveTo>
                    <a:lnTo>
                      <a:pt x="0" y="2715"/>
                    </a:lnTo>
                    <a:lnTo>
                      <a:pt x="822" y="120"/>
                    </a:lnTo>
                    <a:lnTo>
                      <a:pt x="27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47"/>
              <p:cNvSpPr/>
              <p:nvPr/>
            </p:nvSpPr>
            <p:spPr>
              <a:xfrm>
                <a:off x="9704574" y="6169016"/>
                <a:ext cx="72071" cy="106797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2365" extrusionOk="0">
                    <a:moveTo>
                      <a:pt x="1" y="0"/>
                    </a:moveTo>
                    <a:lnTo>
                      <a:pt x="774" y="2132"/>
                    </a:lnTo>
                    <a:cubicBezTo>
                      <a:pt x="774" y="2132"/>
                      <a:pt x="1105" y="2365"/>
                      <a:pt x="1391" y="2365"/>
                    </a:cubicBezTo>
                    <a:cubicBezTo>
                      <a:pt x="1464" y="2365"/>
                      <a:pt x="1535" y="2349"/>
                      <a:pt x="1596" y="2310"/>
                    </a:cubicBezTo>
                    <a:lnTo>
                      <a:pt x="5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47"/>
              <p:cNvSpPr/>
              <p:nvPr/>
            </p:nvSpPr>
            <p:spPr>
              <a:xfrm>
                <a:off x="9403509" y="5646409"/>
                <a:ext cx="354351" cy="578558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12812" extrusionOk="0">
                    <a:moveTo>
                      <a:pt x="2881" y="1"/>
                    </a:moveTo>
                    <a:cubicBezTo>
                      <a:pt x="2131" y="1"/>
                      <a:pt x="1524" y="548"/>
                      <a:pt x="1524" y="1227"/>
                    </a:cubicBezTo>
                    <a:cubicBezTo>
                      <a:pt x="1524" y="1632"/>
                      <a:pt x="1750" y="1989"/>
                      <a:pt x="2096" y="2215"/>
                    </a:cubicBezTo>
                    <a:lnTo>
                      <a:pt x="0" y="12502"/>
                    </a:lnTo>
                    <a:lnTo>
                      <a:pt x="1214" y="12812"/>
                    </a:lnTo>
                    <a:lnTo>
                      <a:pt x="2703" y="2429"/>
                    </a:lnTo>
                    <a:cubicBezTo>
                      <a:pt x="2762" y="2441"/>
                      <a:pt x="2822" y="2441"/>
                      <a:pt x="2881" y="2441"/>
                    </a:cubicBezTo>
                    <a:cubicBezTo>
                      <a:pt x="2965" y="2441"/>
                      <a:pt x="3036" y="2429"/>
                      <a:pt x="3108" y="2417"/>
                    </a:cubicBezTo>
                    <a:lnTo>
                      <a:pt x="6394" y="12538"/>
                    </a:lnTo>
                    <a:lnTo>
                      <a:pt x="7846" y="11859"/>
                    </a:lnTo>
                    <a:lnTo>
                      <a:pt x="3822" y="2108"/>
                    </a:lnTo>
                    <a:cubicBezTo>
                      <a:pt x="4084" y="1882"/>
                      <a:pt x="4251" y="1572"/>
                      <a:pt x="4251" y="1227"/>
                    </a:cubicBezTo>
                    <a:cubicBezTo>
                      <a:pt x="4251" y="548"/>
                      <a:pt x="3643" y="1"/>
                      <a:pt x="28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47"/>
              <p:cNvSpPr/>
              <p:nvPr/>
            </p:nvSpPr>
            <p:spPr>
              <a:xfrm>
                <a:off x="9445415" y="5526515"/>
                <a:ext cx="185010" cy="190384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4216" extrusionOk="0">
                    <a:moveTo>
                      <a:pt x="3287" y="0"/>
                    </a:moveTo>
                    <a:lnTo>
                      <a:pt x="1" y="798"/>
                    </a:lnTo>
                    <a:lnTo>
                      <a:pt x="1" y="4215"/>
                    </a:lnTo>
                    <a:lnTo>
                      <a:pt x="4096" y="3525"/>
                    </a:lnTo>
                    <a:lnTo>
                      <a:pt x="328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47"/>
              <p:cNvSpPr/>
              <p:nvPr/>
            </p:nvSpPr>
            <p:spPr>
              <a:xfrm>
                <a:off x="9445415" y="5393707"/>
                <a:ext cx="100069" cy="144685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3204" extrusionOk="0">
                    <a:moveTo>
                      <a:pt x="1870" y="1"/>
                    </a:moveTo>
                    <a:lnTo>
                      <a:pt x="1" y="453"/>
                    </a:lnTo>
                    <a:lnTo>
                      <a:pt x="667" y="3203"/>
                    </a:lnTo>
                    <a:lnTo>
                      <a:pt x="2215" y="2810"/>
                    </a:lnTo>
                    <a:lnTo>
                      <a:pt x="18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47"/>
              <p:cNvSpPr/>
              <p:nvPr/>
            </p:nvSpPr>
            <p:spPr>
              <a:xfrm>
                <a:off x="9460497" y="5407164"/>
                <a:ext cx="65614" cy="119938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2656" extrusionOk="0">
                    <a:moveTo>
                      <a:pt x="1179" y="0"/>
                    </a:moveTo>
                    <a:lnTo>
                      <a:pt x="1072" y="12"/>
                    </a:lnTo>
                    <a:lnTo>
                      <a:pt x="1346" y="2358"/>
                    </a:lnTo>
                    <a:lnTo>
                      <a:pt x="1453" y="2346"/>
                    </a:lnTo>
                    <a:lnTo>
                      <a:pt x="1179" y="0"/>
                    </a:lnTo>
                    <a:close/>
                    <a:moveTo>
                      <a:pt x="584" y="155"/>
                    </a:moveTo>
                    <a:lnTo>
                      <a:pt x="476" y="179"/>
                    </a:lnTo>
                    <a:lnTo>
                      <a:pt x="929" y="2465"/>
                    </a:lnTo>
                    <a:lnTo>
                      <a:pt x="1036" y="2453"/>
                    </a:lnTo>
                    <a:lnTo>
                      <a:pt x="584" y="155"/>
                    </a:lnTo>
                    <a:close/>
                    <a:moveTo>
                      <a:pt x="107" y="155"/>
                    </a:moveTo>
                    <a:lnTo>
                      <a:pt x="0" y="179"/>
                    </a:lnTo>
                    <a:lnTo>
                      <a:pt x="607" y="2655"/>
                    </a:lnTo>
                    <a:lnTo>
                      <a:pt x="714" y="2632"/>
                    </a:lnTo>
                    <a:lnTo>
                      <a:pt x="107" y="155"/>
                    </a:lnTo>
                    <a:close/>
                  </a:path>
                </a:pathLst>
              </a:custGeom>
              <a:solidFill>
                <a:srgbClr val="6BC0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47"/>
              <p:cNvSpPr/>
              <p:nvPr/>
            </p:nvSpPr>
            <p:spPr>
              <a:xfrm>
                <a:off x="9517486" y="5710939"/>
                <a:ext cx="39829" cy="26372"/>
              </a:xfrm>
              <a:custGeom>
                <a:avLst/>
                <a:gdLst/>
                <a:ahLst/>
                <a:cxnLst/>
                <a:rect l="l" t="t" r="r" b="b"/>
                <a:pathLst>
                  <a:path w="882" h="584" extrusionOk="0">
                    <a:moveTo>
                      <a:pt x="441" y="0"/>
                    </a:moveTo>
                    <a:cubicBezTo>
                      <a:pt x="191" y="0"/>
                      <a:pt x="0" y="131"/>
                      <a:pt x="0" y="298"/>
                    </a:cubicBezTo>
                    <a:cubicBezTo>
                      <a:pt x="0" y="453"/>
                      <a:pt x="191" y="584"/>
                      <a:pt x="441" y="584"/>
                    </a:cubicBezTo>
                    <a:cubicBezTo>
                      <a:pt x="679" y="584"/>
                      <a:pt x="881" y="453"/>
                      <a:pt x="881" y="298"/>
                    </a:cubicBezTo>
                    <a:cubicBezTo>
                      <a:pt x="881" y="131"/>
                      <a:pt x="679" y="0"/>
                      <a:pt x="4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4" name="Picture 2" descr="Державний стандарт базової середньої освіти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8" y="1275070"/>
            <a:ext cx="906107" cy="1201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6" name="TextBox 25"/>
          <p:cNvSpPr txBox="1"/>
          <p:nvPr/>
        </p:nvSpPr>
        <p:spPr>
          <a:xfrm>
            <a:off x="8820472" y="4731990"/>
            <a:ext cx="323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latin typeface="Monotype Corsiva" pitchFamily="66" charset="0"/>
              </a:rPr>
              <a:t>8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32531"/>
            <a:ext cx="3676650" cy="1838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0" y="4673679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ист </a:t>
            </a:r>
            <a:r>
              <a:rPr lang="uk-UA" sz="1200" dirty="0">
                <a:latin typeface="Times New Roman" pitchFamily="18" charset="0"/>
                <a:cs typeface="Times New Roman" pitchFamily="18" charset="0"/>
              </a:rPr>
              <a:t>МОН 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України №</a:t>
            </a:r>
            <a:r>
              <a:rPr lang="uk-UA" sz="1200" dirty="0">
                <a:latin typeface="Times New Roman" pitchFamily="18" charset="0"/>
                <a:cs typeface="Times New Roman" pitchFamily="18" charset="0"/>
              </a:rPr>
              <a:t>1/11938-23 від 11.08.2023 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року </a:t>
            </a:r>
          </a:p>
          <a:p>
            <a:r>
              <a:rPr lang="en-US" sz="1200" dirty="0">
                <a:latin typeface="Times New Roman" pitchFamily="18" charset="0"/>
                <a:cs typeface="Times New Roman" pitchFamily="18" charset="0"/>
                <a:hlinkClick r:id="rId8"/>
              </a:rPr>
              <a:t>https://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8"/>
              </a:rPr>
              <a:t>znayshov.com/News/Details/metodychni_rekomendatsii_mon_ukrainy_dlia_pilotnykh_zakladiv_zahalnoi_serednoi_osvity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034710" y="4352473"/>
            <a:ext cx="31412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itchFamily="18" charset="0"/>
                <a:cs typeface="Times New Roman" pitchFamily="18" charset="0"/>
                <a:hlinkClick r:id="rId9"/>
              </a:rPr>
              <a:t>https://imzo.gov.ua/model-ni-navchal-ni-prohramy/pryrodnycha-osvitnia-haluz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9"/>
              </a:rPr>
              <a:t>/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Типова освітня програма для 5-9 класів закладів загальної середньої освіти ( 2021 рік) – КУ Освітня траєкторія Дніпр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49493"/>
            <a:ext cx="2688297" cy="1512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76956" y="692364"/>
            <a:ext cx="59715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SzPct val="85000"/>
            </a:pPr>
            <a:r>
              <a:rPr lang="ru-RU" b="1" dirty="0" err="1">
                <a:latin typeface="Sansita"/>
                <a:ea typeface="Times New Roman"/>
                <a:cs typeface="Times New Roman"/>
                <a:sym typeface="Times New Roman"/>
              </a:rPr>
              <a:t>Додаток</a:t>
            </a:r>
            <a:r>
              <a:rPr lang="ru-RU" b="1" dirty="0">
                <a:latin typeface="Sansita"/>
                <a:ea typeface="Times New Roman"/>
                <a:cs typeface="Times New Roman"/>
                <a:sym typeface="Times New Roman"/>
              </a:rPr>
              <a:t> </a:t>
            </a:r>
            <a:r>
              <a:rPr lang="ru-RU" b="1" dirty="0" smtClean="0">
                <a:latin typeface="Sansita"/>
                <a:ea typeface="Times New Roman"/>
                <a:cs typeface="Times New Roman"/>
                <a:sym typeface="Times New Roman"/>
              </a:rPr>
              <a:t>3</a:t>
            </a:r>
            <a:r>
              <a:rPr lang="ru-RU" dirty="0" smtClean="0">
                <a:latin typeface="Sansita"/>
                <a:ea typeface="Times New Roman"/>
                <a:cs typeface="Times New Roman"/>
                <a:sym typeface="Times New Roman"/>
              </a:rPr>
              <a:t> </a:t>
            </a:r>
            <a:endParaRPr lang="ru-RU" dirty="0">
              <a:latin typeface="Sansita"/>
            </a:endParaRPr>
          </a:p>
          <a:p>
            <a:pPr lvl="0" algn="ctr">
              <a:spcBef>
                <a:spcPts val="580"/>
              </a:spcBef>
              <a:buSzPts val="1700"/>
            </a:pPr>
            <a:r>
              <a:rPr lang="ru-RU" b="1" dirty="0" err="1">
                <a:latin typeface="Sansita"/>
                <a:cs typeface="Times New Roman" pitchFamily="18" charset="0"/>
              </a:rPr>
              <a:t>Типовий</a:t>
            </a:r>
            <a:r>
              <a:rPr lang="ru-RU" b="1" dirty="0">
                <a:latin typeface="Sansita"/>
                <a:cs typeface="Times New Roman" pitchFamily="18" charset="0"/>
              </a:rPr>
              <a:t> </a:t>
            </a:r>
            <a:r>
              <a:rPr lang="ru-RU" b="1" dirty="0" err="1">
                <a:latin typeface="Sansita"/>
                <a:cs typeface="Times New Roman" pitchFamily="18" charset="0"/>
              </a:rPr>
              <a:t>навчальний</a:t>
            </a:r>
            <a:r>
              <a:rPr lang="ru-RU" b="1" dirty="0">
                <a:latin typeface="Sansita"/>
                <a:cs typeface="Times New Roman" pitchFamily="18" charset="0"/>
              </a:rPr>
              <a:t> план для 5-9 </a:t>
            </a:r>
            <a:r>
              <a:rPr lang="ru-RU" b="1" dirty="0" err="1">
                <a:latin typeface="Sansita"/>
                <a:cs typeface="Times New Roman" pitchFamily="18" charset="0"/>
              </a:rPr>
              <a:t>класів</a:t>
            </a:r>
            <a:r>
              <a:rPr lang="ru-RU" b="1" dirty="0">
                <a:latin typeface="Sansita"/>
                <a:cs typeface="Times New Roman" pitchFamily="18" charset="0"/>
              </a:rPr>
              <a:t> </a:t>
            </a:r>
            <a:r>
              <a:rPr lang="uk-UA" b="1" dirty="0" smtClean="0">
                <a:latin typeface="Sansita"/>
                <a:cs typeface="Times New Roman" pitchFamily="18" charset="0"/>
              </a:rPr>
              <a:t>ЗЗСО</a:t>
            </a:r>
            <a:r>
              <a:rPr lang="ru-RU" b="1" dirty="0" smtClean="0">
                <a:latin typeface="Sansita"/>
                <a:cs typeface="Times New Roman" pitchFamily="18" charset="0"/>
              </a:rPr>
              <a:t> </a:t>
            </a:r>
          </a:p>
          <a:p>
            <a:pPr lvl="0" algn="ctr">
              <a:spcBef>
                <a:spcPts val="580"/>
              </a:spcBef>
              <a:buSzPts val="1700"/>
            </a:pPr>
            <a:r>
              <a:rPr lang="ru-RU" b="1" dirty="0" smtClean="0">
                <a:latin typeface="Sansita"/>
                <a:cs typeface="Times New Roman" pitchFamily="18" charset="0"/>
              </a:rPr>
              <a:t>з </a:t>
            </a:r>
            <a:r>
              <a:rPr lang="ru-RU" b="1" dirty="0" err="1">
                <a:latin typeface="Sansita"/>
                <a:cs typeface="Times New Roman" pitchFamily="18" charset="0"/>
              </a:rPr>
              <a:t>навчанням</a:t>
            </a:r>
            <a:r>
              <a:rPr lang="ru-RU" b="1" dirty="0">
                <a:latin typeface="Sansita"/>
                <a:cs typeface="Times New Roman" pitchFamily="18" charset="0"/>
              </a:rPr>
              <a:t> </a:t>
            </a:r>
            <a:r>
              <a:rPr lang="ru-RU" b="1" dirty="0" err="1">
                <a:latin typeface="Sansita"/>
                <a:cs typeface="Times New Roman" pitchFamily="18" charset="0"/>
              </a:rPr>
              <a:t>українською</a:t>
            </a:r>
            <a:r>
              <a:rPr lang="ru-RU" b="1" dirty="0">
                <a:latin typeface="Sansita"/>
                <a:cs typeface="Times New Roman" pitchFamily="18" charset="0"/>
              </a:rPr>
              <a:t> </a:t>
            </a:r>
            <a:r>
              <a:rPr lang="ru-RU" b="1" dirty="0" err="1">
                <a:latin typeface="Sansita"/>
                <a:cs typeface="Times New Roman" pitchFamily="18" charset="0"/>
              </a:rPr>
              <a:t>мовою</a:t>
            </a:r>
            <a:r>
              <a:rPr lang="ru-RU" b="1" dirty="0">
                <a:latin typeface="Sansita"/>
                <a:cs typeface="Times New Roman" pitchFamily="18" charset="0"/>
              </a:rPr>
              <a:t>:</a:t>
            </a:r>
          </a:p>
        </p:txBody>
      </p:sp>
      <p:pic>
        <p:nvPicPr>
          <p:cNvPr id="6" name="Google Shape;155;p22"/>
          <p:cNvPicPr preferRelativeResize="0"/>
          <p:nvPr/>
        </p:nvPicPr>
        <p:blipFill rotWithShape="1">
          <a:blip r:embed="rId3">
            <a:alphaModFix/>
          </a:blip>
          <a:srcRect l="10862" t="12879" r="33414" b="5693"/>
          <a:stretch/>
        </p:blipFill>
        <p:spPr>
          <a:xfrm>
            <a:off x="1809380" y="1650319"/>
            <a:ext cx="6455883" cy="34971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6091572" y="2684140"/>
            <a:ext cx="360040" cy="144016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8820472" y="4731990"/>
            <a:ext cx="323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latin typeface="Monotype Corsiva" pitchFamily="66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360246448"/>
      </p:ext>
    </p:extLst>
  </p:cSld>
  <p:clrMapOvr>
    <a:masterClrMapping/>
  </p:clrMapOvr>
</p:sld>
</file>

<file path=ppt/theme/theme1.xml><?xml version="1.0" encoding="utf-8"?>
<a:theme xmlns:a="http://schemas.openxmlformats.org/drawingml/2006/main" name="Geography Subject for Middle School: Exploring Maps and Landforms by Slidesgo">
  <a:themeElements>
    <a:clrScheme name="Simple Light">
      <a:dk1>
        <a:srgbClr val="033342"/>
      </a:dk1>
      <a:lt1>
        <a:srgbClr val="FFF4E1"/>
      </a:lt1>
      <a:dk2>
        <a:srgbClr val="FFD076"/>
      </a:dk2>
      <a:lt2>
        <a:srgbClr val="FFB31F"/>
      </a:lt2>
      <a:accent1>
        <a:srgbClr val="ADDE51"/>
      </a:accent1>
      <a:accent2>
        <a:srgbClr val="007725"/>
      </a:accent2>
      <a:accent3>
        <a:srgbClr val="6BC0CE"/>
      </a:accent3>
      <a:accent4>
        <a:srgbClr val="FFFFFF"/>
      </a:accent4>
      <a:accent5>
        <a:srgbClr val="FFFFFF"/>
      </a:accent5>
      <a:accent6>
        <a:srgbClr val="FFFFFF"/>
      </a:accent6>
      <a:hlink>
        <a:srgbClr val="0333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1090</Words>
  <Application>Microsoft Office PowerPoint</Application>
  <PresentationFormat>Экран (16:9)</PresentationFormat>
  <Paragraphs>263</Paragraphs>
  <Slides>34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Geography Subject for Middle School: Exploring Maps and Landforms by Slidesgo</vt:lpstr>
      <vt:lpstr>Особливості викладання «Природничої» освітньої галузі  в контексті НУШ</vt:lpstr>
      <vt:lpstr>Нормативне забезпечення: </vt:lpstr>
      <vt:lpstr>Мета географічної освіти:</vt:lpstr>
      <vt:lpstr>Організація ефективного навчання: </vt:lpstr>
      <vt:lpstr>Презентация PowerPoint</vt:lpstr>
      <vt:lpstr>Діагностичні та тренувальні вправи за матеріалами  Всеукраїнської школи онлайн</vt:lpstr>
      <vt:lpstr>Формувальне оцінювання</vt:lpstr>
      <vt:lpstr>Викладання географії у 6-х класах  2023/2024 н.р. </vt:lpstr>
      <vt:lpstr>Презентация PowerPoint</vt:lpstr>
      <vt:lpstr>Курс «Географія. Материки і океани» 7 клас</vt:lpstr>
      <vt:lpstr>Курс «Україна у світі: природа, населення» 8 клас</vt:lpstr>
      <vt:lpstr>Курс «Україна та світове господарство» 9 клас</vt:lpstr>
      <vt:lpstr>КУРС « Географія: країни та регіони» 10 клас</vt:lpstr>
      <vt:lpstr>КУРС « Географічний простір Землі» 11 клас</vt:lpstr>
      <vt:lpstr>Презентация PowerPoint</vt:lpstr>
      <vt:lpstr>Оцінювання навчальних досягнень учнів 5-6 класів, які здобувають освіту відбувається відповідно до нового Державного стандарту базової середньої освіти</vt:lpstr>
      <vt:lpstr>Презентация PowerPoint</vt:lpstr>
      <vt:lpstr>Презентация PowerPoint</vt:lpstr>
      <vt:lpstr>Презентация PowerPoint</vt:lpstr>
      <vt:lpstr>номінація «Географія»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Атестація  педагогічних працівників ЗЗСО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 Subject for Middle School: Exploring Maps and Landforms</dc:title>
  <dc:creator>ІМЦ4</dc:creator>
  <cp:lastModifiedBy>ІМЦ4</cp:lastModifiedBy>
  <cp:revision>79</cp:revision>
  <dcterms:modified xsi:type="dcterms:W3CDTF">2023-09-01T05:31:47Z</dcterms:modified>
</cp:coreProperties>
</file>