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0" r:id="rId21"/>
    <p:sldId id="278" r:id="rId22"/>
    <p:sldId id="279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5BAD"/>
    <a:srgbClr val="E7B209"/>
    <a:srgbClr val="C14798"/>
    <a:srgbClr val="0066FF"/>
    <a:srgbClr val="F7F711"/>
    <a:srgbClr val="EA361E"/>
    <a:srgbClr val="EB1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8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mon.gov.ua/ua/npa/shodo-organizaciyi-vihovnogo-procesu-v-zakladah-osviti-u-20222023-n-r" TargetMode="External"/><Relationship Id="rId2" Type="http://schemas.openxmlformats.org/officeDocument/2006/relationships/hyperlink" Target="https://zakon.rada.gov.ua/laws/show/z0941-20#Text" TargetMode="External"/><Relationship Id="rId1" Type="http://schemas.openxmlformats.org/officeDocument/2006/relationships/hyperlink" Target="https://osvita.ua/legislation/Dist_osv/2999%20/" TargetMode="Externa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osvita.ua/legislation/Dist_osv/2999%20/" TargetMode="External"/><Relationship Id="rId2" Type="http://schemas.openxmlformats.org/officeDocument/2006/relationships/hyperlink" Target="https://zakon.rada.gov.ua/laws/show/z0941-20#Text" TargetMode="External"/><Relationship Id="rId1" Type="http://schemas.openxmlformats.org/officeDocument/2006/relationships/hyperlink" Target="https://mon.gov.ua/ua/npa/shodo-organizaciyi-vihovnogo-procesu-v-zakladah-osviti-u-20222023-n-r" TargetMode="External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image" Target="../media/image46.png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732C35-7FA3-4CCC-82D6-A6C32B926EC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DC89E79F-2255-477D-A349-8184FF8A7835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Закон </a:t>
          </a:r>
          <a:r>
            <a:rPr lang="ru-RU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України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«Про </a:t>
          </a:r>
          <a:r>
            <a:rPr lang="ru-RU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освіту</a:t>
          </a:r>
          <a:r>
            <a:rPr lang="ru-RU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</a:p>
      </dgm:t>
    </dgm:pt>
    <dgm:pt modelId="{CF3C4331-3E57-4DE6-A922-B84363B9AA4B}" type="parTrans" cxnId="{EC0F6CDD-D4BE-45B5-A1E8-2B21DA9C0B47}">
      <dgm:prSet/>
      <dgm:spPr/>
      <dgm:t>
        <a:bodyPr/>
        <a:lstStyle/>
        <a:p>
          <a:endParaRPr lang="ru-UA"/>
        </a:p>
      </dgm:t>
    </dgm:pt>
    <dgm:pt modelId="{6337B297-A11D-4F38-9B4F-B15915BB6559}" type="sibTrans" cxnId="{EC0F6CDD-D4BE-45B5-A1E8-2B21DA9C0B47}">
      <dgm:prSet/>
      <dgm:spPr/>
      <dgm:t>
        <a:bodyPr/>
        <a:lstStyle/>
        <a:p>
          <a:endParaRPr lang="ru-UA"/>
        </a:p>
      </dgm:t>
    </dgm:pt>
    <dgm:pt modelId="{4F520F87-318F-44E6-803E-825CD7183A45}">
      <dgm:prSet custT="1"/>
      <dgm:spPr>
        <a:solidFill>
          <a:srgbClr val="0070C0"/>
        </a:solidFill>
      </dgm:spPr>
      <dgm:t>
        <a:bodyPr/>
        <a:lstStyle/>
        <a:p>
          <a:pPr algn="l"/>
          <a:r>
            <a:rPr lang="uk-UA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Законом України «Про загальну середню освіту»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67B2C3-9337-443E-9B5B-C76476B782D1}" type="parTrans" cxnId="{77B7AF99-0E12-444E-8BC1-F560F1B5CFCF}">
      <dgm:prSet/>
      <dgm:spPr/>
      <dgm:t>
        <a:bodyPr/>
        <a:lstStyle/>
        <a:p>
          <a:endParaRPr lang="ru-UA"/>
        </a:p>
      </dgm:t>
    </dgm:pt>
    <dgm:pt modelId="{7A8FCA89-9566-4D4F-8083-59D15B02A8AE}" type="sibTrans" cxnId="{77B7AF99-0E12-444E-8BC1-F560F1B5CFCF}">
      <dgm:prSet/>
      <dgm:spPr/>
      <dgm:t>
        <a:bodyPr/>
        <a:lstStyle/>
        <a:p>
          <a:endParaRPr lang="ru-UA"/>
        </a:p>
      </dgm:t>
    </dgm:pt>
    <dgm:pt modelId="{C63BB0F1-05E9-49FC-BD95-F21AB414A305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</a:t>
          </a:r>
          <a:r>
            <a:rPr lang="ru-RU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Положення</a:t>
          </a:r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про </a:t>
          </a:r>
          <a:r>
            <a:rPr lang="ru-RU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дистанційне</a:t>
          </a:r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навчання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</a:t>
          </a:r>
          <a:r>
            <a:rPr lang="en-US" sz="21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https://osvita.ua/legislation/Dist_osv/2999</a:t>
          </a:r>
          <a:r>
            <a:rPr lang="uk-UA" sz="21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en-US" sz="21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/</a:t>
          </a:r>
          <a:r>
            <a:rPr lang="uk-UA" sz="21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UA" sz="2100" b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FDDE31-F81A-44A7-9CB9-0CC078065FF7}" type="parTrans" cxnId="{42A4595B-907F-45AD-A1AB-2223D5593A63}">
      <dgm:prSet/>
      <dgm:spPr/>
      <dgm:t>
        <a:bodyPr/>
        <a:lstStyle/>
        <a:p>
          <a:endParaRPr lang="ru-UA"/>
        </a:p>
      </dgm:t>
    </dgm:pt>
    <dgm:pt modelId="{40691E2B-1346-451B-9F42-D4B10BFC7104}" type="sibTrans" cxnId="{42A4595B-907F-45AD-A1AB-2223D5593A63}">
      <dgm:prSet/>
      <dgm:spPr/>
      <dgm:t>
        <a:bodyPr/>
        <a:lstStyle/>
        <a:p>
          <a:endParaRPr lang="ru-UA"/>
        </a:p>
      </dgm:t>
    </dgm:pt>
    <dgm:pt modelId="{96F857CB-A579-4413-A616-09C66778308F}">
      <dgm:prSet custT="1"/>
      <dgm:spPr>
        <a:solidFill>
          <a:srgbClr val="7030A0"/>
        </a:solidFill>
      </dgm:spPr>
      <dgm:t>
        <a:bodyPr/>
        <a:lstStyle/>
        <a:p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Наказ МОН </a:t>
          </a:r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України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  №1115 </a:t>
          </a:r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від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08.09.2020 «</a:t>
          </a:r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Деякі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питання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організації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дистанційного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навчання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https://zakon.rada.gov.ua/laws/show/z0941-20#Text</a:t>
          </a:r>
          <a:r>
            <a:rPr lang="uk-UA" sz="18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800" b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02211E-0C32-42B7-A832-F858CFEA53A2}" type="parTrans" cxnId="{FB44DC3C-30D8-49DB-9AB0-AD1CDAB6CE8D}">
      <dgm:prSet/>
      <dgm:spPr/>
      <dgm:t>
        <a:bodyPr/>
        <a:lstStyle/>
        <a:p>
          <a:endParaRPr lang="ru-UA"/>
        </a:p>
      </dgm:t>
    </dgm:pt>
    <dgm:pt modelId="{72BD3E6C-61D5-43FE-A7D9-1DF109213904}" type="sibTrans" cxnId="{FB44DC3C-30D8-49DB-9AB0-AD1CDAB6CE8D}">
      <dgm:prSet/>
      <dgm:spPr/>
      <dgm:t>
        <a:bodyPr/>
        <a:lstStyle/>
        <a:p>
          <a:endParaRPr lang="ru-UA"/>
        </a:p>
      </dgm:t>
    </dgm:pt>
    <dgm:pt modelId="{13BDE78A-D9A9-4BFE-A2A4-97B1273516CD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uk-UA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Лист МОН України №</a:t>
          </a:r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UA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№ 1/9105-22</a:t>
          </a:r>
          <a:r>
            <a:rPr lang="uk-UA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від</a:t>
          </a: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10 .08 2022 р. </a:t>
          </a:r>
          <a:r>
            <a:rPr lang="ru-RU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Щодо</a:t>
          </a: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організації</a:t>
          </a: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виховного</a:t>
          </a: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процесу</a:t>
          </a: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в закладах </a:t>
          </a:r>
          <a:r>
            <a:rPr lang="ru-RU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освіти</a:t>
          </a: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у 2022/2023 </a:t>
          </a:r>
          <a:r>
            <a:rPr lang="ru-RU" sz="1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н.р</a:t>
          </a: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uk-UA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https://mon.gov.ua/ua/npa/shodo-organizaciyi-vihovnogo-procesu-v-zakladah-osviti-u-20222023-n-r</a:t>
          </a:r>
          <a:r>
            <a:rPr lang="uk-UA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UA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64257C-85A0-43EF-BE5A-B397F515F5DE}" type="parTrans" cxnId="{3CE66720-D2BC-4138-8BFD-1CBCBD044531}">
      <dgm:prSet/>
      <dgm:spPr/>
      <dgm:t>
        <a:bodyPr/>
        <a:lstStyle/>
        <a:p>
          <a:endParaRPr lang="ru-UA"/>
        </a:p>
      </dgm:t>
    </dgm:pt>
    <dgm:pt modelId="{91D00B64-D18B-424B-B77D-E525030BEE25}" type="sibTrans" cxnId="{3CE66720-D2BC-4138-8BFD-1CBCBD044531}">
      <dgm:prSet/>
      <dgm:spPr/>
      <dgm:t>
        <a:bodyPr/>
        <a:lstStyle/>
        <a:p>
          <a:endParaRPr lang="ru-UA"/>
        </a:p>
      </dgm:t>
    </dgm:pt>
    <dgm:pt modelId="{98DE44F7-E187-4B57-9F05-6DAE21AC329E}" type="pres">
      <dgm:prSet presAssocID="{7E732C35-7FA3-4CCC-82D6-A6C32B926EC4}" presName="Name0" presStyleCnt="0">
        <dgm:presLayoutVars>
          <dgm:chMax val="7"/>
          <dgm:chPref val="7"/>
          <dgm:dir/>
        </dgm:presLayoutVars>
      </dgm:prSet>
      <dgm:spPr/>
    </dgm:pt>
    <dgm:pt modelId="{77DC9821-3665-4477-97F0-25A92BBBD038}" type="pres">
      <dgm:prSet presAssocID="{7E732C35-7FA3-4CCC-82D6-A6C32B926EC4}" presName="Name1" presStyleCnt="0"/>
      <dgm:spPr/>
    </dgm:pt>
    <dgm:pt modelId="{EC5B6A42-5355-4F74-AA46-95F90C063285}" type="pres">
      <dgm:prSet presAssocID="{7E732C35-7FA3-4CCC-82D6-A6C32B926EC4}" presName="cycle" presStyleCnt="0"/>
      <dgm:spPr/>
    </dgm:pt>
    <dgm:pt modelId="{CA8EA159-9104-40A6-94BE-73922B43F9B5}" type="pres">
      <dgm:prSet presAssocID="{7E732C35-7FA3-4CCC-82D6-A6C32B926EC4}" presName="srcNode" presStyleLbl="node1" presStyleIdx="0" presStyleCnt="5"/>
      <dgm:spPr/>
    </dgm:pt>
    <dgm:pt modelId="{85A3EBE9-CFBB-48D2-9949-3420C3907A03}" type="pres">
      <dgm:prSet presAssocID="{7E732C35-7FA3-4CCC-82D6-A6C32B926EC4}" presName="conn" presStyleLbl="parChTrans1D2" presStyleIdx="0" presStyleCnt="1"/>
      <dgm:spPr/>
    </dgm:pt>
    <dgm:pt modelId="{6482FA98-5FFB-4814-A333-2753E89B32EB}" type="pres">
      <dgm:prSet presAssocID="{7E732C35-7FA3-4CCC-82D6-A6C32B926EC4}" presName="extraNode" presStyleLbl="node1" presStyleIdx="0" presStyleCnt="5"/>
      <dgm:spPr/>
    </dgm:pt>
    <dgm:pt modelId="{A31C2973-F99F-408A-99D1-5F1D715277E9}" type="pres">
      <dgm:prSet presAssocID="{7E732C35-7FA3-4CCC-82D6-A6C32B926EC4}" presName="dstNode" presStyleLbl="node1" presStyleIdx="0" presStyleCnt="5"/>
      <dgm:spPr/>
    </dgm:pt>
    <dgm:pt modelId="{A0734BEE-F367-400D-9014-8CD9C1C22A1C}" type="pres">
      <dgm:prSet presAssocID="{DC89E79F-2255-477D-A349-8184FF8A7835}" presName="text_1" presStyleLbl="node1" presStyleIdx="0" presStyleCnt="5" custLinFactNeighborX="96" custLinFactNeighborY="4217">
        <dgm:presLayoutVars>
          <dgm:bulletEnabled val="1"/>
        </dgm:presLayoutVars>
      </dgm:prSet>
      <dgm:spPr/>
    </dgm:pt>
    <dgm:pt modelId="{55C70700-B963-45D7-863D-26BC377EA0F2}" type="pres">
      <dgm:prSet presAssocID="{DC89E79F-2255-477D-A349-8184FF8A7835}" presName="accent_1" presStyleCnt="0"/>
      <dgm:spPr/>
    </dgm:pt>
    <dgm:pt modelId="{35A6340D-1D74-402D-B6C5-02B11974B992}" type="pres">
      <dgm:prSet presAssocID="{DC89E79F-2255-477D-A349-8184FF8A7835}" presName="accentRepeatNode" presStyleLbl="solidFgAcc1" presStyleIdx="0" presStyleCnt="5"/>
      <dgm:spPr/>
    </dgm:pt>
    <dgm:pt modelId="{FE155727-6880-4EAC-A33B-5D5CE79BB727}" type="pres">
      <dgm:prSet presAssocID="{4F520F87-318F-44E6-803E-825CD7183A45}" presName="text_2" presStyleLbl="node1" presStyleIdx="1" presStyleCnt="5">
        <dgm:presLayoutVars>
          <dgm:bulletEnabled val="1"/>
        </dgm:presLayoutVars>
      </dgm:prSet>
      <dgm:spPr/>
    </dgm:pt>
    <dgm:pt modelId="{81F16C0C-809A-4565-8B1F-C29AC2DF624F}" type="pres">
      <dgm:prSet presAssocID="{4F520F87-318F-44E6-803E-825CD7183A45}" presName="accent_2" presStyleCnt="0"/>
      <dgm:spPr/>
    </dgm:pt>
    <dgm:pt modelId="{9872029F-E9E6-4FBB-97FB-A2957744AB4C}" type="pres">
      <dgm:prSet presAssocID="{4F520F87-318F-44E6-803E-825CD7183A45}" presName="accentRepeatNode" presStyleLbl="solidFgAcc1" presStyleIdx="1" presStyleCnt="5"/>
      <dgm:spPr/>
    </dgm:pt>
    <dgm:pt modelId="{A885592A-F815-48DA-8F03-BF2CAC83632C}" type="pres">
      <dgm:prSet presAssocID="{13BDE78A-D9A9-4BFE-A2A4-97B1273516CD}" presName="text_3" presStyleLbl="node1" presStyleIdx="2" presStyleCnt="5">
        <dgm:presLayoutVars>
          <dgm:bulletEnabled val="1"/>
        </dgm:presLayoutVars>
      </dgm:prSet>
      <dgm:spPr/>
    </dgm:pt>
    <dgm:pt modelId="{17CFEE5B-7B77-41E8-863F-ED21BBEFD73F}" type="pres">
      <dgm:prSet presAssocID="{13BDE78A-D9A9-4BFE-A2A4-97B1273516CD}" presName="accent_3" presStyleCnt="0"/>
      <dgm:spPr/>
    </dgm:pt>
    <dgm:pt modelId="{1D1B385D-A719-413D-87EC-93DC27A1BDD2}" type="pres">
      <dgm:prSet presAssocID="{13BDE78A-D9A9-4BFE-A2A4-97B1273516CD}" presName="accentRepeatNode" presStyleLbl="solidFgAcc1" presStyleIdx="2" presStyleCnt="5"/>
      <dgm:spPr/>
    </dgm:pt>
    <dgm:pt modelId="{E354BE06-3492-4328-A52C-5ED3A4AE7986}" type="pres">
      <dgm:prSet presAssocID="{96F857CB-A579-4413-A616-09C66778308F}" presName="text_4" presStyleLbl="node1" presStyleIdx="3" presStyleCnt="5">
        <dgm:presLayoutVars>
          <dgm:bulletEnabled val="1"/>
        </dgm:presLayoutVars>
      </dgm:prSet>
      <dgm:spPr/>
    </dgm:pt>
    <dgm:pt modelId="{5D633380-B257-493B-83EB-ABCBF550ABE9}" type="pres">
      <dgm:prSet presAssocID="{96F857CB-A579-4413-A616-09C66778308F}" presName="accent_4" presStyleCnt="0"/>
      <dgm:spPr/>
    </dgm:pt>
    <dgm:pt modelId="{0726C1E8-AED0-4838-ACA8-64F05C5B3A88}" type="pres">
      <dgm:prSet presAssocID="{96F857CB-A579-4413-A616-09C66778308F}" presName="accentRepeatNode" presStyleLbl="solidFgAcc1" presStyleIdx="3" presStyleCnt="5"/>
      <dgm:spPr/>
    </dgm:pt>
    <dgm:pt modelId="{9C28B244-3A38-4AE0-81F0-A0A2706497BF}" type="pres">
      <dgm:prSet presAssocID="{C63BB0F1-05E9-49FC-BD95-F21AB414A305}" presName="text_5" presStyleLbl="node1" presStyleIdx="4" presStyleCnt="5">
        <dgm:presLayoutVars>
          <dgm:bulletEnabled val="1"/>
        </dgm:presLayoutVars>
      </dgm:prSet>
      <dgm:spPr/>
    </dgm:pt>
    <dgm:pt modelId="{75F03547-A75D-4E35-AA13-91FC51946512}" type="pres">
      <dgm:prSet presAssocID="{C63BB0F1-05E9-49FC-BD95-F21AB414A305}" presName="accent_5" presStyleCnt="0"/>
      <dgm:spPr/>
    </dgm:pt>
    <dgm:pt modelId="{827FBA76-470D-4412-BF0F-DDEA5A50F20D}" type="pres">
      <dgm:prSet presAssocID="{C63BB0F1-05E9-49FC-BD95-F21AB414A305}" presName="accentRepeatNode" presStyleLbl="solidFgAcc1" presStyleIdx="4" presStyleCnt="5"/>
      <dgm:spPr/>
    </dgm:pt>
  </dgm:ptLst>
  <dgm:cxnLst>
    <dgm:cxn modelId="{EF6FC502-4E1E-4D62-950B-5296B7AA7FEE}" type="presOf" srcId="{DC89E79F-2255-477D-A349-8184FF8A7835}" destId="{A0734BEE-F367-400D-9014-8CD9C1C22A1C}" srcOrd="0" destOrd="0" presId="urn:microsoft.com/office/officeart/2008/layout/VerticalCurvedList"/>
    <dgm:cxn modelId="{3CE66720-D2BC-4138-8BFD-1CBCBD044531}" srcId="{7E732C35-7FA3-4CCC-82D6-A6C32B926EC4}" destId="{13BDE78A-D9A9-4BFE-A2A4-97B1273516CD}" srcOrd="2" destOrd="0" parTransId="{6064257C-85A0-43EF-BE5A-B397F515F5DE}" sibTransId="{91D00B64-D18B-424B-B77D-E525030BEE25}"/>
    <dgm:cxn modelId="{FB44DC3C-30D8-49DB-9AB0-AD1CDAB6CE8D}" srcId="{7E732C35-7FA3-4CCC-82D6-A6C32B926EC4}" destId="{96F857CB-A579-4413-A616-09C66778308F}" srcOrd="3" destOrd="0" parTransId="{6C02211E-0C32-42B7-A832-F858CFEA53A2}" sibTransId="{72BD3E6C-61D5-43FE-A7D9-1DF109213904}"/>
    <dgm:cxn modelId="{42A4595B-907F-45AD-A1AB-2223D5593A63}" srcId="{7E732C35-7FA3-4CCC-82D6-A6C32B926EC4}" destId="{C63BB0F1-05E9-49FC-BD95-F21AB414A305}" srcOrd="4" destOrd="0" parTransId="{6DFDDE31-F81A-44A7-9CB9-0CC078065FF7}" sibTransId="{40691E2B-1346-451B-9F42-D4B10BFC7104}"/>
    <dgm:cxn modelId="{34D65C6A-F727-4EE7-8DEB-0EDBE63A60A4}" type="presOf" srcId="{96F857CB-A579-4413-A616-09C66778308F}" destId="{E354BE06-3492-4328-A52C-5ED3A4AE7986}" srcOrd="0" destOrd="0" presId="urn:microsoft.com/office/officeart/2008/layout/VerticalCurvedList"/>
    <dgm:cxn modelId="{6B4D7F7F-D3D6-450F-AB08-617A24A4B8DE}" type="presOf" srcId="{13BDE78A-D9A9-4BFE-A2A4-97B1273516CD}" destId="{A885592A-F815-48DA-8F03-BF2CAC83632C}" srcOrd="0" destOrd="0" presId="urn:microsoft.com/office/officeart/2008/layout/VerticalCurvedList"/>
    <dgm:cxn modelId="{77B7AF99-0E12-444E-8BC1-F560F1B5CFCF}" srcId="{7E732C35-7FA3-4CCC-82D6-A6C32B926EC4}" destId="{4F520F87-318F-44E6-803E-825CD7183A45}" srcOrd="1" destOrd="0" parTransId="{7867B2C3-9337-443E-9B5B-C76476B782D1}" sibTransId="{7A8FCA89-9566-4D4F-8083-59D15B02A8AE}"/>
    <dgm:cxn modelId="{7DC676A3-8994-4871-BCB3-038636094A5E}" type="presOf" srcId="{6337B297-A11D-4F38-9B4F-B15915BB6559}" destId="{85A3EBE9-CFBB-48D2-9949-3420C3907A03}" srcOrd="0" destOrd="0" presId="urn:microsoft.com/office/officeart/2008/layout/VerticalCurvedList"/>
    <dgm:cxn modelId="{9BC66BD0-A063-4F2A-B647-287B73ADC273}" type="presOf" srcId="{4F520F87-318F-44E6-803E-825CD7183A45}" destId="{FE155727-6880-4EAC-A33B-5D5CE79BB727}" srcOrd="0" destOrd="0" presId="urn:microsoft.com/office/officeart/2008/layout/VerticalCurvedList"/>
    <dgm:cxn modelId="{F8BC2DD2-0B2D-4032-82D8-AF106E44CE3C}" type="presOf" srcId="{7E732C35-7FA3-4CCC-82D6-A6C32B926EC4}" destId="{98DE44F7-E187-4B57-9F05-6DAE21AC329E}" srcOrd="0" destOrd="0" presId="urn:microsoft.com/office/officeart/2008/layout/VerticalCurvedList"/>
    <dgm:cxn modelId="{EC0F6CDD-D4BE-45B5-A1E8-2B21DA9C0B47}" srcId="{7E732C35-7FA3-4CCC-82D6-A6C32B926EC4}" destId="{DC89E79F-2255-477D-A349-8184FF8A7835}" srcOrd="0" destOrd="0" parTransId="{CF3C4331-3E57-4DE6-A922-B84363B9AA4B}" sibTransId="{6337B297-A11D-4F38-9B4F-B15915BB6559}"/>
    <dgm:cxn modelId="{8D318DF4-A98C-4A5E-9495-396878BCC819}" type="presOf" srcId="{C63BB0F1-05E9-49FC-BD95-F21AB414A305}" destId="{9C28B244-3A38-4AE0-81F0-A0A2706497BF}" srcOrd="0" destOrd="0" presId="urn:microsoft.com/office/officeart/2008/layout/VerticalCurvedList"/>
    <dgm:cxn modelId="{7C9E06BB-DCBE-461A-A2EB-B87045254279}" type="presParOf" srcId="{98DE44F7-E187-4B57-9F05-6DAE21AC329E}" destId="{77DC9821-3665-4477-97F0-25A92BBBD038}" srcOrd="0" destOrd="0" presId="urn:microsoft.com/office/officeart/2008/layout/VerticalCurvedList"/>
    <dgm:cxn modelId="{A8665FF0-34A3-414A-A534-197F05BF513F}" type="presParOf" srcId="{77DC9821-3665-4477-97F0-25A92BBBD038}" destId="{EC5B6A42-5355-4F74-AA46-95F90C063285}" srcOrd="0" destOrd="0" presId="urn:microsoft.com/office/officeart/2008/layout/VerticalCurvedList"/>
    <dgm:cxn modelId="{3559CD9D-CBAC-4C65-BCB8-DF9F1299E9B1}" type="presParOf" srcId="{EC5B6A42-5355-4F74-AA46-95F90C063285}" destId="{CA8EA159-9104-40A6-94BE-73922B43F9B5}" srcOrd="0" destOrd="0" presId="urn:microsoft.com/office/officeart/2008/layout/VerticalCurvedList"/>
    <dgm:cxn modelId="{6EEA51CE-E8A2-4B39-A34F-64CDFB8869B3}" type="presParOf" srcId="{EC5B6A42-5355-4F74-AA46-95F90C063285}" destId="{85A3EBE9-CFBB-48D2-9949-3420C3907A03}" srcOrd="1" destOrd="0" presId="urn:microsoft.com/office/officeart/2008/layout/VerticalCurvedList"/>
    <dgm:cxn modelId="{9A879DB6-B78F-4CAE-BD57-49945881C4AD}" type="presParOf" srcId="{EC5B6A42-5355-4F74-AA46-95F90C063285}" destId="{6482FA98-5FFB-4814-A333-2753E89B32EB}" srcOrd="2" destOrd="0" presId="urn:microsoft.com/office/officeart/2008/layout/VerticalCurvedList"/>
    <dgm:cxn modelId="{0FB3FA93-3AE2-4B60-BE70-D6EF0D8A13D2}" type="presParOf" srcId="{EC5B6A42-5355-4F74-AA46-95F90C063285}" destId="{A31C2973-F99F-408A-99D1-5F1D715277E9}" srcOrd="3" destOrd="0" presId="urn:microsoft.com/office/officeart/2008/layout/VerticalCurvedList"/>
    <dgm:cxn modelId="{2608FD35-8F5C-4394-8E25-F76DD04822F8}" type="presParOf" srcId="{77DC9821-3665-4477-97F0-25A92BBBD038}" destId="{A0734BEE-F367-400D-9014-8CD9C1C22A1C}" srcOrd="1" destOrd="0" presId="urn:microsoft.com/office/officeart/2008/layout/VerticalCurvedList"/>
    <dgm:cxn modelId="{A10CE10D-E925-478C-9B6A-A22966FBBA3E}" type="presParOf" srcId="{77DC9821-3665-4477-97F0-25A92BBBD038}" destId="{55C70700-B963-45D7-863D-26BC377EA0F2}" srcOrd="2" destOrd="0" presId="urn:microsoft.com/office/officeart/2008/layout/VerticalCurvedList"/>
    <dgm:cxn modelId="{9F80FB40-0920-4574-B5D7-468B8ECD1CC8}" type="presParOf" srcId="{55C70700-B963-45D7-863D-26BC377EA0F2}" destId="{35A6340D-1D74-402D-B6C5-02B11974B992}" srcOrd="0" destOrd="0" presId="urn:microsoft.com/office/officeart/2008/layout/VerticalCurvedList"/>
    <dgm:cxn modelId="{500BFA48-E4AC-452B-AC54-93C8C22BFB1B}" type="presParOf" srcId="{77DC9821-3665-4477-97F0-25A92BBBD038}" destId="{FE155727-6880-4EAC-A33B-5D5CE79BB727}" srcOrd="3" destOrd="0" presId="urn:microsoft.com/office/officeart/2008/layout/VerticalCurvedList"/>
    <dgm:cxn modelId="{1E904568-BAC0-4058-AD3F-411AFFDF0E96}" type="presParOf" srcId="{77DC9821-3665-4477-97F0-25A92BBBD038}" destId="{81F16C0C-809A-4565-8B1F-C29AC2DF624F}" srcOrd="4" destOrd="0" presId="urn:microsoft.com/office/officeart/2008/layout/VerticalCurvedList"/>
    <dgm:cxn modelId="{48C98CCE-50E2-463A-8126-542E2F14712B}" type="presParOf" srcId="{81F16C0C-809A-4565-8B1F-C29AC2DF624F}" destId="{9872029F-E9E6-4FBB-97FB-A2957744AB4C}" srcOrd="0" destOrd="0" presId="urn:microsoft.com/office/officeart/2008/layout/VerticalCurvedList"/>
    <dgm:cxn modelId="{16E908A5-8B4C-48CB-A2F8-1CB7188F85DF}" type="presParOf" srcId="{77DC9821-3665-4477-97F0-25A92BBBD038}" destId="{A885592A-F815-48DA-8F03-BF2CAC83632C}" srcOrd="5" destOrd="0" presId="urn:microsoft.com/office/officeart/2008/layout/VerticalCurvedList"/>
    <dgm:cxn modelId="{80F8BEE1-A5F5-4FD3-BA2B-ECAEAE672B3E}" type="presParOf" srcId="{77DC9821-3665-4477-97F0-25A92BBBD038}" destId="{17CFEE5B-7B77-41E8-863F-ED21BBEFD73F}" srcOrd="6" destOrd="0" presId="urn:microsoft.com/office/officeart/2008/layout/VerticalCurvedList"/>
    <dgm:cxn modelId="{0FA89360-32E9-4A47-93F1-A49299C70046}" type="presParOf" srcId="{17CFEE5B-7B77-41E8-863F-ED21BBEFD73F}" destId="{1D1B385D-A719-413D-87EC-93DC27A1BDD2}" srcOrd="0" destOrd="0" presId="urn:microsoft.com/office/officeart/2008/layout/VerticalCurvedList"/>
    <dgm:cxn modelId="{D5369B39-73EB-4C00-9FAA-AA5E43D20470}" type="presParOf" srcId="{77DC9821-3665-4477-97F0-25A92BBBD038}" destId="{E354BE06-3492-4328-A52C-5ED3A4AE7986}" srcOrd="7" destOrd="0" presId="urn:microsoft.com/office/officeart/2008/layout/VerticalCurvedList"/>
    <dgm:cxn modelId="{593281B8-B44E-4C9E-B0D9-85C669172105}" type="presParOf" srcId="{77DC9821-3665-4477-97F0-25A92BBBD038}" destId="{5D633380-B257-493B-83EB-ABCBF550ABE9}" srcOrd="8" destOrd="0" presId="urn:microsoft.com/office/officeart/2008/layout/VerticalCurvedList"/>
    <dgm:cxn modelId="{48ABA694-FDBA-49F6-AD47-6C5F4B953B1A}" type="presParOf" srcId="{5D633380-B257-493B-83EB-ABCBF550ABE9}" destId="{0726C1E8-AED0-4838-ACA8-64F05C5B3A88}" srcOrd="0" destOrd="0" presId="urn:microsoft.com/office/officeart/2008/layout/VerticalCurvedList"/>
    <dgm:cxn modelId="{4FE988AF-FF2B-4D8F-ADC3-880DFFD9DCD0}" type="presParOf" srcId="{77DC9821-3665-4477-97F0-25A92BBBD038}" destId="{9C28B244-3A38-4AE0-81F0-A0A2706497BF}" srcOrd="9" destOrd="0" presId="urn:microsoft.com/office/officeart/2008/layout/VerticalCurvedList"/>
    <dgm:cxn modelId="{35070101-1071-4E32-8131-C7EC13BCB7AD}" type="presParOf" srcId="{77DC9821-3665-4477-97F0-25A92BBBD038}" destId="{75F03547-A75D-4E35-AA13-91FC51946512}" srcOrd="10" destOrd="0" presId="urn:microsoft.com/office/officeart/2008/layout/VerticalCurvedList"/>
    <dgm:cxn modelId="{DF456976-E9F5-4317-BE1B-2F142976F533}" type="presParOf" srcId="{75F03547-A75D-4E35-AA13-91FC51946512}" destId="{827FBA76-470D-4412-BF0F-DDEA5A50F20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056961F-A507-4A6D-8ACB-9581630565C8}" type="doc">
      <dgm:prSet loTypeId="urn:microsoft.com/office/officeart/2005/8/layout/arrow2" loCatId="process" qsTypeId="urn:microsoft.com/office/officeart/2005/8/quickstyle/3d3" qsCatId="3D" csTypeId="urn:microsoft.com/office/officeart/2005/8/colors/colorful1#6" csCatId="colorful" phldr="1"/>
      <dgm:spPr/>
      <dgm:t>
        <a:bodyPr/>
        <a:lstStyle/>
        <a:p>
          <a:endParaRPr lang="ru-RU"/>
        </a:p>
      </dgm:t>
    </dgm:pt>
    <dgm:pt modelId="{E66AED95-EE5F-4D0F-8E89-9BD0EF9BF4F7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0"/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0EFE748B-A21E-47ED-9B3E-012392F0E191}" type="parTrans" cxnId="{E2ACF91D-1062-42CE-A23C-B6AF0C60CEDE}">
      <dgm:prSet/>
      <dgm:spPr/>
      <dgm:t>
        <a:bodyPr/>
        <a:lstStyle/>
        <a:p>
          <a:endParaRPr lang="ru-RU"/>
        </a:p>
      </dgm:t>
    </dgm:pt>
    <dgm:pt modelId="{1D73F17A-85DB-4B1B-B211-53AB5A060F30}" type="sibTrans" cxnId="{E2ACF91D-1062-42CE-A23C-B6AF0C60CEDE}">
      <dgm:prSet/>
      <dgm:spPr/>
      <dgm:t>
        <a:bodyPr/>
        <a:lstStyle/>
        <a:p>
          <a:endParaRPr lang="ru-RU"/>
        </a:p>
      </dgm:t>
    </dgm:pt>
    <dgm:pt modelId="{7D98472C-4B43-4D8C-9C8B-6F9335427A73}">
      <dgm:prSet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rtl="0"/>
          <a:r>
            <a:rPr lang="uk-UA" sz="1200" b="1" dirty="0"/>
            <a:t> </a:t>
          </a:r>
        </a:p>
      </dgm:t>
    </dgm:pt>
    <dgm:pt modelId="{8730F4FF-80A4-4421-9021-31E06ADB4E12}" type="parTrans" cxnId="{A1DF4C1C-377C-4DA0-B415-B443E5129271}">
      <dgm:prSet/>
      <dgm:spPr/>
      <dgm:t>
        <a:bodyPr/>
        <a:lstStyle/>
        <a:p>
          <a:endParaRPr lang="ru-RU"/>
        </a:p>
      </dgm:t>
    </dgm:pt>
    <dgm:pt modelId="{F121CD9E-D7B5-4AD0-8DB4-6DA9E788D306}" type="sibTrans" cxnId="{A1DF4C1C-377C-4DA0-B415-B443E5129271}">
      <dgm:prSet/>
      <dgm:spPr/>
      <dgm:t>
        <a:bodyPr/>
        <a:lstStyle/>
        <a:p>
          <a:endParaRPr lang="ru-RU"/>
        </a:p>
      </dgm:t>
    </dgm:pt>
    <dgm:pt modelId="{72D34D7A-1151-4E03-B781-229CFEEF0B14}">
      <dgm:prSet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rtl="0"/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FC186741-1186-4A61-9B8A-B2BE016C32D3}" type="parTrans" cxnId="{3F4799FA-304D-423F-AD15-5A89B8D27993}">
      <dgm:prSet/>
      <dgm:spPr/>
      <dgm:t>
        <a:bodyPr/>
        <a:lstStyle/>
        <a:p>
          <a:endParaRPr lang="ru-RU"/>
        </a:p>
      </dgm:t>
    </dgm:pt>
    <dgm:pt modelId="{93E77E29-1074-46F8-8297-4A184DF6774C}" type="sibTrans" cxnId="{3F4799FA-304D-423F-AD15-5A89B8D27993}">
      <dgm:prSet/>
      <dgm:spPr/>
      <dgm:t>
        <a:bodyPr/>
        <a:lstStyle/>
        <a:p>
          <a:endParaRPr lang="ru-RU"/>
        </a:p>
      </dgm:t>
    </dgm:pt>
    <dgm:pt modelId="{6DDA4F13-C150-4719-9615-7E3DEAF34B70}">
      <dgm:prSet/>
      <dgm:spPr/>
      <dgm:t>
        <a:bodyPr/>
        <a:lstStyle/>
        <a:p>
          <a:pPr rtl="0"/>
          <a:endParaRPr lang="ru-RU" b="1" dirty="0"/>
        </a:p>
      </dgm:t>
    </dgm:pt>
    <dgm:pt modelId="{5BCA4C60-FA5E-4B9D-9C82-4FFEA7A3CA95}" type="parTrans" cxnId="{FD7EF2BA-EAA4-4755-86E8-B39ACF51149F}">
      <dgm:prSet/>
      <dgm:spPr/>
      <dgm:t>
        <a:bodyPr/>
        <a:lstStyle/>
        <a:p>
          <a:endParaRPr lang="ru-RU"/>
        </a:p>
      </dgm:t>
    </dgm:pt>
    <dgm:pt modelId="{342A5C3D-7FF4-4416-AB43-73ACA5BE602C}" type="sibTrans" cxnId="{FD7EF2BA-EAA4-4755-86E8-B39ACF51149F}">
      <dgm:prSet/>
      <dgm:spPr/>
      <dgm:t>
        <a:bodyPr/>
        <a:lstStyle/>
        <a:p>
          <a:endParaRPr lang="ru-RU"/>
        </a:p>
      </dgm:t>
    </dgm:pt>
    <dgm:pt modelId="{94828A11-065B-4A95-ACE0-09C49C32C888}">
      <dgm:prSet/>
      <dgm:spPr/>
      <dgm:t>
        <a:bodyPr/>
        <a:lstStyle/>
        <a:p>
          <a:pPr rtl="0"/>
          <a:endParaRPr lang="ru-RU" dirty="0"/>
        </a:p>
      </dgm:t>
    </dgm:pt>
    <dgm:pt modelId="{BD5B8CB7-CA11-4373-A2A7-2ABE65AFFF80}" type="parTrans" cxnId="{9C514027-C495-40A8-AA21-BD20B947BC2D}">
      <dgm:prSet/>
      <dgm:spPr/>
      <dgm:t>
        <a:bodyPr/>
        <a:lstStyle/>
        <a:p>
          <a:endParaRPr lang="ru-RU"/>
        </a:p>
      </dgm:t>
    </dgm:pt>
    <dgm:pt modelId="{83463229-9540-4464-9474-A1AA51A9F782}" type="sibTrans" cxnId="{9C514027-C495-40A8-AA21-BD20B947BC2D}">
      <dgm:prSet/>
      <dgm:spPr/>
      <dgm:t>
        <a:bodyPr/>
        <a:lstStyle/>
        <a:p>
          <a:endParaRPr lang="ru-RU"/>
        </a:p>
      </dgm:t>
    </dgm:pt>
    <dgm:pt modelId="{22215F55-F563-413B-8316-206715D801A8}">
      <dgm:prSet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rtl="0"/>
          <a:endParaRPr lang="ru-RU" sz="2300" b="1" dirty="0">
            <a:latin typeface="Times New Roman" pitchFamily="18" charset="0"/>
            <a:cs typeface="Times New Roman" pitchFamily="18" charset="0"/>
          </a:endParaRPr>
        </a:p>
      </dgm:t>
    </dgm:pt>
    <dgm:pt modelId="{2702A606-9000-43E0-84C8-771382B23FBD}" type="sibTrans" cxnId="{6A06DDB8-17F4-440C-BA99-B0ACA6AC2BCD}">
      <dgm:prSet/>
      <dgm:spPr/>
      <dgm:t>
        <a:bodyPr/>
        <a:lstStyle/>
        <a:p>
          <a:endParaRPr lang="ru-RU"/>
        </a:p>
      </dgm:t>
    </dgm:pt>
    <dgm:pt modelId="{05468D63-4484-4EFB-ABE5-C81B5F4F78BC}" type="parTrans" cxnId="{6A06DDB8-17F4-440C-BA99-B0ACA6AC2BCD}">
      <dgm:prSet/>
      <dgm:spPr/>
      <dgm:t>
        <a:bodyPr/>
        <a:lstStyle/>
        <a:p>
          <a:endParaRPr lang="ru-RU"/>
        </a:p>
      </dgm:t>
    </dgm:pt>
    <dgm:pt modelId="{6B922E98-836B-4678-9657-16FE35235063}" type="pres">
      <dgm:prSet presAssocID="{B056961F-A507-4A6D-8ACB-9581630565C8}" presName="arrowDiagram" presStyleCnt="0">
        <dgm:presLayoutVars>
          <dgm:chMax val="5"/>
          <dgm:dir/>
          <dgm:resizeHandles val="exact"/>
        </dgm:presLayoutVars>
      </dgm:prSet>
      <dgm:spPr/>
    </dgm:pt>
    <dgm:pt modelId="{B5B44EB4-060D-4DEC-9100-C26F0813A007}" type="pres">
      <dgm:prSet presAssocID="{B056961F-A507-4A6D-8ACB-9581630565C8}" presName="arrow" presStyleLbl="bgShp" presStyleIdx="0" presStyleCnt="1" custLinFactNeighborX="11976" custLinFactNeighborY="-2925"/>
      <dgm:spPr>
        <a:solidFill>
          <a:schemeClr val="accent1">
            <a:lumMod val="40000"/>
            <a:lumOff val="60000"/>
          </a:schemeClr>
        </a:solidFill>
      </dgm:spPr>
    </dgm:pt>
    <dgm:pt modelId="{F896C7C1-4070-459A-A0BD-0E8FDE827BD4}" type="pres">
      <dgm:prSet presAssocID="{B056961F-A507-4A6D-8ACB-9581630565C8}" presName="arrowDiagram5" presStyleCnt="0"/>
      <dgm:spPr/>
    </dgm:pt>
    <dgm:pt modelId="{0799F9E1-FD93-4870-B83C-968AE9B9F9E3}" type="pres">
      <dgm:prSet presAssocID="{22215F55-F563-413B-8316-206715D801A8}" presName="bullet5a" presStyleLbl="node1" presStyleIdx="0" presStyleCnt="5"/>
      <dgm:spPr>
        <a:solidFill>
          <a:schemeClr val="accent6"/>
        </a:solidFill>
      </dgm:spPr>
    </dgm:pt>
    <dgm:pt modelId="{5863D622-178B-44BF-86A5-2CAB1BD60250}" type="pres">
      <dgm:prSet presAssocID="{22215F55-F563-413B-8316-206715D801A8}" presName="textBox5a" presStyleLbl="revTx" presStyleIdx="0" presStyleCnt="5" custLinFactNeighborX="23153" custLinFactNeighborY="4868">
        <dgm:presLayoutVars>
          <dgm:bulletEnabled val="1"/>
        </dgm:presLayoutVars>
      </dgm:prSet>
      <dgm:spPr/>
    </dgm:pt>
    <dgm:pt modelId="{1E224866-F3A2-4DC9-AFFE-DE211136B709}" type="pres">
      <dgm:prSet presAssocID="{E66AED95-EE5F-4D0F-8E89-9BD0EF9BF4F7}" presName="bullet5b" presStyleLbl="node1" presStyleIdx="1" presStyleCnt="5"/>
      <dgm:spPr/>
    </dgm:pt>
    <dgm:pt modelId="{2C2C4158-B69A-43EF-821E-6693FF48D3A8}" type="pres">
      <dgm:prSet presAssocID="{E66AED95-EE5F-4D0F-8E89-9BD0EF9BF4F7}" presName="textBox5b" presStyleLbl="revTx" presStyleIdx="1" presStyleCnt="5" custScaleY="36357" custLinFactNeighborX="17498" custLinFactNeighborY="-21883">
        <dgm:presLayoutVars>
          <dgm:bulletEnabled val="1"/>
        </dgm:presLayoutVars>
      </dgm:prSet>
      <dgm:spPr/>
    </dgm:pt>
    <dgm:pt modelId="{1A005AD9-B997-4252-A840-C0CA3608434E}" type="pres">
      <dgm:prSet presAssocID="{7D98472C-4B43-4D8C-9C8B-6F9335427A73}" presName="bullet5c" presStyleLbl="node1" presStyleIdx="2" presStyleCnt="5"/>
      <dgm:spPr/>
    </dgm:pt>
    <dgm:pt modelId="{88B5B53A-E070-47DC-996A-08331A863A00}" type="pres">
      <dgm:prSet presAssocID="{7D98472C-4B43-4D8C-9C8B-6F9335427A73}" presName="textBox5c" presStyleLbl="revTx" presStyleIdx="2" presStyleCnt="5" custScaleX="78003" custScaleY="29815" custLinFactNeighborX="21913" custLinFactNeighborY="-22382">
        <dgm:presLayoutVars>
          <dgm:bulletEnabled val="1"/>
        </dgm:presLayoutVars>
      </dgm:prSet>
      <dgm:spPr/>
    </dgm:pt>
    <dgm:pt modelId="{B5C82192-51E4-4CFF-A87A-37D72F4D251A}" type="pres">
      <dgm:prSet presAssocID="{72D34D7A-1151-4E03-B781-229CFEEF0B14}" presName="bullet5d" presStyleLbl="node1" presStyleIdx="3" presStyleCnt="5"/>
      <dgm:spPr/>
    </dgm:pt>
    <dgm:pt modelId="{77029064-BF0E-468C-87ED-90047B43E02B}" type="pres">
      <dgm:prSet presAssocID="{72D34D7A-1151-4E03-B781-229CFEEF0B14}" presName="textBox5d" presStyleLbl="revTx" presStyleIdx="3" presStyleCnt="5" custScaleX="92138" custScaleY="34664" custLinFactNeighborX="25668" custLinFactNeighborY="-19967">
        <dgm:presLayoutVars>
          <dgm:bulletEnabled val="1"/>
        </dgm:presLayoutVars>
      </dgm:prSet>
      <dgm:spPr/>
    </dgm:pt>
    <dgm:pt modelId="{410DA51E-9205-49A0-907B-7400D046DE57}" type="pres">
      <dgm:prSet presAssocID="{6DDA4F13-C150-4719-9615-7E3DEAF34B70}" presName="bullet5e" presStyleLbl="node1" presStyleIdx="4" presStyleCnt="5"/>
      <dgm:spPr>
        <a:solidFill>
          <a:schemeClr val="accent2"/>
        </a:solidFill>
      </dgm:spPr>
    </dgm:pt>
    <dgm:pt modelId="{D392754E-36D2-4F5D-ADB0-51D49A837201}" type="pres">
      <dgm:prSet presAssocID="{6DDA4F13-C150-4719-9615-7E3DEAF34B70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A1DF4C1C-377C-4DA0-B415-B443E5129271}" srcId="{B056961F-A507-4A6D-8ACB-9581630565C8}" destId="{7D98472C-4B43-4D8C-9C8B-6F9335427A73}" srcOrd="2" destOrd="0" parTransId="{8730F4FF-80A4-4421-9021-31E06ADB4E12}" sibTransId="{F121CD9E-D7B5-4AD0-8DB4-6DA9E788D306}"/>
    <dgm:cxn modelId="{E2ACF91D-1062-42CE-A23C-B6AF0C60CEDE}" srcId="{B056961F-A507-4A6D-8ACB-9581630565C8}" destId="{E66AED95-EE5F-4D0F-8E89-9BD0EF9BF4F7}" srcOrd="1" destOrd="0" parTransId="{0EFE748B-A21E-47ED-9B3E-012392F0E191}" sibTransId="{1D73F17A-85DB-4B1B-B211-53AB5A060F30}"/>
    <dgm:cxn modelId="{7CE6A41E-2702-4B09-9D7B-DB7507DC324B}" type="presOf" srcId="{E66AED95-EE5F-4D0F-8E89-9BD0EF9BF4F7}" destId="{2C2C4158-B69A-43EF-821E-6693FF48D3A8}" srcOrd="0" destOrd="0" presId="urn:microsoft.com/office/officeart/2005/8/layout/arrow2"/>
    <dgm:cxn modelId="{9C514027-C495-40A8-AA21-BD20B947BC2D}" srcId="{B056961F-A507-4A6D-8ACB-9581630565C8}" destId="{94828A11-065B-4A95-ACE0-09C49C32C888}" srcOrd="5" destOrd="0" parTransId="{BD5B8CB7-CA11-4373-A2A7-2ABE65AFFF80}" sibTransId="{83463229-9540-4464-9474-A1AA51A9F782}"/>
    <dgm:cxn modelId="{9A2B633D-6E64-47B2-A073-D27061D8DD9F}" type="presOf" srcId="{72D34D7A-1151-4E03-B781-229CFEEF0B14}" destId="{77029064-BF0E-468C-87ED-90047B43E02B}" srcOrd="0" destOrd="0" presId="urn:microsoft.com/office/officeart/2005/8/layout/arrow2"/>
    <dgm:cxn modelId="{A4A24A6C-F667-4F59-98B8-56E4D91D0B2C}" type="presOf" srcId="{22215F55-F563-413B-8316-206715D801A8}" destId="{5863D622-178B-44BF-86A5-2CAB1BD60250}" srcOrd="0" destOrd="0" presId="urn:microsoft.com/office/officeart/2005/8/layout/arrow2"/>
    <dgm:cxn modelId="{D5E025AA-70D4-4D4F-979B-F5814DA8CA26}" type="presOf" srcId="{6DDA4F13-C150-4719-9615-7E3DEAF34B70}" destId="{D392754E-36D2-4F5D-ADB0-51D49A837201}" srcOrd="0" destOrd="0" presId="urn:microsoft.com/office/officeart/2005/8/layout/arrow2"/>
    <dgm:cxn modelId="{6A06DDB8-17F4-440C-BA99-B0ACA6AC2BCD}" srcId="{B056961F-A507-4A6D-8ACB-9581630565C8}" destId="{22215F55-F563-413B-8316-206715D801A8}" srcOrd="0" destOrd="0" parTransId="{05468D63-4484-4EFB-ABE5-C81B5F4F78BC}" sibTransId="{2702A606-9000-43E0-84C8-771382B23FBD}"/>
    <dgm:cxn modelId="{FD7EF2BA-EAA4-4755-86E8-B39ACF51149F}" srcId="{B056961F-A507-4A6D-8ACB-9581630565C8}" destId="{6DDA4F13-C150-4719-9615-7E3DEAF34B70}" srcOrd="4" destOrd="0" parTransId="{5BCA4C60-FA5E-4B9D-9C82-4FFEA7A3CA95}" sibTransId="{342A5C3D-7FF4-4416-AB43-73ACA5BE602C}"/>
    <dgm:cxn modelId="{83D7DAE7-AEFB-4496-AAF8-F1403A719267}" type="presOf" srcId="{B056961F-A507-4A6D-8ACB-9581630565C8}" destId="{6B922E98-836B-4678-9657-16FE35235063}" srcOrd="0" destOrd="0" presId="urn:microsoft.com/office/officeart/2005/8/layout/arrow2"/>
    <dgm:cxn modelId="{3F4799FA-304D-423F-AD15-5A89B8D27993}" srcId="{B056961F-A507-4A6D-8ACB-9581630565C8}" destId="{72D34D7A-1151-4E03-B781-229CFEEF0B14}" srcOrd="3" destOrd="0" parTransId="{FC186741-1186-4A61-9B8A-B2BE016C32D3}" sibTransId="{93E77E29-1074-46F8-8297-4A184DF6774C}"/>
    <dgm:cxn modelId="{EAC000FC-B4AC-462D-9903-1F2BB184318D}" type="presOf" srcId="{7D98472C-4B43-4D8C-9C8B-6F9335427A73}" destId="{88B5B53A-E070-47DC-996A-08331A863A00}" srcOrd="0" destOrd="0" presId="urn:microsoft.com/office/officeart/2005/8/layout/arrow2"/>
    <dgm:cxn modelId="{01DD6D44-A6A7-45A6-8490-A75BB43F13A3}" type="presParOf" srcId="{6B922E98-836B-4678-9657-16FE35235063}" destId="{B5B44EB4-060D-4DEC-9100-C26F0813A007}" srcOrd="0" destOrd="0" presId="urn:microsoft.com/office/officeart/2005/8/layout/arrow2"/>
    <dgm:cxn modelId="{ABC8EF1F-9344-47CD-B813-EFD7A61ABB40}" type="presParOf" srcId="{6B922E98-836B-4678-9657-16FE35235063}" destId="{F896C7C1-4070-459A-A0BD-0E8FDE827BD4}" srcOrd="1" destOrd="0" presId="urn:microsoft.com/office/officeart/2005/8/layout/arrow2"/>
    <dgm:cxn modelId="{348BA936-A643-4432-908D-59EBDF24696F}" type="presParOf" srcId="{F896C7C1-4070-459A-A0BD-0E8FDE827BD4}" destId="{0799F9E1-FD93-4870-B83C-968AE9B9F9E3}" srcOrd="0" destOrd="0" presId="urn:microsoft.com/office/officeart/2005/8/layout/arrow2"/>
    <dgm:cxn modelId="{62F1CBED-E3B8-4BB4-B117-31F393416288}" type="presParOf" srcId="{F896C7C1-4070-459A-A0BD-0E8FDE827BD4}" destId="{5863D622-178B-44BF-86A5-2CAB1BD60250}" srcOrd="1" destOrd="0" presId="urn:microsoft.com/office/officeart/2005/8/layout/arrow2"/>
    <dgm:cxn modelId="{79574EAA-D65A-48D8-B1F9-2CFF6CA2FCDF}" type="presParOf" srcId="{F896C7C1-4070-459A-A0BD-0E8FDE827BD4}" destId="{1E224866-F3A2-4DC9-AFFE-DE211136B709}" srcOrd="2" destOrd="0" presId="urn:microsoft.com/office/officeart/2005/8/layout/arrow2"/>
    <dgm:cxn modelId="{EF12A47B-D4A6-4C4C-BD0C-5C048943FD3A}" type="presParOf" srcId="{F896C7C1-4070-459A-A0BD-0E8FDE827BD4}" destId="{2C2C4158-B69A-43EF-821E-6693FF48D3A8}" srcOrd="3" destOrd="0" presId="urn:microsoft.com/office/officeart/2005/8/layout/arrow2"/>
    <dgm:cxn modelId="{8EC7CF28-EEAC-4EF4-B16E-73EF4109CADE}" type="presParOf" srcId="{F896C7C1-4070-459A-A0BD-0E8FDE827BD4}" destId="{1A005AD9-B997-4252-A840-C0CA3608434E}" srcOrd="4" destOrd="0" presId="urn:microsoft.com/office/officeart/2005/8/layout/arrow2"/>
    <dgm:cxn modelId="{B3656EB5-B7B4-4D68-B05A-28BEC2975720}" type="presParOf" srcId="{F896C7C1-4070-459A-A0BD-0E8FDE827BD4}" destId="{88B5B53A-E070-47DC-996A-08331A863A00}" srcOrd="5" destOrd="0" presId="urn:microsoft.com/office/officeart/2005/8/layout/arrow2"/>
    <dgm:cxn modelId="{6400581D-9B87-40E5-A167-E5C658756B44}" type="presParOf" srcId="{F896C7C1-4070-459A-A0BD-0E8FDE827BD4}" destId="{B5C82192-51E4-4CFF-A87A-37D72F4D251A}" srcOrd="6" destOrd="0" presId="urn:microsoft.com/office/officeart/2005/8/layout/arrow2"/>
    <dgm:cxn modelId="{79881414-97BC-46A2-9203-E2F1ACC781D4}" type="presParOf" srcId="{F896C7C1-4070-459A-A0BD-0E8FDE827BD4}" destId="{77029064-BF0E-468C-87ED-90047B43E02B}" srcOrd="7" destOrd="0" presId="urn:microsoft.com/office/officeart/2005/8/layout/arrow2"/>
    <dgm:cxn modelId="{AE6E9B97-17F3-4D8C-8128-010B1195350F}" type="presParOf" srcId="{F896C7C1-4070-459A-A0BD-0E8FDE827BD4}" destId="{410DA51E-9205-49A0-907B-7400D046DE57}" srcOrd="8" destOrd="0" presId="urn:microsoft.com/office/officeart/2005/8/layout/arrow2"/>
    <dgm:cxn modelId="{EBA9BC27-E9AD-4A63-974D-8408B57BC31D}" type="presParOf" srcId="{F896C7C1-4070-459A-A0BD-0E8FDE827BD4}" destId="{D392754E-36D2-4F5D-ADB0-51D49A837201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779B691-3075-4203-AD80-A97E9119E2C2}" type="doc">
      <dgm:prSet loTypeId="urn:microsoft.com/office/officeart/2005/8/layout/hList2#1" loCatId="relationship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ru-RU"/>
        </a:p>
      </dgm:t>
    </dgm:pt>
    <dgm:pt modelId="{1A39B4C2-731E-47A1-84D1-27BE17FE336B}">
      <dgm:prSet/>
      <dgm:spPr/>
      <dgm:t>
        <a:bodyPr/>
        <a:lstStyle/>
        <a:p>
          <a:pPr rtl="0"/>
          <a:r>
            <a:rPr lang="uk-UA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Likee</a:t>
          </a:r>
          <a:endParaRPr lang="uk-UA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7B9C6EF-8877-4321-A699-11BE02739ADE}" type="parTrans" cxnId="{58FC23A7-A6A4-459B-A1B8-B957601F88B6}">
      <dgm:prSet/>
      <dgm:spPr/>
      <dgm:t>
        <a:bodyPr/>
        <a:lstStyle/>
        <a:p>
          <a:endParaRPr lang="ru-RU"/>
        </a:p>
      </dgm:t>
    </dgm:pt>
    <dgm:pt modelId="{7959AA2D-47F0-486E-8AAE-571AA41F5FB9}" type="sibTrans" cxnId="{58FC23A7-A6A4-459B-A1B8-B957601F88B6}">
      <dgm:prSet/>
      <dgm:spPr/>
      <dgm:t>
        <a:bodyPr/>
        <a:lstStyle/>
        <a:p>
          <a:endParaRPr lang="ru-RU"/>
        </a:p>
      </dgm:t>
    </dgm:pt>
    <dgm:pt modelId="{4655284C-7E01-4FF4-B1A7-6A3FA80FC487}">
      <dgm:prSet/>
      <dgm:spPr/>
      <dgm:t>
        <a:bodyPr/>
        <a:lstStyle/>
        <a:p>
          <a:pPr rtl="0"/>
          <a:r>
            <a:rPr lang="ru-RU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TikTok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730E05D-33DE-41B8-B412-6A2523687442}" type="parTrans" cxnId="{7FEEED6F-BD70-4C38-B13F-C705041AF95D}">
      <dgm:prSet/>
      <dgm:spPr/>
      <dgm:t>
        <a:bodyPr/>
        <a:lstStyle/>
        <a:p>
          <a:endParaRPr lang="ru-RU"/>
        </a:p>
      </dgm:t>
    </dgm:pt>
    <dgm:pt modelId="{CAEC19B4-C932-4A44-B03D-E7A84065757E}" type="sibTrans" cxnId="{7FEEED6F-BD70-4C38-B13F-C705041AF95D}">
      <dgm:prSet/>
      <dgm:spPr/>
      <dgm:t>
        <a:bodyPr/>
        <a:lstStyle/>
        <a:p>
          <a:endParaRPr lang="ru-RU"/>
        </a:p>
      </dgm:t>
    </dgm:pt>
    <dgm:pt modelId="{5B1B3548-C50F-4330-9F34-22D50A609E84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Snapcha</a:t>
          </a:r>
          <a:r>
            <a: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</a:t>
          </a:r>
          <a:r>
            <a:rPr lang="en-US" b="1" dirty="0"/>
            <a:t> </a:t>
          </a:r>
          <a:endParaRPr lang="ru-RU" dirty="0"/>
        </a:p>
      </dgm:t>
    </dgm:pt>
    <dgm:pt modelId="{87180C6A-5F6C-40F4-B206-1B8A041845E5}" type="parTrans" cxnId="{53FE3772-16F4-4822-966E-3DAA1D0C05C7}">
      <dgm:prSet/>
      <dgm:spPr/>
      <dgm:t>
        <a:bodyPr/>
        <a:lstStyle/>
        <a:p>
          <a:endParaRPr lang="ru-RU"/>
        </a:p>
      </dgm:t>
    </dgm:pt>
    <dgm:pt modelId="{B9074EF4-594A-4AE3-85F9-2AA4031144E1}" type="sibTrans" cxnId="{53FE3772-16F4-4822-966E-3DAA1D0C05C7}">
      <dgm:prSet/>
      <dgm:spPr/>
      <dgm:t>
        <a:bodyPr/>
        <a:lstStyle/>
        <a:p>
          <a:endParaRPr lang="ru-RU"/>
        </a:p>
      </dgm:t>
    </dgm:pt>
    <dgm:pt modelId="{5E6E02A1-FCF4-4758-A7EB-3F9B865807BB}" type="pres">
      <dgm:prSet presAssocID="{0779B691-3075-4203-AD80-A97E9119E2C2}" presName="linearFlow" presStyleCnt="0">
        <dgm:presLayoutVars>
          <dgm:dir/>
          <dgm:animLvl val="lvl"/>
          <dgm:resizeHandles/>
        </dgm:presLayoutVars>
      </dgm:prSet>
      <dgm:spPr/>
    </dgm:pt>
    <dgm:pt modelId="{2240B8BB-92D3-4AEF-9DDB-4BDD70D485BA}" type="pres">
      <dgm:prSet presAssocID="{1A39B4C2-731E-47A1-84D1-27BE17FE336B}" presName="compositeNode" presStyleCnt="0">
        <dgm:presLayoutVars>
          <dgm:bulletEnabled val="1"/>
        </dgm:presLayoutVars>
      </dgm:prSet>
      <dgm:spPr/>
    </dgm:pt>
    <dgm:pt modelId="{C40BDFC4-EE10-4C68-86A6-FE7BB651BF07}" type="pres">
      <dgm:prSet presAssocID="{1A39B4C2-731E-47A1-84D1-27BE17FE336B}" presName="image" presStyleLbl="fgImgPlace1" presStyleIdx="0" presStyleCnt="3" custScaleX="162082" custScaleY="152945" custLinFactNeighborX="13265" custLinFactNeighborY="-1395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7F29AC6-BD51-4738-B11A-25E4794B114D}" type="pres">
      <dgm:prSet presAssocID="{1A39B4C2-731E-47A1-84D1-27BE17FE336B}" presName="childNode" presStyleLbl="node1" presStyleIdx="0" presStyleCnt="3" custScaleY="79831" custLinFactNeighborX="-3420" custLinFactNeighborY="292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EBE13BA-75DF-48C6-892D-EA30F21A9B9A}" type="pres">
      <dgm:prSet presAssocID="{1A39B4C2-731E-47A1-84D1-27BE17FE336B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E9ADCB56-B9AB-4359-975C-43039153EED4}" type="pres">
      <dgm:prSet presAssocID="{7959AA2D-47F0-486E-8AAE-571AA41F5FB9}" presName="sibTrans" presStyleCnt="0"/>
      <dgm:spPr/>
    </dgm:pt>
    <dgm:pt modelId="{0E808B94-0C04-45CC-9B9C-A0B3752CE76B}" type="pres">
      <dgm:prSet presAssocID="{5B1B3548-C50F-4330-9F34-22D50A609E84}" presName="compositeNode" presStyleCnt="0">
        <dgm:presLayoutVars>
          <dgm:bulletEnabled val="1"/>
        </dgm:presLayoutVars>
      </dgm:prSet>
      <dgm:spPr/>
    </dgm:pt>
    <dgm:pt modelId="{6808C121-32A9-4FED-B33B-6466C8881D41}" type="pres">
      <dgm:prSet presAssocID="{5B1B3548-C50F-4330-9F34-22D50A609E84}" presName="image" presStyleLbl="fgImgPlace1" presStyleIdx="1" presStyleCnt="3" custScaleX="168750" custScaleY="141056" custLinFactNeighborX="259" custLinFactNeighborY="-1051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6FC7E00-3875-4179-A9BB-F0DD54A15559}" type="pres">
      <dgm:prSet presAssocID="{5B1B3548-C50F-4330-9F34-22D50A609E84}" presName="childNode" presStyleLbl="node1" presStyleIdx="1" presStyleCnt="3" custScaleX="101575" custScaleY="89342" custLinFactNeighborX="-312" custLinFactNeighborY="611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7D2ADA1E-0C25-4920-8F51-9195B47BDE10}" type="pres">
      <dgm:prSet presAssocID="{5B1B3548-C50F-4330-9F34-22D50A609E84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7A4B58FC-3149-40E3-BC97-EBA832B90C5E}" type="pres">
      <dgm:prSet presAssocID="{B9074EF4-594A-4AE3-85F9-2AA4031144E1}" presName="sibTrans" presStyleCnt="0"/>
      <dgm:spPr/>
    </dgm:pt>
    <dgm:pt modelId="{25DEBDD1-2B99-4E80-A632-27E172C934D0}" type="pres">
      <dgm:prSet presAssocID="{4655284C-7E01-4FF4-B1A7-6A3FA80FC487}" presName="compositeNode" presStyleCnt="0">
        <dgm:presLayoutVars>
          <dgm:bulletEnabled val="1"/>
        </dgm:presLayoutVars>
      </dgm:prSet>
      <dgm:spPr/>
    </dgm:pt>
    <dgm:pt modelId="{562501DD-1114-43B7-A0E7-349909184152}" type="pres">
      <dgm:prSet presAssocID="{4655284C-7E01-4FF4-B1A7-6A3FA80FC487}" presName="image" presStyleLbl="fgImgPlace1" presStyleIdx="2" presStyleCnt="3" custScaleX="138394" custScaleY="136213" custLinFactNeighborX="-31324" custLinFactNeighborY="-3078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FC84E0B6-B592-493F-A58E-E35AC1258BE4}" type="pres">
      <dgm:prSet presAssocID="{4655284C-7E01-4FF4-B1A7-6A3FA80FC487}" presName="childNode" presStyleLbl="node1" presStyleIdx="2" presStyleCnt="3" custScaleX="90731" custScaleY="92368" custLinFactNeighborX="-7152" custLinFactNeighborY="411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10BE5E45-DC92-48A8-8EE6-E5A27CBF4B4C}" type="pres">
      <dgm:prSet presAssocID="{4655284C-7E01-4FF4-B1A7-6A3FA80FC487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5F43602D-3533-418A-B3EC-7D6FA13ECCD5}" type="presOf" srcId="{4655284C-7E01-4FF4-B1A7-6A3FA80FC487}" destId="{10BE5E45-DC92-48A8-8EE6-E5A27CBF4B4C}" srcOrd="0" destOrd="0" presId="urn:microsoft.com/office/officeart/2005/8/layout/hList2#1"/>
    <dgm:cxn modelId="{7FEEED6F-BD70-4C38-B13F-C705041AF95D}" srcId="{0779B691-3075-4203-AD80-A97E9119E2C2}" destId="{4655284C-7E01-4FF4-B1A7-6A3FA80FC487}" srcOrd="2" destOrd="0" parTransId="{5730E05D-33DE-41B8-B412-6A2523687442}" sibTransId="{CAEC19B4-C932-4A44-B03D-E7A84065757E}"/>
    <dgm:cxn modelId="{53FE3772-16F4-4822-966E-3DAA1D0C05C7}" srcId="{0779B691-3075-4203-AD80-A97E9119E2C2}" destId="{5B1B3548-C50F-4330-9F34-22D50A609E84}" srcOrd="1" destOrd="0" parTransId="{87180C6A-5F6C-40F4-B206-1B8A041845E5}" sibTransId="{B9074EF4-594A-4AE3-85F9-2AA4031144E1}"/>
    <dgm:cxn modelId="{ED0FAC9C-C264-4C41-9459-B6E4863D2731}" type="presOf" srcId="{0779B691-3075-4203-AD80-A97E9119E2C2}" destId="{5E6E02A1-FCF4-4758-A7EB-3F9B865807BB}" srcOrd="0" destOrd="0" presId="urn:microsoft.com/office/officeart/2005/8/layout/hList2#1"/>
    <dgm:cxn modelId="{58FC23A7-A6A4-459B-A1B8-B957601F88B6}" srcId="{0779B691-3075-4203-AD80-A97E9119E2C2}" destId="{1A39B4C2-731E-47A1-84D1-27BE17FE336B}" srcOrd="0" destOrd="0" parTransId="{07B9C6EF-8877-4321-A699-11BE02739ADE}" sibTransId="{7959AA2D-47F0-486E-8AAE-571AA41F5FB9}"/>
    <dgm:cxn modelId="{B55D7AB7-034A-4B5F-9350-39AF5F7AD328}" type="presOf" srcId="{5B1B3548-C50F-4330-9F34-22D50A609E84}" destId="{7D2ADA1E-0C25-4920-8F51-9195B47BDE10}" srcOrd="0" destOrd="0" presId="urn:microsoft.com/office/officeart/2005/8/layout/hList2#1"/>
    <dgm:cxn modelId="{A7CA35FD-36B8-450F-A03A-D8C65AA54021}" type="presOf" srcId="{1A39B4C2-731E-47A1-84D1-27BE17FE336B}" destId="{FEBE13BA-75DF-48C6-892D-EA30F21A9B9A}" srcOrd="0" destOrd="0" presId="urn:microsoft.com/office/officeart/2005/8/layout/hList2#1"/>
    <dgm:cxn modelId="{58751957-D72B-4A34-BC37-A1804A9386EB}" type="presParOf" srcId="{5E6E02A1-FCF4-4758-A7EB-3F9B865807BB}" destId="{2240B8BB-92D3-4AEF-9DDB-4BDD70D485BA}" srcOrd="0" destOrd="0" presId="urn:microsoft.com/office/officeart/2005/8/layout/hList2#1"/>
    <dgm:cxn modelId="{A989EDB6-CB62-4764-B789-9CEC29123DAE}" type="presParOf" srcId="{2240B8BB-92D3-4AEF-9DDB-4BDD70D485BA}" destId="{C40BDFC4-EE10-4C68-86A6-FE7BB651BF07}" srcOrd="0" destOrd="0" presId="urn:microsoft.com/office/officeart/2005/8/layout/hList2#1"/>
    <dgm:cxn modelId="{584F128B-5A1F-4863-B114-41D42357C76B}" type="presParOf" srcId="{2240B8BB-92D3-4AEF-9DDB-4BDD70D485BA}" destId="{77F29AC6-BD51-4738-B11A-25E4794B114D}" srcOrd="1" destOrd="0" presId="urn:microsoft.com/office/officeart/2005/8/layout/hList2#1"/>
    <dgm:cxn modelId="{E3A71D12-69B4-4009-8B98-E452B75F920A}" type="presParOf" srcId="{2240B8BB-92D3-4AEF-9DDB-4BDD70D485BA}" destId="{FEBE13BA-75DF-48C6-892D-EA30F21A9B9A}" srcOrd="2" destOrd="0" presId="urn:microsoft.com/office/officeart/2005/8/layout/hList2#1"/>
    <dgm:cxn modelId="{C6B1311F-6E23-49A3-BA7A-83122D8D79ED}" type="presParOf" srcId="{5E6E02A1-FCF4-4758-A7EB-3F9B865807BB}" destId="{E9ADCB56-B9AB-4359-975C-43039153EED4}" srcOrd="1" destOrd="0" presId="urn:microsoft.com/office/officeart/2005/8/layout/hList2#1"/>
    <dgm:cxn modelId="{F307E7BC-01B8-4C02-BB41-CD05F8C09DAB}" type="presParOf" srcId="{5E6E02A1-FCF4-4758-A7EB-3F9B865807BB}" destId="{0E808B94-0C04-45CC-9B9C-A0B3752CE76B}" srcOrd="2" destOrd="0" presId="urn:microsoft.com/office/officeart/2005/8/layout/hList2#1"/>
    <dgm:cxn modelId="{7D5E13DF-98E5-4400-A202-6F5A9E12A74C}" type="presParOf" srcId="{0E808B94-0C04-45CC-9B9C-A0B3752CE76B}" destId="{6808C121-32A9-4FED-B33B-6466C8881D41}" srcOrd="0" destOrd="0" presId="urn:microsoft.com/office/officeart/2005/8/layout/hList2#1"/>
    <dgm:cxn modelId="{4183619C-0BED-40A4-A353-A7D92108AFA0}" type="presParOf" srcId="{0E808B94-0C04-45CC-9B9C-A0B3752CE76B}" destId="{B6FC7E00-3875-4179-A9BB-F0DD54A15559}" srcOrd="1" destOrd="0" presId="urn:microsoft.com/office/officeart/2005/8/layout/hList2#1"/>
    <dgm:cxn modelId="{EBAF751E-ADBC-4ADB-8DBB-190460F46D82}" type="presParOf" srcId="{0E808B94-0C04-45CC-9B9C-A0B3752CE76B}" destId="{7D2ADA1E-0C25-4920-8F51-9195B47BDE10}" srcOrd="2" destOrd="0" presId="urn:microsoft.com/office/officeart/2005/8/layout/hList2#1"/>
    <dgm:cxn modelId="{AFAD5BBE-26DF-4291-B7AD-C560F563D682}" type="presParOf" srcId="{5E6E02A1-FCF4-4758-A7EB-3F9B865807BB}" destId="{7A4B58FC-3149-40E3-BC97-EBA832B90C5E}" srcOrd="3" destOrd="0" presId="urn:microsoft.com/office/officeart/2005/8/layout/hList2#1"/>
    <dgm:cxn modelId="{3EABA590-F843-4FF8-BF5E-CE2A8A4139A0}" type="presParOf" srcId="{5E6E02A1-FCF4-4758-A7EB-3F9B865807BB}" destId="{25DEBDD1-2B99-4E80-A632-27E172C934D0}" srcOrd="4" destOrd="0" presId="urn:microsoft.com/office/officeart/2005/8/layout/hList2#1"/>
    <dgm:cxn modelId="{63C53E27-FBA4-4896-9473-BC461E3DE693}" type="presParOf" srcId="{25DEBDD1-2B99-4E80-A632-27E172C934D0}" destId="{562501DD-1114-43B7-A0E7-349909184152}" srcOrd="0" destOrd="0" presId="urn:microsoft.com/office/officeart/2005/8/layout/hList2#1"/>
    <dgm:cxn modelId="{B6AD2BD6-5CCB-4AB6-8921-59ED27D27C49}" type="presParOf" srcId="{25DEBDD1-2B99-4E80-A632-27E172C934D0}" destId="{FC84E0B6-B592-493F-A58E-E35AC1258BE4}" srcOrd="1" destOrd="0" presId="urn:microsoft.com/office/officeart/2005/8/layout/hList2#1"/>
    <dgm:cxn modelId="{4F792840-FDE2-4ED7-A18C-E71A41563177}" type="presParOf" srcId="{25DEBDD1-2B99-4E80-A632-27E172C934D0}" destId="{10BE5E45-DC92-48A8-8EE6-E5A27CBF4B4C}" srcOrd="2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F2E5FE9-10E7-41D8-B32A-27CDE0769A2E}" type="doc">
      <dgm:prSet loTypeId="urn:microsoft.com/office/officeart/2005/8/layout/hProcess4" loCatId="process" qsTypeId="urn:microsoft.com/office/officeart/2005/8/quickstyle/simple1" qsCatId="simple" csTypeId="urn:microsoft.com/office/officeart/2005/8/colors/colorful1#8" csCatId="colorful" phldr="1"/>
      <dgm:spPr/>
      <dgm:t>
        <a:bodyPr/>
        <a:lstStyle/>
        <a:p>
          <a:endParaRPr lang="ru-RU"/>
        </a:p>
      </dgm:t>
    </dgm:pt>
    <dgm:pt modelId="{B59608F6-EDBB-4DC2-8E03-B3A030EDAA77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1" dirty="0" err="1">
              <a:latin typeface="Times New Roman" pitchFamily="18" charset="0"/>
              <a:cs typeface="Times New Roman" pitchFamily="18" charset="0"/>
            </a:rPr>
            <a:t>InShot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C3B13BAF-D950-4696-BB8E-6D33749FD52E}" type="parTrans" cxnId="{28EFA2D5-99EB-417A-A3D5-8DF956BD78D8}">
      <dgm:prSet/>
      <dgm:spPr/>
      <dgm:t>
        <a:bodyPr/>
        <a:lstStyle/>
        <a:p>
          <a:endParaRPr lang="ru-RU"/>
        </a:p>
      </dgm:t>
    </dgm:pt>
    <dgm:pt modelId="{4E80AB9F-3B73-4AD7-B63E-D3D11EBD70C7}" type="sibTrans" cxnId="{28EFA2D5-99EB-417A-A3D5-8DF956BD78D8}">
      <dgm:prSet/>
      <dgm:spPr/>
      <dgm:t>
        <a:bodyPr/>
        <a:lstStyle/>
        <a:p>
          <a:endParaRPr lang="ru-RU"/>
        </a:p>
      </dgm:t>
    </dgm:pt>
    <dgm:pt modelId="{78443654-B5EB-4711-BE35-245BF4B2950B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800" b="1" dirty="0" err="1">
              <a:latin typeface="Times New Roman" pitchFamily="18" charset="0"/>
              <a:cs typeface="Times New Roman" pitchFamily="18" charset="0"/>
            </a:rPr>
            <a:t>Quik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A0545876-65A1-4EAF-816B-0602E3614E00}" type="parTrans" cxnId="{2DB95E2E-6DE6-4A6F-9DAE-6D164C5C130D}">
      <dgm:prSet/>
      <dgm:spPr/>
      <dgm:t>
        <a:bodyPr/>
        <a:lstStyle/>
        <a:p>
          <a:endParaRPr lang="ru-RU"/>
        </a:p>
      </dgm:t>
    </dgm:pt>
    <dgm:pt modelId="{7E753C6F-8ABA-4B95-8527-B21D09C68367}" type="sibTrans" cxnId="{2DB95E2E-6DE6-4A6F-9DAE-6D164C5C130D}">
      <dgm:prSet/>
      <dgm:spPr/>
      <dgm:t>
        <a:bodyPr/>
        <a:lstStyle/>
        <a:p>
          <a:endParaRPr lang="ru-RU"/>
        </a:p>
      </dgm:t>
    </dgm:pt>
    <dgm:pt modelId="{AADF6322-1A22-4902-8D59-724FF234150E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800" b="1" dirty="0" err="1">
              <a:latin typeface="Times New Roman" pitchFamily="18" charset="0"/>
              <a:cs typeface="Times New Roman" pitchFamily="18" charset="0"/>
            </a:rPr>
            <a:t>Kwai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F897AA38-D713-48E8-88B2-8E4101EBF8B7}" type="parTrans" cxnId="{E0625D6B-9032-4352-9FB6-9F54C192AB7F}">
      <dgm:prSet/>
      <dgm:spPr/>
      <dgm:t>
        <a:bodyPr/>
        <a:lstStyle/>
        <a:p>
          <a:endParaRPr lang="ru-RU"/>
        </a:p>
      </dgm:t>
    </dgm:pt>
    <dgm:pt modelId="{E100B575-C45A-48EE-87D0-3384E1BCC5DE}" type="sibTrans" cxnId="{E0625D6B-9032-4352-9FB6-9F54C192AB7F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9EAD3522-B05A-4BE1-B7E8-B1DC199C55C4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800" b="1" dirty="0" err="1">
              <a:latin typeface="Times New Roman" pitchFamily="18" charset="0"/>
              <a:cs typeface="Times New Roman" pitchFamily="18" charset="0"/>
            </a:rPr>
            <a:t>Magisto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C10E54EB-5833-4B4F-817E-32912791A675}" type="parTrans" cxnId="{005B1B33-7050-4A13-AF75-EEF2AEC9B83C}">
      <dgm:prSet/>
      <dgm:spPr/>
      <dgm:t>
        <a:bodyPr/>
        <a:lstStyle/>
        <a:p>
          <a:endParaRPr lang="ru-RU"/>
        </a:p>
      </dgm:t>
    </dgm:pt>
    <dgm:pt modelId="{10212F2F-A5E8-4ECE-82A3-15B7A9C66920}" type="sibTrans" cxnId="{005B1B33-7050-4A13-AF75-EEF2AEC9B83C}">
      <dgm:prSet/>
      <dgm:spPr/>
      <dgm:t>
        <a:bodyPr/>
        <a:lstStyle/>
        <a:p>
          <a:endParaRPr lang="ru-RU"/>
        </a:p>
      </dgm:t>
    </dgm:pt>
    <dgm:pt modelId="{CD8777D6-B2D7-453A-B0F4-F6192727C650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800" b="1" dirty="0" err="1">
              <a:latin typeface="Times New Roman" pitchFamily="18" charset="0"/>
              <a:cs typeface="Times New Roman" pitchFamily="18" charset="0"/>
            </a:rPr>
            <a:t>Renderforest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3B1835CD-670B-4CE9-AD33-7FF177F65C8E}" type="parTrans" cxnId="{0BF0ECF9-1CEC-4C98-95CA-FC4E377D73BA}">
      <dgm:prSet/>
      <dgm:spPr/>
      <dgm:t>
        <a:bodyPr/>
        <a:lstStyle/>
        <a:p>
          <a:endParaRPr lang="ru-RU"/>
        </a:p>
      </dgm:t>
    </dgm:pt>
    <dgm:pt modelId="{84BD648E-70AB-4A75-8292-F09D5D2E6741}" type="sibTrans" cxnId="{0BF0ECF9-1CEC-4C98-95CA-FC4E377D73BA}">
      <dgm:prSet/>
      <dgm:spPr/>
      <dgm:t>
        <a:bodyPr/>
        <a:lstStyle/>
        <a:p>
          <a:endParaRPr lang="ru-RU"/>
        </a:p>
      </dgm:t>
    </dgm:pt>
    <dgm:pt modelId="{B5D92989-BBB3-44D0-91F1-5D18A1ED1136}" type="pres">
      <dgm:prSet presAssocID="{8F2E5FE9-10E7-41D8-B32A-27CDE0769A2E}" presName="Name0" presStyleCnt="0">
        <dgm:presLayoutVars>
          <dgm:dir/>
          <dgm:animLvl val="lvl"/>
          <dgm:resizeHandles val="exact"/>
        </dgm:presLayoutVars>
      </dgm:prSet>
      <dgm:spPr/>
    </dgm:pt>
    <dgm:pt modelId="{2B9C4EF1-0D0C-4923-9E2A-7C2423C28494}" type="pres">
      <dgm:prSet presAssocID="{8F2E5FE9-10E7-41D8-B32A-27CDE0769A2E}" presName="tSp" presStyleCnt="0"/>
      <dgm:spPr/>
    </dgm:pt>
    <dgm:pt modelId="{8C15B4B6-5988-4819-81F3-5218604306D4}" type="pres">
      <dgm:prSet presAssocID="{8F2E5FE9-10E7-41D8-B32A-27CDE0769A2E}" presName="bSp" presStyleCnt="0"/>
      <dgm:spPr/>
    </dgm:pt>
    <dgm:pt modelId="{FFAA9E58-B43F-40BB-819C-DB7EAFD71067}" type="pres">
      <dgm:prSet presAssocID="{8F2E5FE9-10E7-41D8-B32A-27CDE0769A2E}" presName="process" presStyleCnt="0"/>
      <dgm:spPr/>
    </dgm:pt>
    <dgm:pt modelId="{14D6386C-C5AE-4B51-884E-455FF18C52C3}" type="pres">
      <dgm:prSet presAssocID="{B59608F6-EDBB-4DC2-8E03-B3A030EDAA77}" presName="composite1" presStyleCnt="0"/>
      <dgm:spPr/>
    </dgm:pt>
    <dgm:pt modelId="{D971A248-26C2-4256-A156-AC647C0D74B5}" type="pres">
      <dgm:prSet presAssocID="{B59608F6-EDBB-4DC2-8E03-B3A030EDAA77}" presName="dummyNode1" presStyleLbl="node1" presStyleIdx="0" presStyleCnt="5"/>
      <dgm:spPr/>
    </dgm:pt>
    <dgm:pt modelId="{F548C38B-05A3-4926-AEE6-80926AE4CFD5}" type="pres">
      <dgm:prSet presAssocID="{B59608F6-EDBB-4DC2-8E03-B3A030EDAA77}" presName="childNode1" presStyleLbl="bgAcc1" presStyleIdx="0" presStyleCnt="5" custScaleX="113991" custScaleY="19357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A12462F-0F67-47F8-A6E3-2F13F9C0AF60}" type="pres">
      <dgm:prSet presAssocID="{B59608F6-EDBB-4DC2-8E03-B3A030EDAA77}" presName="childNode1tx" presStyleLbl="bgAcc1" presStyleIdx="0" presStyleCnt="5">
        <dgm:presLayoutVars>
          <dgm:bulletEnabled val="1"/>
        </dgm:presLayoutVars>
      </dgm:prSet>
      <dgm:spPr/>
    </dgm:pt>
    <dgm:pt modelId="{82AC7FFF-72E1-498F-B1CD-64C8ECCA47D4}" type="pres">
      <dgm:prSet presAssocID="{B59608F6-EDBB-4DC2-8E03-B3A030EDAA77}" presName="parentNode1" presStyleLbl="node1" presStyleIdx="0" presStyleCnt="5" custLinFactY="75304" custLinFactNeighborX="-15685" custLinFactNeighborY="100000">
        <dgm:presLayoutVars>
          <dgm:chMax val="1"/>
          <dgm:bulletEnabled val="1"/>
        </dgm:presLayoutVars>
      </dgm:prSet>
      <dgm:spPr/>
    </dgm:pt>
    <dgm:pt modelId="{3CB10C0C-E8C7-4CBC-B2B6-06549CEFA2D6}" type="pres">
      <dgm:prSet presAssocID="{B59608F6-EDBB-4DC2-8E03-B3A030EDAA77}" presName="connSite1" presStyleCnt="0"/>
      <dgm:spPr/>
    </dgm:pt>
    <dgm:pt modelId="{BF2D72EF-BFBE-404F-9CE7-EDD06F1CCC4D}" type="pres">
      <dgm:prSet presAssocID="{4E80AB9F-3B73-4AD7-B63E-D3D11EBD70C7}" presName="Name9" presStyleLbl="sibTrans2D1" presStyleIdx="0" presStyleCnt="4" custAng="1049685" custLinFactNeighborX="29488" custLinFactNeighborY="6278"/>
      <dgm:spPr/>
    </dgm:pt>
    <dgm:pt modelId="{E13ED4A2-2422-43F1-A224-517AD457D787}" type="pres">
      <dgm:prSet presAssocID="{78443654-B5EB-4711-BE35-245BF4B2950B}" presName="composite2" presStyleCnt="0"/>
      <dgm:spPr/>
    </dgm:pt>
    <dgm:pt modelId="{3FF3FBB6-227D-457D-9A99-8850FDE5472D}" type="pres">
      <dgm:prSet presAssocID="{78443654-B5EB-4711-BE35-245BF4B2950B}" presName="dummyNode2" presStyleLbl="node1" presStyleIdx="0" presStyleCnt="5"/>
      <dgm:spPr/>
    </dgm:pt>
    <dgm:pt modelId="{E9214916-072B-475C-A551-7CAD932779BD}" type="pres">
      <dgm:prSet presAssocID="{78443654-B5EB-4711-BE35-245BF4B2950B}" presName="childNode2" presStyleLbl="bgAcc1" presStyleIdx="1" presStyleCnt="5" custScaleX="114987" custScaleY="19357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E09FC13-4005-4606-A25F-60C8399D35AF}" type="pres">
      <dgm:prSet presAssocID="{78443654-B5EB-4711-BE35-245BF4B2950B}" presName="childNode2tx" presStyleLbl="bgAcc1" presStyleIdx="1" presStyleCnt="5">
        <dgm:presLayoutVars>
          <dgm:bulletEnabled val="1"/>
        </dgm:presLayoutVars>
      </dgm:prSet>
      <dgm:spPr/>
    </dgm:pt>
    <dgm:pt modelId="{F1D058A6-DD90-489B-90AF-541DC00A60F5}" type="pres">
      <dgm:prSet presAssocID="{78443654-B5EB-4711-BE35-245BF4B2950B}" presName="parentNode2" presStyleLbl="node1" presStyleIdx="1" presStyleCnt="5" custLinFactY="-72092" custLinFactNeighborX="-17212" custLinFactNeighborY="-100000">
        <dgm:presLayoutVars>
          <dgm:chMax val="0"/>
          <dgm:bulletEnabled val="1"/>
        </dgm:presLayoutVars>
      </dgm:prSet>
      <dgm:spPr/>
    </dgm:pt>
    <dgm:pt modelId="{35999DE3-3181-4D3D-815F-D63F8DAE48DB}" type="pres">
      <dgm:prSet presAssocID="{78443654-B5EB-4711-BE35-245BF4B2950B}" presName="connSite2" presStyleCnt="0"/>
      <dgm:spPr/>
    </dgm:pt>
    <dgm:pt modelId="{1BF518A1-B7F9-4297-9994-8248672223A5}" type="pres">
      <dgm:prSet presAssocID="{7E753C6F-8ABA-4B95-8527-B21D09C68367}" presName="Name18" presStyleLbl="sibTrans2D1" presStyleIdx="1" presStyleCnt="4" custAng="20413469" custLinFactNeighborX="20506" custLinFactNeighborY="-7309"/>
      <dgm:spPr/>
    </dgm:pt>
    <dgm:pt modelId="{78664993-5E33-47D3-B727-B992E8E13946}" type="pres">
      <dgm:prSet presAssocID="{AADF6322-1A22-4902-8D59-724FF234150E}" presName="composite1" presStyleCnt="0"/>
      <dgm:spPr/>
    </dgm:pt>
    <dgm:pt modelId="{D7F28CEB-F390-4BA9-8084-6D36CB9675E3}" type="pres">
      <dgm:prSet presAssocID="{AADF6322-1A22-4902-8D59-724FF234150E}" presName="dummyNode1" presStyleLbl="node1" presStyleIdx="1" presStyleCnt="5"/>
      <dgm:spPr/>
    </dgm:pt>
    <dgm:pt modelId="{37735E5B-37A7-4555-976A-F67701512621}" type="pres">
      <dgm:prSet presAssocID="{AADF6322-1A22-4902-8D59-724FF234150E}" presName="childNode1" presStyleLbl="bgAcc1" presStyleIdx="2" presStyleCnt="5" custScaleX="114455" custScaleY="19357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6">
              <a:lumMod val="75000"/>
            </a:schemeClr>
          </a:solidFill>
        </a:ln>
      </dgm:spPr>
    </dgm:pt>
    <dgm:pt modelId="{B7FF8892-0207-4AA9-859F-FB30674F0EE0}" type="pres">
      <dgm:prSet presAssocID="{AADF6322-1A22-4902-8D59-724FF234150E}" presName="childNode1tx" presStyleLbl="bgAcc1" presStyleIdx="2" presStyleCnt="5">
        <dgm:presLayoutVars>
          <dgm:bulletEnabled val="1"/>
        </dgm:presLayoutVars>
      </dgm:prSet>
      <dgm:spPr/>
    </dgm:pt>
    <dgm:pt modelId="{6FF3DA55-D234-4785-88B2-01617AC7BC95}" type="pres">
      <dgm:prSet presAssocID="{AADF6322-1A22-4902-8D59-724FF234150E}" presName="parentNode1" presStyleLbl="node1" presStyleIdx="2" presStyleCnt="5" custLinFactY="75304" custLinFactNeighborX="-18738" custLinFactNeighborY="100000">
        <dgm:presLayoutVars>
          <dgm:chMax val="1"/>
          <dgm:bulletEnabled val="1"/>
        </dgm:presLayoutVars>
      </dgm:prSet>
      <dgm:spPr/>
    </dgm:pt>
    <dgm:pt modelId="{6BBBB251-F58B-45B2-B7F8-7EBF76FD49B8}" type="pres">
      <dgm:prSet presAssocID="{AADF6322-1A22-4902-8D59-724FF234150E}" presName="connSite1" presStyleCnt="0"/>
      <dgm:spPr/>
    </dgm:pt>
    <dgm:pt modelId="{C8961761-5714-4AF6-98A3-B59C285B80E2}" type="pres">
      <dgm:prSet presAssocID="{E100B575-C45A-48EE-87D0-3384E1BCC5DE}" presName="Name9" presStyleLbl="sibTrans2D1" presStyleIdx="2" presStyleCnt="4" custAng="868298" custScaleX="112882" custLinFactNeighborX="19263" custLinFactNeighborY="4047"/>
      <dgm:spPr/>
    </dgm:pt>
    <dgm:pt modelId="{65F773DD-D8F0-4065-9325-1E5A3999FE25}" type="pres">
      <dgm:prSet presAssocID="{9EAD3522-B05A-4BE1-B7E8-B1DC199C55C4}" presName="composite2" presStyleCnt="0"/>
      <dgm:spPr/>
    </dgm:pt>
    <dgm:pt modelId="{B74137A5-4CFD-4ABC-8124-0E48FE9B4367}" type="pres">
      <dgm:prSet presAssocID="{9EAD3522-B05A-4BE1-B7E8-B1DC199C55C4}" presName="dummyNode2" presStyleLbl="node1" presStyleIdx="2" presStyleCnt="5"/>
      <dgm:spPr/>
    </dgm:pt>
    <dgm:pt modelId="{3462EDF8-5B47-4F2B-A779-F1464F793BBA}" type="pres">
      <dgm:prSet presAssocID="{9EAD3522-B05A-4BE1-B7E8-B1DC199C55C4}" presName="childNode2" presStyleLbl="bgAcc1" presStyleIdx="3" presStyleCnt="5" custScaleX="116581" custScaleY="18748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8ABE08FF-9931-46D1-9D5E-EB079580D246}" type="pres">
      <dgm:prSet presAssocID="{9EAD3522-B05A-4BE1-B7E8-B1DC199C55C4}" presName="childNode2tx" presStyleLbl="bgAcc1" presStyleIdx="3" presStyleCnt="5">
        <dgm:presLayoutVars>
          <dgm:bulletEnabled val="1"/>
        </dgm:presLayoutVars>
      </dgm:prSet>
      <dgm:spPr/>
    </dgm:pt>
    <dgm:pt modelId="{C63C414E-D69D-49DC-A8C3-D86B1C6F6339}" type="pres">
      <dgm:prSet presAssocID="{9EAD3522-B05A-4BE1-B7E8-B1DC199C55C4}" presName="parentNode2" presStyleLbl="node1" presStyleIdx="3" presStyleCnt="5" custLinFactY="-68717" custLinFactNeighborX="-23295" custLinFactNeighborY="-100000">
        <dgm:presLayoutVars>
          <dgm:chMax val="0"/>
          <dgm:bulletEnabled val="1"/>
        </dgm:presLayoutVars>
      </dgm:prSet>
      <dgm:spPr/>
    </dgm:pt>
    <dgm:pt modelId="{E0066004-7515-4630-9D3C-6C62BF88AB60}" type="pres">
      <dgm:prSet presAssocID="{9EAD3522-B05A-4BE1-B7E8-B1DC199C55C4}" presName="connSite2" presStyleCnt="0"/>
      <dgm:spPr/>
    </dgm:pt>
    <dgm:pt modelId="{766A549F-7796-4D6D-8C2E-2E3B49A62E3D}" type="pres">
      <dgm:prSet presAssocID="{10212F2F-A5E8-4ECE-82A3-15B7A9C66920}" presName="Name18" presStyleLbl="sibTrans2D1" presStyleIdx="3" presStyleCnt="4" custAng="20660533" custLinFactNeighborX="19635" custLinFactNeighborY="-5444"/>
      <dgm:spPr/>
    </dgm:pt>
    <dgm:pt modelId="{250995BE-BCED-4344-8A92-977192A137E3}" type="pres">
      <dgm:prSet presAssocID="{CD8777D6-B2D7-453A-B0F4-F6192727C650}" presName="composite1" presStyleCnt="0"/>
      <dgm:spPr/>
    </dgm:pt>
    <dgm:pt modelId="{62A3C4AC-8B2F-4A21-AA3E-91F1AA2275DC}" type="pres">
      <dgm:prSet presAssocID="{CD8777D6-B2D7-453A-B0F4-F6192727C650}" presName="dummyNode1" presStyleLbl="node1" presStyleIdx="3" presStyleCnt="5"/>
      <dgm:spPr/>
    </dgm:pt>
    <dgm:pt modelId="{E8F004D2-1563-4FE7-AE37-F0CC57A7C717}" type="pres">
      <dgm:prSet presAssocID="{CD8777D6-B2D7-453A-B0F4-F6192727C650}" presName="childNode1" presStyleLbl="bgAcc1" presStyleIdx="4" presStyleCnt="5" custScaleX="115621" custScaleY="18748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  <a:ln>
          <a:solidFill>
            <a:schemeClr val="tx2"/>
          </a:solidFill>
        </a:ln>
      </dgm:spPr>
    </dgm:pt>
    <dgm:pt modelId="{EFA22D1B-B69B-4ABB-9095-FB69A0C1AD9E}" type="pres">
      <dgm:prSet presAssocID="{CD8777D6-B2D7-453A-B0F4-F6192727C650}" presName="childNode1tx" presStyleLbl="bgAcc1" presStyleIdx="4" presStyleCnt="5">
        <dgm:presLayoutVars>
          <dgm:bulletEnabled val="1"/>
        </dgm:presLayoutVars>
      </dgm:prSet>
      <dgm:spPr/>
    </dgm:pt>
    <dgm:pt modelId="{2CAA27D5-A380-4AC0-B2CB-DD09542A64BB}" type="pres">
      <dgm:prSet presAssocID="{CD8777D6-B2D7-453A-B0F4-F6192727C650}" presName="parentNode1" presStyleLbl="node1" presStyleIdx="4" presStyleCnt="5" custScaleX="128991" custLinFactY="66644" custLinFactNeighborX="-15858" custLinFactNeighborY="100000">
        <dgm:presLayoutVars>
          <dgm:chMax val="1"/>
          <dgm:bulletEnabled val="1"/>
        </dgm:presLayoutVars>
      </dgm:prSet>
      <dgm:spPr/>
    </dgm:pt>
    <dgm:pt modelId="{1B8D6849-9C3D-4E2E-8AEE-D3255869CF27}" type="pres">
      <dgm:prSet presAssocID="{CD8777D6-B2D7-453A-B0F4-F6192727C650}" presName="connSite1" presStyleCnt="0"/>
      <dgm:spPr/>
    </dgm:pt>
  </dgm:ptLst>
  <dgm:cxnLst>
    <dgm:cxn modelId="{02247105-F51C-4F46-99C7-58054CF66FA3}" type="presOf" srcId="{B59608F6-EDBB-4DC2-8E03-B3A030EDAA77}" destId="{82AC7FFF-72E1-498F-B1CD-64C8ECCA47D4}" srcOrd="0" destOrd="0" presId="urn:microsoft.com/office/officeart/2005/8/layout/hProcess4"/>
    <dgm:cxn modelId="{C323B50A-548D-48B1-8437-D7988C6C1D4E}" type="presOf" srcId="{7E753C6F-8ABA-4B95-8527-B21D09C68367}" destId="{1BF518A1-B7F9-4297-9994-8248672223A5}" srcOrd="0" destOrd="0" presId="urn:microsoft.com/office/officeart/2005/8/layout/hProcess4"/>
    <dgm:cxn modelId="{2DB95E2E-6DE6-4A6F-9DAE-6D164C5C130D}" srcId="{8F2E5FE9-10E7-41D8-B32A-27CDE0769A2E}" destId="{78443654-B5EB-4711-BE35-245BF4B2950B}" srcOrd="1" destOrd="0" parTransId="{A0545876-65A1-4EAF-816B-0602E3614E00}" sibTransId="{7E753C6F-8ABA-4B95-8527-B21D09C68367}"/>
    <dgm:cxn modelId="{01AC2131-AA2A-410A-817A-49CEAFF75DE4}" type="presOf" srcId="{8F2E5FE9-10E7-41D8-B32A-27CDE0769A2E}" destId="{B5D92989-BBB3-44D0-91F1-5D18A1ED1136}" srcOrd="0" destOrd="0" presId="urn:microsoft.com/office/officeart/2005/8/layout/hProcess4"/>
    <dgm:cxn modelId="{005B1B33-7050-4A13-AF75-EEF2AEC9B83C}" srcId="{8F2E5FE9-10E7-41D8-B32A-27CDE0769A2E}" destId="{9EAD3522-B05A-4BE1-B7E8-B1DC199C55C4}" srcOrd="3" destOrd="0" parTransId="{C10E54EB-5833-4B4F-817E-32912791A675}" sibTransId="{10212F2F-A5E8-4ECE-82A3-15B7A9C66920}"/>
    <dgm:cxn modelId="{3ADFCA36-B9E3-456E-B416-BFE6325D3686}" type="presOf" srcId="{9EAD3522-B05A-4BE1-B7E8-B1DC199C55C4}" destId="{C63C414E-D69D-49DC-A8C3-D86B1C6F6339}" srcOrd="0" destOrd="0" presId="urn:microsoft.com/office/officeart/2005/8/layout/hProcess4"/>
    <dgm:cxn modelId="{8F645C49-8774-4612-8608-70D7A3B3A9AE}" type="presOf" srcId="{10212F2F-A5E8-4ECE-82A3-15B7A9C66920}" destId="{766A549F-7796-4D6D-8C2E-2E3B49A62E3D}" srcOrd="0" destOrd="0" presId="urn:microsoft.com/office/officeart/2005/8/layout/hProcess4"/>
    <dgm:cxn modelId="{E0625D6B-9032-4352-9FB6-9F54C192AB7F}" srcId="{8F2E5FE9-10E7-41D8-B32A-27CDE0769A2E}" destId="{AADF6322-1A22-4902-8D59-724FF234150E}" srcOrd="2" destOrd="0" parTransId="{F897AA38-D713-48E8-88B2-8E4101EBF8B7}" sibTransId="{E100B575-C45A-48EE-87D0-3384E1BCC5DE}"/>
    <dgm:cxn modelId="{1AF59B55-20CC-49F2-A757-0FCC7C3D45B3}" type="presOf" srcId="{4E80AB9F-3B73-4AD7-B63E-D3D11EBD70C7}" destId="{BF2D72EF-BFBE-404F-9CE7-EDD06F1CCC4D}" srcOrd="0" destOrd="0" presId="urn:microsoft.com/office/officeart/2005/8/layout/hProcess4"/>
    <dgm:cxn modelId="{19FAC29C-02AF-46C6-8AB7-34B0AD130228}" type="presOf" srcId="{78443654-B5EB-4711-BE35-245BF4B2950B}" destId="{F1D058A6-DD90-489B-90AF-541DC00A60F5}" srcOrd="0" destOrd="0" presId="urn:microsoft.com/office/officeart/2005/8/layout/hProcess4"/>
    <dgm:cxn modelId="{5E6D9DB7-4640-4266-BA88-0645AFD0FCAF}" type="presOf" srcId="{E100B575-C45A-48EE-87D0-3384E1BCC5DE}" destId="{C8961761-5714-4AF6-98A3-B59C285B80E2}" srcOrd="0" destOrd="0" presId="urn:microsoft.com/office/officeart/2005/8/layout/hProcess4"/>
    <dgm:cxn modelId="{28EFA2D5-99EB-417A-A3D5-8DF956BD78D8}" srcId="{8F2E5FE9-10E7-41D8-B32A-27CDE0769A2E}" destId="{B59608F6-EDBB-4DC2-8E03-B3A030EDAA77}" srcOrd="0" destOrd="0" parTransId="{C3B13BAF-D950-4696-BB8E-6D33749FD52E}" sibTransId="{4E80AB9F-3B73-4AD7-B63E-D3D11EBD70C7}"/>
    <dgm:cxn modelId="{F408E8E9-4F43-4A68-BA2B-C0E28DD830A3}" type="presOf" srcId="{CD8777D6-B2D7-453A-B0F4-F6192727C650}" destId="{2CAA27D5-A380-4AC0-B2CB-DD09542A64BB}" srcOrd="0" destOrd="0" presId="urn:microsoft.com/office/officeart/2005/8/layout/hProcess4"/>
    <dgm:cxn modelId="{769245EE-A463-4235-ABD7-7D65AA6E5A3F}" type="presOf" srcId="{AADF6322-1A22-4902-8D59-724FF234150E}" destId="{6FF3DA55-D234-4785-88B2-01617AC7BC95}" srcOrd="0" destOrd="0" presId="urn:microsoft.com/office/officeart/2005/8/layout/hProcess4"/>
    <dgm:cxn modelId="{0BF0ECF9-1CEC-4C98-95CA-FC4E377D73BA}" srcId="{8F2E5FE9-10E7-41D8-B32A-27CDE0769A2E}" destId="{CD8777D6-B2D7-453A-B0F4-F6192727C650}" srcOrd="4" destOrd="0" parTransId="{3B1835CD-670B-4CE9-AD33-7FF177F65C8E}" sibTransId="{84BD648E-70AB-4A75-8292-F09D5D2E6741}"/>
    <dgm:cxn modelId="{D947279A-2229-4A9E-A2E3-4DEA1929FEBF}" type="presParOf" srcId="{B5D92989-BBB3-44D0-91F1-5D18A1ED1136}" destId="{2B9C4EF1-0D0C-4923-9E2A-7C2423C28494}" srcOrd="0" destOrd="0" presId="urn:microsoft.com/office/officeart/2005/8/layout/hProcess4"/>
    <dgm:cxn modelId="{36773686-3CFF-478A-B733-0D6F85EB200F}" type="presParOf" srcId="{B5D92989-BBB3-44D0-91F1-5D18A1ED1136}" destId="{8C15B4B6-5988-4819-81F3-5218604306D4}" srcOrd="1" destOrd="0" presId="urn:microsoft.com/office/officeart/2005/8/layout/hProcess4"/>
    <dgm:cxn modelId="{49FD1175-ACBD-4595-BB99-82B039BF0513}" type="presParOf" srcId="{B5D92989-BBB3-44D0-91F1-5D18A1ED1136}" destId="{FFAA9E58-B43F-40BB-819C-DB7EAFD71067}" srcOrd="2" destOrd="0" presId="urn:microsoft.com/office/officeart/2005/8/layout/hProcess4"/>
    <dgm:cxn modelId="{7A0B2888-2FBD-4705-A724-7E7C62CFC50D}" type="presParOf" srcId="{FFAA9E58-B43F-40BB-819C-DB7EAFD71067}" destId="{14D6386C-C5AE-4B51-884E-455FF18C52C3}" srcOrd="0" destOrd="0" presId="urn:microsoft.com/office/officeart/2005/8/layout/hProcess4"/>
    <dgm:cxn modelId="{0776EC4C-1253-468B-9132-08917A47045B}" type="presParOf" srcId="{14D6386C-C5AE-4B51-884E-455FF18C52C3}" destId="{D971A248-26C2-4256-A156-AC647C0D74B5}" srcOrd="0" destOrd="0" presId="urn:microsoft.com/office/officeart/2005/8/layout/hProcess4"/>
    <dgm:cxn modelId="{A5676478-EA94-4AE6-8DBB-E1488D5CC6B2}" type="presParOf" srcId="{14D6386C-C5AE-4B51-884E-455FF18C52C3}" destId="{F548C38B-05A3-4926-AEE6-80926AE4CFD5}" srcOrd="1" destOrd="0" presId="urn:microsoft.com/office/officeart/2005/8/layout/hProcess4"/>
    <dgm:cxn modelId="{3F3D6FE2-F79C-4A42-9D6E-576114D30CC6}" type="presParOf" srcId="{14D6386C-C5AE-4B51-884E-455FF18C52C3}" destId="{6A12462F-0F67-47F8-A6E3-2F13F9C0AF60}" srcOrd="2" destOrd="0" presId="urn:microsoft.com/office/officeart/2005/8/layout/hProcess4"/>
    <dgm:cxn modelId="{F528848F-2E39-423D-91EA-9FBEF314FFEF}" type="presParOf" srcId="{14D6386C-C5AE-4B51-884E-455FF18C52C3}" destId="{82AC7FFF-72E1-498F-B1CD-64C8ECCA47D4}" srcOrd="3" destOrd="0" presId="urn:microsoft.com/office/officeart/2005/8/layout/hProcess4"/>
    <dgm:cxn modelId="{D90F4A03-4C14-4175-9384-3CC6AEB06E37}" type="presParOf" srcId="{14D6386C-C5AE-4B51-884E-455FF18C52C3}" destId="{3CB10C0C-E8C7-4CBC-B2B6-06549CEFA2D6}" srcOrd="4" destOrd="0" presId="urn:microsoft.com/office/officeart/2005/8/layout/hProcess4"/>
    <dgm:cxn modelId="{71474E25-B2D7-4D7F-8162-A976DB101464}" type="presParOf" srcId="{FFAA9E58-B43F-40BB-819C-DB7EAFD71067}" destId="{BF2D72EF-BFBE-404F-9CE7-EDD06F1CCC4D}" srcOrd="1" destOrd="0" presId="urn:microsoft.com/office/officeart/2005/8/layout/hProcess4"/>
    <dgm:cxn modelId="{000DAEA2-CCDD-4896-AD6A-D44FD435AE01}" type="presParOf" srcId="{FFAA9E58-B43F-40BB-819C-DB7EAFD71067}" destId="{E13ED4A2-2422-43F1-A224-517AD457D787}" srcOrd="2" destOrd="0" presId="urn:microsoft.com/office/officeart/2005/8/layout/hProcess4"/>
    <dgm:cxn modelId="{954102A2-117A-4F9A-B634-88F6E4427900}" type="presParOf" srcId="{E13ED4A2-2422-43F1-A224-517AD457D787}" destId="{3FF3FBB6-227D-457D-9A99-8850FDE5472D}" srcOrd="0" destOrd="0" presId="urn:microsoft.com/office/officeart/2005/8/layout/hProcess4"/>
    <dgm:cxn modelId="{09639054-B5CD-4C3A-8954-9E55655B1B9F}" type="presParOf" srcId="{E13ED4A2-2422-43F1-A224-517AD457D787}" destId="{E9214916-072B-475C-A551-7CAD932779BD}" srcOrd="1" destOrd="0" presId="urn:microsoft.com/office/officeart/2005/8/layout/hProcess4"/>
    <dgm:cxn modelId="{6B1E6E6A-4C5F-4210-98DB-320DAC4237D8}" type="presParOf" srcId="{E13ED4A2-2422-43F1-A224-517AD457D787}" destId="{AE09FC13-4005-4606-A25F-60C8399D35AF}" srcOrd="2" destOrd="0" presId="urn:microsoft.com/office/officeart/2005/8/layout/hProcess4"/>
    <dgm:cxn modelId="{8FF91FA2-3C8D-4F64-8F75-20C356BE9F6F}" type="presParOf" srcId="{E13ED4A2-2422-43F1-A224-517AD457D787}" destId="{F1D058A6-DD90-489B-90AF-541DC00A60F5}" srcOrd="3" destOrd="0" presId="urn:microsoft.com/office/officeart/2005/8/layout/hProcess4"/>
    <dgm:cxn modelId="{EEBF0963-042A-4353-9FBD-46C734B0B444}" type="presParOf" srcId="{E13ED4A2-2422-43F1-A224-517AD457D787}" destId="{35999DE3-3181-4D3D-815F-D63F8DAE48DB}" srcOrd="4" destOrd="0" presId="urn:microsoft.com/office/officeart/2005/8/layout/hProcess4"/>
    <dgm:cxn modelId="{57D1E145-806A-4C70-89BB-64502777D226}" type="presParOf" srcId="{FFAA9E58-B43F-40BB-819C-DB7EAFD71067}" destId="{1BF518A1-B7F9-4297-9994-8248672223A5}" srcOrd="3" destOrd="0" presId="urn:microsoft.com/office/officeart/2005/8/layout/hProcess4"/>
    <dgm:cxn modelId="{80AE3C23-5405-4C57-B523-CB0A51814AB0}" type="presParOf" srcId="{FFAA9E58-B43F-40BB-819C-DB7EAFD71067}" destId="{78664993-5E33-47D3-B727-B992E8E13946}" srcOrd="4" destOrd="0" presId="urn:microsoft.com/office/officeart/2005/8/layout/hProcess4"/>
    <dgm:cxn modelId="{C0467AD1-494C-4A04-A108-CD2A4FE97D19}" type="presParOf" srcId="{78664993-5E33-47D3-B727-B992E8E13946}" destId="{D7F28CEB-F390-4BA9-8084-6D36CB9675E3}" srcOrd="0" destOrd="0" presId="urn:microsoft.com/office/officeart/2005/8/layout/hProcess4"/>
    <dgm:cxn modelId="{B86C1B40-4DEE-42A4-9EF5-3764A22A4355}" type="presParOf" srcId="{78664993-5E33-47D3-B727-B992E8E13946}" destId="{37735E5B-37A7-4555-976A-F67701512621}" srcOrd="1" destOrd="0" presId="urn:microsoft.com/office/officeart/2005/8/layout/hProcess4"/>
    <dgm:cxn modelId="{FA7429FE-C419-462C-9959-2EB0D115F621}" type="presParOf" srcId="{78664993-5E33-47D3-B727-B992E8E13946}" destId="{B7FF8892-0207-4AA9-859F-FB30674F0EE0}" srcOrd="2" destOrd="0" presId="urn:microsoft.com/office/officeart/2005/8/layout/hProcess4"/>
    <dgm:cxn modelId="{2876C54D-1851-4BDD-9D66-D9E92BD5FAEA}" type="presParOf" srcId="{78664993-5E33-47D3-B727-B992E8E13946}" destId="{6FF3DA55-D234-4785-88B2-01617AC7BC95}" srcOrd="3" destOrd="0" presId="urn:microsoft.com/office/officeart/2005/8/layout/hProcess4"/>
    <dgm:cxn modelId="{93403906-20D5-40FB-AD01-32E03988C07B}" type="presParOf" srcId="{78664993-5E33-47D3-B727-B992E8E13946}" destId="{6BBBB251-F58B-45B2-B7F8-7EBF76FD49B8}" srcOrd="4" destOrd="0" presId="urn:microsoft.com/office/officeart/2005/8/layout/hProcess4"/>
    <dgm:cxn modelId="{0303310C-67F6-41DA-9529-625483532F18}" type="presParOf" srcId="{FFAA9E58-B43F-40BB-819C-DB7EAFD71067}" destId="{C8961761-5714-4AF6-98A3-B59C285B80E2}" srcOrd="5" destOrd="0" presId="urn:microsoft.com/office/officeart/2005/8/layout/hProcess4"/>
    <dgm:cxn modelId="{E10DA0E5-646D-450A-8081-D161611942F1}" type="presParOf" srcId="{FFAA9E58-B43F-40BB-819C-DB7EAFD71067}" destId="{65F773DD-D8F0-4065-9325-1E5A3999FE25}" srcOrd="6" destOrd="0" presId="urn:microsoft.com/office/officeart/2005/8/layout/hProcess4"/>
    <dgm:cxn modelId="{9A18B03D-6C20-4DE9-ACAC-9201D5B491B5}" type="presParOf" srcId="{65F773DD-D8F0-4065-9325-1E5A3999FE25}" destId="{B74137A5-4CFD-4ABC-8124-0E48FE9B4367}" srcOrd="0" destOrd="0" presId="urn:microsoft.com/office/officeart/2005/8/layout/hProcess4"/>
    <dgm:cxn modelId="{FE2D33BA-8A5D-402D-A1B1-7B891A6E7DA6}" type="presParOf" srcId="{65F773DD-D8F0-4065-9325-1E5A3999FE25}" destId="{3462EDF8-5B47-4F2B-A779-F1464F793BBA}" srcOrd="1" destOrd="0" presId="urn:microsoft.com/office/officeart/2005/8/layout/hProcess4"/>
    <dgm:cxn modelId="{AFF22A3A-3724-46CF-8308-968C7D6CF17E}" type="presParOf" srcId="{65F773DD-D8F0-4065-9325-1E5A3999FE25}" destId="{8ABE08FF-9931-46D1-9D5E-EB079580D246}" srcOrd="2" destOrd="0" presId="urn:microsoft.com/office/officeart/2005/8/layout/hProcess4"/>
    <dgm:cxn modelId="{646A5B40-86D9-4F21-ABBB-A0CD58333C16}" type="presParOf" srcId="{65F773DD-D8F0-4065-9325-1E5A3999FE25}" destId="{C63C414E-D69D-49DC-A8C3-D86B1C6F6339}" srcOrd="3" destOrd="0" presId="urn:microsoft.com/office/officeart/2005/8/layout/hProcess4"/>
    <dgm:cxn modelId="{9AF4AF03-447D-42A1-860A-566DB67774CA}" type="presParOf" srcId="{65F773DD-D8F0-4065-9325-1E5A3999FE25}" destId="{E0066004-7515-4630-9D3C-6C62BF88AB60}" srcOrd="4" destOrd="0" presId="urn:microsoft.com/office/officeart/2005/8/layout/hProcess4"/>
    <dgm:cxn modelId="{CBA0C76D-5492-4A76-AB2E-F01E4BFEA847}" type="presParOf" srcId="{FFAA9E58-B43F-40BB-819C-DB7EAFD71067}" destId="{766A549F-7796-4D6D-8C2E-2E3B49A62E3D}" srcOrd="7" destOrd="0" presId="urn:microsoft.com/office/officeart/2005/8/layout/hProcess4"/>
    <dgm:cxn modelId="{7A8788D9-DB4D-4DF9-8CF3-5E847E17B36A}" type="presParOf" srcId="{FFAA9E58-B43F-40BB-819C-DB7EAFD71067}" destId="{250995BE-BCED-4344-8A92-977192A137E3}" srcOrd="8" destOrd="0" presId="urn:microsoft.com/office/officeart/2005/8/layout/hProcess4"/>
    <dgm:cxn modelId="{4356FF18-A5CC-435D-9030-8EFA7391F1FC}" type="presParOf" srcId="{250995BE-BCED-4344-8A92-977192A137E3}" destId="{62A3C4AC-8B2F-4A21-AA3E-91F1AA2275DC}" srcOrd="0" destOrd="0" presId="urn:microsoft.com/office/officeart/2005/8/layout/hProcess4"/>
    <dgm:cxn modelId="{9467F98E-91A3-40A4-94B6-727660AEB30F}" type="presParOf" srcId="{250995BE-BCED-4344-8A92-977192A137E3}" destId="{E8F004D2-1563-4FE7-AE37-F0CC57A7C717}" srcOrd="1" destOrd="0" presId="urn:microsoft.com/office/officeart/2005/8/layout/hProcess4"/>
    <dgm:cxn modelId="{5D2C091B-5674-448A-B7E7-B0EB2D3F7C63}" type="presParOf" srcId="{250995BE-BCED-4344-8A92-977192A137E3}" destId="{EFA22D1B-B69B-4ABB-9095-FB69A0C1AD9E}" srcOrd="2" destOrd="0" presId="urn:microsoft.com/office/officeart/2005/8/layout/hProcess4"/>
    <dgm:cxn modelId="{7D91A3B9-10E8-4C10-837A-171D1165FADE}" type="presParOf" srcId="{250995BE-BCED-4344-8A92-977192A137E3}" destId="{2CAA27D5-A380-4AC0-B2CB-DD09542A64BB}" srcOrd="3" destOrd="0" presId="urn:microsoft.com/office/officeart/2005/8/layout/hProcess4"/>
    <dgm:cxn modelId="{389E509C-6B2A-4AEC-A52A-8BBA93578561}" type="presParOf" srcId="{250995BE-BCED-4344-8A92-977192A137E3}" destId="{1B8D6849-9C3D-4E2E-8AEE-D3255869CF2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A68A429-DC25-4E06-B3BD-4E2FF30AE2FC}" type="doc">
      <dgm:prSet loTypeId="urn:microsoft.com/office/officeart/2005/8/layout/vProcess5" loCatId="process" qsTypeId="urn:microsoft.com/office/officeart/2005/8/quickstyle/simple1" qsCatId="simple" csTypeId="urn:microsoft.com/office/officeart/2005/8/colors/colorful1#9" csCatId="colorful" phldr="1"/>
      <dgm:spPr/>
      <dgm:t>
        <a:bodyPr/>
        <a:lstStyle/>
        <a:p>
          <a:endParaRPr lang="ru-RU"/>
        </a:p>
      </dgm:t>
    </dgm:pt>
    <dgm:pt modelId="{15E4D75A-66AC-49EB-B075-01F7BBA7008E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800" b="1" i="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дошки</a:t>
          </a:r>
          <a:r>
            <a:rPr lang="ru-RU" sz="2800" b="1" i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для </a:t>
          </a:r>
          <a:r>
            <a:rPr lang="ru-RU" sz="2800" b="1" i="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створення</a:t>
          </a:r>
          <a:r>
            <a:rPr lang="ru-RU" sz="2800" b="1" i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i="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інтерактивних</a:t>
          </a:r>
          <a:r>
            <a:rPr lang="ru-RU" sz="2800" b="1" i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i="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плакатів</a:t>
          </a:r>
          <a:r>
            <a:rPr lang="ru-RU" sz="2800" b="1" i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та газет</a:t>
          </a:r>
          <a:endParaRPr lang="ru-RU" sz="28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7CD74B-C30E-49D9-8DB6-E2DA4865CCF3}" type="parTrans" cxnId="{4862BA48-4E7E-4F30-B117-2D7AF46E340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D3CB9E-5449-4E32-A6BD-A417D1244738}" type="sibTrans" cxnId="{4862BA48-4E7E-4F30-B117-2D7AF46E340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A6AEBE-664C-448C-AE78-7904272273E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800" b="1" i="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дошки</a:t>
          </a:r>
          <a:r>
            <a:rPr lang="ru-RU" sz="2800" b="1" i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для </a:t>
          </a:r>
          <a:r>
            <a:rPr lang="ru-RU" sz="2800" b="1" i="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малювання</a:t>
          </a:r>
          <a:endParaRPr lang="ru-RU" sz="28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0E616B-4F54-48FD-85E7-0E9E2040EB7B}" type="parTrans" cxnId="{1FE3915D-DB79-47F4-8AFB-50044CED5C6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1564A7-3DF4-45D6-A854-20029566FA86}" type="sibTrans" cxnId="{1FE3915D-DB79-47F4-8AFB-50044CED5C6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CD257B-B884-43EB-86D0-C28A410BD213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800" b="1" i="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дошки</a:t>
          </a:r>
          <a:r>
            <a:rPr lang="ru-RU" sz="2800" b="1" i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для </a:t>
          </a:r>
          <a:r>
            <a:rPr lang="ru-RU" sz="2800" b="1" i="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зберігання</a:t>
          </a:r>
          <a:r>
            <a:rPr lang="ru-RU" sz="2800" b="1" i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i="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нотаток</a:t>
          </a:r>
          <a:endParaRPr lang="ru-RU" sz="28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DBAD10-42CD-42AB-A524-71F2E8C6AECD}" type="parTrans" cxnId="{6C48D583-A70D-454F-BEC2-6044FB9F9C1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3881DE-F9F1-4215-8D47-E5D3D30FC191}" type="sibTrans" cxnId="{6C48D583-A70D-454F-BEC2-6044FB9F9C19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550D2E-0D80-48F3-9027-754E42FE980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 rtl="0"/>
          <a:r>
            <a:rPr lang="ru-RU" sz="2400" b="1" i="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дошки</a:t>
          </a:r>
          <a:r>
            <a:rPr lang="ru-RU" sz="2400" b="1" i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для </a:t>
          </a:r>
          <a:r>
            <a:rPr lang="ru-RU" sz="2400" b="1" i="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організації</a:t>
          </a:r>
          <a:r>
            <a:rPr lang="ru-RU" sz="2400" b="1" i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i="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сумісної</a:t>
          </a:r>
          <a:r>
            <a:rPr lang="ru-RU" sz="2400" b="1" i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i="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роботи</a:t>
          </a:r>
          <a:r>
            <a:rPr lang="ru-RU" sz="2400" b="1" i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з </a:t>
          </a:r>
          <a:r>
            <a:rPr lang="ru-RU" sz="2400" b="1" i="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різноманітним</a:t>
          </a:r>
          <a:r>
            <a:rPr lang="ru-RU" sz="2400" b="1" i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контентом та </a:t>
          </a:r>
          <a:r>
            <a:rPr lang="ru-RU" sz="2400" b="1" i="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можливістю</a:t>
          </a:r>
          <a:r>
            <a:rPr lang="ru-RU" sz="2400" b="1" i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i="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спільного</a:t>
          </a:r>
          <a:r>
            <a:rPr lang="ru-RU" sz="2400" b="1" i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i="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його</a:t>
          </a:r>
          <a:r>
            <a:rPr lang="ru-RU" sz="2400" b="1" i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i="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редагування</a:t>
          </a:r>
          <a:endParaRPr lang="ru-RU" sz="24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1F907A-38EC-448C-9626-EAF2FD342A27}" type="parTrans" cxnId="{F1DF854A-FA54-4D2D-931A-237A3E24D28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FB5AAE-CEA5-4803-B43B-F5572E5644C1}" type="sibTrans" cxnId="{F1DF854A-FA54-4D2D-931A-237A3E24D28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597E56-E680-4CCB-9276-2691BF5EC243}" type="pres">
      <dgm:prSet presAssocID="{3A68A429-DC25-4E06-B3BD-4E2FF30AE2FC}" presName="outerComposite" presStyleCnt="0">
        <dgm:presLayoutVars>
          <dgm:chMax val="5"/>
          <dgm:dir/>
          <dgm:resizeHandles val="exact"/>
        </dgm:presLayoutVars>
      </dgm:prSet>
      <dgm:spPr/>
    </dgm:pt>
    <dgm:pt modelId="{806D9C0D-C150-4B89-9994-0DE895FEC5C0}" type="pres">
      <dgm:prSet presAssocID="{3A68A429-DC25-4E06-B3BD-4E2FF30AE2FC}" presName="dummyMaxCanvas" presStyleCnt="0">
        <dgm:presLayoutVars/>
      </dgm:prSet>
      <dgm:spPr/>
    </dgm:pt>
    <dgm:pt modelId="{EAC9F621-3C73-4FF0-81F6-589AEF8B7E93}" type="pres">
      <dgm:prSet presAssocID="{3A68A429-DC25-4E06-B3BD-4E2FF30AE2FC}" presName="FourNodes_1" presStyleLbl="node1" presStyleIdx="0" presStyleCnt="4" custLinFactNeighborX="2476" custLinFactNeighborY="4274">
        <dgm:presLayoutVars>
          <dgm:bulletEnabled val="1"/>
        </dgm:presLayoutVars>
      </dgm:prSet>
      <dgm:spPr/>
    </dgm:pt>
    <dgm:pt modelId="{F32A2063-594A-4870-AE58-631FDD89D66A}" type="pres">
      <dgm:prSet presAssocID="{3A68A429-DC25-4E06-B3BD-4E2FF30AE2FC}" presName="FourNodes_2" presStyleLbl="node1" presStyleIdx="1" presStyleCnt="4">
        <dgm:presLayoutVars>
          <dgm:bulletEnabled val="1"/>
        </dgm:presLayoutVars>
      </dgm:prSet>
      <dgm:spPr/>
    </dgm:pt>
    <dgm:pt modelId="{603DC419-4778-4419-957E-DE1F5EEFC518}" type="pres">
      <dgm:prSet presAssocID="{3A68A429-DC25-4E06-B3BD-4E2FF30AE2FC}" presName="FourNodes_3" presStyleLbl="node1" presStyleIdx="2" presStyleCnt="4">
        <dgm:presLayoutVars>
          <dgm:bulletEnabled val="1"/>
        </dgm:presLayoutVars>
      </dgm:prSet>
      <dgm:spPr/>
    </dgm:pt>
    <dgm:pt modelId="{B629A64C-38FE-4C6B-A6C6-A43BD1CDE5AB}" type="pres">
      <dgm:prSet presAssocID="{3A68A429-DC25-4E06-B3BD-4E2FF30AE2FC}" presName="FourNodes_4" presStyleLbl="node1" presStyleIdx="3" presStyleCnt="4" custScaleX="108080" custScaleY="117096" custLinFactNeighborX="581" custLinFactNeighborY="9295">
        <dgm:presLayoutVars>
          <dgm:bulletEnabled val="1"/>
        </dgm:presLayoutVars>
      </dgm:prSet>
      <dgm:spPr/>
    </dgm:pt>
    <dgm:pt modelId="{1AEED6D4-67B1-470C-99B5-427BE7F34360}" type="pres">
      <dgm:prSet presAssocID="{3A68A429-DC25-4E06-B3BD-4E2FF30AE2FC}" presName="FourConn_1-2" presStyleLbl="fgAccFollowNode1" presStyleIdx="0" presStyleCnt="3">
        <dgm:presLayoutVars>
          <dgm:bulletEnabled val="1"/>
        </dgm:presLayoutVars>
      </dgm:prSet>
      <dgm:spPr/>
    </dgm:pt>
    <dgm:pt modelId="{70802361-035B-42AE-B16C-88E2F03E4FA9}" type="pres">
      <dgm:prSet presAssocID="{3A68A429-DC25-4E06-B3BD-4E2FF30AE2FC}" presName="FourConn_2-3" presStyleLbl="fgAccFollowNode1" presStyleIdx="1" presStyleCnt="3">
        <dgm:presLayoutVars>
          <dgm:bulletEnabled val="1"/>
        </dgm:presLayoutVars>
      </dgm:prSet>
      <dgm:spPr/>
    </dgm:pt>
    <dgm:pt modelId="{3F457FB9-26B7-4B50-B5AE-C75B8F6A018D}" type="pres">
      <dgm:prSet presAssocID="{3A68A429-DC25-4E06-B3BD-4E2FF30AE2FC}" presName="FourConn_3-4" presStyleLbl="fgAccFollowNode1" presStyleIdx="2" presStyleCnt="3">
        <dgm:presLayoutVars>
          <dgm:bulletEnabled val="1"/>
        </dgm:presLayoutVars>
      </dgm:prSet>
      <dgm:spPr/>
    </dgm:pt>
    <dgm:pt modelId="{B338F2E9-C851-4C0D-8600-FFD911FFF71A}" type="pres">
      <dgm:prSet presAssocID="{3A68A429-DC25-4E06-B3BD-4E2FF30AE2FC}" presName="FourNodes_1_text" presStyleLbl="node1" presStyleIdx="3" presStyleCnt="4">
        <dgm:presLayoutVars>
          <dgm:bulletEnabled val="1"/>
        </dgm:presLayoutVars>
      </dgm:prSet>
      <dgm:spPr/>
    </dgm:pt>
    <dgm:pt modelId="{A0D9D44D-0305-45BA-9844-5E2B13C0CAFD}" type="pres">
      <dgm:prSet presAssocID="{3A68A429-DC25-4E06-B3BD-4E2FF30AE2FC}" presName="FourNodes_2_text" presStyleLbl="node1" presStyleIdx="3" presStyleCnt="4">
        <dgm:presLayoutVars>
          <dgm:bulletEnabled val="1"/>
        </dgm:presLayoutVars>
      </dgm:prSet>
      <dgm:spPr/>
    </dgm:pt>
    <dgm:pt modelId="{6115AFE2-2DED-4808-BEFE-F75F994BE3DE}" type="pres">
      <dgm:prSet presAssocID="{3A68A429-DC25-4E06-B3BD-4E2FF30AE2FC}" presName="FourNodes_3_text" presStyleLbl="node1" presStyleIdx="3" presStyleCnt="4">
        <dgm:presLayoutVars>
          <dgm:bulletEnabled val="1"/>
        </dgm:presLayoutVars>
      </dgm:prSet>
      <dgm:spPr/>
    </dgm:pt>
    <dgm:pt modelId="{BC83CC42-3AA2-442A-9FA4-5D1BD817F506}" type="pres">
      <dgm:prSet presAssocID="{3A68A429-DC25-4E06-B3BD-4E2FF30AE2F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1FE3915D-DB79-47F4-8AFB-50044CED5C6B}" srcId="{3A68A429-DC25-4E06-B3BD-4E2FF30AE2FC}" destId="{2CA6AEBE-664C-448C-AE78-7904272273EE}" srcOrd="1" destOrd="0" parTransId="{560E616B-4F54-48FD-85E7-0E9E2040EB7B}" sibTransId="{031564A7-3DF4-45D6-A854-20029566FA86}"/>
    <dgm:cxn modelId="{320EF546-E1A5-4761-A7E7-583CE9587C1D}" type="presOf" srcId="{15E4D75A-66AC-49EB-B075-01F7BBA7008E}" destId="{EAC9F621-3C73-4FF0-81F6-589AEF8B7E93}" srcOrd="0" destOrd="0" presId="urn:microsoft.com/office/officeart/2005/8/layout/vProcess5"/>
    <dgm:cxn modelId="{4862BA48-4E7E-4F30-B117-2D7AF46E340A}" srcId="{3A68A429-DC25-4E06-B3BD-4E2FF30AE2FC}" destId="{15E4D75A-66AC-49EB-B075-01F7BBA7008E}" srcOrd="0" destOrd="0" parTransId="{667CD74B-C30E-49D9-8DB6-E2DA4865CCF3}" sibTransId="{F8D3CB9E-5449-4E32-A6BD-A417D1244738}"/>
    <dgm:cxn modelId="{F1DF854A-FA54-4D2D-931A-237A3E24D281}" srcId="{3A68A429-DC25-4E06-B3BD-4E2FF30AE2FC}" destId="{3E550D2E-0D80-48F3-9027-754E42FE9805}" srcOrd="3" destOrd="0" parTransId="{D51F907A-38EC-448C-9626-EAF2FD342A27}" sibTransId="{03FB5AAE-CEA5-4803-B43B-F5572E5644C1}"/>
    <dgm:cxn modelId="{BF88916A-507F-4B81-95B3-B713936417AF}" type="presOf" srcId="{2ACD257B-B884-43EB-86D0-C28A410BD213}" destId="{6115AFE2-2DED-4808-BEFE-F75F994BE3DE}" srcOrd="1" destOrd="0" presId="urn:microsoft.com/office/officeart/2005/8/layout/vProcess5"/>
    <dgm:cxn modelId="{F5258F6E-E9E6-4B21-8B42-BE9DFCFFCA97}" type="presOf" srcId="{2CA6AEBE-664C-448C-AE78-7904272273EE}" destId="{F32A2063-594A-4870-AE58-631FDD89D66A}" srcOrd="0" destOrd="0" presId="urn:microsoft.com/office/officeart/2005/8/layout/vProcess5"/>
    <dgm:cxn modelId="{7AE5767E-E491-43B3-8DE1-D222EFE11BE9}" type="presOf" srcId="{3E550D2E-0D80-48F3-9027-754E42FE9805}" destId="{BC83CC42-3AA2-442A-9FA4-5D1BD817F506}" srcOrd="1" destOrd="0" presId="urn:microsoft.com/office/officeart/2005/8/layout/vProcess5"/>
    <dgm:cxn modelId="{6C48D583-A70D-454F-BEC2-6044FB9F9C19}" srcId="{3A68A429-DC25-4E06-B3BD-4E2FF30AE2FC}" destId="{2ACD257B-B884-43EB-86D0-C28A410BD213}" srcOrd="2" destOrd="0" parTransId="{CDDBAD10-42CD-42AB-A524-71F2E8C6AECD}" sibTransId="{603881DE-F9F1-4215-8D47-E5D3D30FC191}"/>
    <dgm:cxn modelId="{7D938986-CEE1-4A9F-9B7E-DFC05054B82D}" type="presOf" srcId="{3E550D2E-0D80-48F3-9027-754E42FE9805}" destId="{B629A64C-38FE-4C6B-A6C6-A43BD1CDE5AB}" srcOrd="0" destOrd="0" presId="urn:microsoft.com/office/officeart/2005/8/layout/vProcess5"/>
    <dgm:cxn modelId="{DFE4039C-8D2B-48DB-8DFA-FC5FED823A44}" type="presOf" srcId="{603881DE-F9F1-4215-8D47-E5D3D30FC191}" destId="{3F457FB9-26B7-4B50-B5AE-C75B8F6A018D}" srcOrd="0" destOrd="0" presId="urn:microsoft.com/office/officeart/2005/8/layout/vProcess5"/>
    <dgm:cxn modelId="{C9F6F8A9-9D45-48B7-BB8E-68CDF5B91B67}" type="presOf" srcId="{3A68A429-DC25-4E06-B3BD-4E2FF30AE2FC}" destId="{6C597E56-E680-4CCB-9276-2691BF5EC243}" srcOrd="0" destOrd="0" presId="urn:microsoft.com/office/officeart/2005/8/layout/vProcess5"/>
    <dgm:cxn modelId="{47464EB5-113C-47D7-A66A-62A8183A2DAF}" type="presOf" srcId="{031564A7-3DF4-45D6-A854-20029566FA86}" destId="{70802361-035B-42AE-B16C-88E2F03E4FA9}" srcOrd="0" destOrd="0" presId="urn:microsoft.com/office/officeart/2005/8/layout/vProcess5"/>
    <dgm:cxn modelId="{802953C4-D132-482C-ADC8-BD0D45EFB252}" type="presOf" srcId="{15E4D75A-66AC-49EB-B075-01F7BBA7008E}" destId="{B338F2E9-C851-4C0D-8600-FFD911FFF71A}" srcOrd="1" destOrd="0" presId="urn:microsoft.com/office/officeart/2005/8/layout/vProcess5"/>
    <dgm:cxn modelId="{FAACFCC4-6869-451E-9715-38A9584D5DF7}" type="presOf" srcId="{2ACD257B-B884-43EB-86D0-C28A410BD213}" destId="{603DC419-4778-4419-957E-DE1F5EEFC518}" srcOrd="0" destOrd="0" presId="urn:microsoft.com/office/officeart/2005/8/layout/vProcess5"/>
    <dgm:cxn modelId="{B08A84D2-AA3F-4D4C-A9B5-62BFC97703D9}" type="presOf" srcId="{F8D3CB9E-5449-4E32-A6BD-A417D1244738}" destId="{1AEED6D4-67B1-470C-99B5-427BE7F34360}" srcOrd="0" destOrd="0" presId="urn:microsoft.com/office/officeart/2005/8/layout/vProcess5"/>
    <dgm:cxn modelId="{297B73E6-0B0B-4B4D-9CDC-A08FE290BCBF}" type="presOf" srcId="{2CA6AEBE-664C-448C-AE78-7904272273EE}" destId="{A0D9D44D-0305-45BA-9844-5E2B13C0CAFD}" srcOrd="1" destOrd="0" presId="urn:microsoft.com/office/officeart/2005/8/layout/vProcess5"/>
    <dgm:cxn modelId="{90BFB673-68A1-47F1-A31F-F9EADA879871}" type="presParOf" srcId="{6C597E56-E680-4CCB-9276-2691BF5EC243}" destId="{806D9C0D-C150-4B89-9994-0DE895FEC5C0}" srcOrd="0" destOrd="0" presId="urn:microsoft.com/office/officeart/2005/8/layout/vProcess5"/>
    <dgm:cxn modelId="{9420C449-C78C-4717-9554-ABEA5B0A700D}" type="presParOf" srcId="{6C597E56-E680-4CCB-9276-2691BF5EC243}" destId="{EAC9F621-3C73-4FF0-81F6-589AEF8B7E93}" srcOrd="1" destOrd="0" presId="urn:microsoft.com/office/officeart/2005/8/layout/vProcess5"/>
    <dgm:cxn modelId="{8A7C62DF-A045-4570-89CB-7EBEB68556B4}" type="presParOf" srcId="{6C597E56-E680-4CCB-9276-2691BF5EC243}" destId="{F32A2063-594A-4870-AE58-631FDD89D66A}" srcOrd="2" destOrd="0" presId="urn:microsoft.com/office/officeart/2005/8/layout/vProcess5"/>
    <dgm:cxn modelId="{86309C99-2E35-4E5C-8953-FA44A331371B}" type="presParOf" srcId="{6C597E56-E680-4CCB-9276-2691BF5EC243}" destId="{603DC419-4778-4419-957E-DE1F5EEFC518}" srcOrd="3" destOrd="0" presId="urn:microsoft.com/office/officeart/2005/8/layout/vProcess5"/>
    <dgm:cxn modelId="{38C1076E-7C2A-4BA8-8CF0-DAD6C3B242C2}" type="presParOf" srcId="{6C597E56-E680-4CCB-9276-2691BF5EC243}" destId="{B629A64C-38FE-4C6B-A6C6-A43BD1CDE5AB}" srcOrd="4" destOrd="0" presId="urn:microsoft.com/office/officeart/2005/8/layout/vProcess5"/>
    <dgm:cxn modelId="{04AB50CC-ED0A-40F8-AE36-3E1699FFA571}" type="presParOf" srcId="{6C597E56-E680-4CCB-9276-2691BF5EC243}" destId="{1AEED6D4-67B1-470C-99B5-427BE7F34360}" srcOrd="5" destOrd="0" presId="urn:microsoft.com/office/officeart/2005/8/layout/vProcess5"/>
    <dgm:cxn modelId="{E4649AC7-32FE-462F-A249-C77DBB1BADE7}" type="presParOf" srcId="{6C597E56-E680-4CCB-9276-2691BF5EC243}" destId="{70802361-035B-42AE-B16C-88E2F03E4FA9}" srcOrd="6" destOrd="0" presId="urn:microsoft.com/office/officeart/2005/8/layout/vProcess5"/>
    <dgm:cxn modelId="{27BFC4C5-35FA-4938-9638-A10FBDAE464F}" type="presParOf" srcId="{6C597E56-E680-4CCB-9276-2691BF5EC243}" destId="{3F457FB9-26B7-4B50-B5AE-C75B8F6A018D}" srcOrd="7" destOrd="0" presId="urn:microsoft.com/office/officeart/2005/8/layout/vProcess5"/>
    <dgm:cxn modelId="{543140CC-6C8D-4586-B759-FA4C9C1B9BA8}" type="presParOf" srcId="{6C597E56-E680-4CCB-9276-2691BF5EC243}" destId="{B338F2E9-C851-4C0D-8600-FFD911FFF71A}" srcOrd="8" destOrd="0" presId="urn:microsoft.com/office/officeart/2005/8/layout/vProcess5"/>
    <dgm:cxn modelId="{1B48511F-C113-4E5F-B8D3-7F8E9ACD1E2B}" type="presParOf" srcId="{6C597E56-E680-4CCB-9276-2691BF5EC243}" destId="{A0D9D44D-0305-45BA-9844-5E2B13C0CAFD}" srcOrd="9" destOrd="0" presId="urn:microsoft.com/office/officeart/2005/8/layout/vProcess5"/>
    <dgm:cxn modelId="{00050A26-D9E6-4354-A72D-9AB8154467F1}" type="presParOf" srcId="{6C597E56-E680-4CCB-9276-2691BF5EC243}" destId="{6115AFE2-2DED-4808-BEFE-F75F994BE3DE}" srcOrd="10" destOrd="0" presId="urn:microsoft.com/office/officeart/2005/8/layout/vProcess5"/>
    <dgm:cxn modelId="{6534AD81-483E-4134-82ED-5D974EE2ECF3}" type="presParOf" srcId="{6C597E56-E680-4CCB-9276-2691BF5EC243}" destId="{BC83CC42-3AA2-442A-9FA4-5D1BD817F50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F696EF6-70E5-4268-B439-AEF8DD0C30F1}" type="doc">
      <dgm:prSet loTypeId="urn:microsoft.com/office/officeart/2005/8/layout/matrix1" loCatId="matrix" qsTypeId="urn:microsoft.com/office/officeart/2005/8/quickstyle/simple1" qsCatId="simple" csTypeId="urn:microsoft.com/office/officeart/2005/8/colors/colorful1#10" csCatId="colorful" phldr="1"/>
      <dgm:spPr/>
      <dgm:t>
        <a:bodyPr/>
        <a:lstStyle/>
        <a:p>
          <a:endParaRPr lang="ru-RU"/>
        </a:p>
      </dgm:t>
    </dgm:pt>
    <dgm:pt modelId="{951E0F6A-191E-4212-92AE-E89B31D737F5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err="1">
              <a:latin typeface="Times New Roman" pitchFamily="18" charset="0"/>
              <a:cs typeface="Times New Roman" pitchFamily="18" charset="0"/>
            </a:rPr>
            <a:t>Онлайн-дошки</a:t>
          </a:r>
          <a:endParaRPr lang="ru-RU" dirty="0"/>
        </a:p>
      </dgm:t>
    </dgm:pt>
    <dgm:pt modelId="{A98EDB63-4BB9-47C3-9256-9B83B65D078A}" type="parTrans" cxnId="{B1A3897A-3490-4EFD-9F2F-97CF4C822D9E}">
      <dgm:prSet/>
      <dgm:spPr/>
      <dgm:t>
        <a:bodyPr/>
        <a:lstStyle/>
        <a:p>
          <a:endParaRPr lang="ru-RU"/>
        </a:p>
      </dgm:t>
    </dgm:pt>
    <dgm:pt modelId="{DA8F2E91-813C-434D-8700-12C2B0777BEF}" type="sibTrans" cxnId="{B1A3897A-3490-4EFD-9F2F-97CF4C822D9E}">
      <dgm:prSet/>
      <dgm:spPr/>
      <dgm:t>
        <a:bodyPr/>
        <a:lstStyle/>
        <a:p>
          <a:endParaRPr lang="ru-RU"/>
        </a:p>
      </dgm:t>
    </dgm:pt>
    <dgm:pt modelId="{7DB9B61F-7B55-47E2-B5E2-555C978E722E}">
      <dgm:prSet phldrT="[Текст]" phldr="1"/>
      <dgm:spPr>
        <a:blipFill rotWithShape="0">
          <a:blip xmlns:r="http://schemas.openxmlformats.org/officeDocument/2006/relationships" r:embed="rId1">
            <a:lum bright="-10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0A016D5-3F6B-4322-BDC9-3ADDE0831F50}" type="parTrans" cxnId="{8F6A321B-81D9-4058-B846-8AC14DAAADF1}">
      <dgm:prSet/>
      <dgm:spPr/>
      <dgm:t>
        <a:bodyPr/>
        <a:lstStyle/>
        <a:p>
          <a:endParaRPr lang="ru-RU"/>
        </a:p>
      </dgm:t>
    </dgm:pt>
    <dgm:pt modelId="{747B9017-4998-43DC-9CED-3EED211FD842}" type="sibTrans" cxnId="{8F6A321B-81D9-4058-B846-8AC14DAAADF1}">
      <dgm:prSet/>
      <dgm:spPr/>
      <dgm:t>
        <a:bodyPr/>
        <a:lstStyle/>
        <a:p>
          <a:endParaRPr lang="ru-RU"/>
        </a:p>
      </dgm:t>
    </dgm:pt>
    <dgm:pt modelId="{8D5772E4-32B5-4EF8-AFE1-E2EC19456982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D0EBC4-6905-48D4-B94C-04E1AFFE71A1}" type="sibTrans" cxnId="{36F12B54-D02A-4375-94DB-88BCC320F136}">
      <dgm:prSet/>
      <dgm:spPr/>
      <dgm:t>
        <a:bodyPr/>
        <a:lstStyle/>
        <a:p>
          <a:endParaRPr lang="ru-RU"/>
        </a:p>
      </dgm:t>
    </dgm:pt>
    <dgm:pt modelId="{779CB7D0-EF38-4187-8AD6-03B5D8ADA43B}" type="parTrans" cxnId="{36F12B54-D02A-4375-94DB-88BCC320F136}">
      <dgm:prSet/>
      <dgm:spPr/>
      <dgm:t>
        <a:bodyPr/>
        <a:lstStyle/>
        <a:p>
          <a:endParaRPr lang="ru-RU"/>
        </a:p>
      </dgm:t>
    </dgm:pt>
    <dgm:pt modelId="{0803DC90-D2D9-4C61-9170-52BAACC7053F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F28C910F-BB4B-4362-915C-6AE105512D2B}" type="sibTrans" cxnId="{2EDF5E3F-8891-45B8-B9BF-6A8E4E4949DA}">
      <dgm:prSet/>
      <dgm:spPr/>
      <dgm:t>
        <a:bodyPr/>
        <a:lstStyle/>
        <a:p>
          <a:endParaRPr lang="ru-RU"/>
        </a:p>
      </dgm:t>
    </dgm:pt>
    <dgm:pt modelId="{E2AF41CF-14CA-4593-B2E2-727B4C85D052}" type="parTrans" cxnId="{2EDF5E3F-8891-45B8-B9BF-6A8E4E4949DA}">
      <dgm:prSet/>
      <dgm:spPr/>
      <dgm:t>
        <a:bodyPr/>
        <a:lstStyle/>
        <a:p>
          <a:endParaRPr lang="ru-RU"/>
        </a:p>
      </dgm:t>
    </dgm:pt>
    <dgm:pt modelId="{685D308C-5283-4F29-9A04-099B6EF7FCF4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03DB5419-78A4-42E2-B6DE-33C2883BF8EF}" type="sibTrans" cxnId="{6C7D98D1-CFE3-4C23-8058-CC9EC152A860}">
      <dgm:prSet/>
      <dgm:spPr/>
      <dgm:t>
        <a:bodyPr/>
        <a:lstStyle/>
        <a:p>
          <a:endParaRPr lang="ru-RU"/>
        </a:p>
      </dgm:t>
    </dgm:pt>
    <dgm:pt modelId="{FEB8E5E2-C93B-4F93-8D6D-4C79FF1C4C1B}" type="parTrans" cxnId="{6C7D98D1-CFE3-4C23-8058-CC9EC152A860}">
      <dgm:prSet/>
      <dgm:spPr/>
      <dgm:t>
        <a:bodyPr/>
        <a:lstStyle/>
        <a:p>
          <a:endParaRPr lang="ru-RU"/>
        </a:p>
      </dgm:t>
    </dgm:pt>
    <dgm:pt modelId="{7EA42084-9A91-4ABC-9FAE-12156ADD1A24}" type="pres">
      <dgm:prSet presAssocID="{7F696EF6-70E5-4268-B439-AEF8DD0C30F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3B3D53F-8852-4026-969C-D13422223178}" type="pres">
      <dgm:prSet presAssocID="{7F696EF6-70E5-4268-B439-AEF8DD0C30F1}" presName="matrix" presStyleCnt="0"/>
      <dgm:spPr/>
    </dgm:pt>
    <dgm:pt modelId="{EB8D0A92-3FED-495F-95F0-5450F42A1F38}" type="pres">
      <dgm:prSet presAssocID="{7F696EF6-70E5-4268-B439-AEF8DD0C30F1}" presName="tile1" presStyleLbl="node1" presStyleIdx="0" presStyleCnt="4" custLinFactNeighborX="-3704" custLinFactNeighborY="0"/>
      <dgm:spPr/>
    </dgm:pt>
    <dgm:pt modelId="{A00A31F2-9F77-4373-9320-137AF3796A1F}" type="pres">
      <dgm:prSet presAssocID="{7F696EF6-70E5-4268-B439-AEF8DD0C30F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E0848B0-24EE-4E3F-BDED-D8F43B05D088}" type="pres">
      <dgm:prSet presAssocID="{7F696EF6-70E5-4268-B439-AEF8DD0C30F1}" presName="tile2" presStyleLbl="node1" presStyleIdx="1" presStyleCnt="4" custLinFactNeighborX="-894" custLinFactNeighborY="-2196"/>
      <dgm:spPr/>
    </dgm:pt>
    <dgm:pt modelId="{37DC5BF5-694F-4421-B1EE-07365A95BD9C}" type="pres">
      <dgm:prSet presAssocID="{7F696EF6-70E5-4268-B439-AEF8DD0C30F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4B66362-F654-4744-9CE6-A2417993C26E}" type="pres">
      <dgm:prSet presAssocID="{7F696EF6-70E5-4268-B439-AEF8DD0C30F1}" presName="tile3" presStyleLbl="node1" presStyleIdx="2" presStyleCnt="4"/>
      <dgm:spPr/>
    </dgm:pt>
    <dgm:pt modelId="{6686AAA8-B1EF-4749-B8C2-E78B33F99567}" type="pres">
      <dgm:prSet presAssocID="{7F696EF6-70E5-4268-B439-AEF8DD0C30F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7238BFF-BE53-4473-8706-78499BDBB33F}" type="pres">
      <dgm:prSet presAssocID="{7F696EF6-70E5-4268-B439-AEF8DD0C30F1}" presName="tile4" presStyleLbl="node1" presStyleIdx="3" presStyleCnt="4"/>
      <dgm:spPr/>
    </dgm:pt>
    <dgm:pt modelId="{4FFC170D-0EBC-4831-8A6B-8C27942C7F80}" type="pres">
      <dgm:prSet presAssocID="{7F696EF6-70E5-4268-B439-AEF8DD0C30F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F5F618E6-50BE-47E2-BACA-CF0E37FC0BBE}" type="pres">
      <dgm:prSet presAssocID="{7F696EF6-70E5-4268-B439-AEF8DD0C30F1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796CAA04-847A-4D65-8CCE-D14CA0E98BDF}" type="presOf" srcId="{685D308C-5283-4F29-9A04-099B6EF7FCF4}" destId="{EB8D0A92-3FED-495F-95F0-5450F42A1F38}" srcOrd="0" destOrd="0" presId="urn:microsoft.com/office/officeart/2005/8/layout/matrix1"/>
    <dgm:cxn modelId="{FD810105-335D-49CA-963D-2C73C170559E}" type="presOf" srcId="{8D5772E4-32B5-4EF8-AFE1-E2EC19456982}" destId="{84B66362-F654-4744-9CE6-A2417993C26E}" srcOrd="0" destOrd="0" presId="urn:microsoft.com/office/officeart/2005/8/layout/matrix1"/>
    <dgm:cxn modelId="{8F6A321B-81D9-4058-B846-8AC14DAAADF1}" srcId="{951E0F6A-191E-4212-92AE-E89B31D737F5}" destId="{7DB9B61F-7B55-47E2-B5E2-555C978E722E}" srcOrd="3" destOrd="0" parTransId="{10A016D5-3F6B-4322-BDC9-3ADDE0831F50}" sibTransId="{747B9017-4998-43DC-9CED-3EED211FD842}"/>
    <dgm:cxn modelId="{2EDF5E3F-8891-45B8-B9BF-6A8E4E4949DA}" srcId="{951E0F6A-191E-4212-92AE-E89B31D737F5}" destId="{0803DC90-D2D9-4C61-9170-52BAACC7053F}" srcOrd="1" destOrd="0" parTransId="{E2AF41CF-14CA-4593-B2E2-727B4C85D052}" sibTransId="{F28C910F-BB4B-4362-915C-6AE105512D2B}"/>
    <dgm:cxn modelId="{AF04C641-47D5-4627-8C05-CCA7E8501C71}" type="presOf" srcId="{7DB9B61F-7B55-47E2-B5E2-555C978E722E}" destId="{4FFC170D-0EBC-4831-8A6B-8C27942C7F80}" srcOrd="1" destOrd="0" presId="urn:microsoft.com/office/officeart/2005/8/layout/matrix1"/>
    <dgm:cxn modelId="{8D99DD44-40D7-4CB5-87FC-241E6255E3D7}" type="presOf" srcId="{685D308C-5283-4F29-9A04-099B6EF7FCF4}" destId="{A00A31F2-9F77-4373-9320-137AF3796A1F}" srcOrd="1" destOrd="0" presId="urn:microsoft.com/office/officeart/2005/8/layout/matrix1"/>
    <dgm:cxn modelId="{36F12B54-D02A-4375-94DB-88BCC320F136}" srcId="{951E0F6A-191E-4212-92AE-E89B31D737F5}" destId="{8D5772E4-32B5-4EF8-AFE1-E2EC19456982}" srcOrd="2" destOrd="0" parTransId="{779CB7D0-EF38-4187-8AD6-03B5D8ADA43B}" sibTransId="{98D0EBC4-6905-48D4-B94C-04E1AFFE71A1}"/>
    <dgm:cxn modelId="{B1A3897A-3490-4EFD-9F2F-97CF4C822D9E}" srcId="{7F696EF6-70E5-4268-B439-AEF8DD0C30F1}" destId="{951E0F6A-191E-4212-92AE-E89B31D737F5}" srcOrd="0" destOrd="0" parTransId="{A98EDB63-4BB9-47C3-9256-9B83B65D078A}" sibTransId="{DA8F2E91-813C-434D-8700-12C2B0777BEF}"/>
    <dgm:cxn modelId="{9103DF96-C772-4B77-BE62-6B4BE1A0FFAF}" type="presOf" srcId="{0803DC90-D2D9-4C61-9170-52BAACC7053F}" destId="{FE0848B0-24EE-4E3F-BDED-D8F43B05D088}" srcOrd="0" destOrd="0" presId="urn:microsoft.com/office/officeart/2005/8/layout/matrix1"/>
    <dgm:cxn modelId="{6C96799A-92EE-4E13-9C7F-C0F68EC84BB1}" type="presOf" srcId="{7F696EF6-70E5-4268-B439-AEF8DD0C30F1}" destId="{7EA42084-9A91-4ABC-9FAE-12156ADD1A24}" srcOrd="0" destOrd="0" presId="urn:microsoft.com/office/officeart/2005/8/layout/matrix1"/>
    <dgm:cxn modelId="{2586599D-A491-480A-8D6C-DBC89B229191}" type="presOf" srcId="{7DB9B61F-7B55-47E2-B5E2-555C978E722E}" destId="{F7238BFF-BE53-4473-8706-78499BDBB33F}" srcOrd="0" destOrd="0" presId="urn:microsoft.com/office/officeart/2005/8/layout/matrix1"/>
    <dgm:cxn modelId="{2D4B42AA-CDB1-4613-A28C-C0412B5902F5}" type="presOf" srcId="{8D5772E4-32B5-4EF8-AFE1-E2EC19456982}" destId="{6686AAA8-B1EF-4749-B8C2-E78B33F99567}" srcOrd="1" destOrd="0" presId="urn:microsoft.com/office/officeart/2005/8/layout/matrix1"/>
    <dgm:cxn modelId="{7D0A21C2-BEEF-4E5F-9B2E-1F14943C88E7}" type="presOf" srcId="{0803DC90-D2D9-4C61-9170-52BAACC7053F}" destId="{37DC5BF5-694F-4421-B1EE-07365A95BD9C}" srcOrd="1" destOrd="0" presId="urn:microsoft.com/office/officeart/2005/8/layout/matrix1"/>
    <dgm:cxn modelId="{6C7D98D1-CFE3-4C23-8058-CC9EC152A860}" srcId="{951E0F6A-191E-4212-92AE-E89B31D737F5}" destId="{685D308C-5283-4F29-9A04-099B6EF7FCF4}" srcOrd="0" destOrd="0" parTransId="{FEB8E5E2-C93B-4F93-8D6D-4C79FF1C4C1B}" sibTransId="{03DB5419-78A4-42E2-B6DE-33C2883BF8EF}"/>
    <dgm:cxn modelId="{232526F1-3DCD-4ECF-B262-08C6D8FDC3D7}" type="presOf" srcId="{951E0F6A-191E-4212-92AE-E89B31D737F5}" destId="{F5F618E6-50BE-47E2-BACA-CF0E37FC0BBE}" srcOrd="0" destOrd="0" presId="urn:microsoft.com/office/officeart/2005/8/layout/matrix1"/>
    <dgm:cxn modelId="{DEC5DFBE-E564-4BBD-9CAA-3C8F5E209F37}" type="presParOf" srcId="{7EA42084-9A91-4ABC-9FAE-12156ADD1A24}" destId="{93B3D53F-8852-4026-969C-D13422223178}" srcOrd="0" destOrd="0" presId="urn:microsoft.com/office/officeart/2005/8/layout/matrix1"/>
    <dgm:cxn modelId="{6745D948-AECD-4B76-B2A2-5E1E04945703}" type="presParOf" srcId="{93B3D53F-8852-4026-969C-D13422223178}" destId="{EB8D0A92-3FED-495F-95F0-5450F42A1F38}" srcOrd="0" destOrd="0" presId="urn:microsoft.com/office/officeart/2005/8/layout/matrix1"/>
    <dgm:cxn modelId="{11D0970E-FE2A-47BF-85B3-BEB2AE0D5247}" type="presParOf" srcId="{93B3D53F-8852-4026-969C-D13422223178}" destId="{A00A31F2-9F77-4373-9320-137AF3796A1F}" srcOrd="1" destOrd="0" presId="urn:microsoft.com/office/officeart/2005/8/layout/matrix1"/>
    <dgm:cxn modelId="{96D97B1A-3C33-4D2E-A027-EDDAD4E79F35}" type="presParOf" srcId="{93B3D53F-8852-4026-969C-D13422223178}" destId="{FE0848B0-24EE-4E3F-BDED-D8F43B05D088}" srcOrd="2" destOrd="0" presId="urn:microsoft.com/office/officeart/2005/8/layout/matrix1"/>
    <dgm:cxn modelId="{D88BAF46-FA27-4607-AF74-20A02EA9DFF8}" type="presParOf" srcId="{93B3D53F-8852-4026-969C-D13422223178}" destId="{37DC5BF5-694F-4421-B1EE-07365A95BD9C}" srcOrd="3" destOrd="0" presId="urn:microsoft.com/office/officeart/2005/8/layout/matrix1"/>
    <dgm:cxn modelId="{EF77B6B6-A135-47B6-A7EB-1EEC7D3B6782}" type="presParOf" srcId="{93B3D53F-8852-4026-969C-D13422223178}" destId="{84B66362-F654-4744-9CE6-A2417993C26E}" srcOrd="4" destOrd="0" presId="urn:microsoft.com/office/officeart/2005/8/layout/matrix1"/>
    <dgm:cxn modelId="{E8B6C60A-A1C7-461F-A50B-6846C45B7665}" type="presParOf" srcId="{93B3D53F-8852-4026-969C-D13422223178}" destId="{6686AAA8-B1EF-4749-B8C2-E78B33F99567}" srcOrd="5" destOrd="0" presId="urn:microsoft.com/office/officeart/2005/8/layout/matrix1"/>
    <dgm:cxn modelId="{FADDD99C-BAA9-4360-8AED-61D429031592}" type="presParOf" srcId="{93B3D53F-8852-4026-969C-D13422223178}" destId="{F7238BFF-BE53-4473-8706-78499BDBB33F}" srcOrd="6" destOrd="0" presId="urn:microsoft.com/office/officeart/2005/8/layout/matrix1"/>
    <dgm:cxn modelId="{54EE7821-C5FB-49D8-A924-BE13FA8BE204}" type="presParOf" srcId="{93B3D53F-8852-4026-969C-D13422223178}" destId="{4FFC170D-0EBC-4831-8A6B-8C27942C7F80}" srcOrd="7" destOrd="0" presId="urn:microsoft.com/office/officeart/2005/8/layout/matrix1"/>
    <dgm:cxn modelId="{306E9E95-BFBA-4938-8174-C4096A48A6BF}" type="presParOf" srcId="{7EA42084-9A91-4ABC-9FAE-12156ADD1A24}" destId="{F5F618E6-50BE-47E2-BACA-CF0E37FC0BB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923155-5887-4B3E-ACAF-F8E965D35F3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B381FBB2-36B5-4D35-95F3-24B2CE5BFC1E}">
      <dgm:prSet phldrT="[Текст]" custT="1"/>
      <dgm:spPr>
        <a:solidFill>
          <a:srgbClr val="92D050"/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1" dirty="0">
              <a:latin typeface="Times New Roman" panose="02020603050405020304" pitchFamily="18" charset="0"/>
              <a:ea typeface="Times New Roman" panose="02020603050405020304" pitchFamily="18" charset="0"/>
            </a:rPr>
            <a:t>формує цілісну особистість, яка має активну творчу, соціальну позицію </a:t>
          </a:r>
          <a:endParaRPr lang="ru-UA" sz="2800" dirty="0"/>
        </a:p>
        <a:p>
          <a:pPr marL="0"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300" dirty="0"/>
        </a:p>
      </dgm:t>
    </dgm:pt>
    <dgm:pt modelId="{5B2E7D8E-BB12-4764-8D40-3A45E0E3E169}" type="parTrans" cxnId="{F2250B3C-4BE4-4EA4-B04B-08C2AC42F98B}">
      <dgm:prSet/>
      <dgm:spPr/>
      <dgm:t>
        <a:bodyPr/>
        <a:lstStyle/>
        <a:p>
          <a:endParaRPr lang="ru-UA"/>
        </a:p>
      </dgm:t>
    </dgm:pt>
    <dgm:pt modelId="{F9E5DF2A-350B-44AB-A959-CCA9C9F85161}" type="sibTrans" cxnId="{F2250B3C-4BE4-4EA4-B04B-08C2AC42F98B}">
      <dgm:prSet/>
      <dgm:spPr/>
      <dgm:t>
        <a:bodyPr/>
        <a:lstStyle/>
        <a:p>
          <a:endParaRPr lang="ru-UA"/>
        </a:p>
      </dgm:t>
    </dgm:pt>
    <dgm:pt modelId="{17921C27-8873-479F-B230-29807CDA6E2F}">
      <dgm:prSet phldrT="[Текст]" phldr="1"/>
      <dgm:spPr/>
      <dgm:t>
        <a:bodyPr/>
        <a:lstStyle/>
        <a:p>
          <a:endParaRPr lang="ru-UA"/>
        </a:p>
      </dgm:t>
    </dgm:pt>
    <dgm:pt modelId="{1465A0D1-905A-40B1-B8C0-9AAAC3DBFA71}" type="parTrans" cxnId="{F52DA2C7-BED9-419D-8382-7F59FDFC6783}">
      <dgm:prSet/>
      <dgm:spPr/>
      <dgm:t>
        <a:bodyPr/>
        <a:lstStyle/>
        <a:p>
          <a:endParaRPr lang="ru-UA"/>
        </a:p>
      </dgm:t>
    </dgm:pt>
    <dgm:pt modelId="{32B141EB-C4ED-4404-9D9F-A0418F2FFF92}" type="sibTrans" cxnId="{F52DA2C7-BED9-419D-8382-7F59FDFC6783}">
      <dgm:prSet/>
      <dgm:spPr/>
      <dgm:t>
        <a:bodyPr/>
        <a:lstStyle/>
        <a:p>
          <a:endParaRPr lang="ru-UA"/>
        </a:p>
      </dgm:t>
    </dgm:pt>
    <dgm:pt modelId="{BD8F1FB6-AB43-488E-B56A-3B5AF54BFB12}">
      <dgm:prSet phldrT="[Текст]" custT="1"/>
      <dgm:spPr>
        <a:solidFill>
          <a:srgbClr val="EB18F0"/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1" dirty="0">
              <a:latin typeface="Times New Roman" panose="02020603050405020304" pitchFamily="18" charset="0"/>
              <a:ea typeface="Times New Roman" panose="02020603050405020304" pitchFamily="18" charset="0"/>
            </a:rPr>
            <a:t>забезпечує  формування  життєвого досвіду</a:t>
          </a:r>
          <a:endParaRPr lang="ru-RU" sz="2800" b="1" dirty="0"/>
        </a:p>
        <a:p>
          <a:pPr marL="0"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500" dirty="0"/>
        </a:p>
      </dgm:t>
    </dgm:pt>
    <dgm:pt modelId="{4E85FF5C-E6B3-4A2F-82CD-438FFC137862}" type="parTrans" cxnId="{86F09F6E-850F-4480-BF0A-9EF4BE72B718}">
      <dgm:prSet/>
      <dgm:spPr/>
      <dgm:t>
        <a:bodyPr/>
        <a:lstStyle/>
        <a:p>
          <a:endParaRPr lang="ru-UA"/>
        </a:p>
      </dgm:t>
    </dgm:pt>
    <dgm:pt modelId="{309C1FC1-9FB1-4B63-9B7C-A88306F69623}" type="sibTrans" cxnId="{86F09F6E-850F-4480-BF0A-9EF4BE72B718}">
      <dgm:prSet/>
      <dgm:spPr/>
      <dgm:t>
        <a:bodyPr/>
        <a:lstStyle/>
        <a:p>
          <a:endParaRPr lang="ru-UA"/>
        </a:p>
      </dgm:t>
    </dgm:pt>
    <dgm:pt modelId="{086FF29D-0438-4B5A-9146-F86117B76D0F}">
      <dgm:prSet phldrT="[Текст]" phldr="1"/>
      <dgm:spPr/>
      <dgm:t>
        <a:bodyPr/>
        <a:lstStyle/>
        <a:p>
          <a:endParaRPr lang="ru-UA"/>
        </a:p>
      </dgm:t>
    </dgm:pt>
    <dgm:pt modelId="{DA837FA5-1AB9-4D04-BD60-F226FF9483CE}" type="parTrans" cxnId="{7A295BF1-1882-47E9-A053-5F8E45AF1795}">
      <dgm:prSet/>
      <dgm:spPr/>
      <dgm:t>
        <a:bodyPr/>
        <a:lstStyle/>
        <a:p>
          <a:endParaRPr lang="ru-UA"/>
        </a:p>
      </dgm:t>
    </dgm:pt>
    <dgm:pt modelId="{198F5506-4FFD-41D8-9D25-B1F097B7E756}" type="sibTrans" cxnId="{7A295BF1-1882-47E9-A053-5F8E45AF1795}">
      <dgm:prSet/>
      <dgm:spPr/>
      <dgm:t>
        <a:bodyPr/>
        <a:lstStyle/>
        <a:p>
          <a:endParaRPr lang="ru-UA"/>
        </a:p>
      </dgm:t>
    </dgm:pt>
    <dgm:pt modelId="{6C17162D-8482-436D-83D9-DB91F0E28427}">
      <dgm:prSet custT="1"/>
      <dgm:spPr>
        <a:solidFill>
          <a:srgbClr val="E7B209"/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1" dirty="0">
              <a:latin typeface="Times New Roman" panose="02020603050405020304" pitchFamily="18" charset="0"/>
              <a:ea typeface="Times New Roman" panose="02020603050405020304" pitchFamily="18" charset="0"/>
            </a:rPr>
            <a:t>сприяє формуванню високих моральних якостей, які постійно вдосконалює</a:t>
          </a: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500" dirty="0"/>
        </a:p>
      </dgm:t>
    </dgm:pt>
    <dgm:pt modelId="{F55F8FA5-76BE-416A-9946-EFDE4D776BC9}" type="parTrans" cxnId="{3D13D7DE-41C2-4EE0-B426-08ED22F54147}">
      <dgm:prSet/>
      <dgm:spPr/>
      <dgm:t>
        <a:bodyPr/>
        <a:lstStyle/>
        <a:p>
          <a:endParaRPr lang="ru-UA"/>
        </a:p>
      </dgm:t>
    </dgm:pt>
    <dgm:pt modelId="{601419D3-1EAB-477F-A827-D340DB87F175}" type="sibTrans" cxnId="{3D13D7DE-41C2-4EE0-B426-08ED22F54147}">
      <dgm:prSet/>
      <dgm:spPr/>
      <dgm:t>
        <a:bodyPr/>
        <a:lstStyle/>
        <a:p>
          <a:endParaRPr lang="ru-UA"/>
        </a:p>
      </dgm:t>
    </dgm:pt>
    <dgm:pt modelId="{CD366862-6C62-49AA-9062-00E874A786FA}">
      <dgm:prSet custT="1"/>
      <dgm:spPr>
        <a:solidFill>
          <a:srgbClr val="00B0F0"/>
        </a:solidFill>
      </dgm:spPr>
      <dgm:t>
        <a:bodyPr/>
        <a:lstStyle/>
        <a:p>
          <a:pPr algn="ctr"/>
          <a:r>
            <a:rPr lang="uk-UA" sz="2800" b="1" dirty="0">
              <a:latin typeface="Times New Roman" panose="02020603050405020304" pitchFamily="18" charset="0"/>
              <a:ea typeface="Times New Roman" panose="02020603050405020304" pitchFamily="18" charset="0"/>
            </a:rPr>
            <a:t>формує ставлення до власного здоров’я                      та його збереження</a:t>
          </a:r>
          <a:endParaRPr lang="ru-UA" sz="2800" dirty="0"/>
        </a:p>
      </dgm:t>
    </dgm:pt>
    <dgm:pt modelId="{A5D363D5-44B7-4801-9DF2-2F776883AB8D}" type="parTrans" cxnId="{2981724B-1510-451A-9CD4-46DC3A5A4EFE}">
      <dgm:prSet/>
      <dgm:spPr/>
      <dgm:t>
        <a:bodyPr/>
        <a:lstStyle/>
        <a:p>
          <a:endParaRPr lang="ru-UA"/>
        </a:p>
      </dgm:t>
    </dgm:pt>
    <dgm:pt modelId="{6D17FF5B-E6D4-4AB1-92F7-50FB3CC04DD0}" type="sibTrans" cxnId="{2981724B-1510-451A-9CD4-46DC3A5A4EFE}">
      <dgm:prSet/>
      <dgm:spPr/>
      <dgm:t>
        <a:bodyPr/>
        <a:lstStyle/>
        <a:p>
          <a:endParaRPr lang="ru-UA"/>
        </a:p>
      </dgm:t>
    </dgm:pt>
    <dgm:pt modelId="{487D6C08-35BE-4069-A814-FEAB620ACFE2}" type="pres">
      <dgm:prSet presAssocID="{86923155-5887-4B3E-ACAF-F8E965D35F30}" presName="linear" presStyleCnt="0">
        <dgm:presLayoutVars>
          <dgm:animLvl val="lvl"/>
          <dgm:resizeHandles val="exact"/>
        </dgm:presLayoutVars>
      </dgm:prSet>
      <dgm:spPr/>
    </dgm:pt>
    <dgm:pt modelId="{EFE92C40-55E3-47C4-8EA1-3450E8C7A848}" type="pres">
      <dgm:prSet presAssocID="{B381FBB2-36B5-4D35-95F3-24B2CE5BFC1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763D838-A35E-42D1-8F2D-886F56071A17}" type="pres">
      <dgm:prSet presAssocID="{B381FBB2-36B5-4D35-95F3-24B2CE5BFC1E}" presName="childText" presStyleLbl="revTx" presStyleIdx="0" presStyleCnt="2">
        <dgm:presLayoutVars>
          <dgm:bulletEnabled val="1"/>
        </dgm:presLayoutVars>
      </dgm:prSet>
      <dgm:spPr/>
    </dgm:pt>
    <dgm:pt modelId="{6AEB21AC-BF35-477B-BF64-CBC8C16751DC}" type="pres">
      <dgm:prSet presAssocID="{6C17162D-8482-436D-83D9-DB91F0E2842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2A15989-86DD-4B11-ACEC-EBD3BB072FF8}" type="pres">
      <dgm:prSet presAssocID="{601419D3-1EAB-477F-A827-D340DB87F175}" presName="spacer" presStyleCnt="0"/>
      <dgm:spPr/>
    </dgm:pt>
    <dgm:pt modelId="{67BC913A-B560-4548-92B3-C44A732E37FF}" type="pres">
      <dgm:prSet presAssocID="{CD366862-6C62-49AA-9062-00E874A786FA}" presName="parentText" presStyleLbl="node1" presStyleIdx="2" presStyleCnt="4" custLinFactY="1758" custLinFactNeighborY="100000">
        <dgm:presLayoutVars>
          <dgm:chMax val="0"/>
          <dgm:bulletEnabled val="1"/>
        </dgm:presLayoutVars>
      </dgm:prSet>
      <dgm:spPr/>
    </dgm:pt>
    <dgm:pt modelId="{023A8F2B-B110-4D17-8ACF-B81B7376C980}" type="pres">
      <dgm:prSet presAssocID="{6D17FF5B-E6D4-4AB1-92F7-50FB3CC04DD0}" presName="spacer" presStyleCnt="0"/>
      <dgm:spPr/>
    </dgm:pt>
    <dgm:pt modelId="{0BF19427-BBC5-449F-9391-2765BFCCCD1E}" type="pres">
      <dgm:prSet presAssocID="{BD8F1FB6-AB43-488E-B56A-3B5AF54BFB12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9DFAEA8-DF2D-4171-9BDE-4E7758D1AD92}" type="pres">
      <dgm:prSet presAssocID="{BD8F1FB6-AB43-488E-B56A-3B5AF54BFB1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36654D01-3392-4422-8B32-2C6ABB06D06E}" type="presOf" srcId="{086FF29D-0438-4B5A-9146-F86117B76D0F}" destId="{69DFAEA8-DF2D-4171-9BDE-4E7758D1AD92}" srcOrd="0" destOrd="0" presId="urn:microsoft.com/office/officeart/2005/8/layout/vList2"/>
    <dgm:cxn modelId="{7EB6B71B-2F7D-4A11-8D24-6EC057976564}" type="presOf" srcId="{86923155-5887-4B3E-ACAF-F8E965D35F30}" destId="{487D6C08-35BE-4069-A814-FEAB620ACFE2}" srcOrd="0" destOrd="0" presId="urn:microsoft.com/office/officeart/2005/8/layout/vList2"/>
    <dgm:cxn modelId="{F2250B3C-4BE4-4EA4-B04B-08C2AC42F98B}" srcId="{86923155-5887-4B3E-ACAF-F8E965D35F30}" destId="{B381FBB2-36B5-4D35-95F3-24B2CE5BFC1E}" srcOrd="0" destOrd="0" parTransId="{5B2E7D8E-BB12-4764-8D40-3A45E0E3E169}" sibTransId="{F9E5DF2A-350B-44AB-A959-CCA9C9F85161}"/>
    <dgm:cxn modelId="{2981724B-1510-451A-9CD4-46DC3A5A4EFE}" srcId="{86923155-5887-4B3E-ACAF-F8E965D35F30}" destId="{CD366862-6C62-49AA-9062-00E874A786FA}" srcOrd="2" destOrd="0" parTransId="{A5D363D5-44B7-4801-9DF2-2F776883AB8D}" sibTransId="{6D17FF5B-E6D4-4AB1-92F7-50FB3CC04DD0}"/>
    <dgm:cxn modelId="{86F09F6E-850F-4480-BF0A-9EF4BE72B718}" srcId="{86923155-5887-4B3E-ACAF-F8E965D35F30}" destId="{BD8F1FB6-AB43-488E-B56A-3B5AF54BFB12}" srcOrd="3" destOrd="0" parTransId="{4E85FF5C-E6B3-4A2F-82CD-438FFC137862}" sibTransId="{309C1FC1-9FB1-4B63-9B7C-A88306F69623}"/>
    <dgm:cxn modelId="{C3CA1979-FB6F-4C60-9855-F992F913E8B0}" type="presOf" srcId="{6C17162D-8482-436D-83D9-DB91F0E28427}" destId="{6AEB21AC-BF35-477B-BF64-CBC8C16751DC}" srcOrd="0" destOrd="0" presId="urn:microsoft.com/office/officeart/2005/8/layout/vList2"/>
    <dgm:cxn modelId="{5985E294-BD96-4F42-A0B5-5814202C5FF0}" type="presOf" srcId="{B381FBB2-36B5-4D35-95F3-24B2CE5BFC1E}" destId="{EFE92C40-55E3-47C4-8EA1-3450E8C7A848}" srcOrd="0" destOrd="0" presId="urn:microsoft.com/office/officeart/2005/8/layout/vList2"/>
    <dgm:cxn modelId="{F6BBA5B9-6417-4AFB-B11D-D92D94D4EAD0}" type="presOf" srcId="{CD366862-6C62-49AA-9062-00E874A786FA}" destId="{67BC913A-B560-4548-92B3-C44A732E37FF}" srcOrd="0" destOrd="0" presId="urn:microsoft.com/office/officeart/2005/8/layout/vList2"/>
    <dgm:cxn modelId="{F52DA2C7-BED9-419D-8382-7F59FDFC6783}" srcId="{B381FBB2-36B5-4D35-95F3-24B2CE5BFC1E}" destId="{17921C27-8873-479F-B230-29807CDA6E2F}" srcOrd="0" destOrd="0" parTransId="{1465A0D1-905A-40B1-B8C0-9AAAC3DBFA71}" sibTransId="{32B141EB-C4ED-4404-9D9F-A0418F2FFF92}"/>
    <dgm:cxn modelId="{3D13D7DE-41C2-4EE0-B426-08ED22F54147}" srcId="{86923155-5887-4B3E-ACAF-F8E965D35F30}" destId="{6C17162D-8482-436D-83D9-DB91F0E28427}" srcOrd="1" destOrd="0" parTransId="{F55F8FA5-76BE-416A-9946-EFDE4D776BC9}" sibTransId="{601419D3-1EAB-477F-A827-D340DB87F175}"/>
    <dgm:cxn modelId="{AD5E89E4-8D7A-449D-8106-D512E5634C3D}" type="presOf" srcId="{17921C27-8873-479F-B230-29807CDA6E2F}" destId="{7763D838-A35E-42D1-8F2D-886F56071A17}" srcOrd="0" destOrd="0" presId="urn:microsoft.com/office/officeart/2005/8/layout/vList2"/>
    <dgm:cxn modelId="{7A295BF1-1882-47E9-A053-5F8E45AF1795}" srcId="{BD8F1FB6-AB43-488E-B56A-3B5AF54BFB12}" destId="{086FF29D-0438-4B5A-9146-F86117B76D0F}" srcOrd="0" destOrd="0" parTransId="{DA837FA5-1AB9-4D04-BD60-F226FF9483CE}" sibTransId="{198F5506-4FFD-41D8-9D25-B1F097B7E756}"/>
    <dgm:cxn modelId="{878DFDF9-9244-43B5-BB79-6EA0FACB7D9F}" type="presOf" srcId="{BD8F1FB6-AB43-488E-B56A-3B5AF54BFB12}" destId="{0BF19427-BBC5-449F-9391-2765BFCCCD1E}" srcOrd="0" destOrd="0" presId="urn:microsoft.com/office/officeart/2005/8/layout/vList2"/>
    <dgm:cxn modelId="{0BBF6A21-F973-4B4E-BBCA-8A3D53A8C186}" type="presParOf" srcId="{487D6C08-35BE-4069-A814-FEAB620ACFE2}" destId="{EFE92C40-55E3-47C4-8EA1-3450E8C7A848}" srcOrd="0" destOrd="0" presId="urn:microsoft.com/office/officeart/2005/8/layout/vList2"/>
    <dgm:cxn modelId="{B2B7C2E6-09B9-48E7-A6B3-EAB50EEB4677}" type="presParOf" srcId="{487D6C08-35BE-4069-A814-FEAB620ACFE2}" destId="{7763D838-A35E-42D1-8F2D-886F56071A17}" srcOrd="1" destOrd="0" presId="urn:microsoft.com/office/officeart/2005/8/layout/vList2"/>
    <dgm:cxn modelId="{1FFE84D3-9841-4136-88A0-8420DB9021AB}" type="presParOf" srcId="{487D6C08-35BE-4069-A814-FEAB620ACFE2}" destId="{6AEB21AC-BF35-477B-BF64-CBC8C16751DC}" srcOrd="2" destOrd="0" presId="urn:microsoft.com/office/officeart/2005/8/layout/vList2"/>
    <dgm:cxn modelId="{5D37AAF4-2407-442E-86B4-19373BA235DA}" type="presParOf" srcId="{487D6C08-35BE-4069-A814-FEAB620ACFE2}" destId="{22A15989-86DD-4B11-ACEC-EBD3BB072FF8}" srcOrd="3" destOrd="0" presId="urn:microsoft.com/office/officeart/2005/8/layout/vList2"/>
    <dgm:cxn modelId="{5C0FCC38-D052-4093-96E6-BB0A36F9048C}" type="presParOf" srcId="{487D6C08-35BE-4069-A814-FEAB620ACFE2}" destId="{67BC913A-B560-4548-92B3-C44A732E37FF}" srcOrd="4" destOrd="0" presId="urn:microsoft.com/office/officeart/2005/8/layout/vList2"/>
    <dgm:cxn modelId="{B4BDF07F-E2C2-48BB-8F99-0CAC4781DBF3}" type="presParOf" srcId="{487D6C08-35BE-4069-A814-FEAB620ACFE2}" destId="{023A8F2B-B110-4D17-8ACF-B81B7376C980}" srcOrd="5" destOrd="0" presId="urn:microsoft.com/office/officeart/2005/8/layout/vList2"/>
    <dgm:cxn modelId="{FDCE0325-B6C3-4F33-B561-724DD9514678}" type="presParOf" srcId="{487D6C08-35BE-4069-A814-FEAB620ACFE2}" destId="{0BF19427-BBC5-449F-9391-2765BFCCCD1E}" srcOrd="6" destOrd="0" presId="urn:microsoft.com/office/officeart/2005/8/layout/vList2"/>
    <dgm:cxn modelId="{8994034E-9BF1-4EA2-9384-7A2AF1DD729E}" type="presParOf" srcId="{487D6C08-35BE-4069-A814-FEAB620ACFE2}" destId="{69DFAEA8-DF2D-4171-9BDE-4E7758D1AD92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468BC1-F441-4947-89D6-83A7F6E8871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6E6EF609-4FDC-4E16-ABF9-8EA359E69640}">
      <dgm:prSet phldrT="[Текст]" custT="1"/>
      <dgm:spPr>
        <a:solidFill>
          <a:srgbClr val="E7B209"/>
        </a:solidFill>
      </dgm:spPr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забезпечення сприятливих умов для самореалізації особистості                               відповідно до її інтересів та суспільних вимог 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900" dirty="0"/>
        </a:p>
      </dgm:t>
    </dgm:pt>
    <dgm:pt modelId="{9F06305C-8C69-4BBC-97F1-1C4A0DEB6245}" type="parTrans" cxnId="{CEC06E6A-E175-470E-A8C0-5B936624A9F6}">
      <dgm:prSet/>
      <dgm:spPr/>
      <dgm:t>
        <a:bodyPr/>
        <a:lstStyle/>
        <a:p>
          <a:endParaRPr lang="ru-UA"/>
        </a:p>
      </dgm:t>
    </dgm:pt>
    <dgm:pt modelId="{6E1D0836-C2A5-4F66-9707-7F42BBD85F04}" type="sibTrans" cxnId="{CEC06E6A-E175-470E-A8C0-5B936624A9F6}">
      <dgm:prSet/>
      <dgm:spPr/>
      <dgm:t>
        <a:bodyPr/>
        <a:lstStyle/>
        <a:p>
          <a:endParaRPr lang="ru-UA"/>
        </a:p>
      </dgm:t>
    </dgm:pt>
    <dgm:pt modelId="{BEF5F540-9790-46FF-9C8E-9DC2CE7D3243}">
      <dgm:prSet phldrT="[Текст]" custT="1"/>
      <dgm:spPr>
        <a:solidFill>
          <a:srgbClr val="E7B209"/>
        </a:solidFill>
      </dgm:spPr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розвиток учнівського самоврядування, використання нових форм реалізації виховного потенціалу дитячого та молодіжного руху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900" dirty="0"/>
        </a:p>
      </dgm:t>
    </dgm:pt>
    <dgm:pt modelId="{D10F5985-56EC-407D-B1DD-CB39DE15BBBB}" type="parTrans" cxnId="{D46FD3C1-594B-432E-82B5-E5A68E6A2D73}">
      <dgm:prSet/>
      <dgm:spPr/>
      <dgm:t>
        <a:bodyPr/>
        <a:lstStyle/>
        <a:p>
          <a:endParaRPr lang="ru-UA"/>
        </a:p>
      </dgm:t>
    </dgm:pt>
    <dgm:pt modelId="{46F1F4F2-BAE9-4033-B70E-0758FA0D8C7B}" type="sibTrans" cxnId="{D46FD3C1-594B-432E-82B5-E5A68E6A2D73}">
      <dgm:prSet/>
      <dgm:spPr/>
      <dgm:t>
        <a:bodyPr/>
        <a:lstStyle/>
        <a:p>
          <a:endParaRPr lang="ru-UA"/>
        </a:p>
      </dgm:t>
    </dgm:pt>
    <dgm:pt modelId="{C142D929-5F39-4969-8390-03AE9CF16F6D}">
      <dgm:prSet phldrT="[Текст]" phldr="1"/>
      <dgm:spPr/>
      <dgm:t>
        <a:bodyPr/>
        <a:lstStyle/>
        <a:p>
          <a:endParaRPr lang="ru-UA"/>
        </a:p>
      </dgm:t>
    </dgm:pt>
    <dgm:pt modelId="{A5F96CC1-405C-46EF-BA49-B1B37C3A20D6}" type="parTrans" cxnId="{11115257-8CE9-4516-8175-9E30E6F6E0C4}">
      <dgm:prSet/>
      <dgm:spPr/>
      <dgm:t>
        <a:bodyPr/>
        <a:lstStyle/>
        <a:p>
          <a:endParaRPr lang="ru-UA"/>
        </a:p>
      </dgm:t>
    </dgm:pt>
    <dgm:pt modelId="{392C2BEA-0B4F-48F0-BFF5-10EFB105D8B7}" type="sibTrans" cxnId="{11115257-8CE9-4516-8175-9E30E6F6E0C4}">
      <dgm:prSet/>
      <dgm:spPr/>
      <dgm:t>
        <a:bodyPr/>
        <a:lstStyle/>
        <a:p>
          <a:endParaRPr lang="ru-UA"/>
        </a:p>
      </dgm:t>
    </dgm:pt>
    <dgm:pt modelId="{1A246C51-F9B6-493A-A683-570D5BD613D2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E7B209"/>
        </a:solidFill>
      </dgm:spPr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забезпечення взаємодії закладу з усіма соціальними інститутами, причетними до виховання учнів, розширення складу суб’єктів виховання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574076-05AE-408D-973C-D22CAEF62D13}" type="parTrans" cxnId="{74F56D5A-20DE-48D0-9E48-2DCD1FBD6720}">
      <dgm:prSet/>
      <dgm:spPr/>
      <dgm:t>
        <a:bodyPr/>
        <a:lstStyle/>
        <a:p>
          <a:endParaRPr lang="ru-UA"/>
        </a:p>
      </dgm:t>
    </dgm:pt>
    <dgm:pt modelId="{A5F1F839-50E0-4EF3-BC39-34819872166B}" type="sibTrans" cxnId="{74F56D5A-20DE-48D0-9E48-2DCD1FBD6720}">
      <dgm:prSet/>
      <dgm:spPr/>
      <dgm:t>
        <a:bodyPr/>
        <a:lstStyle/>
        <a:p>
          <a:endParaRPr lang="ru-UA"/>
        </a:p>
      </dgm:t>
    </dgm:pt>
    <dgm:pt modelId="{B26147E4-E42B-42B4-AB30-E833CFAE21C6}">
      <dgm:prSet custT="1"/>
      <dgm:spPr>
        <a:solidFill>
          <a:srgbClr val="E7B209"/>
        </a:solidFill>
      </dgm:spPr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посилення ролі сім’ї у вихованні дітей, зміцнення її взаємодії із закладом 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3E653D-E506-46B5-ABCB-AEA350039FFD}" type="parTrans" cxnId="{15109BA6-B16D-40FF-8B18-0C001651CE09}">
      <dgm:prSet/>
      <dgm:spPr/>
      <dgm:t>
        <a:bodyPr/>
        <a:lstStyle/>
        <a:p>
          <a:endParaRPr lang="ru-UA"/>
        </a:p>
      </dgm:t>
    </dgm:pt>
    <dgm:pt modelId="{C8BDDA78-2F75-4C1F-B3E0-F89CB97FF8EF}" type="sibTrans" cxnId="{15109BA6-B16D-40FF-8B18-0C001651CE09}">
      <dgm:prSet/>
      <dgm:spPr/>
      <dgm:t>
        <a:bodyPr/>
        <a:lstStyle/>
        <a:p>
          <a:endParaRPr lang="ru-UA"/>
        </a:p>
      </dgm:t>
    </dgm:pt>
    <dgm:pt modelId="{1AD46A7A-FF03-4A5E-BBCC-9D148382C7D4}">
      <dgm:prSet/>
      <dgm:spPr/>
      <dgm:t>
        <a:bodyPr/>
        <a:lstStyle/>
        <a:p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57EB8D-EC25-4972-A515-974D37BDFE4F}" type="parTrans" cxnId="{39C27419-31BC-4E2A-AB94-1E6239CC6385}">
      <dgm:prSet/>
      <dgm:spPr/>
      <dgm:t>
        <a:bodyPr/>
        <a:lstStyle/>
        <a:p>
          <a:endParaRPr lang="ru-UA"/>
        </a:p>
      </dgm:t>
    </dgm:pt>
    <dgm:pt modelId="{3F611360-0D80-4BD0-9A9F-5FD83BF2347F}" type="sibTrans" cxnId="{39C27419-31BC-4E2A-AB94-1E6239CC6385}">
      <dgm:prSet/>
      <dgm:spPr/>
      <dgm:t>
        <a:bodyPr/>
        <a:lstStyle/>
        <a:p>
          <a:endParaRPr lang="ru-UA"/>
        </a:p>
      </dgm:t>
    </dgm:pt>
    <dgm:pt modelId="{28397199-66C0-4CF0-8230-0A4B300511AA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rgbClr val="E7B209"/>
        </a:solidFill>
      </dgm:spPr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підвищення рівня</a:t>
          </a: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патріотизму</a:t>
          </a: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громадянських</a:t>
          </a: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якостей</a:t>
          </a: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особистості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3432C8-3DE6-4763-B83C-DA39389397BF}" type="parTrans" cxnId="{65D5218A-338F-45E3-B050-1B6AAAEE818D}">
      <dgm:prSet/>
      <dgm:spPr/>
      <dgm:t>
        <a:bodyPr/>
        <a:lstStyle/>
        <a:p>
          <a:endParaRPr lang="ru-UA"/>
        </a:p>
      </dgm:t>
    </dgm:pt>
    <dgm:pt modelId="{4FC15899-1A94-47CE-89F3-B99F94262881}" type="sibTrans" cxnId="{65D5218A-338F-45E3-B050-1B6AAAEE818D}">
      <dgm:prSet/>
      <dgm:spPr/>
      <dgm:t>
        <a:bodyPr/>
        <a:lstStyle/>
        <a:p>
          <a:endParaRPr lang="ru-UA"/>
        </a:p>
      </dgm:t>
    </dgm:pt>
    <dgm:pt modelId="{22A54F6A-030D-41F5-A913-8300C51874BD}">
      <dgm:prSet custT="1"/>
      <dgm:spPr>
        <a:solidFill>
          <a:srgbClr val="E7B209"/>
        </a:solidFill>
      </dgm:spPr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оптимізація змісту і форм виховного процесу 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D343F2-4A23-4141-AB58-866C15E18F5B}" type="parTrans" cxnId="{337218A5-B1D7-401E-AF94-977756787A9D}">
      <dgm:prSet/>
      <dgm:spPr/>
      <dgm:t>
        <a:bodyPr/>
        <a:lstStyle/>
        <a:p>
          <a:endParaRPr lang="ru-UA"/>
        </a:p>
      </dgm:t>
    </dgm:pt>
    <dgm:pt modelId="{233EF73F-2696-4239-9312-C88CBADD21A8}" type="sibTrans" cxnId="{337218A5-B1D7-401E-AF94-977756787A9D}">
      <dgm:prSet/>
      <dgm:spPr/>
      <dgm:t>
        <a:bodyPr/>
        <a:lstStyle/>
        <a:p>
          <a:endParaRPr lang="ru-UA"/>
        </a:p>
      </dgm:t>
    </dgm:pt>
    <dgm:pt modelId="{D5453FA6-F822-49DC-AE68-F9A9AC3FEAD1}">
      <dgm:prSet custT="1"/>
      <dgm:spPr>
        <a:solidFill>
          <a:srgbClr val="E7B209"/>
        </a:solidFill>
      </dgm:spPr>
      <dgm:t>
        <a:bodyPr/>
        <a:lstStyle/>
        <a:p>
          <a:pPr algn="ctr"/>
          <a:r>
            <a: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збереження та покращення фізичного, психічного та                                                                     соціального здоров’я особистості 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BF75A5-5C58-4B25-83B7-B413ADB5BFAB}" type="parTrans" cxnId="{0A38C507-AADF-4FC7-A7A6-C97D7088804C}">
      <dgm:prSet/>
      <dgm:spPr/>
      <dgm:t>
        <a:bodyPr/>
        <a:lstStyle/>
        <a:p>
          <a:endParaRPr lang="ru-UA"/>
        </a:p>
      </dgm:t>
    </dgm:pt>
    <dgm:pt modelId="{311F38E5-ADD1-4572-9C3B-C7EED09A5048}" type="sibTrans" cxnId="{0A38C507-AADF-4FC7-A7A6-C97D7088804C}">
      <dgm:prSet/>
      <dgm:spPr/>
      <dgm:t>
        <a:bodyPr/>
        <a:lstStyle/>
        <a:p>
          <a:endParaRPr lang="ru-UA"/>
        </a:p>
      </dgm:t>
    </dgm:pt>
    <dgm:pt modelId="{B886BAE1-50BD-4EDB-8513-F38F6BBCC1F4}">
      <dgm:prSet/>
      <dgm:spPr/>
    </dgm:pt>
    <dgm:pt modelId="{1665C192-5255-4A1B-8E5B-860030329861}" type="parTrans" cxnId="{909190E5-879A-4380-88D8-B59C3BD43313}">
      <dgm:prSet/>
      <dgm:spPr/>
      <dgm:t>
        <a:bodyPr/>
        <a:lstStyle/>
        <a:p>
          <a:endParaRPr lang="ru-UA"/>
        </a:p>
      </dgm:t>
    </dgm:pt>
    <dgm:pt modelId="{E556287E-F1E7-4514-9B02-C544EB19B869}" type="sibTrans" cxnId="{909190E5-879A-4380-88D8-B59C3BD43313}">
      <dgm:prSet/>
      <dgm:spPr/>
      <dgm:t>
        <a:bodyPr/>
        <a:lstStyle/>
        <a:p>
          <a:endParaRPr lang="ru-UA"/>
        </a:p>
      </dgm:t>
    </dgm:pt>
    <dgm:pt modelId="{69CBBD7D-ABDA-4D63-8CE8-4F361098802F}">
      <dgm:prSet/>
      <dgm:spPr/>
    </dgm:pt>
    <dgm:pt modelId="{FCCD89DE-2AC7-49C8-A7E3-9F13579633E8}" type="parTrans" cxnId="{4709DB65-0848-42A5-806F-99B18D5C4626}">
      <dgm:prSet/>
      <dgm:spPr/>
      <dgm:t>
        <a:bodyPr/>
        <a:lstStyle/>
        <a:p>
          <a:endParaRPr lang="ru-UA"/>
        </a:p>
      </dgm:t>
    </dgm:pt>
    <dgm:pt modelId="{7E37F4F2-752E-4250-800E-DCB8B3C6579D}" type="sibTrans" cxnId="{4709DB65-0848-42A5-806F-99B18D5C4626}">
      <dgm:prSet/>
      <dgm:spPr/>
      <dgm:t>
        <a:bodyPr/>
        <a:lstStyle/>
        <a:p>
          <a:endParaRPr lang="ru-UA"/>
        </a:p>
      </dgm:t>
    </dgm:pt>
    <dgm:pt modelId="{933AD88E-3AF0-4788-8576-75381C81E4DA}" type="pres">
      <dgm:prSet presAssocID="{94468BC1-F441-4947-89D6-83A7F6E8871B}" presName="Name0" presStyleCnt="0">
        <dgm:presLayoutVars>
          <dgm:chMax val="7"/>
          <dgm:chPref val="7"/>
          <dgm:dir/>
        </dgm:presLayoutVars>
      </dgm:prSet>
      <dgm:spPr/>
    </dgm:pt>
    <dgm:pt modelId="{A9C65109-E554-4203-82EA-FCEC86D7A464}" type="pres">
      <dgm:prSet presAssocID="{94468BC1-F441-4947-89D6-83A7F6E8871B}" presName="Name1" presStyleCnt="0"/>
      <dgm:spPr/>
    </dgm:pt>
    <dgm:pt modelId="{2912851A-90B5-4722-8DDC-896D0DA23C42}" type="pres">
      <dgm:prSet presAssocID="{94468BC1-F441-4947-89D6-83A7F6E8871B}" presName="cycle" presStyleCnt="0"/>
      <dgm:spPr/>
    </dgm:pt>
    <dgm:pt modelId="{3AD3A6F6-F9D4-48CB-AB95-5AA1D9966B12}" type="pres">
      <dgm:prSet presAssocID="{94468BC1-F441-4947-89D6-83A7F6E8871B}" presName="srcNode" presStyleLbl="node1" presStyleIdx="0" presStyleCnt="7"/>
      <dgm:spPr/>
    </dgm:pt>
    <dgm:pt modelId="{41CF5D0C-75BA-4CC4-B493-7D0FD651957F}" type="pres">
      <dgm:prSet presAssocID="{94468BC1-F441-4947-89D6-83A7F6E8871B}" presName="conn" presStyleLbl="parChTrans1D2" presStyleIdx="0" presStyleCnt="1"/>
      <dgm:spPr/>
    </dgm:pt>
    <dgm:pt modelId="{F4FD3FEB-84EB-4412-99CA-5B7C42498BC7}" type="pres">
      <dgm:prSet presAssocID="{94468BC1-F441-4947-89D6-83A7F6E8871B}" presName="extraNode" presStyleLbl="node1" presStyleIdx="0" presStyleCnt="7"/>
      <dgm:spPr/>
    </dgm:pt>
    <dgm:pt modelId="{433781B0-C092-4AFA-9835-194A504D3F68}" type="pres">
      <dgm:prSet presAssocID="{94468BC1-F441-4947-89D6-83A7F6E8871B}" presName="dstNode" presStyleLbl="node1" presStyleIdx="0" presStyleCnt="7"/>
      <dgm:spPr/>
    </dgm:pt>
    <dgm:pt modelId="{23537CE6-78D8-4C59-97C9-DB59079A9FDC}" type="pres">
      <dgm:prSet presAssocID="{6E6EF609-4FDC-4E16-ABF9-8EA359E69640}" presName="text_1" presStyleLbl="node1" presStyleIdx="0" presStyleCnt="7">
        <dgm:presLayoutVars>
          <dgm:bulletEnabled val="1"/>
        </dgm:presLayoutVars>
      </dgm:prSet>
      <dgm:spPr/>
    </dgm:pt>
    <dgm:pt modelId="{576D3A03-FE9B-46EA-BF8D-B85A187599DC}" type="pres">
      <dgm:prSet presAssocID="{6E6EF609-4FDC-4E16-ABF9-8EA359E69640}" presName="accent_1" presStyleCnt="0"/>
      <dgm:spPr/>
    </dgm:pt>
    <dgm:pt modelId="{C8D71D82-A76C-48CE-A5D1-2586AC91D9D7}" type="pres">
      <dgm:prSet presAssocID="{6E6EF609-4FDC-4E16-ABF9-8EA359E69640}" presName="accentRepeatNode" presStyleLbl="solidFgAcc1" presStyleIdx="0" presStyleCnt="7" custLinFactNeighborX="14822" custLinFactNeighborY="6587"/>
      <dgm:spPr/>
    </dgm:pt>
    <dgm:pt modelId="{C8E6E0BC-367F-47F6-908E-5CA98541E2E5}" type="pres">
      <dgm:prSet presAssocID="{1A246C51-F9B6-493A-A683-570D5BD613D2}" presName="text_2" presStyleLbl="node1" presStyleIdx="1" presStyleCnt="7">
        <dgm:presLayoutVars>
          <dgm:bulletEnabled val="1"/>
        </dgm:presLayoutVars>
      </dgm:prSet>
      <dgm:spPr/>
    </dgm:pt>
    <dgm:pt modelId="{6F3498AE-B788-4413-A9F0-C313A4989F99}" type="pres">
      <dgm:prSet presAssocID="{1A246C51-F9B6-493A-A683-570D5BD613D2}" presName="accent_2" presStyleCnt="0"/>
      <dgm:spPr/>
    </dgm:pt>
    <dgm:pt modelId="{54ABB82F-6268-46C6-86F4-C505AB3767E7}" type="pres">
      <dgm:prSet presAssocID="{1A246C51-F9B6-493A-A683-570D5BD613D2}" presName="accentRepeatNode" presStyleLbl="solidFgAcc1" presStyleIdx="1" presStyleCnt="7"/>
      <dgm:spPr/>
    </dgm:pt>
    <dgm:pt modelId="{37DE7E10-B123-4F69-B930-EB7C738C5D00}" type="pres">
      <dgm:prSet presAssocID="{B26147E4-E42B-42B4-AB30-E833CFAE21C6}" presName="text_3" presStyleLbl="node1" presStyleIdx="2" presStyleCnt="7">
        <dgm:presLayoutVars>
          <dgm:bulletEnabled val="1"/>
        </dgm:presLayoutVars>
      </dgm:prSet>
      <dgm:spPr/>
    </dgm:pt>
    <dgm:pt modelId="{81D7CAF2-B71E-4FE0-83F0-C6772BF35961}" type="pres">
      <dgm:prSet presAssocID="{B26147E4-E42B-42B4-AB30-E833CFAE21C6}" presName="accent_3" presStyleCnt="0"/>
      <dgm:spPr/>
    </dgm:pt>
    <dgm:pt modelId="{24EF41A8-475E-4F3A-975D-89F8B06EA6D5}" type="pres">
      <dgm:prSet presAssocID="{B26147E4-E42B-42B4-AB30-E833CFAE21C6}" presName="accentRepeatNode" presStyleLbl="solidFgAcc1" presStyleIdx="2" presStyleCnt="7"/>
      <dgm:spPr/>
    </dgm:pt>
    <dgm:pt modelId="{EED20C6D-8DE5-4286-9BC9-8F831096095A}" type="pres">
      <dgm:prSet presAssocID="{BEF5F540-9790-46FF-9C8E-9DC2CE7D3243}" presName="text_4" presStyleLbl="node1" presStyleIdx="3" presStyleCnt="7">
        <dgm:presLayoutVars>
          <dgm:bulletEnabled val="1"/>
        </dgm:presLayoutVars>
      </dgm:prSet>
      <dgm:spPr/>
    </dgm:pt>
    <dgm:pt modelId="{6198CCDB-169F-4D9A-9F73-04A717107DB2}" type="pres">
      <dgm:prSet presAssocID="{BEF5F540-9790-46FF-9C8E-9DC2CE7D3243}" presName="accent_4" presStyleCnt="0"/>
      <dgm:spPr/>
    </dgm:pt>
    <dgm:pt modelId="{687A3082-333A-407A-8D17-CB3A93BF8DFA}" type="pres">
      <dgm:prSet presAssocID="{BEF5F540-9790-46FF-9C8E-9DC2CE7D3243}" presName="accentRepeatNode" presStyleLbl="solidFgAcc1" presStyleIdx="3" presStyleCnt="7"/>
      <dgm:spPr/>
    </dgm:pt>
    <dgm:pt modelId="{B413DCA5-3804-4EDD-9B4A-A7C19D6F19C6}" type="pres">
      <dgm:prSet presAssocID="{28397199-66C0-4CF0-8230-0A4B300511AA}" presName="text_5" presStyleLbl="node1" presStyleIdx="4" presStyleCnt="7">
        <dgm:presLayoutVars>
          <dgm:bulletEnabled val="1"/>
        </dgm:presLayoutVars>
      </dgm:prSet>
      <dgm:spPr/>
    </dgm:pt>
    <dgm:pt modelId="{966465D0-8DDD-4879-B8F7-2AD83464EDFD}" type="pres">
      <dgm:prSet presAssocID="{28397199-66C0-4CF0-8230-0A4B300511AA}" presName="accent_5" presStyleCnt="0"/>
      <dgm:spPr/>
    </dgm:pt>
    <dgm:pt modelId="{090BE85A-EF33-4062-AF03-AAF5CCA2C5CF}" type="pres">
      <dgm:prSet presAssocID="{28397199-66C0-4CF0-8230-0A4B300511AA}" presName="accentRepeatNode" presStyleLbl="solidFgAcc1" presStyleIdx="4" presStyleCnt="7"/>
      <dgm:spPr/>
    </dgm:pt>
    <dgm:pt modelId="{19C22084-231E-46C2-9D29-77ACF7AFD403}" type="pres">
      <dgm:prSet presAssocID="{22A54F6A-030D-41F5-A913-8300C51874BD}" presName="text_6" presStyleLbl="node1" presStyleIdx="5" presStyleCnt="7">
        <dgm:presLayoutVars>
          <dgm:bulletEnabled val="1"/>
        </dgm:presLayoutVars>
      </dgm:prSet>
      <dgm:spPr/>
    </dgm:pt>
    <dgm:pt modelId="{CDF9D143-2548-41C5-83C4-1ADE53FA383B}" type="pres">
      <dgm:prSet presAssocID="{22A54F6A-030D-41F5-A913-8300C51874BD}" presName="accent_6" presStyleCnt="0"/>
      <dgm:spPr/>
    </dgm:pt>
    <dgm:pt modelId="{05842A4F-3D58-4430-9DBE-2808FC4B69ED}" type="pres">
      <dgm:prSet presAssocID="{22A54F6A-030D-41F5-A913-8300C51874BD}" presName="accentRepeatNode" presStyleLbl="solidFgAcc1" presStyleIdx="5" presStyleCnt="7"/>
      <dgm:spPr/>
    </dgm:pt>
    <dgm:pt modelId="{D8EB786A-5913-4836-BB53-9DB1356092B1}" type="pres">
      <dgm:prSet presAssocID="{D5453FA6-F822-49DC-AE68-F9A9AC3FEAD1}" presName="text_7" presStyleLbl="node1" presStyleIdx="6" presStyleCnt="7" custLinFactNeighborX="751" custLinFactNeighborY="10293">
        <dgm:presLayoutVars>
          <dgm:bulletEnabled val="1"/>
        </dgm:presLayoutVars>
      </dgm:prSet>
      <dgm:spPr/>
    </dgm:pt>
    <dgm:pt modelId="{436D4CF6-F693-4631-8A7D-10B1D85EB48A}" type="pres">
      <dgm:prSet presAssocID="{D5453FA6-F822-49DC-AE68-F9A9AC3FEAD1}" presName="accent_7" presStyleCnt="0"/>
      <dgm:spPr/>
    </dgm:pt>
    <dgm:pt modelId="{36035916-507C-430E-BBBD-711CA487C325}" type="pres">
      <dgm:prSet presAssocID="{D5453FA6-F822-49DC-AE68-F9A9AC3FEAD1}" presName="accentRepeatNode" presStyleLbl="solidFgAcc1" presStyleIdx="6" presStyleCnt="7"/>
      <dgm:spPr/>
    </dgm:pt>
  </dgm:ptLst>
  <dgm:cxnLst>
    <dgm:cxn modelId="{0A38C507-AADF-4FC7-A7A6-C97D7088804C}" srcId="{94468BC1-F441-4947-89D6-83A7F6E8871B}" destId="{D5453FA6-F822-49DC-AE68-F9A9AC3FEAD1}" srcOrd="6" destOrd="0" parTransId="{C4BF75A5-5C58-4B25-83B7-B413ADB5BFAB}" sibTransId="{311F38E5-ADD1-4572-9C3B-C7EED09A5048}"/>
    <dgm:cxn modelId="{39C27419-31BC-4E2A-AB94-1E6239CC6385}" srcId="{94468BC1-F441-4947-89D6-83A7F6E8871B}" destId="{1AD46A7A-FF03-4A5E-BBCC-9D148382C7D4}" srcOrd="9" destOrd="0" parTransId="{BF57EB8D-EC25-4972-A515-974D37BDFE4F}" sibTransId="{3F611360-0D80-4BD0-9A9F-5FD83BF2347F}"/>
    <dgm:cxn modelId="{99FE1A21-3F5B-4CD1-865E-DB3774D22310}" type="presOf" srcId="{1A246C51-F9B6-493A-A683-570D5BD613D2}" destId="{C8E6E0BC-367F-47F6-908E-5CA98541E2E5}" srcOrd="0" destOrd="0" presId="urn:microsoft.com/office/officeart/2008/layout/VerticalCurvedList"/>
    <dgm:cxn modelId="{EC68BA38-1E61-470F-8020-2B08352EEBE2}" type="presOf" srcId="{D5453FA6-F822-49DC-AE68-F9A9AC3FEAD1}" destId="{D8EB786A-5913-4836-BB53-9DB1356092B1}" srcOrd="0" destOrd="0" presId="urn:microsoft.com/office/officeart/2008/layout/VerticalCurvedList"/>
    <dgm:cxn modelId="{F2144842-55F5-4E3A-B565-633A5A28183C}" type="presOf" srcId="{6E1D0836-C2A5-4F66-9707-7F42BBD85F04}" destId="{41CF5D0C-75BA-4CC4-B493-7D0FD651957F}" srcOrd="0" destOrd="0" presId="urn:microsoft.com/office/officeart/2008/layout/VerticalCurvedList"/>
    <dgm:cxn modelId="{4709DB65-0848-42A5-806F-99B18D5C4626}" srcId="{94468BC1-F441-4947-89D6-83A7F6E8871B}" destId="{69CBBD7D-ABDA-4D63-8CE8-4F361098802F}" srcOrd="7" destOrd="0" parTransId="{FCCD89DE-2AC7-49C8-A7E3-9F13579633E8}" sibTransId="{7E37F4F2-752E-4250-800E-DCB8B3C6579D}"/>
    <dgm:cxn modelId="{CEC06E6A-E175-470E-A8C0-5B936624A9F6}" srcId="{94468BC1-F441-4947-89D6-83A7F6E8871B}" destId="{6E6EF609-4FDC-4E16-ABF9-8EA359E69640}" srcOrd="0" destOrd="0" parTransId="{9F06305C-8C69-4BBC-97F1-1C4A0DEB6245}" sibTransId="{6E1D0836-C2A5-4F66-9707-7F42BBD85F04}"/>
    <dgm:cxn modelId="{11115257-8CE9-4516-8175-9E30E6F6E0C4}" srcId="{94468BC1-F441-4947-89D6-83A7F6E8871B}" destId="{C142D929-5F39-4969-8390-03AE9CF16F6D}" srcOrd="10" destOrd="0" parTransId="{A5F96CC1-405C-46EF-BA49-B1B37C3A20D6}" sibTransId="{392C2BEA-0B4F-48F0-BFF5-10EFB105D8B7}"/>
    <dgm:cxn modelId="{74F56D5A-20DE-48D0-9E48-2DCD1FBD6720}" srcId="{94468BC1-F441-4947-89D6-83A7F6E8871B}" destId="{1A246C51-F9B6-493A-A683-570D5BD613D2}" srcOrd="1" destOrd="0" parTransId="{D4574076-05AE-408D-973C-D22CAEF62D13}" sibTransId="{A5F1F839-50E0-4EF3-BC39-34819872166B}"/>
    <dgm:cxn modelId="{65D5218A-338F-45E3-B050-1B6AAAEE818D}" srcId="{94468BC1-F441-4947-89D6-83A7F6E8871B}" destId="{28397199-66C0-4CF0-8230-0A4B300511AA}" srcOrd="4" destOrd="0" parTransId="{0A3432C8-3DE6-4763-B83C-DA39389397BF}" sibTransId="{4FC15899-1A94-47CE-89F3-B99F94262881}"/>
    <dgm:cxn modelId="{3E63FC9A-7437-4727-9B2C-4DCBB5B5A314}" type="presOf" srcId="{B26147E4-E42B-42B4-AB30-E833CFAE21C6}" destId="{37DE7E10-B123-4F69-B930-EB7C738C5D00}" srcOrd="0" destOrd="0" presId="urn:microsoft.com/office/officeart/2008/layout/VerticalCurvedList"/>
    <dgm:cxn modelId="{002BB5A2-58FF-4198-B12F-1ABCE8CE53E8}" type="presOf" srcId="{22A54F6A-030D-41F5-A913-8300C51874BD}" destId="{19C22084-231E-46C2-9D29-77ACF7AFD403}" srcOrd="0" destOrd="0" presId="urn:microsoft.com/office/officeart/2008/layout/VerticalCurvedList"/>
    <dgm:cxn modelId="{337218A5-B1D7-401E-AF94-977756787A9D}" srcId="{94468BC1-F441-4947-89D6-83A7F6E8871B}" destId="{22A54F6A-030D-41F5-A913-8300C51874BD}" srcOrd="5" destOrd="0" parTransId="{D1D343F2-4A23-4141-AB58-866C15E18F5B}" sibTransId="{233EF73F-2696-4239-9312-C88CBADD21A8}"/>
    <dgm:cxn modelId="{15109BA6-B16D-40FF-8B18-0C001651CE09}" srcId="{94468BC1-F441-4947-89D6-83A7F6E8871B}" destId="{B26147E4-E42B-42B4-AB30-E833CFAE21C6}" srcOrd="2" destOrd="0" parTransId="{DC3E653D-E506-46B5-ABCB-AEA350039FFD}" sibTransId="{C8BDDA78-2F75-4C1F-B3E0-F89CB97FF8EF}"/>
    <dgm:cxn modelId="{995FE5AF-79BA-40AE-9C15-02751B40DFFD}" type="presOf" srcId="{6E6EF609-4FDC-4E16-ABF9-8EA359E69640}" destId="{23537CE6-78D8-4C59-97C9-DB59079A9FDC}" srcOrd="0" destOrd="0" presId="urn:microsoft.com/office/officeart/2008/layout/VerticalCurvedList"/>
    <dgm:cxn modelId="{1A1F02BB-476F-4DD0-A5BA-76F730D387A0}" type="presOf" srcId="{94468BC1-F441-4947-89D6-83A7F6E8871B}" destId="{933AD88E-3AF0-4788-8576-75381C81E4DA}" srcOrd="0" destOrd="0" presId="urn:microsoft.com/office/officeart/2008/layout/VerticalCurvedList"/>
    <dgm:cxn modelId="{D46FD3C1-594B-432E-82B5-E5A68E6A2D73}" srcId="{94468BC1-F441-4947-89D6-83A7F6E8871B}" destId="{BEF5F540-9790-46FF-9C8E-9DC2CE7D3243}" srcOrd="3" destOrd="0" parTransId="{D10F5985-56EC-407D-B1DD-CB39DE15BBBB}" sibTransId="{46F1F4F2-BAE9-4033-B70E-0758FA0D8C7B}"/>
    <dgm:cxn modelId="{E462FCC7-DDA0-4D0B-B11E-0FB97D9DEA58}" type="presOf" srcId="{BEF5F540-9790-46FF-9C8E-9DC2CE7D3243}" destId="{EED20C6D-8DE5-4286-9BC9-8F831096095A}" srcOrd="0" destOrd="0" presId="urn:microsoft.com/office/officeart/2008/layout/VerticalCurvedList"/>
    <dgm:cxn modelId="{51AA1EE5-443A-4776-A214-BA7BD43FD135}" type="presOf" srcId="{28397199-66C0-4CF0-8230-0A4B300511AA}" destId="{B413DCA5-3804-4EDD-9B4A-A7C19D6F19C6}" srcOrd="0" destOrd="0" presId="urn:microsoft.com/office/officeart/2008/layout/VerticalCurvedList"/>
    <dgm:cxn modelId="{909190E5-879A-4380-88D8-B59C3BD43313}" srcId="{94468BC1-F441-4947-89D6-83A7F6E8871B}" destId="{B886BAE1-50BD-4EDB-8513-F38F6BBCC1F4}" srcOrd="8" destOrd="0" parTransId="{1665C192-5255-4A1B-8E5B-860030329861}" sibTransId="{E556287E-F1E7-4514-9B02-C544EB19B869}"/>
    <dgm:cxn modelId="{2411CC56-AAB7-49E6-94A3-537CDAC0D352}" type="presParOf" srcId="{933AD88E-3AF0-4788-8576-75381C81E4DA}" destId="{A9C65109-E554-4203-82EA-FCEC86D7A464}" srcOrd="0" destOrd="0" presId="urn:microsoft.com/office/officeart/2008/layout/VerticalCurvedList"/>
    <dgm:cxn modelId="{554C7D35-9692-40A4-951F-361213285E7E}" type="presParOf" srcId="{A9C65109-E554-4203-82EA-FCEC86D7A464}" destId="{2912851A-90B5-4722-8DDC-896D0DA23C42}" srcOrd="0" destOrd="0" presId="urn:microsoft.com/office/officeart/2008/layout/VerticalCurvedList"/>
    <dgm:cxn modelId="{B9BD8B78-64E1-47F6-A483-06A0926A2F8C}" type="presParOf" srcId="{2912851A-90B5-4722-8DDC-896D0DA23C42}" destId="{3AD3A6F6-F9D4-48CB-AB95-5AA1D9966B12}" srcOrd="0" destOrd="0" presId="urn:microsoft.com/office/officeart/2008/layout/VerticalCurvedList"/>
    <dgm:cxn modelId="{A696AB36-75BF-47C1-8BB8-FC108254B8B5}" type="presParOf" srcId="{2912851A-90B5-4722-8DDC-896D0DA23C42}" destId="{41CF5D0C-75BA-4CC4-B493-7D0FD651957F}" srcOrd="1" destOrd="0" presId="urn:microsoft.com/office/officeart/2008/layout/VerticalCurvedList"/>
    <dgm:cxn modelId="{81F19C3D-64EF-4A31-9B0F-96B2B93A64E3}" type="presParOf" srcId="{2912851A-90B5-4722-8DDC-896D0DA23C42}" destId="{F4FD3FEB-84EB-4412-99CA-5B7C42498BC7}" srcOrd="2" destOrd="0" presId="urn:microsoft.com/office/officeart/2008/layout/VerticalCurvedList"/>
    <dgm:cxn modelId="{F0067220-480F-44D3-BEEC-BCE3BA0379A4}" type="presParOf" srcId="{2912851A-90B5-4722-8DDC-896D0DA23C42}" destId="{433781B0-C092-4AFA-9835-194A504D3F68}" srcOrd="3" destOrd="0" presId="urn:microsoft.com/office/officeart/2008/layout/VerticalCurvedList"/>
    <dgm:cxn modelId="{6DD1149A-A48C-4D45-93DF-AE30D5F42C80}" type="presParOf" srcId="{A9C65109-E554-4203-82EA-FCEC86D7A464}" destId="{23537CE6-78D8-4C59-97C9-DB59079A9FDC}" srcOrd="1" destOrd="0" presId="urn:microsoft.com/office/officeart/2008/layout/VerticalCurvedList"/>
    <dgm:cxn modelId="{7D45DCE6-A13F-454E-92BA-DCF0FC8E3A61}" type="presParOf" srcId="{A9C65109-E554-4203-82EA-FCEC86D7A464}" destId="{576D3A03-FE9B-46EA-BF8D-B85A187599DC}" srcOrd="2" destOrd="0" presId="urn:microsoft.com/office/officeart/2008/layout/VerticalCurvedList"/>
    <dgm:cxn modelId="{ED1A66A5-592A-4B17-9DDA-2A0C2E4832C9}" type="presParOf" srcId="{576D3A03-FE9B-46EA-BF8D-B85A187599DC}" destId="{C8D71D82-A76C-48CE-A5D1-2586AC91D9D7}" srcOrd="0" destOrd="0" presId="urn:microsoft.com/office/officeart/2008/layout/VerticalCurvedList"/>
    <dgm:cxn modelId="{32735476-C7E3-4510-BB9F-C73B67715419}" type="presParOf" srcId="{A9C65109-E554-4203-82EA-FCEC86D7A464}" destId="{C8E6E0BC-367F-47F6-908E-5CA98541E2E5}" srcOrd="3" destOrd="0" presId="urn:microsoft.com/office/officeart/2008/layout/VerticalCurvedList"/>
    <dgm:cxn modelId="{0A3FF56B-7753-4DFE-AF7C-2E1301D25168}" type="presParOf" srcId="{A9C65109-E554-4203-82EA-FCEC86D7A464}" destId="{6F3498AE-B788-4413-A9F0-C313A4989F99}" srcOrd="4" destOrd="0" presId="urn:microsoft.com/office/officeart/2008/layout/VerticalCurvedList"/>
    <dgm:cxn modelId="{52C34E4D-8C5A-4C0D-91BC-637F6566D303}" type="presParOf" srcId="{6F3498AE-B788-4413-A9F0-C313A4989F99}" destId="{54ABB82F-6268-46C6-86F4-C505AB3767E7}" srcOrd="0" destOrd="0" presId="urn:microsoft.com/office/officeart/2008/layout/VerticalCurvedList"/>
    <dgm:cxn modelId="{29E1814D-E933-4612-83A0-BE37290D6461}" type="presParOf" srcId="{A9C65109-E554-4203-82EA-FCEC86D7A464}" destId="{37DE7E10-B123-4F69-B930-EB7C738C5D00}" srcOrd="5" destOrd="0" presId="urn:microsoft.com/office/officeart/2008/layout/VerticalCurvedList"/>
    <dgm:cxn modelId="{BD7EA0FF-111C-484C-8082-4C8D8A356242}" type="presParOf" srcId="{A9C65109-E554-4203-82EA-FCEC86D7A464}" destId="{81D7CAF2-B71E-4FE0-83F0-C6772BF35961}" srcOrd="6" destOrd="0" presId="urn:microsoft.com/office/officeart/2008/layout/VerticalCurvedList"/>
    <dgm:cxn modelId="{27AD8FAB-8625-4E78-A9F9-2679AD6423DD}" type="presParOf" srcId="{81D7CAF2-B71E-4FE0-83F0-C6772BF35961}" destId="{24EF41A8-475E-4F3A-975D-89F8B06EA6D5}" srcOrd="0" destOrd="0" presId="urn:microsoft.com/office/officeart/2008/layout/VerticalCurvedList"/>
    <dgm:cxn modelId="{97A9AEBC-ECDD-46E7-B28C-C4DDB9839D3F}" type="presParOf" srcId="{A9C65109-E554-4203-82EA-FCEC86D7A464}" destId="{EED20C6D-8DE5-4286-9BC9-8F831096095A}" srcOrd="7" destOrd="0" presId="urn:microsoft.com/office/officeart/2008/layout/VerticalCurvedList"/>
    <dgm:cxn modelId="{56DCBBAE-D83A-431C-8413-7A14A8108188}" type="presParOf" srcId="{A9C65109-E554-4203-82EA-FCEC86D7A464}" destId="{6198CCDB-169F-4D9A-9F73-04A717107DB2}" srcOrd="8" destOrd="0" presId="urn:microsoft.com/office/officeart/2008/layout/VerticalCurvedList"/>
    <dgm:cxn modelId="{8C4B5699-CA68-4E84-9D42-88BA3973586D}" type="presParOf" srcId="{6198CCDB-169F-4D9A-9F73-04A717107DB2}" destId="{687A3082-333A-407A-8D17-CB3A93BF8DFA}" srcOrd="0" destOrd="0" presId="urn:microsoft.com/office/officeart/2008/layout/VerticalCurvedList"/>
    <dgm:cxn modelId="{98CAFD18-3589-4569-BAA4-ABB883C19360}" type="presParOf" srcId="{A9C65109-E554-4203-82EA-FCEC86D7A464}" destId="{B413DCA5-3804-4EDD-9B4A-A7C19D6F19C6}" srcOrd="9" destOrd="0" presId="urn:microsoft.com/office/officeart/2008/layout/VerticalCurvedList"/>
    <dgm:cxn modelId="{64A83D90-1A44-4158-805D-4B8CC13D767C}" type="presParOf" srcId="{A9C65109-E554-4203-82EA-FCEC86D7A464}" destId="{966465D0-8DDD-4879-B8F7-2AD83464EDFD}" srcOrd="10" destOrd="0" presId="urn:microsoft.com/office/officeart/2008/layout/VerticalCurvedList"/>
    <dgm:cxn modelId="{B6F28785-9546-4F20-9CDE-78910F08ED14}" type="presParOf" srcId="{966465D0-8DDD-4879-B8F7-2AD83464EDFD}" destId="{090BE85A-EF33-4062-AF03-AAF5CCA2C5CF}" srcOrd="0" destOrd="0" presId="urn:microsoft.com/office/officeart/2008/layout/VerticalCurvedList"/>
    <dgm:cxn modelId="{C4C8C486-4167-4EE2-9B74-7C897B947A88}" type="presParOf" srcId="{A9C65109-E554-4203-82EA-FCEC86D7A464}" destId="{19C22084-231E-46C2-9D29-77ACF7AFD403}" srcOrd="11" destOrd="0" presId="urn:microsoft.com/office/officeart/2008/layout/VerticalCurvedList"/>
    <dgm:cxn modelId="{C6E303FE-6E96-4C88-9B0C-53FF0390C77D}" type="presParOf" srcId="{A9C65109-E554-4203-82EA-FCEC86D7A464}" destId="{CDF9D143-2548-41C5-83C4-1ADE53FA383B}" srcOrd="12" destOrd="0" presId="urn:microsoft.com/office/officeart/2008/layout/VerticalCurvedList"/>
    <dgm:cxn modelId="{EC7A9237-2FFC-4B31-AC1F-7CC5BBE2B896}" type="presParOf" srcId="{CDF9D143-2548-41C5-83C4-1ADE53FA383B}" destId="{05842A4F-3D58-4430-9DBE-2808FC4B69ED}" srcOrd="0" destOrd="0" presId="urn:microsoft.com/office/officeart/2008/layout/VerticalCurvedList"/>
    <dgm:cxn modelId="{3478BE5D-D09A-4FA8-84F5-D8DF582B4C8E}" type="presParOf" srcId="{A9C65109-E554-4203-82EA-FCEC86D7A464}" destId="{D8EB786A-5913-4836-BB53-9DB1356092B1}" srcOrd="13" destOrd="0" presId="urn:microsoft.com/office/officeart/2008/layout/VerticalCurvedList"/>
    <dgm:cxn modelId="{2ABD9D0D-E49C-4DD2-9147-FBBB18C6EB2E}" type="presParOf" srcId="{A9C65109-E554-4203-82EA-FCEC86D7A464}" destId="{436D4CF6-F693-4631-8A7D-10B1D85EB48A}" srcOrd="14" destOrd="0" presId="urn:microsoft.com/office/officeart/2008/layout/VerticalCurvedList"/>
    <dgm:cxn modelId="{F1465A9E-7A4F-4684-ACEF-D2D26B84DDEC}" type="presParOf" srcId="{436D4CF6-F693-4631-8A7D-10B1D85EB48A}" destId="{36035916-507C-430E-BBBD-711CA487C32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B8A99A-DDE5-40D7-993D-C8D8D1AE884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UA"/>
        </a:p>
      </dgm:t>
    </dgm:pt>
    <dgm:pt modelId="{CBC24D3F-4803-4F24-B526-34A100B4FA0A}">
      <dgm:prSet phldrT="[Текст]"/>
      <dgm:spPr>
        <a:solidFill>
          <a:srgbClr val="C14798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ціннісне ставлення                 до себе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dirty="0"/>
        </a:p>
      </dgm:t>
    </dgm:pt>
    <dgm:pt modelId="{300C1A2A-3312-4BD0-B5EF-AA555BAFE06F}" type="parTrans" cxnId="{E616536F-7281-4954-A358-B0B545E3A0E3}">
      <dgm:prSet/>
      <dgm:spPr/>
      <dgm:t>
        <a:bodyPr/>
        <a:lstStyle/>
        <a:p>
          <a:endParaRPr lang="ru-UA"/>
        </a:p>
      </dgm:t>
    </dgm:pt>
    <dgm:pt modelId="{12DACCFD-5645-4F29-99B9-94AD2B70BFB3}" type="sibTrans" cxnId="{E616536F-7281-4954-A358-B0B545E3A0E3}">
      <dgm:prSet/>
      <dgm:spPr/>
      <dgm:t>
        <a:bodyPr/>
        <a:lstStyle/>
        <a:p>
          <a:endParaRPr lang="ru-UA"/>
        </a:p>
      </dgm:t>
    </dgm:pt>
    <dgm:pt modelId="{D2044E66-E9F9-440F-A85E-1703E30DA6FF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ціннісне ставлення              до природи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dirty="0"/>
        </a:p>
      </dgm:t>
    </dgm:pt>
    <dgm:pt modelId="{8BB96F4D-9517-4298-A308-9C49098B2F18}" type="parTrans" cxnId="{60F66C57-493D-4538-9EF3-3A4FD1BED75B}">
      <dgm:prSet/>
      <dgm:spPr/>
      <dgm:t>
        <a:bodyPr/>
        <a:lstStyle/>
        <a:p>
          <a:endParaRPr lang="ru-UA"/>
        </a:p>
      </dgm:t>
    </dgm:pt>
    <dgm:pt modelId="{460EF36A-CFEB-4D4A-8B62-C8C09C059AB9}" type="sibTrans" cxnId="{60F66C57-493D-4538-9EF3-3A4FD1BED75B}">
      <dgm:prSet/>
      <dgm:spPr/>
      <dgm:t>
        <a:bodyPr/>
        <a:lstStyle/>
        <a:p>
          <a:endParaRPr lang="ru-UA"/>
        </a:p>
      </dgm:t>
    </dgm:pt>
    <dgm:pt modelId="{6F823D3A-2804-408B-88D6-DDDB22CB6554}">
      <dgm:prSet/>
      <dgm:spPr>
        <a:solidFill>
          <a:srgbClr val="00B0F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ціннісне ставлення    до сім’ї, родини, людей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BA2C19-98EC-4664-BEB4-020F51BA6658}" type="parTrans" cxnId="{6442B0A9-183E-4FCD-8729-6B4568EAD452}">
      <dgm:prSet/>
      <dgm:spPr/>
      <dgm:t>
        <a:bodyPr/>
        <a:lstStyle/>
        <a:p>
          <a:endParaRPr lang="ru-UA"/>
        </a:p>
      </dgm:t>
    </dgm:pt>
    <dgm:pt modelId="{77D0D5E4-6C68-4295-BB0B-CF7F187F97EB}" type="sibTrans" cxnId="{6442B0A9-183E-4FCD-8729-6B4568EAD452}">
      <dgm:prSet/>
      <dgm:spPr/>
      <dgm:t>
        <a:bodyPr/>
        <a:lstStyle/>
        <a:p>
          <a:endParaRPr lang="ru-UA"/>
        </a:p>
      </dgm:t>
    </dgm:pt>
    <dgm:pt modelId="{F3127A56-BFD8-4C9D-BE25-2614811FF6FB}">
      <dgm:prSet/>
      <dgm:spPr>
        <a:solidFill>
          <a:srgbClr val="8A5BAD"/>
        </a:solidFill>
      </dgm:spPr>
      <dgm:t>
        <a:bodyPr/>
        <a:lstStyle/>
        <a:p>
          <a:r>
            <a: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ціннісне ставлення до суспільства і держави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8B0ABB-68E1-410E-8152-F69C6C0E3939}" type="parTrans" cxnId="{34FEA13E-7477-495D-B6CE-B568EB245288}">
      <dgm:prSet/>
      <dgm:spPr/>
      <dgm:t>
        <a:bodyPr/>
        <a:lstStyle/>
        <a:p>
          <a:endParaRPr lang="ru-UA"/>
        </a:p>
      </dgm:t>
    </dgm:pt>
    <dgm:pt modelId="{5D393560-0BFD-4E91-8581-C1A6CF32D494}" type="sibTrans" cxnId="{34FEA13E-7477-495D-B6CE-B568EB245288}">
      <dgm:prSet/>
      <dgm:spPr/>
      <dgm:t>
        <a:bodyPr/>
        <a:lstStyle/>
        <a:p>
          <a:endParaRPr lang="ru-UA"/>
        </a:p>
      </dgm:t>
    </dgm:pt>
    <dgm:pt modelId="{64A13AA5-12E8-426E-83C7-5A077999237E}">
      <dgm:prSet/>
      <dgm:spPr>
        <a:solidFill>
          <a:srgbClr val="E7B209"/>
        </a:solidFill>
      </dgm:spPr>
      <dgm:t>
        <a:bodyPr/>
        <a:lstStyle/>
        <a:p>
          <a:pPr rtl="0"/>
          <a:r>
            <a: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ціннісне ставлення              до праці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CA419F-DA85-4833-875B-F1C8E89904C5}" type="parTrans" cxnId="{895E44B6-139B-4BAA-A1C3-682327E10977}">
      <dgm:prSet/>
      <dgm:spPr/>
      <dgm:t>
        <a:bodyPr/>
        <a:lstStyle/>
        <a:p>
          <a:endParaRPr lang="ru-UA"/>
        </a:p>
      </dgm:t>
    </dgm:pt>
    <dgm:pt modelId="{ADDF5572-8B0F-4B10-B846-726EE8EA72FC}" type="sibTrans" cxnId="{895E44B6-139B-4BAA-A1C3-682327E10977}">
      <dgm:prSet/>
      <dgm:spPr/>
      <dgm:t>
        <a:bodyPr/>
        <a:lstStyle/>
        <a:p>
          <a:endParaRPr lang="ru-UA"/>
        </a:p>
      </dgm:t>
    </dgm:pt>
    <dgm:pt modelId="{F638FEBC-9C6E-4D5E-9C49-3868FBE55B56}">
      <dgm:prSet/>
      <dgm:spPr>
        <a:solidFill>
          <a:srgbClr val="00B0F0"/>
        </a:solidFill>
      </dgm:spPr>
      <dgm:t>
        <a:bodyPr/>
        <a:lstStyle/>
        <a:p>
          <a:r>
            <a: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ціннісне ставлення до  культури та мистецтва 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288A55-6F59-471C-A797-47257CFC6128}" type="parTrans" cxnId="{8FE68291-289E-4832-9A08-92D71B399BB1}">
      <dgm:prSet/>
      <dgm:spPr/>
      <dgm:t>
        <a:bodyPr/>
        <a:lstStyle/>
        <a:p>
          <a:endParaRPr lang="ru-UA"/>
        </a:p>
      </dgm:t>
    </dgm:pt>
    <dgm:pt modelId="{E83CAD20-4798-459B-B22C-5F4E3EB83FA6}" type="sibTrans" cxnId="{8FE68291-289E-4832-9A08-92D71B399BB1}">
      <dgm:prSet/>
      <dgm:spPr/>
      <dgm:t>
        <a:bodyPr/>
        <a:lstStyle/>
        <a:p>
          <a:endParaRPr lang="ru-UA"/>
        </a:p>
      </dgm:t>
    </dgm:pt>
    <dgm:pt modelId="{D5F1E851-46D9-412E-91C8-152A23DEFC3E}" type="pres">
      <dgm:prSet presAssocID="{37B8A99A-DDE5-40D7-993D-C8D8D1AE884A}" presName="diagram" presStyleCnt="0">
        <dgm:presLayoutVars>
          <dgm:dir/>
          <dgm:resizeHandles val="exact"/>
        </dgm:presLayoutVars>
      </dgm:prSet>
      <dgm:spPr/>
    </dgm:pt>
    <dgm:pt modelId="{54014E4E-E0BF-443A-B2A1-49FB1648D8D6}" type="pres">
      <dgm:prSet presAssocID="{CBC24D3F-4803-4F24-B526-34A100B4FA0A}" presName="node" presStyleLbl="node1" presStyleIdx="0" presStyleCnt="6" custScaleX="154970" custLinFactNeighborX="-29586" custLinFactNeighborY="-49533">
        <dgm:presLayoutVars>
          <dgm:bulletEnabled val="1"/>
        </dgm:presLayoutVars>
      </dgm:prSet>
      <dgm:spPr/>
    </dgm:pt>
    <dgm:pt modelId="{C071B0FE-8517-4A8D-B0F0-7836D4CFBDDB}" type="pres">
      <dgm:prSet presAssocID="{12DACCFD-5645-4F29-99B9-94AD2B70BFB3}" presName="sibTrans" presStyleCnt="0"/>
      <dgm:spPr/>
    </dgm:pt>
    <dgm:pt modelId="{93CD7C5F-531E-4E57-96D5-63CEA561ACEC}" type="pres">
      <dgm:prSet presAssocID="{6F823D3A-2804-408B-88D6-DDDB22CB6554}" presName="node" presStyleLbl="node1" presStyleIdx="1" presStyleCnt="6" custScaleX="143593" custLinFactNeighborX="16827" custLinFactNeighborY="-46154">
        <dgm:presLayoutVars>
          <dgm:bulletEnabled val="1"/>
        </dgm:presLayoutVars>
      </dgm:prSet>
      <dgm:spPr/>
    </dgm:pt>
    <dgm:pt modelId="{59328A10-92BC-4FAC-8B69-6152F732F2ED}" type="pres">
      <dgm:prSet presAssocID="{77D0D5E4-6C68-4295-BB0B-CF7F187F97EB}" presName="sibTrans" presStyleCnt="0"/>
      <dgm:spPr/>
    </dgm:pt>
    <dgm:pt modelId="{AD18C00E-187A-4B79-9BBF-C34709333792}" type="pres">
      <dgm:prSet presAssocID="{64A13AA5-12E8-426E-83C7-5A077999237E}" presName="node" presStyleLbl="node1" presStyleIdx="2" presStyleCnt="6" custScaleX="154956" custScaleY="108813" custLinFactNeighborX="-27925" custLinFactNeighborY="-4414">
        <dgm:presLayoutVars>
          <dgm:bulletEnabled val="1"/>
        </dgm:presLayoutVars>
      </dgm:prSet>
      <dgm:spPr/>
    </dgm:pt>
    <dgm:pt modelId="{F1274774-E701-4703-8551-0CD68789B671}" type="pres">
      <dgm:prSet presAssocID="{ADDF5572-8B0F-4B10-B846-726EE8EA72FC}" presName="sibTrans" presStyleCnt="0"/>
      <dgm:spPr/>
    </dgm:pt>
    <dgm:pt modelId="{C31983B7-8FC5-4C50-8A73-CCBDFBC6E7B6}" type="pres">
      <dgm:prSet presAssocID="{D2044E66-E9F9-440F-A85E-1703E30DA6FF}" presName="node" presStyleLbl="node1" presStyleIdx="3" presStyleCnt="6" custScaleX="142728" custLinFactNeighborX="7822" custLinFactNeighborY="-5162">
        <dgm:presLayoutVars>
          <dgm:bulletEnabled val="1"/>
        </dgm:presLayoutVars>
      </dgm:prSet>
      <dgm:spPr/>
    </dgm:pt>
    <dgm:pt modelId="{F9129DB5-498D-402F-88FB-9D9708F37D96}" type="pres">
      <dgm:prSet presAssocID="{460EF36A-CFEB-4D4A-8B62-C8C09C059AB9}" presName="sibTrans" presStyleCnt="0"/>
      <dgm:spPr/>
    </dgm:pt>
    <dgm:pt modelId="{243DBD0A-6EA9-4127-B2FD-9F98F09E75CD}" type="pres">
      <dgm:prSet presAssocID="{F638FEBC-9C6E-4D5E-9C49-3868FBE55B56}" presName="node" presStyleLbl="node1" presStyleIdx="4" presStyleCnt="6" custScaleX="152752" custLinFactX="-100000" custLinFactY="26242" custLinFactNeighborX="-170328" custLinFactNeighborY="100000">
        <dgm:presLayoutVars>
          <dgm:bulletEnabled val="1"/>
        </dgm:presLayoutVars>
      </dgm:prSet>
      <dgm:spPr/>
    </dgm:pt>
    <dgm:pt modelId="{1F660EC2-0A6B-48E1-BC45-036689B5D0B1}" type="pres">
      <dgm:prSet presAssocID="{E83CAD20-4798-459B-B22C-5F4E3EB83FA6}" presName="sibTrans" presStyleCnt="0"/>
      <dgm:spPr/>
    </dgm:pt>
    <dgm:pt modelId="{5080D5FC-8C9E-4726-ACF1-50F79CBA16AF}" type="pres">
      <dgm:prSet presAssocID="{F3127A56-BFD8-4C9D-BE25-2614811FF6FB}" presName="node" presStyleLbl="node1" presStyleIdx="5" presStyleCnt="6" custScaleX="138977" custLinFactNeighborX="73320" custLinFactNeighborY="-810">
        <dgm:presLayoutVars>
          <dgm:bulletEnabled val="1"/>
        </dgm:presLayoutVars>
      </dgm:prSet>
      <dgm:spPr/>
    </dgm:pt>
  </dgm:ptLst>
  <dgm:cxnLst>
    <dgm:cxn modelId="{34FEA13E-7477-495D-B6CE-B568EB245288}" srcId="{37B8A99A-DDE5-40D7-993D-C8D8D1AE884A}" destId="{F3127A56-BFD8-4C9D-BE25-2614811FF6FB}" srcOrd="5" destOrd="0" parTransId="{BC8B0ABB-68E1-410E-8152-F69C6C0E3939}" sibTransId="{5D393560-0BFD-4E91-8581-C1A6CF32D494}"/>
    <dgm:cxn modelId="{1D03445B-E3A7-40E2-AEF2-E72C310E4067}" type="presOf" srcId="{F3127A56-BFD8-4C9D-BE25-2614811FF6FB}" destId="{5080D5FC-8C9E-4726-ACF1-50F79CBA16AF}" srcOrd="0" destOrd="0" presId="urn:microsoft.com/office/officeart/2005/8/layout/default"/>
    <dgm:cxn modelId="{532E6D5C-431F-43D9-B271-169724239724}" type="presOf" srcId="{F638FEBC-9C6E-4D5E-9C49-3868FBE55B56}" destId="{243DBD0A-6EA9-4127-B2FD-9F98F09E75CD}" srcOrd="0" destOrd="0" presId="urn:microsoft.com/office/officeart/2005/8/layout/default"/>
    <dgm:cxn modelId="{E616536F-7281-4954-A358-B0B545E3A0E3}" srcId="{37B8A99A-DDE5-40D7-993D-C8D8D1AE884A}" destId="{CBC24D3F-4803-4F24-B526-34A100B4FA0A}" srcOrd="0" destOrd="0" parTransId="{300C1A2A-3312-4BD0-B5EF-AA555BAFE06F}" sibTransId="{12DACCFD-5645-4F29-99B9-94AD2B70BFB3}"/>
    <dgm:cxn modelId="{60F66C57-493D-4538-9EF3-3A4FD1BED75B}" srcId="{37B8A99A-DDE5-40D7-993D-C8D8D1AE884A}" destId="{D2044E66-E9F9-440F-A85E-1703E30DA6FF}" srcOrd="3" destOrd="0" parTransId="{8BB96F4D-9517-4298-A308-9C49098B2F18}" sibTransId="{460EF36A-CFEB-4D4A-8B62-C8C09C059AB9}"/>
    <dgm:cxn modelId="{8FE68291-289E-4832-9A08-92D71B399BB1}" srcId="{37B8A99A-DDE5-40D7-993D-C8D8D1AE884A}" destId="{F638FEBC-9C6E-4D5E-9C49-3868FBE55B56}" srcOrd="4" destOrd="0" parTransId="{02288A55-6F59-471C-A797-47257CFC6128}" sibTransId="{E83CAD20-4798-459B-B22C-5F4E3EB83FA6}"/>
    <dgm:cxn modelId="{187EB294-2D2D-4231-BB2B-4ADEA06B6218}" type="presOf" srcId="{6F823D3A-2804-408B-88D6-DDDB22CB6554}" destId="{93CD7C5F-531E-4E57-96D5-63CEA561ACEC}" srcOrd="0" destOrd="0" presId="urn:microsoft.com/office/officeart/2005/8/layout/default"/>
    <dgm:cxn modelId="{6442B0A9-183E-4FCD-8729-6B4568EAD452}" srcId="{37B8A99A-DDE5-40D7-993D-C8D8D1AE884A}" destId="{6F823D3A-2804-408B-88D6-DDDB22CB6554}" srcOrd="1" destOrd="0" parTransId="{14BA2C19-98EC-4664-BEB4-020F51BA6658}" sibTransId="{77D0D5E4-6C68-4295-BB0B-CF7F187F97EB}"/>
    <dgm:cxn modelId="{895E44B6-139B-4BAA-A1C3-682327E10977}" srcId="{37B8A99A-DDE5-40D7-993D-C8D8D1AE884A}" destId="{64A13AA5-12E8-426E-83C7-5A077999237E}" srcOrd="2" destOrd="0" parTransId="{B6CA419F-DA85-4833-875B-F1C8E89904C5}" sibTransId="{ADDF5572-8B0F-4B10-B846-726EE8EA72FC}"/>
    <dgm:cxn modelId="{1BA9DEC1-F351-4E55-A0B8-E29E0865B323}" type="presOf" srcId="{37B8A99A-DDE5-40D7-993D-C8D8D1AE884A}" destId="{D5F1E851-46D9-412E-91C8-152A23DEFC3E}" srcOrd="0" destOrd="0" presId="urn:microsoft.com/office/officeart/2005/8/layout/default"/>
    <dgm:cxn modelId="{7167D3C5-3110-47E4-8FB7-CC05B681273E}" type="presOf" srcId="{64A13AA5-12E8-426E-83C7-5A077999237E}" destId="{AD18C00E-187A-4B79-9BBF-C34709333792}" srcOrd="0" destOrd="0" presId="urn:microsoft.com/office/officeart/2005/8/layout/default"/>
    <dgm:cxn modelId="{2D57E7C5-BD4A-4142-ACF5-63BF34E217E1}" type="presOf" srcId="{CBC24D3F-4803-4F24-B526-34A100B4FA0A}" destId="{54014E4E-E0BF-443A-B2A1-49FB1648D8D6}" srcOrd="0" destOrd="0" presId="urn:microsoft.com/office/officeart/2005/8/layout/default"/>
    <dgm:cxn modelId="{14B524D0-AA30-4F0E-814A-6374BB6304C9}" type="presOf" srcId="{D2044E66-E9F9-440F-A85E-1703E30DA6FF}" destId="{C31983B7-8FC5-4C50-8A73-CCBDFBC6E7B6}" srcOrd="0" destOrd="0" presId="urn:microsoft.com/office/officeart/2005/8/layout/default"/>
    <dgm:cxn modelId="{503EF774-3BB9-4E94-B5BE-72CD608E93C1}" type="presParOf" srcId="{D5F1E851-46D9-412E-91C8-152A23DEFC3E}" destId="{54014E4E-E0BF-443A-B2A1-49FB1648D8D6}" srcOrd="0" destOrd="0" presId="urn:microsoft.com/office/officeart/2005/8/layout/default"/>
    <dgm:cxn modelId="{87DD3AD3-15B9-44D7-8D38-51655E1F4945}" type="presParOf" srcId="{D5F1E851-46D9-412E-91C8-152A23DEFC3E}" destId="{C071B0FE-8517-4A8D-B0F0-7836D4CFBDDB}" srcOrd="1" destOrd="0" presId="urn:microsoft.com/office/officeart/2005/8/layout/default"/>
    <dgm:cxn modelId="{A31641D2-BA52-470A-A74D-0052934A4179}" type="presParOf" srcId="{D5F1E851-46D9-412E-91C8-152A23DEFC3E}" destId="{93CD7C5F-531E-4E57-96D5-63CEA561ACEC}" srcOrd="2" destOrd="0" presId="urn:microsoft.com/office/officeart/2005/8/layout/default"/>
    <dgm:cxn modelId="{C232D067-3453-4446-95E8-C59CA448858C}" type="presParOf" srcId="{D5F1E851-46D9-412E-91C8-152A23DEFC3E}" destId="{59328A10-92BC-4FAC-8B69-6152F732F2ED}" srcOrd="3" destOrd="0" presId="urn:microsoft.com/office/officeart/2005/8/layout/default"/>
    <dgm:cxn modelId="{5325B5C6-7849-4627-B948-D08BEAEF8802}" type="presParOf" srcId="{D5F1E851-46D9-412E-91C8-152A23DEFC3E}" destId="{AD18C00E-187A-4B79-9BBF-C34709333792}" srcOrd="4" destOrd="0" presId="urn:microsoft.com/office/officeart/2005/8/layout/default"/>
    <dgm:cxn modelId="{EE4F8E45-5E23-4F5A-B62E-493CEAA442C5}" type="presParOf" srcId="{D5F1E851-46D9-412E-91C8-152A23DEFC3E}" destId="{F1274774-E701-4703-8551-0CD68789B671}" srcOrd="5" destOrd="0" presId="urn:microsoft.com/office/officeart/2005/8/layout/default"/>
    <dgm:cxn modelId="{C466E193-F59B-487B-AD80-855E4DE50B2D}" type="presParOf" srcId="{D5F1E851-46D9-412E-91C8-152A23DEFC3E}" destId="{C31983B7-8FC5-4C50-8A73-CCBDFBC6E7B6}" srcOrd="6" destOrd="0" presId="urn:microsoft.com/office/officeart/2005/8/layout/default"/>
    <dgm:cxn modelId="{462B7290-8E80-47FB-ADCE-FD474F05ED0A}" type="presParOf" srcId="{D5F1E851-46D9-412E-91C8-152A23DEFC3E}" destId="{F9129DB5-498D-402F-88FB-9D9708F37D96}" srcOrd="7" destOrd="0" presId="urn:microsoft.com/office/officeart/2005/8/layout/default"/>
    <dgm:cxn modelId="{A67326D3-3849-4569-8E0B-B9F08985D8DE}" type="presParOf" srcId="{D5F1E851-46D9-412E-91C8-152A23DEFC3E}" destId="{243DBD0A-6EA9-4127-B2FD-9F98F09E75CD}" srcOrd="8" destOrd="0" presId="urn:microsoft.com/office/officeart/2005/8/layout/default"/>
    <dgm:cxn modelId="{B319DD4D-743F-402F-A9F8-D927993D1BFA}" type="presParOf" srcId="{D5F1E851-46D9-412E-91C8-152A23DEFC3E}" destId="{1F660EC2-0A6B-48E1-BC45-036689B5D0B1}" srcOrd="9" destOrd="0" presId="urn:microsoft.com/office/officeart/2005/8/layout/default"/>
    <dgm:cxn modelId="{0BB46B69-A540-4A8E-9860-99A40D13960A}" type="presParOf" srcId="{D5F1E851-46D9-412E-91C8-152A23DEFC3E}" destId="{5080D5FC-8C9E-4726-ACF1-50F79CBA16A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F02B7B-CEE0-4342-BD99-0716DDCA75FA}" type="doc">
      <dgm:prSet loTypeId="urn:microsoft.com/office/officeart/2005/8/layout/venn1" loCatId="relationship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46B7DC3F-AA3F-4D0E-BE3D-DF6A39455496}">
      <dgm:prSet custT="1"/>
      <dgm:spPr/>
      <dgm:t>
        <a:bodyPr/>
        <a:lstStyle/>
        <a:p>
          <a:pPr rtl="0"/>
          <a:r>
            <a:rPr lang="uk-UA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фоточеленджі</a:t>
          </a:r>
          <a:endParaRPr lang="uk-UA" sz="20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/>
          <a:r>
            <a:rPr lang="uk-UA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артчеленджі</a:t>
          </a:r>
          <a:endParaRPr lang="ru-RU" sz="20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C7645F-2E67-4983-ABDD-BC883B3BB45F}" type="parTrans" cxnId="{2711BD52-6423-45D3-84E3-746289DD8935}">
      <dgm:prSet/>
      <dgm:spPr/>
      <dgm:t>
        <a:bodyPr/>
        <a:lstStyle/>
        <a:p>
          <a:endParaRPr lang="ru-RU" sz="2000"/>
        </a:p>
      </dgm:t>
    </dgm:pt>
    <dgm:pt modelId="{2E5ABBDA-9CEB-4E08-B5D9-7158F0E523C3}" type="sibTrans" cxnId="{2711BD52-6423-45D3-84E3-746289DD8935}">
      <dgm:prSet/>
      <dgm:spPr/>
      <dgm:t>
        <a:bodyPr/>
        <a:lstStyle/>
        <a:p>
          <a:endParaRPr lang="ru-RU" sz="2000"/>
        </a:p>
      </dgm:t>
    </dgm:pt>
    <dgm:pt modelId="{F94B0EF7-7DA9-41E4-BFD0-7C2AD337C43D}">
      <dgm:prSet custT="1"/>
      <dgm:spPr/>
      <dgm:t>
        <a:bodyPr/>
        <a:lstStyle/>
        <a:p>
          <a:pPr rtl="0"/>
          <a:r>
            <a:rPr lang="uk-UA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онлайн-марафони</a:t>
          </a:r>
          <a:endParaRPr lang="uk-UA" sz="20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/>
          <a:r>
            <a:rPr lang="uk-UA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онлайн-проєкти</a:t>
          </a:r>
          <a:endParaRPr lang="ru-RU" sz="20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41AB30-F9F5-4C20-8F99-03DD8DE4284E}" type="parTrans" cxnId="{9DDD82EB-EA24-47A1-8459-A946DB987A16}">
      <dgm:prSet/>
      <dgm:spPr/>
      <dgm:t>
        <a:bodyPr/>
        <a:lstStyle/>
        <a:p>
          <a:endParaRPr lang="ru-RU" sz="2000"/>
        </a:p>
      </dgm:t>
    </dgm:pt>
    <dgm:pt modelId="{40194FC8-DC6D-48EB-A7EE-4C149FE7D5D0}" type="sibTrans" cxnId="{9DDD82EB-EA24-47A1-8459-A946DB987A16}">
      <dgm:prSet/>
      <dgm:spPr/>
      <dgm:t>
        <a:bodyPr/>
        <a:lstStyle/>
        <a:p>
          <a:endParaRPr lang="ru-RU" sz="2000"/>
        </a:p>
      </dgm:t>
    </dgm:pt>
    <dgm:pt modelId="{B8B5D9FE-55EE-45C1-9EBD-3C57D8FE1D9C}">
      <dgm:prSet custT="1"/>
      <dgm:spPr/>
      <dgm:t>
        <a:bodyPr/>
        <a:lstStyle/>
        <a:p>
          <a:pPr rtl="0"/>
          <a:r>
            <a:rPr lang="uk-UA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онлайн-квести</a:t>
          </a:r>
          <a:r>
            <a:rPr lang="uk-UA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- </a:t>
          </a:r>
          <a:r>
            <a:rPr lang="uk-UA" sz="2000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флешмоби</a:t>
          </a:r>
          <a:endParaRPr lang="ru-RU" sz="20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7D3D32-7AFC-434C-B187-9CC1BE07220E}" type="parTrans" cxnId="{B03B1EF6-F969-47CF-9ED0-EEF4EE04FD1B}">
      <dgm:prSet/>
      <dgm:spPr/>
      <dgm:t>
        <a:bodyPr/>
        <a:lstStyle/>
        <a:p>
          <a:endParaRPr lang="ru-RU" sz="2000"/>
        </a:p>
      </dgm:t>
    </dgm:pt>
    <dgm:pt modelId="{848A8EA5-1BF2-47A7-832C-5617CF71CEA5}" type="sibTrans" cxnId="{B03B1EF6-F969-47CF-9ED0-EEF4EE04FD1B}">
      <dgm:prSet/>
      <dgm:spPr/>
      <dgm:t>
        <a:bodyPr/>
        <a:lstStyle/>
        <a:p>
          <a:endParaRPr lang="ru-RU" sz="2000"/>
        </a:p>
      </dgm:t>
    </dgm:pt>
    <dgm:pt modelId="{A46FBE35-0F46-46AB-9D28-758408BDA81B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uk-UA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онлайн-виховні</a:t>
          </a:r>
          <a:r>
            <a:rPr lang="uk-UA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заходи 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uk-UA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онлайн-виховні години</a:t>
          </a:r>
          <a:endParaRPr lang="ru-RU" sz="20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330F43-C41A-4E52-A45C-8CA17EF5EA97}" type="parTrans" cxnId="{B6A65851-5E16-4E0E-BDF8-6455B14AECDC}">
      <dgm:prSet/>
      <dgm:spPr/>
      <dgm:t>
        <a:bodyPr/>
        <a:lstStyle/>
        <a:p>
          <a:endParaRPr lang="ru-RU" sz="2000"/>
        </a:p>
      </dgm:t>
    </dgm:pt>
    <dgm:pt modelId="{0A2BCCA4-7FFD-4BA8-9645-6FF8803DE101}" type="sibTrans" cxnId="{B6A65851-5E16-4E0E-BDF8-6455B14AECDC}">
      <dgm:prSet/>
      <dgm:spPr/>
      <dgm:t>
        <a:bodyPr/>
        <a:lstStyle/>
        <a:p>
          <a:endParaRPr lang="ru-RU" sz="2000"/>
        </a:p>
      </dgm:t>
    </dgm:pt>
    <dgm:pt modelId="{16A365BD-DB5A-485F-AB58-D6E120689FB8}">
      <dgm:prSet custT="1"/>
      <dgm:spPr/>
      <dgm:t>
        <a:bodyPr/>
        <a:lstStyle/>
        <a:p>
          <a:pPr rtl="0"/>
          <a:r>
            <a:rPr lang="uk-UA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фотовиставки</a:t>
          </a:r>
        </a:p>
        <a:p>
          <a:pPr rtl="0"/>
          <a:r>
            <a:rPr lang="uk-UA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презентації </a:t>
          </a:r>
          <a:r>
            <a:rPr lang="uk-UA" sz="2000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відеокліпів</a:t>
          </a:r>
          <a:r>
            <a:rPr lang="uk-UA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rtl="0"/>
          <a:r>
            <a:rPr lang="uk-UA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соціальні відеоролики</a:t>
          </a:r>
          <a:endParaRPr lang="ru-RU" sz="20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F97A71-BF1B-4B4D-83F9-8D9D509C4BE6}" type="parTrans" cxnId="{2CC6FBDC-7D5F-4156-A75B-F46B39345A9B}">
      <dgm:prSet/>
      <dgm:spPr/>
      <dgm:t>
        <a:bodyPr/>
        <a:lstStyle/>
        <a:p>
          <a:endParaRPr lang="ru-RU" sz="2000"/>
        </a:p>
      </dgm:t>
    </dgm:pt>
    <dgm:pt modelId="{B168EE8B-0B8A-474D-8F70-F90F1BEBB45B}" type="sibTrans" cxnId="{2CC6FBDC-7D5F-4156-A75B-F46B39345A9B}">
      <dgm:prSet/>
      <dgm:spPr/>
      <dgm:t>
        <a:bodyPr/>
        <a:lstStyle/>
        <a:p>
          <a:endParaRPr lang="ru-RU" sz="2000"/>
        </a:p>
      </dgm:t>
    </dgm:pt>
    <dgm:pt modelId="{12C61DE8-396D-44F7-9B84-F73F8FDB91BF}">
      <dgm:prSet custT="1"/>
      <dgm:spPr/>
      <dgm:t>
        <a:bodyPr/>
        <a:lstStyle/>
        <a:p>
          <a:pPr rtl="0"/>
          <a:r>
            <a:rPr lang="uk-UA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онлайн-акції</a:t>
          </a:r>
          <a:endParaRPr lang="uk-UA" sz="20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/>
          <a:r>
            <a:rPr lang="uk-UA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онлайн-бесіди</a:t>
          </a:r>
          <a:endParaRPr lang="uk-UA" sz="20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/>
          <a:r>
            <a:rPr lang="uk-UA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онлайн-вікторини</a:t>
          </a:r>
          <a:r>
            <a:rPr lang="uk-UA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A38BED-3B57-470F-A10E-E9403D74BC3E}" type="parTrans" cxnId="{FACE8E40-7ADF-4EA7-A131-A5EA4CAA8167}">
      <dgm:prSet/>
      <dgm:spPr/>
      <dgm:t>
        <a:bodyPr/>
        <a:lstStyle/>
        <a:p>
          <a:endParaRPr lang="ru-RU" sz="2000"/>
        </a:p>
      </dgm:t>
    </dgm:pt>
    <dgm:pt modelId="{D97BC72D-0F0D-4A7D-A833-48E57C166554}" type="sibTrans" cxnId="{FACE8E40-7ADF-4EA7-A131-A5EA4CAA8167}">
      <dgm:prSet/>
      <dgm:spPr/>
      <dgm:t>
        <a:bodyPr/>
        <a:lstStyle/>
        <a:p>
          <a:endParaRPr lang="ru-RU" sz="2000"/>
        </a:p>
      </dgm:t>
    </dgm:pt>
    <dgm:pt modelId="{98825854-2B73-4064-99D8-0A0BFE5F67C9}">
      <dgm:prSet custT="1"/>
      <dgm:spPr/>
      <dgm:t>
        <a:bodyPr/>
        <a:lstStyle/>
        <a:p>
          <a:pPr rtl="0"/>
          <a:r>
            <a:rPr lang="uk-UA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b="1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онлайн-засідання</a:t>
          </a:r>
          <a:r>
            <a:rPr lang="uk-UA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лідерів учнівського самоврядування</a:t>
          </a:r>
          <a:endParaRPr lang="ru-RU" sz="20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27FADF-20FF-4483-9AE5-E38E1848F74E}" type="parTrans" cxnId="{7AEC41FF-C7BE-4F46-831A-5A313DB5B1BA}">
      <dgm:prSet/>
      <dgm:spPr/>
      <dgm:t>
        <a:bodyPr/>
        <a:lstStyle/>
        <a:p>
          <a:endParaRPr lang="ru-RU" sz="2000"/>
        </a:p>
      </dgm:t>
    </dgm:pt>
    <dgm:pt modelId="{107B4A5E-4CDC-43F3-8F84-2BC9F43DE231}" type="sibTrans" cxnId="{7AEC41FF-C7BE-4F46-831A-5A313DB5B1BA}">
      <dgm:prSet/>
      <dgm:spPr/>
      <dgm:t>
        <a:bodyPr/>
        <a:lstStyle/>
        <a:p>
          <a:endParaRPr lang="ru-RU" sz="2000"/>
        </a:p>
      </dgm:t>
    </dgm:pt>
    <dgm:pt modelId="{BDB0DEE1-7C6C-4E90-A436-7F878095FB1F}" type="pres">
      <dgm:prSet presAssocID="{1EF02B7B-CEE0-4342-BD99-0716DDCA75FA}" presName="compositeShape" presStyleCnt="0">
        <dgm:presLayoutVars>
          <dgm:chMax val="7"/>
          <dgm:dir/>
          <dgm:resizeHandles val="exact"/>
        </dgm:presLayoutVars>
      </dgm:prSet>
      <dgm:spPr/>
    </dgm:pt>
    <dgm:pt modelId="{9E6FBFCC-40F1-4E8E-B746-800A1D685D6E}" type="pres">
      <dgm:prSet presAssocID="{46B7DC3F-AA3F-4D0E-BE3D-DF6A39455496}" presName="circ1" presStyleLbl="vennNode1" presStyleIdx="0" presStyleCnt="7" custLinFactNeighborX="96" custLinFactNeighborY="-8871"/>
      <dgm:spPr/>
    </dgm:pt>
    <dgm:pt modelId="{0983574A-BBC3-4FF2-AFD2-3251C5FFA32D}" type="pres">
      <dgm:prSet presAssocID="{46B7DC3F-AA3F-4D0E-BE3D-DF6A39455496}" presName="circ1Tx" presStyleLbl="revTx" presStyleIdx="0" presStyleCnt="0" custLinFactNeighborX="-382" custLinFactNeighborY="26171">
        <dgm:presLayoutVars>
          <dgm:chMax val="0"/>
          <dgm:chPref val="0"/>
          <dgm:bulletEnabled val="1"/>
        </dgm:presLayoutVars>
      </dgm:prSet>
      <dgm:spPr/>
    </dgm:pt>
    <dgm:pt modelId="{2FC625F1-C10D-4621-B640-49E19C1DA93A}" type="pres">
      <dgm:prSet presAssocID="{F94B0EF7-7DA9-41E4-BFD0-7C2AD337C43D}" presName="circ2" presStyleLbl="vennNode1" presStyleIdx="1" presStyleCnt="7"/>
      <dgm:spPr/>
    </dgm:pt>
    <dgm:pt modelId="{4B6A541F-5D78-4169-BC8A-785545ACDC3A}" type="pres">
      <dgm:prSet presAssocID="{F94B0EF7-7DA9-41E4-BFD0-7C2AD337C43D}" presName="circ2Tx" presStyleLbl="revTx" presStyleIdx="0" presStyleCnt="0" custScaleX="121379">
        <dgm:presLayoutVars>
          <dgm:chMax val="0"/>
          <dgm:chPref val="0"/>
          <dgm:bulletEnabled val="1"/>
        </dgm:presLayoutVars>
      </dgm:prSet>
      <dgm:spPr/>
    </dgm:pt>
    <dgm:pt modelId="{8D9C85C0-F50B-4E25-957A-7A2088BD4A43}" type="pres">
      <dgm:prSet presAssocID="{B8B5D9FE-55EE-45C1-9EBD-3C57D8FE1D9C}" presName="circ3" presStyleLbl="vennNode1" presStyleIdx="2" presStyleCnt="7"/>
      <dgm:spPr/>
    </dgm:pt>
    <dgm:pt modelId="{8CE26827-E7D5-44A4-A9D0-2918573C1CE5}" type="pres">
      <dgm:prSet presAssocID="{B8B5D9FE-55EE-45C1-9EBD-3C57D8FE1D9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858A797-52FC-4DA4-A01A-663886A56DEE}" type="pres">
      <dgm:prSet presAssocID="{A46FBE35-0F46-46AB-9D28-758408BDA81B}" presName="circ4" presStyleLbl="vennNode1" presStyleIdx="3" presStyleCnt="7" custLinFactNeighborX="11719" custLinFactNeighborY="5945"/>
      <dgm:spPr/>
    </dgm:pt>
    <dgm:pt modelId="{6A2AB3C9-0E91-41F3-9FDE-500B1ADC8A05}" type="pres">
      <dgm:prSet presAssocID="{A46FBE35-0F46-46AB-9D28-758408BDA81B}" presName="circ4Tx" presStyleLbl="revTx" presStyleIdx="0" presStyleCnt="0" custScaleX="155671" custScaleY="103266" custLinFactNeighborX="9004" custLinFactNeighborY="-13136">
        <dgm:presLayoutVars>
          <dgm:chMax val="0"/>
          <dgm:chPref val="0"/>
          <dgm:bulletEnabled val="1"/>
        </dgm:presLayoutVars>
      </dgm:prSet>
      <dgm:spPr/>
    </dgm:pt>
    <dgm:pt modelId="{65B0F135-3276-478C-83A6-F861E68CA81B}" type="pres">
      <dgm:prSet presAssocID="{16A365BD-DB5A-485F-AB58-D6E120689FB8}" presName="circ5" presStyleLbl="vennNode1" presStyleIdx="4" presStyleCnt="7" custLinFactNeighborX="8383" custLinFactNeighborY="5945"/>
      <dgm:spPr/>
    </dgm:pt>
    <dgm:pt modelId="{F45C9E1F-5822-4346-BD80-AA2F3631A15F}" type="pres">
      <dgm:prSet presAssocID="{16A365BD-DB5A-485F-AB58-D6E120689FB8}" presName="circ5Tx" presStyleLbl="revTx" presStyleIdx="0" presStyleCnt="0" custScaleX="178788" custScaleY="138365" custLinFactNeighborX="-24817" custLinFactNeighborY="-5848">
        <dgm:presLayoutVars>
          <dgm:chMax val="0"/>
          <dgm:chPref val="0"/>
          <dgm:bulletEnabled val="1"/>
        </dgm:presLayoutVars>
      </dgm:prSet>
      <dgm:spPr/>
    </dgm:pt>
    <dgm:pt modelId="{B57DEA48-9FB4-4279-BADB-7ED9741AB481}" type="pres">
      <dgm:prSet presAssocID="{12C61DE8-396D-44F7-9B84-F73F8FDB91BF}" presName="circ6" presStyleLbl="vennNode1" presStyleIdx="5" presStyleCnt="7"/>
      <dgm:spPr/>
    </dgm:pt>
    <dgm:pt modelId="{B496DDE4-1758-49DC-9F22-CB1AC05B5D7A}" type="pres">
      <dgm:prSet presAssocID="{12C61DE8-396D-44F7-9B84-F73F8FDB91BF}" presName="circ6Tx" presStyleLbl="revTx" presStyleIdx="0" presStyleCnt="0" custScaleX="138401">
        <dgm:presLayoutVars>
          <dgm:chMax val="0"/>
          <dgm:chPref val="0"/>
          <dgm:bulletEnabled val="1"/>
        </dgm:presLayoutVars>
      </dgm:prSet>
      <dgm:spPr/>
    </dgm:pt>
    <dgm:pt modelId="{8E08D4DD-8D88-4876-8616-4A66DB1527F1}" type="pres">
      <dgm:prSet presAssocID="{98825854-2B73-4064-99D8-0A0BFE5F67C9}" presName="circ7" presStyleLbl="vennNode1" presStyleIdx="6" presStyleCnt="7"/>
      <dgm:spPr/>
    </dgm:pt>
    <dgm:pt modelId="{050CA994-C5CC-4352-9593-2A26B119FC2B}" type="pres">
      <dgm:prSet presAssocID="{98825854-2B73-4064-99D8-0A0BFE5F67C9}" presName="circ7Tx" presStyleLbl="revTx" presStyleIdx="0" presStyleCnt="0" custScaleX="118136">
        <dgm:presLayoutVars>
          <dgm:chMax val="0"/>
          <dgm:chPref val="0"/>
          <dgm:bulletEnabled val="1"/>
        </dgm:presLayoutVars>
      </dgm:prSet>
      <dgm:spPr/>
    </dgm:pt>
  </dgm:ptLst>
  <dgm:cxnLst>
    <dgm:cxn modelId="{63B81014-F01A-4580-B91B-268F9EF748C6}" type="presOf" srcId="{46B7DC3F-AA3F-4D0E-BE3D-DF6A39455496}" destId="{0983574A-BBC3-4FF2-AFD2-3251C5FFA32D}" srcOrd="0" destOrd="0" presId="urn:microsoft.com/office/officeart/2005/8/layout/venn1"/>
    <dgm:cxn modelId="{FACE8E40-7ADF-4EA7-A131-A5EA4CAA8167}" srcId="{1EF02B7B-CEE0-4342-BD99-0716DDCA75FA}" destId="{12C61DE8-396D-44F7-9B84-F73F8FDB91BF}" srcOrd="5" destOrd="0" parTransId="{1AA38BED-3B57-470F-A10E-E9403D74BC3E}" sibTransId="{D97BC72D-0F0D-4A7D-A833-48E57C166554}"/>
    <dgm:cxn modelId="{B33D1766-88E5-4143-9431-82BFECCFE46E}" type="presOf" srcId="{98825854-2B73-4064-99D8-0A0BFE5F67C9}" destId="{050CA994-C5CC-4352-9593-2A26B119FC2B}" srcOrd="0" destOrd="0" presId="urn:microsoft.com/office/officeart/2005/8/layout/venn1"/>
    <dgm:cxn modelId="{83411251-C749-40A2-BB1F-F9FCA43839DA}" type="presOf" srcId="{F94B0EF7-7DA9-41E4-BFD0-7C2AD337C43D}" destId="{4B6A541F-5D78-4169-BC8A-785545ACDC3A}" srcOrd="0" destOrd="0" presId="urn:microsoft.com/office/officeart/2005/8/layout/venn1"/>
    <dgm:cxn modelId="{B6A65851-5E16-4E0E-BDF8-6455B14AECDC}" srcId="{1EF02B7B-CEE0-4342-BD99-0716DDCA75FA}" destId="{A46FBE35-0F46-46AB-9D28-758408BDA81B}" srcOrd="3" destOrd="0" parTransId="{EB330F43-C41A-4E52-A45C-8CA17EF5EA97}" sibTransId="{0A2BCCA4-7FFD-4BA8-9645-6FF8803DE101}"/>
    <dgm:cxn modelId="{2711BD52-6423-45D3-84E3-746289DD8935}" srcId="{1EF02B7B-CEE0-4342-BD99-0716DDCA75FA}" destId="{46B7DC3F-AA3F-4D0E-BE3D-DF6A39455496}" srcOrd="0" destOrd="0" parTransId="{BBC7645F-2E67-4983-ABDD-BC883B3BB45F}" sibTransId="{2E5ABBDA-9CEB-4E08-B5D9-7158F0E523C3}"/>
    <dgm:cxn modelId="{7105ED75-AC0F-4608-911A-C5C14A29B675}" type="presOf" srcId="{1EF02B7B-CEE0-4342-BD99-0716DDCA75FA}" destId="{BDB0DEE1-7C6C-4E90-A436-7F878095FB1F}" srcOrd="0" destOrd="0" presId="urn:microsoft.com/office/officeart/2005/8/layout/venn1"/>
    <dgm:cxn modelId="{37894677-2F95-4609-90DB-770E597CB5C0}" type="presOf" srcId="{12C61DE8-396D-44F7-9B84-F73F8FDB91BF}" destId="{B496DDE4-1758-49DC-9F22-CB1AC05B5D7A}" srcOrd="0" destOrd="0" presId="urn:microsoft.com/office/officeart/2005/8/layout/venn1"/>
    <dgm:cxn modelId="{40B908A2-F807-46FA-943D-845EDC99099C}" type="presOf" srcId="{A46FBE35-0F46-46AB-9D28-758408BDA81B}" destId="{6A2AB3C9-0E91-41F3-9FDE-500B1ADC8A05}" srcOrd="0" destOrd="0" presId="urn:microsoft.com/office/officeart/2005/8/layout/venn1"/>
    <dgm:cxn modelId="{C88927D3-334E-4720-B606-FFE1F40B43C4}" type="presOf" srcId="{B8B5D9FE-55EE-45C1-9EBD-3C57D8FE1D9C}" destId="{8CE26827-E7D5-44A4-A9D0-2918573C1CE5}" srcOrd="0" destOrd="0" presId="urn:microsoft.com/office/officeart/2005/8/layout/venn1"/>
    <dgm:cxn modelId="{2CC6FBDC-7D5F-4156-A75B-F46B39345A9B}" srcId="{1EF02B7B-CEE0-4342-BD99-0716DDCA75FA}" destId="{16A365BD-DB5A-485F-AB58-D6E120689FB8}" srcOrd="4" destOrd="0" parTransId="{8CF97A71-BF1B-4B4D-83F9-8D9D509C4BE6}" sibTransId="{B168EE8B-0B8A-474D-8F70-F90F1BEBB45B}"/>
    <dgm:cxn modelId="{9DDD82EB-EA24-47A1-8459-A946DB987A16}" srcId="{1EF02B7B-CEE0-4342-BD99-0716DDCA75FA}" destId="{F94B0EF7-7DA9-41E4-BFD0-7C2AD337C43D}" srcOrd="1" destOrd="0" parTransId="{4341AB30-F9F5-4C20-8F99-03DD8DE4284E}" sibTransId="{40194FC8-DC6D-48EB-A7EE-4C149FE7D5D0}"/>
    <dgm:cxn modelId="{7ED22CED-24AE-45EF-8E4F-DAD4995764CD}" type="presOf" srcId="{16A365BD-DB5A-485F-AB58-D6E120689FB8}" destId="{F45C9E1F-5822-4346-BD80-AA2F3631A15F}" srcOrd="0" destOrd="0" presId="urn:microsoft.com/office/officeart/2005/8/layout/venn1"/>
    <dgm:cxn modelId="{B03B1EF6-F969-47CF-9ED0-EEF4EE04FD1B}" srcId="{1EF02B7B-CEE0-4342-BD99-0716DDCA75FA}" destId="{B8B5D9FE-55EE-45C1-9EBD-3C57D8FE1D9C}" srcOrd="2" destOrd="0" parTransId="{3A7D3D32-7AFC-434C-B187-9CC1BE07220E}" sibTransId="{848A8EA5-1BF2-47A7-832C-5617CF71CEA5}"/>
    <dgm:cxn modelId="{7AEC41FF-C7BE-4F46-831A-5A313DB5B1BA}" srcId="{1EF02B7B-CEE0-4342-BD99-0716DDCA75FA}" destId="{98825854-2B73-4064-99D8-0A0BFE5F67C9}" srcOrd="6" destOrd="0" parTransId="{C127FADF-20FF-4483-9AE5-E38E1848F74E}" sibTransId="{107B4A5E-4CDC-43F3-8F84-2BC9F43DE231}"/>
    <dgm:cxn modelId="{C9BF6D0B-4786-423B-94A5-42D83E517AC2}" type="presParOf" srcId="{BDB0DEE1-7C6C-4E90-A436-7F878095FB1F}" destId="{9E6FBFCC-40F1-4E8E-B746-800A1D685D6E}" srcOrd="0" destOrd="0" presId="urn:microsoft.com/office/officeart/2005/8/layout/venn1"/>
    <dgm:cxn modelId="{B602FC2B-B2A3-47C3-948B-EE9FE2BD5F8E}" type="presParOf" srcId="{BDB0DEE1-7C6C-4E90-A436-7F878095FB1F}" destId="{0983574A-BBC3-4FF2-AFD2-3251C5FFA32D}" srcOrd="1" destOrd="0" presId="urn:microsoft.com/office/officeart/2005/8/layout/venn1"/>
    <dgm:cxn modelId="{45A446CE-8485-44DB-8D33-AD790D54E0DF}" type="presParOf" srcId="{BDB0DEE1-7C6C-4E90-A436-7F878095FB1F}" destId="{2FC625F1-C10D-4621-B640-49E19C1DA93A}" srcOrd="2" destOrd="0" presId="urn:microsoft.com/office/officeart/2005/8/layout/venn1"/>
    <dgm:cxn modelId="{3EAA4BEA-1434-4003-A852-89D3080DF2C9}" type="presParOf" srcId="{BDB0DEE1-7C6C-4E90-A436-7F878095FB1F}" destId="{4B6A541F-5D78-4169-BC8A-785545ACDC3A}" srcOrd="3" destOrd="0" presId="urn:microsoft.com/office/officeart/2005/8/layout/venn1"/>
    <dgm:cxn modelId="{E650AB77-9858-4C2B-967A-B70D8F95A504}" type="presParOf" srcId="{BDB0DEE1-7C6C-4E90-A436-7F878095FB1F}" destId="{8D9C85C0-F50B-4E25-957A-7A2088BD4A43}" srcOrd="4" destOrd="0" presId="urn:microsoft.com/office/officeart/2005/8/layout/venn1"/>
    <dgm:cxn modelId="{E829AE14-A251-427C-A906-C75912986EDF}" type="presParOf" srcId="{BDB0DEE1-7C6C-4E90-A436-7F878095FB1F}" destId="{8CE26827-E7D5-44A4-A9D0-2918573C1CE5}" srcOrd="5" destOrd="0" presId="urn:microsoft.com/office/officeart/2005/8/layout/venn1"/>
    <dgm:cxn modelId="{C12E5038-3C75-439F-AD7D-CA6967CEBDE3}" type="presParOf" srcId="{BDB0DEE1-7C6C-4E90-A436-7F878095FB1F}" destId="{1858A797-52FC-4DA4-A01A-663886A56DEE}" srcOrd="6" destOrd="0" presId="urn:microsoft.com/office/officeart/2005/8/layout/venn1"/>
    <dgm:cxn modelId="{8E993FF3-52FB-4B18-8CBA-FE28CA81C075}" type="presParOf" srcId="{BDB0DEE1-7C6C-4E90-A436-7F878095FB1F}" destId="{6A2AB3C9-0E91-41F3-9FDE-500B1ADC8A05}" srcOrd="7" destOrd="0" presId="urn:microsoft.com/office/officeart/2005/8/layout/venn1"/>
    <dgm:cxn modelId="{E62D0FEC-85FC-4F26-A6A9-46F7035A6438}" type="presParOf" srcId="{BDB0DEE1-7C6C-4E90-A436-7F878095FB1F}" destId="{65B0F135-3276-478C-83A6-F861E68CA81B}" srcOrd="8" destOrd="0" presId="urn:microsoft.com/office/officeart/2005/8/layout/venn1"/>
    <dgm:cxn modelId="{17DADACC-9413-485B-9B21-CC8BE3E26993}" type="presParOf" srcId="{BDB0DEE1-7C6C-4E90-A436-7F878095FB1F}" destId="{F45C9E1F-5822-4346-BD80-AA2F3631A15F}" srcOrd="9" destOrd="0" presId="urn:microsoft.com/office/officeart/2005/8/layout/venn1"/>
    <dgm:cxn modelId="{5AE817DF-D6E3-4988-96D7-6F9866AE1893}" type="presParOf" srcId="{BDB0DEE1-7C6C-4E90-A436-7F878095FB1F}" destId="{B57DEA48-9FB4-4279-BADB-7ED9741AB481}" srcOrd="10" destOrd="0" presId="urn:microsoft.com/office/officeart/2005/8/layout/venn1"/>
    <dgm:cxn modelId="{38F249FE-361B-43D6-AA5A-75311D5D3CF0}" type="presParOf" srcId="{BDB0DEE1-7C6C-4E90-A436-7F878095FB1F}" destId="{B496DDE4-1758-49DC-9F22-CB1AC05B5D7A}" srcOrd="11" destOrd="0" presId="urn:microsoft.com/office/officeart/2005/8/layout/venn1"/>
    <dgm:cxn modelId="{95C17F8D-6BF7-496F-899C-D58196B85C5D}" type="presParOf" srcId="{BDB0DEE1-7C6C-4E90-A436-7F878095FB1F}" destId="{8E08D4DD-8D88-4876-8616-4A66DB1527F1}" srcOrd="12" destOrd="0" presId="urn:microsoft.com/office/officeart/2005/8/layout/venn1"/>
    <dgm:cxn modelId="{DCA13838-F8C4-4009-B629-841AC4323BC6}" type="presParOf" srcId="{BDB0DEE1-7C6C-4E90-A436-7F878095FB1F}" destId="{050CA994-C5CC-4352-9593-2A26B119FC2B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422CB5-FCEE-4C56-9302-911F89CF62A9}" type="doc">
      <dgm:prSet loTypeId="urn:microsoft.com/office/officeart/2005/8/layout/matrix3" loCatId="matrix" qsTypeId="urn:microsoft.com/office/officeart/2005/8/quickstyle/simple5" qsCatId="simple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B8D8044D-8AE3-40D8-9187-6B8AF632198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800" b="1" i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rPr>
            <a:t>чат-</a:t>
          </a:r>
          <a:r>
            <a:rPr lang="ru-RU" sz="2800" b="1" i="0" cap="none" spc="0" dirty="0" err="1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rPr>
            <a:t>заняття</a:t>
          </a:r>
          <a:endParaRPr lang="ru-RU" sz="2800" b="1" i="0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067BB4C-F9A1-42D5-9680-D58B6D390FC1}" type="parTrans" cxnId="{6DBE1E36-3CA8-4C11-B410-E3A9E03CB985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D889C9-5F83-4EF0-BFBB-CA4FFCF51096}" type="sibTrans" cxnId="{6DBE1E36-3CA8-4C11-B410-E3A9E03CB985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D5409C-7F9D-4542-90BB-E5DD0E4F6C5C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800" b="1" i="0" cap="none" spc="0" dirty="0" err="1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rPr>
            <a:t>вебзаняття</a:t>
          </a:r>
          <a:endParaRPr lang="ru-RU" sz="2800" b="1" i="0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552F71B-32EA-4030-8ECD-D7079EE3E322}" type="parTrans" cxnId="{BBA5477A-D3F7-44C2-9A12-372778F6F82D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3713022-991F-430A-A9B2-DF5BD8C6FCB2}" type="sibTrans" cxnId="{BBA5477A-D3F7-44C2-9A12-372778F6F82D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15B81E2-019D-442A-B56E-9C843DB38C4A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800" b="1" i="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rPr>
            <a:t>блог</a:t>
          </a:r>
          <a:endParaRPr lang="ru-RU" sz="2800" b="1" i="0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C58190C-A533-4C9F-A040-649AA769B0AA}" type="parTrans" cxnId="{F4C3976A-282E-4D7D-8384-07D42FD8E1DA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F5AD10-74CB-4A31-A022-7A6487FE4C6B}" type="sibTrans" cxnId="{F4C3976A-282E-4D7D-8384-07D42FD8E1DA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BF5FE5-2A81-4CA2-9365-A28F1A5A3A10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800" b="1" i="0" cap="none" spc="0" dirty="0" err="1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rPr>
            <a:t>електронна</a:t>
          </a:r>
          <a:r>
            <a:rPr lang="ru-RU" sz="2800" b="1" i="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0" cap="none" spc="0" dirty="0" err="1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rPr>
            <a:t>пошта</a:t>
          </a:r>
          <a:endParaRPr lang="ru-RU" sz="2800" b="1" i="0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A3C4173-591F-4315-84C6-076F394203C2}" type="parTrans" cxnId="{E1858002-D6AA-4AA8-AFC7-95E4AF141EC7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3973E3B-F9EC-4EF5-9515-BB8D4DF678BC}" type="sibTrans" cxnId="{E1858002-D6AA-4AA8-AFC7-95E4AF141EC7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9CC9921-51E4-447D-A054-5C9E05591636}" type="pres">
      <dgm:prSet presAssocID="{66422CB5-FCEE-4C56-9302-911F89CF62A9}" presName="matrix" presStyleCnt="0">
        <dgm:presLayoutVars>
          <dgm:chMax val="1"/>
          <dgm:dir/>
          <dgm:resizeHandles val="exact"/>
        </dgm:presLayoutVars>
      </dgm:prSet>
      <dgm:spPr/>
    </dgm:pt>
    <dgm:pt modelId="{FBD5D12B-2E22-4C40-9267-012E2DA5D287}" type="pres">
      <dgm:prSet presAssocID="{66422CB5-FCEE-4C56-9302-911F89CF62A9}" presName="diamond" presStyleLbl="bgShp" presStyleIdx="0" presStyleCnt="1" custScaleX="140868" custLinFactNeighborX="-7107" custLinFactNeighborY="-7527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</dgm:pt>
    <dgm:pt modelId="{7990288B-E768-428A-B76B-884C7245CA99}" type="pres">
      <dgm:prSet presAssocID="{66422CB5-FCEE-4C56-9302-911F89CF62A9}" presName="quad1" presStyleLbl="node1" presStyleIdx="0" presStyleCnt="4" custScaleX="126838" custLinFactNeighborX="-14316" custLinFactNeighborY="4457">
        <dgm:presLayoutVars>
          <dgm:chMax val="0"/>
          <dgm:chPref val="0"/>
          <dgm:bulletEnabled val="1"/>
        </dgm:presLayoutVars>
      </dgm:prSet>
      <dgm:spPr/>
    </dgm:pt>
    <dgm:pt modelId="{CA836A6B-B4F2-4617-8FC2-7277A3B98BD0}" type="pres">
      <dgm:prSet presAssocID="{66422CB5-FCEE-4C56-9302-911F89CF62A9}" presName="quad2" presStyleLbl="node1" presStyleIdx="1" presStyleCnt="4" custScaleX="135295" custLinFactNeighborX="13333" custLinFactNeighborY="4457">
        <dgm:presLayoutVars>
          <dgm:chMax val="0"/>
          <dgm:chPref val="0"/>
          <dgm:bulletEnabled val="1"/>
        </dgm:presLayoutVars>
      </dgm:prSet>
      <dgm:spPr/>
    </dgm:pt>
    <dgm:pt modelId="{53EB3BED-CA78-4E07-BAF4-60144BACB7A8}" type="pres">
      <dgm:prSet presAssocID="{66422CB5-FCEE-4C56-9302-911F89CF62A9}" presName="quad3" presStyleLbl="node1" presStyleIdx="2" presStyleCnt="4" custScaleX="129109" custScaleY="89359" custLinFactNeighborX="-15330" custLinFactNeighborY="3794">
        <dgm:presLayoutVars>
          <dgm:chMax val="0"/>
          <dgm:chPref val="0"/>
          <dgm:bulletEnabled val="1"/>
        </dgm:presLayoutVars>
      </dgm:prSet>
      <dgm:spPr/>
    </dgm:pt>
    <dgm:pt modelId="{8FAD9044-ECD0-470F-A55E-FD913439807D}" type="pres">
      <dgm:prSet presAssocID="{66422CB5-FCEE-4C56-9302-911F89CF62A9}" presName="quad4" presStyleLbl="node1" presStyleIdx="3" presStyleCnt="4" custScaleX="135938" custScaleY="91768" custLinFactNeighborX="12121" custLinFactNeighborY="3794">
        <dgm:presLayoutVars>
          <dgm:chMax val="0"/>
          <dgm:chPref val="0"/>
          <dgm:bulletEnabled val="1"/>
        </dgm:presLayoutVars>
      </dgm:prSet>
      <dgm:spPr/>
    </dgm:pt>
  </dgm:ptLst>
  <dgm:cxnLst>
    <dgm:cxn modelId="{E1858002-D6AA-4AA8-AFC7-95E4AF141EC7}" srcId="{66422CB5-FCEE-4C56-9302-911F89CF62A9}" destId="{86BF5FE5-2A81-4CA2-9365-A28F1A5A3A10}" srcOrd="3" destOrd="0" parTransId="{BA3C4173-591F-4315-84C6-076F394203C2}" sibTransId="{83973E3B-F9EC-4EF5-9515-BB8D4DF678BC}"/>
    <dgm:cxn modelId="{5EAEF50E-80D9-425D-8E46-6D73FD09AFFA}" type="presOf" srcId="{30D5409C-7F9D-4542-90BB-E5DD0E4F6C5C}" destId="{CA836A6B-B4F2-4617-8FC2-7277A3B98BD0}" srcOrd="0" destOrd="0" presId="urn:microsoft.com/office/officeart/2005/8/layout/matrix3"/>
    <dgm:cxn modelId="{F83EB222-A00E-4087-A17A-890397043C20}" type="presOf" srcId="{F15B81E2-019D-442A-B56E-9C843DB38C4A}" destId="{53EB3BED-CA78-4E07-BAF4-60144BACB7A8}" srcOrd="0" destOrd="0" presId="urn:microsoft.com/office/officeart/2005/8/layout/matrix3"/>
    <dgm:cxn modelId="{6DBE1E36-3CA8-4C11-B410-E3A9E03CB985}" srcId="{66422CB5-FCEE-4C56-9302-911F89CF62A9}" destId="{B8D8044D-8AE3-40D8-9187-6B8AF632198D}" srcOrd="0" destOrd="0" parTransId="{2067BB4C-F9A1-42D5-9680-D58B6D390FC1}" sibTransId="{BFD889C9-5F83-4EF0-BFBB-CA4FFCF51096}"/>
    <dgm:cxn modelId="{AB919663-2133-4B25-B1C0-CA12D329AFE1}" type="presOf" srcId="{B8D8044D-8AE3-40D8-9187-6B8AF632198D}" destId="{7990288B-E768-428A-B76B-884C7245CA99}" srcOrd="0" destOrd="0" presId="urn:microsoft.com/office/officeart/2005/8/layout/matrix3"/>
    <dgm:cxn modelId="{F4C3976A-282E-4D7D-8384-07D42FD8E1DA}" srcId="{66422CB5-FCEE-4C56-9302-911F89CF62A9}" destId="{F15B81E2-019D-442A-B56E-9C843DB38C4A}" srcOrd="2" destOrd="0" parTransId="{BC58190C-A533-4C9F-A040-649AA769B0AA}" sibTransId="{F0F5AD10-74CB-4A31-A022-7A6487FE4C6B}"/>
    <dgm:cxn modelId="{BBA5477A-D3F7-44C2-9A12-372778F6F82D}" srcId="{66422CB5-FCEE-4C56-9302-911F89CF62A9}" destId="{30D5409C-7F9D-4542-90BB-E5DD0E4F6C5C}" srcOrd="1" destOrd="0" parTransId="{7552F71B-32EA-4030-8ECD-D7079EE3E322}" sibTransId="{E3713022-991F-430A-A9B2-DF5BD8C6FCB2}"/>
    <dgm:cxn modelId="{753EC9C4-710C-40D2-8BAE-16DB22D41FC6}" type="presOf" srcId="{66422CB5-FCEE-4C56-9302-911F89CF62A9}" destId="{29CC9921-51E4-447D-A054-5C9E05591636}" srcOrd="0" destOrd="0" presId="urn:microsoft.com/office/officeart/2005/8/layout/matrix3"/>
    <dgm:cxn modelId="{FF5911CD-A2D4-4E56-928B-8C71372B6479}" type="presOf" srcId="{86BF5FE5-2A81-4CA2-9365-A28F1A5A3A10}" destId="{8FAD9044-ECD0-470F-A55E-FD913439807D}" srcOrd="0" destOrd="0" presId="urn:microsoft.com/office/officeart/2005/8/layout/matrix3"/>
    <dgm:cxn modelId="{E7F2C9EC-A112-4418-8F53-B7405C03312F}" type="presParOf" srcId="{29CC9921-51E4-447D-A054-5C9E05591636}" destId="{FBD5D12B-2E22-4C40-9267-012E2DA5D287}" srcOrd="0" destOrd="0" presId="urn:microsoft.com/office/officeart/2005/8/layout/matrix3"/>
    <dgm:cxn modelId="{11E41D47-4461-4B1B-8890-B9A4AE0190E0}" type="presParOf" srcId="{29CC9921-51E4-447D-A054-5C9E05591636}" destId="{7990288B-E768-428A-B76B-884C7245CA99}" srcOrd="1" destOrd="0" presId="urn:microsoft.com/office/officeart/2005/8/layout/matrix3"/>
    <dgm:cxn modelId="{EC5A26D2-BA04-49AF-A474-FE1D9C667EDF}" type="presParOf" srcId="{29CC9921-51E4-447D-A054-5C9E05591636}" destId="{CA836A6B-B4F2-4617-8FC2-7277A3B98BD0}" srcOrd="2" destOrd="0" presId="urn:microsoft.com/office/officeart/2005/8/layout/matrix3"/>
    <dgm:cxn modelId="{C19D8086-56D3-4A22-915A-2C10E73C6E16}" type="presParOf" srcId="{29CC9921-51E4-447D-A054-5C9E05591636}" destId="{53EB3BED-CA78-4E07-BAF4-60144BACB7A8}" srcOrd="3" destOrd="0" presId="urn:microsoft.com/office/officeart/2005/8/layout/matrix3"/>
    <dgm:cxn modelId="{CF218789-9989-4B6D-A309-E1B982EAC6BE}" type="presParOf" srcId="{29CC9921-51E4-447D-A054-5C9E05591636}" destId="{8FAD9044-ECD0-470F-A55E-FD913439807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22739F5-E456-49D1-BF13-064C05862258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UA"/>
        </a:p>
      </dgm:t>
    </dgm:pt>
    <dgm:pt modelId="{7A6D8E05-D346-4C36-8818-B5B4351ACEE5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dirty="0" err="1">
              <a:latin typeface="Times New Roman" pitchFamily="18" charset="0"/>
              <a:cs typeface="Times New Roman" pitchFamily="18" charset="0"/>
            </a:rPr>
            <a:t>наскільки</a:t>
          </a:r>
          <a:r>
            <a:rPr lang="ru-RU" sz="2000" b="1" i="0" dirty="0">
              <a:latin typeface="Times New Roman" pitchFamily="18" charset="0"/>
              <a:cs typeface="Times New Roman" pitchFamily="18" charset="0"/>
            </a:rPr>
            <a:t> ресурс та онлайн-</a:t>
          </a:r>
          <a:r>
            <a:rPr lang="ru-RU" sz="2000" b="1" i="0" dirty="0" err="1">
              <a:latin typeface="Times New Roman" pitchFamily="18" charset="0"/>
              <a:cs typeface="Times New Roman" pitchFamily="18" charset="0"/>
            </a:rPr>
            <a:t>інструмент</a:t>
          </a:r>
          <a:r>
            <a:rPr lang="ru-RU" sz="20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latin typeface="Times New Roman" pitchFamily="18" charset="0"/>
              <a:cs typeface="Times New Roman" pitchFamily="18" charset="0"/>
            </a:rPr>
            <a:t>допомагає</a:t>
          </a:r>
          <a:r>
            <a:rPr lang="ru-RU" sz="20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latin typeface="Times New Roman" pitchFamily="18" charset="0"/>
              <a:cs typeface="Times New Roman" pitchFamily="18" charset="0"/>
            </a:rPr>
            <a:t>досягнути</a:t>
          </a:r>
          <a:r>
            <a:rPr lang="ru-RU" sz="20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latin typeface="Times New Roman" pitchFamily="18" charset="0"/>
              <a:cs typeface="Times New Roman" pitchFamily="18" charset="0"/>
            </a:rPr>
            <a:t>очікуваних</a:t>
          </a:r>
          <a:r>
            <a:rPr lang="ru-RU" sz="20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latin typeface="Times New Roman" pitchFamily="18" charset="0"/>
              <a:cs typeface="Times New Roman" pitchFamily="18" charset="0"/>
            </a:rPr>
            <a:t>результатів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  <a:p>
          <a:pPr marL="0" lvl="0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400" dirty="0"/>
        </a:p>
      </dgm:t>
    </dgm:pt>
    <dgm:pt modelId="{487D34DB-6707-4072-A9A0-EAC876649E08}" type="parTrans" cxnId="{4BC85BF9-E916-4A03-A9CC-0254B5C12EEE}">
      <dgm:prSet/>
      <dgm:spPr/>
      <dgm:t>
        <a:bodyPr/>
        <a:lstStyle/>
        <a:p>
          <a:endParaRPr lang="ru-UA"/>
        </a:p>
      </dgm:t>
    </dgm:pt>
    <dgm:pt modelId="{8B663BE8-214C-42B9-947D-A7FB18FB0F4A}" type="sibTrans" cxnId="{4BC85BF9-E916-4A03-A9CC-0254B5C12EEE}">
      <dgm:prSet/>
      <dgm:spPr/>
      <dgm:t>
        <a:bodyPr/>
        <a:lstStyle/>
        <a:p>
          <a:endParaRPr lang="ru-UA"/>
        </a:p>
      </dgm:t>
    </dgm:pt>
    <dgm:pt modelId="{399006B9-22C1-4B29-A55F-7AB873C355A9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b="1" i="0">
              <a:latin typeface="Times New Roman" pitchFamily="18" charset="0"/>
              <a:cs typeface="Times New Roman" pitchFamily="18" charset="0"/>
            </a:rPr>
            <a:t>зрозумілість інтерфейсу для дітей різного віку</a:t>
          </a:r>
          <a:endParaRPr lang="ru-RU" sz="2200" b="1">
            <a:latin typeface="Times New Roman" pitchFamily="18" charset="0"/>
            <a:cs typeface="Times New Roman" pitchFamily="18" charset="0"/>
          </a:endParaRPr>
        </a:p>
        <a:p>
          <a:pPr marL="0"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800" dirty="0"/>
        </a:p>
      </dgm:t>
    </dgm:pt>
    <dgm:pt modelId="{D40789A2-4BFB-45D7-9A00-9D93B4DCFB12}" type="parTrans" cxnId="{C93C6BFA-ABA4-4326-A57D-51DB2B098F26}">
      <dgm:prSet/>
      <dgm:spPr/>
      <dgm:t>
        <a:bodyPr/>
        <a:lstStyle/>
        <a:p>
          <a:endParaRPr lang="ru-UA"/>
        </a:p>
      </dgm:t>
    </dgm:pt>
    <dgm:pt modelId="{159467A6-A1BA-4B1A-809B-AE2BFCFDBC9B}" type="sibTrans" cxnId="{C93C6BFA-ABA4-4326-A57D-51DB2B098F26}">
      <dgm:prSet/>
      <dgm:spPr/>
      <dgm:t>
        <a:bodyPr/>
        <a:lstStyle/>
        <a:p>
          <a:endParaRPr lang="ru-UA"/>
        </a:p>
      </dgm:t>
    </dgm:pt>
    <dgm:pt modelId="{9A7A12E4-7C8E-412A-9E39-C226B621C733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b="1" i="0">
              <a:latin typeface="Times New Roman" pitchFamily="18" charset="0"/>
              <a:cs typeface="Times New Roman" pitchFamily="18" charset="0"/>
            </a:rPr>
            <a:t>універсальність – можливість використовувати одну платформу для всіх занять</a:t>
          </a:r>
          <a:endParaRPr lang="ru-RU" sz="2200"/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C383D818-54AF-48CD-A78F-2B5C41439AD2}" type="parTrans" cxnId="{40DB26E4-3130-4668-A2C0-D7DF5F4A2CF5}">
      <dgm:prSet/>
      <dgm:spPr/>
      <dgm:t>
        <a:bodyPr/>
        <a:lstStyle/>
        <a:p>
          <a:endParaRPr lang="ru-UA"/>
        </a:p>
      </dgm:t>
    </dgm:pt>
    <dgm:pt modelId="{91C97149-0650-4F79-ACA5-E7F847A1688C}" type="sibTrans" cxnId="{40DB26E4-3130-4668-A2C0-D7DF5F4A2CF5}">
      <dgm:prSet/>
      <dgm:spPr/>
      <dgm:t>
        <a:bodyPr/>
        <a:lstStyle/>
        <a:p>
          <a:endParaRPr lang="ru-UA"/>
        </a:p>
      </dgm:t>
    </dgm:pt>
    <dgm:pt modelId="{81E046EB-A4F5-4C4B-BB0D-3EB7A6741457}">
      <dgm:prSet custT="1"/>
      <dgm:spPr/>
      <dgm:t>
        <a:bodyPr/>
        <a:lstStyle/>
        <a:p>
          <a:r>
            <a:rPr lang="ru-RU" sz="2200" b="1" i="0">
              <a:latin typeface="Times New Roman" pitchFamily="18" charset="0"/>
              <a:cs typeface="Times New Roman" pitchFamily="18" charset="0"/>
            </a:rPr>
            <a:t>доступність для дітей з особливими освітніми потребами</a:t>
          </a:r>
          <a:endParaRPr lang="ru-RU" sz="2200" b="1" dirty="0">
            <a:latin typeface="Times New Roman" pitchFamily="18" charset="0"/>
            <a:cs typeface="Times New Roman" pitchFamily="18" charset="0"/>
          </a:endParaRPr>
        </a:p>
      </dgm:t>
    </dgm:pt>
    <dgm:pt modelId="{33CFFB1D-C0CC-4F03-BCF1-B8EA7D288D2E}" type="parTrans" cxnId="{4C6A6486-9F4F-4289-922B-9704A49AC5EB}">
      <dgm:prSet/>
      <dgm:spPr/>
      <dgm:t>
        <a:bodyPr/>
        <a:lstStyle/>
        <a:p>
          <a:endParaRPr lang="ru-UA"/>
        </a:p>
      </dgm:t>
    </dgm:pt>
    <dgm:pt modelId="{565312AC-2684-489D-AEAB-25EF79CD0884}" type="sibTrans" cxnId="{4C6A6486-9F4F-4289-922B-9704A49AC5EB}">
      <dgm:prSet/>
      <dgm:spPr/>
      <dgm:t>
        <a:bodyPr/>
        <a:lstStyle/>
        <a:p>
          <a:endParaRPr lang="ru-UA"/>
        </a:p>
      </dgm:t>
    </dgm:pt>
    <dgm:pt modelId="{24A7E4BA-01F7-4D96-8FAE-372B9ED45B80}">
      <dgm:prSet custT="1"/>
      <dgm:spPr/>
      <dgm:t>
        <a:bodyPr/>
        <a:lstStyle/>
        <a:p>
          <a:r>
            <a:rPr lang="ru-RU" sz="2200" b="1" i="0">
              <a:latin typeface="Times New Roman" pitchFamily="18" charset="0"/>
              <a:cs typeface="Times New Roman" pitchFamily="18" charset="0"/>
            </a:rPr>
            <a:t>можливість використовувати на пристроях із різними операційними системами</a:t>
          </a:r>
          <a:endParaRPr lang="ru-RU" sz="2200" b="1" dirty="0">
            <a:latin typeface="Times New Roman" pitchFamily="18" charset="0"/>
            <a:cs typeface="Times New Roman" pitchFamily="18" charset="0"/>
          </a:endParaRPr>
        </a:p>
      </dgm:t>
    </dgm:pt>
    <dgm:pt modelId="{2D45CB68-FD3A-41C9-ADB6-55B341D73093}" type="parTrans" cxnId="{DA3BAE15-97A9-4EC6-A409-A0234982B946}">
      <dgm:prSet/>
      <dgm:spPr/>
      <dgm:t>
        <a:bodyPr/>
        <a:lstStyle/>
        <a:p>
          <a:endParaRPr lang="ru-UA"/>
        </a:p>
      </dgm:t>
    </dgm:pt>
    <dgm:pt modelId="{355301EE-7913-4A26-981F-58C56D7C302A}" type="sibTrans" cxnId="{DA3BAE15-97A9-4EC6-A409-A0234982B946}">
      <dgm:prSet/>
      <dgm:spPr/>
      <dgm:t>
        <a:bodyPr/>
        <a:lstStyle/>
        <a:p>
          <a:endParaRPr lang="ru-UA"/>
        </a:p>
      </dgm:t>
    </dgm:pt>
    <dgm:pt modelId="{28C0ABA0-5001-4229-8CDE-8BC6DD3346D2}">
      <dgm:prSet custT="1"/>
      <dgm:spPr/>
      <dgm:t>
        <a:bodyPr/>
        <a:lstStyle/>
        <a:p>
          <a:r>
            <a:rPr lang="ru-RU" sz="2200" b="1" i="0">
              <a:latin typeface="Times New Roman" pitchFamily="18" charset="0"/>
              <a:cs typeface="Times New Roman" pitchFamily="18" charset="0"/>
            </a:rPr>
            <a:t>безпечність – варто мінімізувати платформи, що збирають персональні дані дітей та педагогів</a:t>
          </a:r>
          <a:endParaRPr lang="ru-RU" sz="2200" b="1" dirty="0">
            <a:latin typeface="Times New Roman" pitchFamily="18" charset="0"/>
            <a:cs typeface="Times New Roman" pitchFamily="18" charset="0"/>
          </a:endParaRPr>
        </a:p>
      </dgm:t>
    </dgm:pt>
    <dgm:pt modelId="{025C63A6-D0B4-4AD1-A7CD-7E4D2FC07E53}" type="parTrans" cxnId="{BD615A0F-B6A9-4367-BB58-5EA36833870F}">
      <dgm:prSet/>
      <dgm:spPr/>
      <dgm:t>
        <a:bodyPr/>
        <a:lstStyle/>
        <a:p>
          <a:endParaRPr lang="ru-UA"/>
        </a:p>
      </dgm:t>
    </dgm:pt>
    <dgm:pt modelId="{42D5F9AA-FF5C-431D-8B56-9D039E699A90}" type="sibTrans" cxnId="{BD615A0F-B6A9-4367-BB58-5EA36833870F}">
      <dgm:prSet/>
      <dgm:spPr/>
      <dgm:t>
        <a:bodyPr/>
        <a:lstStyle/>
        <a:p>
          <a:endParaRPr lang="ru-UA"/>
        </a:p>
      </dgm:t>
    </dgm:pt>
    <dgm:pt modelId="{FEF380F3-5856-4A5C-8791-7A6184980B05}" type="pres">
      <dgm:prSet presAssocID="{C22739F5-E456-49D1-BF13-064C05862258}" presName="linear" presStyleCnt="0">
        <dgm:presLayoutVars>
          <dgm:dir/>
          <dgm:animLvl val="lvl"/>
          <dgm:resizeHandles val="exact"/>
        </dgm:presLayoutVars>
      </dgm:prSet>
      <dgm:spPr/>
    </dgm:pt>
    <dgm:pt modelId="{07AEC9C8-7E90-4FD1-A0B8-332F794F269A}" type="pres">
      <dgm:prSet presAssocID="{7A6D8E05-D346-4C36-8818-B5B4351ACEE5}" presName="parentLin" presStyleCnt="0"/>
      <dgm:spPr/>
    </dgm:pt>
    <dgm:pt modelId="{73505C9F-DAB0-4BAF-872B-180207E7CACE}" type="pres">
      <dgm:prSet presAssocID="{7A6D8E05-D346-4C36-8818-B5B4351ACEE5}" presName="parentLeftMargin" presStyleLbl="node1" presStyleIdx="0" presStyleCnt="6"/>
      <dgm:spPr/>
    </dgm:pt>
    <dgm:pt modelId="{1EACE2CD-D986-4B17-99DC-00691D281FE3}" type="pres">
      <dgm:prSet presAssocID="{7A6D8E05-D346-4C36-8818-B5B4351ACEE5}" presName="parentText" presStyleLbl="node1" presStyleIdx="0" presStyleCnt="6" custScaleX="142857" custScaleY="145782">
        <dgm:presLayoutVars>
          <dgm:chMax val="0"/>
          <dgm:bulletEnabled val="1"/>
        </dgm:presLayoutVars>
      </dgm:prSet>
      <dgm:spPr/>
    </dgm:pt>
    <dgm:pt modelId="{8FC86061-3580-4450-BD7C-4E4C2E1E8488}" type="pres">
      <dgm:prSet presAssocID="{7A6D8E05-D346-4C36-8818-B5B4351ACEE5}" presName="negativeSpace" presStyleCnt="0"/>
      <dgm:spPr/>
    </dgm:pt>
    <dgm:pt modelId="{6B554D1B-DDD0-4B78-801D-B4DAD5F74810}" type="pres">
      <dgm:prSet presAssocID="{7A6D8E05-D346-4C36-8818-B5B4351ACEE5}" presName="childText" presStyleLbl="conFgAcc1" presStyleIdx="0" presStyleCnt="6">
        <dgm:presLayoutVars>
          <dgm:bulletEnabled val="1"/>
        </dgm:presLayoutVars>
      </dgm:prSet>
      <dgm:spPr/>
    </dgm:pt>
    <dgm:pt modelId="{4F6EBE48-2DB6-4968-900A-A49FED5D24DC}" type="pres">
      <dgm:prSet presAssocID="{8B663BE8-214C-42B9-947D-A7FB18FB0F4A}" presName="spaceBetweenRectangles" presStyleCnt="0"/>
      <dgm:spPr/>
    </dgm:pt>
    <dgm:pt modelId="{29FF11D0-CF57-45C1-915B-5AE4B59049CB}" type="pres">
      <dgm:prSet presAssocID="{9A7A12E4-7C8E-412A-9E39-C226B621C733}" presName="parentLin" presStyleCnt="0"/>
      <dgm:spPr/>
    </dgm:pt>
    <dgm:pt modelId="{0F22089D-93ED-45A0-94E1-9F32A370382D}" type="pres">
      <dgm:prSet presAssocID="{9A7A12E4-7C8E-412A-9E39-C226B621C733}" presName="parentLeftMargin" presStyleLbl="node1" presStyleIdx="0" presStyleCnt="6"/>
      <dgm:spPr/>
    </dgm:pt>
    <dgm:pt modelId="{A22527CA-BF97-431B-A364-AB547ACC74D1}" type="pres">
      <dgm:prSet presAssocID="{9A7A12E4-7C8E-412A-9E39-C226B621C733}" presName="parentText" presStyleLbl="node1" presStyleIdx="1" presStyleCnt="6" custScaleX="134357" custScaleY="168397">
        <dgm:presLayoutVars>
          <dgm:chMax val="0"/>
          <dgm:bulletEnabled val="1"/>
        </dgm:presLayoutVars>
      </dgm:prSet>
      <dgm:spPr/>
    </dgm:pt>
    <dgm:pt modelId="{77CAD60D-F02A-4DB9-8005-171F60255852}" type="pres">
      <dgm:prSet presAssocID="{9A7A12E4-7C8E-412A-9E39-C226B621C733}" presName="negativeSpace" presStyleCnt="0"/>
      <dgm:spPr/>
    </dgm:pt>
    <dgm:pt modelId="{54DE3D8B-3E01-4937-BD8D-689EC00FF328}" type="pres">
      <dgm:prSet presAssocID="{9A7A12E4-7C8E-412A-9E39-C226B621C733}" presName="childText" presStyleLbl="conFgAcc1" presStyleIdx="1" presStyleCnt="6">
        <dgm:presLayoutVars>
          <dgm:bulletEnabled val="1"/>
        </dgm:presLayoutVars>
      </dgm:prSet>
      <dgm:spPr/>
    </dgm:pt>
    <dgm:pt modelId="{5E17E807-54B4-4C0A-BBFE-82CF2D4CB42B}" type="pres">
      <dgm:prSet presAssocID="{91C97149-0650-4F79-ACA5-E7F847A1688C}" presName="spaceBetweenRectangles" presStyleCnt="0"/>
      <dgm:spPr/>
    </dgm:pt>
    <dgm:pt modelId="{352A73FD-0270-4EB1-AE3A-7CC17A5409BD}" type="pres">
      <dgm:prSet presAssocID="{399006B9-22C1-4B29-A55F-7AB873C355A9}" presName="parentLin" presStyleCnt="0"/>
      <dgm:spPr/>
    </dgm:pt>
    <dgm:pt modelId="{E063125C-D5BB-4B74-82C2-6960EBF29518}" type="pres">
      <dgm:prSet presAssocID="{399006B9-22C1-4B29-A55F-7AB873C355A9}" presName="parentLeftMargin" presStyleLbl="node1" presStyleIdx="1" presStyleCnt="6"/>
      <dgm:spPr/>
    </dgm:pt>
    <dgm:pt modelId="{B5943946-818A-4891-A126-E2825CC2654F}" type="pres">
      <dgm:prSet presAssocID="{399006B9-22C1-4B29-A55F-7AB873C355A9}" presName="parentText" presStyleLbl="node1" presStyleIdx="2" presStyleCnt="6" custScaleX="142857" custScaleY="144626">
        <dgm:presLayoutVars>
          <dgm:chMax val="0"/>
          <dgm:bulletEnabled val="1"/>
        </dgm:presLayoutVars>
      </dgm:prSet>
      <dgm:spPr/>
    </dgm:pt>
    <dgm:pt modelId="{39D6BA68-A92E-4A5D-BD07-B933ABA70021}" type="pres">
      <dgm:prSet presAssocID="{399006B9-22C1-4B29-A55F-7AB873C355A9}" presName="negativeSpace" presStyleCnt="0"/>
      <dgm:spPr/>
    </dgm:pt>
    <dgm:pt modelId="{F61288A1-1AF8-473E-BB10-967E998F3BE4}" type="pres">
      <dgm:prSet presAssocID="{399006B9-22C1-4B29-A55F-7AB873C355A9}" presName="childText" presStyleLbl="conFgAcc1" presStyleIdx="2" presStyleCnt="6">
        <dgm:presLayoutVars>
          <dgm:bulletEnabled val="1"/>
        </dgm:presLayoutVars>
      </dgm:prSet>
      <dgm:spPr/>
    </dgm:pt>
    <dgm:pt modelId="{4C34D2DD-1FCE-43D1-8AEA-5ED971B31827}" type="pres">
      <dgm:prSet presAssocID="{159467A6-A1BA-4B1A-809B-AE2BFCFDBC9B}" presName="spaceBetweenRectangles" presStyleCnt="0"/>
      <dgm:spPr/>
    </dgm:pt>
    <dgm:pt modelId="{D010EC08-CC3F-4813-B896-E4AB4BB3B9B8}" type="pres">
      <dgm:prSet presAssocID="{81E046EB-A4F5-4C4B-BB0D-3EB7A6741457}" presName="parentLin" presStyleCnt="0"/>
      <dgm:spPr/>
    </dgm:pt>
    <dgm:pt modelId="{AF567488-BCCC-414F-BB2B-7DF29E52CF14}" type="pres">
      <dgm:prSet presAssocID="{81E046EB-A4F5-4C4B-BB0D-3EB7A6741457}" presName="parentLeftMargin" presStyleLbl="node1" presStyleIdx="2" presStyleCnt="6"/>
      <dgm:spPr/>
    </dgm:pt>
    <dgm:pt modelId="{CD9026F1-AC4D-4FA2-BEF0-587D7C52C6D4}" type="pres">
      <dgm:prSet presAssocID="{81E046EB-A4F5-4C4B-BB0D-3EB7A6741457}" presName="parentText" presStyleLbl="node1" presStyleIdx="3" presStyleCnt="6" custScaleX="136289" custScaleY="95462">
        <dgm:presLayoutVars>
          <dgm:chMax val="0"/>
          <dgm:bulletEnabled val="1"/>
        </dgm:presLayoutVars>
      </dgm:prSet>
      <dgm:spPr/>
    </dgm:pt>
    <dgm:pt modelId="{AFCF8E1D-B738-4702-BCC6-CC9C12D955E4}" type="pres">
      <dgm:prSet presAssocID="{81E046EB-A4F5-4C4B-BB0D-3EB7A6741457}" presName="negativeSpace" presStyleCnt="0"/>
      <dgm:spPr/>
    </dgm:pt>
    <dgm:pt modelId="{622BFCB3-A0E0-44DC-AA2D-C1166A514FC3}" type="pres">
      <dgm:prSet presAssocID="{81E046EB-A4F5-4C4B-BB0D-3EB7A6741457}" presName="childText" presStyleLbl="conFgAcc1" presStyleIdx="3" presStyleCnt="6">
        <dgm:presLayoutVars>
          <dgm:bulletEnabled val="1"/>
        </dgm:presLayoutVars>
      </dgm:prSet>
      <dgm:spPr/>
    </dgm:pt>
    <dgm:pt modelId="{01358A1F-8487-4E82-BC0A-41C834F3BEE1}" type="pres">
      <dgm:prSet presAssocID="{565312AC-2684-489D-AEAB-25EF79CD0884}" presName="spaceBetweenRectangles" presStyleCnt="0"/>
      <dgm:spPr/>
    </dgm:pt>
    <dgm:pt modelId="{BB1B6141-C2FA-4480-8622-FC86CBA879FD}" type="pres">
      <dgm:prSet presAssocID="{24A7E4BA-01F7-4D96-8FAE-372B9ED45B80}" presName="parentLin" presStyleCnt="0"/>
      <dgm:spPr/>
    </dgm:pt>
    <dgm:pt modelId="{E3A3B0A2-42FB-4652-AADC-C4DB6B6FD10B}" type="pres">
      <dgm:prSet presAssocID="{24A7E4BA-01F7-4D96-8FAE-372B9ED45B80}" presName="parentLeftMargin" presStyleLbl="node1" presStyleIdx="3" presStyleCnt="6"/>
      <dgm:spPr/>
    </dgm:pt>
    <dgm:pt modelId="{46C769E6-26DE-4850-AB9C-B81A8F0FFDAD}" type="pres">
      <dgm:prSet presAssocID="{24A7E4BA-01F7-4D96-8FAE-372B9ED45B80}" presName="parentText" presStyleLbl="node1" presStyleIdx="4" presStyleCnt="6" custScaleX="142857" custScaleY="124200">
        <dgm:presLayoutVars>
          <dgm:chMax val="0"/>
          <dgm:bulletEnabled val="1"/>
        </dgm:presLayoutVars>
      </dgm:prSet>
      <dgm:spPr/>
    </dgm:pt>
    <dgm:pt modelId="{CC7F4D37-5456-4BF1-944C-C228AF02A709}" type="pres">
      <dgm:prSet presAssocID="{24A7E4BA-01F7-4D96-8FAE-372B9ED45B80}" presName="negativeSpace" presStyleCnt="0"/>
      <dgm:spPr/>
    </dgm:pt>
    <dgm:pt modelId="{D2A66591-E7B5-4E97-8D8A-D056AD6A5A9A}" type="pres">
      <dgm:prSet presAssocID="{24A7E4BA-01F7-4D96-8FAE-372B9ED45B80}" presName="childText" presStyleLbl="conFgAcc1" presStyleIdx="4" presStyleCnt="6">
        <dgm:presLayoutVars>
          <dgm:bulletEnabled val="1"/>
        </dgm:presLayoutVars>
      </dgm:prSet>
      <dgm:spPr/>
    </dgm:pt>
    <dgm:pt modelId="{178A69A0-BCBD-4065-AFCA-7921E4DE7BCF}" type="pres">
      <dgm:prSet presAssocID="{355301EE-7913-4A26-981F-58C56D7C302A}" presName="spaceBetweenRectangles" presStyleCnt="0"/>
      <dgm:spPr/>
    </dgm:pt>
    <dgm:pt modelId="{16E1C199-1318-4883-B083-D3C5A26CFFC5}" type="pres">
      <dgm:prSet presAssocID="{28C0ABA0-5001-4229-8CDE-8BC6DD3346D2}" presName="parentLin" presStyleCnt="0"/>
      <dgm:spPr/>
    </dgm:pt>
    <dgm:pt modelId="{3B510B87-2D27-49C5-9B8A-D809211F8B10}" type="pres">
      <dgm:prSet presAssocID="{28C0ABA0-5001-4229-8CDE-8BC6DD3346D2}" presName="parentLeftMargin" presStyleLbl="node1" presStyleIdx="4" presStyleCnt="6"/>
      <dgm:spPr/>
    </dgm:pt>
    <dgm:pt modelId="{F0A247DA-CD3B-4E36-8489-BA32282878FB}" type="pres">
      <dgm:prSet presAssocID="{28C0ABA0-5001-4229-8CDE-8BC6DD3346D2}" presName="parentText" presStyleLbl="node1" presStyleIdx="5" presStyleCnt="6" custScaleX="140681" custScaleY="149991">
        <dgm:presLayoutVars>
          <dgm:chMax val="0"/>
          <dgm:bulletEnabled val="1"/>
        </dgm:presLayoutVars>
      </dgm:prSet>
      <dgm:spPr/>
    </dgm:pt>
    <dgm:pt modelId="{78F7AEC4-C8E4-4663-A31F-2B88953CF91F}" type="pres">
      <dgm:prSet presAssocID="{28C0ABA0-5001-4229-8CDE-8BC6DD3346D2}" presName="negativeSpace" presStyleCnt="0"/>
      <dgm:spPr/>
    </dgm:pt>
    <dgm:pt modelId="{4A3B9270-39BC-4B21-9F22-FB459A2396ED}" type="pres">
      <dgm:prSet presAssocID="{28C0ABA0-5001-4229-8CDE-8BC6DD3346D2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0D614908-859A-4EF7-8B97-70AF988F64EA}" type="presOf" srcId="{24A7E4BA-01F7-4D96-8FAE-372B9ED45B80}" destId="{46C769E6-26DE-4850-AB9C-B81A8F0FFDAD}" srcOrd="1" destOrd="0" presId="urn:microsoft.com/office/officeart/2005/8/layout/list1"/>
    <dgm:cxn modelId="{BD615A0F-B6A9-4367-BB58-5EA36833870F}" srcId="{C22739F5-E456-49D1-BF13-064C05862258}" destId="{28C0ABA0-5001-4229-8CDE-8BC6DD3346D2}" srcOrd="5" destOrd="0" parTransId="{025C63A6-D0B4-4AD1-A7CD-7E4D2FC07E53}" sibTransId="{42D5F9AA-FF5C-431D-8B56-9D039E699A90}"/>
    <dgm:cxn modelId="{DA3BAE15-97A9-4EC6-A409-A0234982B946}" srcId="{C22739F5-E456-49D1-BF13-064C05862258}" destId="{24A7E4BA-01F7-4D96-8FAE-372B9ED45B80}" srcOrd="4" destOrd="0" parTransId="{2D45CB68-FD3A-41C9-ADB6-55B341D73093}" sibTransId="{355301EE-7913-4A26-981F-58C56D7C302A}"/>
    <dgm:cxn modelId="{ED5B991F-99E3-4AF5-A8DF-8B96B86D19E0}" type="presOf" srcId="{9A7A12E4-7C8E-412A-9E39-C226B621C733}" destId="{A22527CA-BF97-431B-A364-AB547ACC74D1}" srcOrd="1" destOrd="0" presId="urn:microsoft.com/office/officeart/2005/8/layout/list1"/>
    <dgm:cxn modelId="{F6C9D724-C68F-4476-9F5B-B0D4DBEB639B}" type="presOf" srcId="{C22739F5-E456-49D1-BF13-064C05862258}" destId="{FEF380F3-5856-4A5C-8791-7A6184980B05}" srcOrd="0" destOrd="0" presId="urn:microsoft.com/office/officeart/2005/8/layout/list1"/>
    <dgm:cxn modelId="{BC0AE25E-2DA4-41EE-B28B-B779913F9C35}" type="presOf" srcId="{28C0ABA0-5001-4229-8CDE-8BC6DD3346D2}" destId="{3B510B87-2D27-49C5-9B8A-D809211F8B10}" srcOrd="0" destOrd="0" presId="urn:microsoft.com/office/officeart/2005/8/layout/list1"/>
    <dgm:cxn modelId="{89CC3752-0FC5-455B-9915-9D6D4D908DF4}" type="presOf" srcId="{399006B9-22C1-4B29-A55F-7AB873C355A9}" destId="{E063125C-D5BB-4B74-82C2-6960EBF29518}" srcOrd="0" destOrd="0" presId="urn:microsoft.com/office/officeart/2005/8/layout/list1"/>
    <dgm:cxn modelId="{D0D29381-D3E4-49CA-9E38-9B2DED9D154F}" type="presOf" srcId="{7A6D8E05-D346-4C36-8818-B5B4351ACEE5}" destId="{73505C9F-DAB0-4BAF-872B-180207E7CACE}" srcOrd="0" destOrd="0" presId="urn:microsoft.com/office/officeart/2005/8/layout/list1"/>
    <dgm:cxn modelId="{4C6A6486-9F4F-4289-922B-9704A49AC5EB}" srcId="{C22739F5-E456-49D1-BF13-064C05862258}" destId="{81E046EB-A4F5-4C4B-BB0D-3EB7A6741457}" srcOrd="3" destOrd="0" parTransId="{33CFFB1D-C0CC-4F03-BCF1-B8EA7D288D2E}" sibTransId="{565312AC-2684-489D-AEAB-25EF79CD0884}"/>
    <dgm:cxn modelId="{63DCFFAF-2F76-4D7D-A2F5-7CD757E7508D}" type="presOf" srcId="{81E046EB-A4F5-4C4B-BB0D-3EB7A6741457}" destId="{CD9026F1-AC4D-4FA2-BEF0-587D7C52C6D4}" srcOrd="1" destOrd="0" presId="urn:microsoft.com/office/officeart/2005/8/layout/list1"/>
    <dgm:cxn modelId="{72DD39B4-8407-44D3-ADB6-AABE61F75DA9}" type="presOf" srcId="{28C0ABA0-5001-4229-8CDE-8BC6DD3346D2}" destId="{F0A247DA-CD3B-4E36-8489-BA32282878FB}" srcOrd="1" destOrd="0" presId="urn:microsoft.com/office/officeart/2005/8/layout/list1"/>
    <dgm:cxn modelId="{694ED9DA-5890-412F-92F8-F86D98B7FBC3}" type="presOf" srcId="{9A7A12E4-7C8E-412A-9E39-C226B621C733}" destId="{0F22089D-93ED-45A0-94E1-9F32A370382D}" srcOrd="0" destOrd="0" presId="urn:microsoft.com/office/officeart/2005/8/layout/list1"/>
    <dgm:cxn modelId="{5DA32ADD-28E6-4C1C-9FEE-FBDF3B561E78}" type="presOf" srcId="{7A6D8E05-D346-4C36-8818-B5B4351ACEE5}" destId="{1EACE2CD-D986-4B17-99DC-00691D281FE3}" srcOrd="1" destOrd="0" presId="urn:microsoft.com/office/officeart/2005/8/layout/list1"/>
    <dgm:cxn modelId="{5EC744E2-C89C-4442-A0A0-04624983C384}" type="presOf" srcId="{24A7E4BA-01F7-4D96-8FAE-372B9ED45B80}" destId="{E3A3B0A2-42FB-4652-AADC-C4DB6B6FD10B}" srcOrd="0" destOrd="0" presId="urn:microsoft.com/office/officeart/2005/8/layout/list1"/>
    <dgm:cxn modelId="{A1743CE3-0D0D-4119-BDAC-22E814BAF693}" type="presOf" srcId="{81E046EB-A4F5-4C4B-BB0D-3EB7A6741457}" destId="{AF567488-BCCC-414F-BB2B-7DF29E52CF14}" srcOrd="0" destOrd="0" presId="urn:microsoft.com/office/officeart/2005/8/layout/list1"/>
    <dgm:cxn modelId="{40DB26E4-3130-4668-A2C0-D7DF5F4A2CF5}" srcId="{C22739F5-E456-49D1-BF13-064C05862258}" destId="{9A7A12E4-7C8E-412A-9E39-C226B621C733}" srcOrd="1" destOrd="0" parTransId="{C383D818-54AF-48CD-A78F-2B5C41439AD2}" sibTransId="{91C97149-0650-4F79-ACA5-E7F847A1688C}"/>
    <dgm:cxn modelId="{8DDE49EB-5904-4343-BB40-BC5720325766}" type="presOf" srcId="{399006B9-22C1-4B29-A55F-7AB873C355A9}" destId="{B5943946-818A-4891-A126-E2825CC2654F}" srcOrd="1" destOrd="0" presId="urn:microsoft.com/office/officeart/2005/8/layout/list1"/>
    <dgm:cxn modelId="{4BC85BF9-E916-4A03-A9CC-0254B5C12EEE}" srcId="{C22739F5-E456-49D1-BF13-064C05862258}" destId="{7A6D8E05-D346-4C36-8818-B5B4351ACEE5}" srcOrd="0" destOrd="0" parTransId="{487D34DB-6707-4072-A9A0-EAC876649E08}" sibTransId="{8B663BE8-214C-42B9-947D-A7FB18FB0F4A}"/>
    <dgm:cxn modelId="{C93C6BFA-ABA4-4326-A57D-51DB2B098F26}" srcId="{C22739F5-E456-49D1-BF13-064C05862258}" destId="{399006B9-22C1-4B29-A55F-7AB873C355A9}" srcOrd="2" destOrd="0" parTransId="{D40789A2-4BFB-45D7-9A00-9D93B4DCFB12}" sibTransId="{159467A6-A1BA-4B1A-809B-AE2BFCFDBC9B}"/>
    <dgm:cxn modelId="{936AC75A-CB66-4F2E-89F1-978DE2129651}" type="presParOf" srcId="{FEF380F3-5856-4A5C-8791-7A6184980B05}" destId="{07AEC9C8-7E90-4FD1-A0B8-332F794F269A}" srcOrd="0" destOrd="0" presId="urn:microsoft.com/office/officeart/2005/8/layout/list1"/>
    <dgm:cxn modelId="{A0713EB0-EF7E-40CA-9DC6-ED50EDC7E3DC}" type="presParOf" srcId="{07AEC9C8-7E90-4FD1-A0B8-332F794F269A}" destId="{73505C9F-DAB0-4BAF-872B-180207E7CACE}" srcOrd="0" destOrd="0" presId="urn:microsoft.com/office/officeart/2005/8/layout/list1"/>
    <dgm:cxn modelId="{B0A66138-C159-4F2F-92EF-99C9B35227B5}" type="presParOf" srcId="{07AEC9C8-7E90-4FD1-A0B8-332F794F269A}" destId="{1EACE2CD-D986-4B17-99DC-00691D281FE3}" srcOrd="1" destOrd="0" presId="urn:microsoft.com/office/officeart/2005/8/layout/list1"/>
    <dgm:cxn modelId="{CE3AA29E-EC8F-471E-8CC8-63C0AE5E2CDD}" type="presParOf" srcId="{FEF380F3-5856-4A5C-8791-7A6184980B05}" destId="{8FC86061-3580-4450-BD7C-4E4C2E1E8488}" srcOrd="1" destOrd="0" presId="urn:microsoft.com/office/officeart/2005/8/layout/list1"/>
    <dgm:cxn modelId="{4297CE6C-71BE-4281-A938-1D49BCE3AED7}" type="presParOf" srcId="{FEF380F3-5856-4A5C-8791-7A6184980B05}" destId="{6B554D1B-DDD0-4B78-801D-B4DAD5F74810}" srcOrd="2" destOrd="0" presId="urn:microsoft.com/office/officeart/2005/8/layout/list1"/>
    <dgm:cxn modelId="{B19E9367-DBE6-42DE-A5E0-355F0C5EDCA0}" type="presParOf" srcId="{FEF380F3-5856-4A5C-8791-7A6184980B05}" destId="{4F6EBE48-2DB6-4968-900A-A49FED5D24DC}" srcOrd="3" destOrd="0" presId="urn:microsoft.com/office/officeart/2005/8/layout/list1"/>
    <dgm:cxn modelId="{C7B68586-61E2-420D-B751-2E23C04D0BF0}" type="presParOf" srcId="{FEF380F3-5856-4A5C-8791-7A6184980B05}" destId="{29FF11D0-CF57-45C1-915B-5AE4B59049CB}" srcOrd="4" destOrd="0" presId="urn:microsoft.com/office/officeart/2005/8/layout/list1"/>
    <dgm:cxn modelId="{DE598018-9327-407D-BFAF-ED2C494C820C}" type="presParOf" srcId="{29FF11D0-CF57-45C1-915B-5AE4B59049CB}" destId="{0F22089D-93ED-45A0-94E1-9F32A370382D}" srcOrd="0" destOrd="0" presId="urn:microsoft.com/office/officeart/2005/8/layout/list1"/>
    <dgm:cxn modelId="{79223B96-5D19-4097-A491-17C140D48CE7}" type="presParOf" srcId="{29FF11D0-CF57-45C1-915B-5AE4B59049CB}" destId="{A22527CA-BF97-431B-A364-AB547ACC74D1}" srcOrd="1" destOrd="0" presId="urn:microsoft.com/office/officeart/2005/8/layout/list1"/>
    <dgm:cxn modelId="{9324705A-2347-4DA5-93DE-D728F14CF16A}" type="presParOf" srcId="{FEF380F3-5856-4A5C-8791-7A6184980B05}" destId="{77CAD60D-F02A-4DB9-8005-171F60255852}" srcOrd="5" destOrd="0" presId="urn:microsoft.com/office/officeart/2005/8/layout/list1"/>
    <dgm:cxn modelId="{5A24C834-6D80-454E-AA27-1E7A26462368}" type="presParOf" srcId="{FEF380F3-5856-4A5C-8791-7A6184980B05}" destId="{54DE3D8B-3E01-4937-BD8D-689EC00FF328}" srcOrd="6" destOrd="0" presId="urn:microsoft.com/office/officeart/2005/8/layout/list1"/>
    <dgm:cxn modelId="{4FBBB0FE-5FFD-447A-A948-E2D332AF5CCA}" type="presParOf" srcId="{FEF380F3-5856-4A5C-8791-7A6184980B05}" destId="{5E17E807-54B4-4C0A-BBFE-82CF2D4CB42B}" srcOrd="7" destOrd="0" presId="urn:microsoft.com/office/officeart/2005/8/layout/list1"/>
    <dgm:cxn modelId="{C8735E0E-159F-43AF-8184-97663C4D7DDC}" type="presParOf" srcId="{FEF380F3-5856-4A5C-8791-7A6184980B05}" destId="{352A73FD-0270-4EB1-AE3A-7CC17A5409BD}" srcOrd="8" destOrd="0" presId="urn:microsoft.com/office/officeart/2005/8/layout/list1"/>
    <dgm:cxn modelId="{3F3695BF-977E-49F7-B8CD-0308F21872B1}" type="presParOf" srcId="{352A73FD-0270-4EB1-AE3A-7CC17A5409BD}" destId="{E063125C-D5BB-4B74-82C2-6960EBF29518}" srcOrd="0" destOrd="0" presId="urn:microsoft.com/office/officeart/2005/8/layout/list1"/>
    <dgm:cxn modelId="{4795D737-A1DB-4052-AB10-9DF918839072}" type="presParOf" srcId="{352A73FD-0270-4EB1-AE3A-7CC17A5409BD}" destId="{B5943946-818A-4891-A126-E2825CC2654F}" srcOrd="1" destOrd="0" presId="urn:microsoft.com/office/officeart/2005/8/layout/list1"/>
    <dgm:cxn modelId="{8CF4C55F-7650-434C-9A33-664760268136}" type="presParOf" srcId="{FEF380F3-5856-4A5C-8791-7A6184980B05}" destId="{39D6BA68-A92E-4A5D-BD07-B933ABA70021}" srcOrd="9" destOrd="0" presId="urn:microsoft.com/office/officeart/2005/8/layout/list1"/>
    <dgm:cxn modelId="{F176293E-7C19-45EF-8FD4-DDD2994F99CA}" type="presParOf" srcId="{FEF380F3-5856-4A5C-8791-7A6184980B05}" destId="{F61288A1-1AF8-473E-BB10-967E998F3BE4}" srcOrd="10" destOrd="0" presId="urn:microsoft.com/office/officeart/2005/8/layout/list1"/>
    <dgm:cxn modelId="{809387A7-7203-44A6-93DB-519427E61436}" type="presParOf" srcId="{FEF380F3-5856-4A5C-8791-7A6184980B05}" destId="{4C34D2DD-1FCE-43D1-8AEA-5ED971B31827}" srcOrd="11" destOrd="0" presId="urn:microsoft.com/office/officeart/2005/8/layout/list1"/>
    <dgm:cxn modelId="{4AB2DDD2-DFB9-44E2-940E-F526A53AFEE0}" type="presParOf" srcId="{FEF380F3-5856-4A5C-8791-7A6184980B05}" destId="{D010EC08-CC3F-4813-B896-E4AB4BB3B9B8}" srcOrd="12" destOrd="0" presId="urn:microsoft.com/office/officeart/2005/8/layout/list1"/>
    <dgm:cxn modelId="{104BC912-86AD-4CEC-A279-B1576EF7F7B6}" type="presParOf" srcId="{D010EC08-CC3F-4813-B896-E4AB4BB3B9B8}" destId="{AF567488-BCCC-414F-BB2B-7DF29E52CF14}" srcOrd="0" destOrd="0" presId="urn:microsoft.com/office/officeart/2005/8/layout/list1"/>
    <dgm:cxn modelId="{B5856EC6-0B94-47D1-B478-9A0805975FE2}" type="presParOf" srcId="{D010EC08-CC3F-4813-B896-E4AB4BB3B9B8}" destId="{CD9026F1-AC4D-4FA2-BEF0-587D7C52C6D4}" srcOrd="1" destOrd="0" presId="urn:microsoft.com/office/officeart/2005/8/layout/list1"/>
    <dgm:cxn modelId="{17832337-768C-45E1-875A-28F4B8964C6C}" type="presParOf" srcId="{FEF380F3-5856-4A5C-8791-7A6184980B05}" destId="{AFCF8E1D-B738-4702-BCC6-CC9C12D955E4}" srcOrd="13" destOrd="0" presId="urn:microsoft.com/office/officeart/2005/8/layout/list1"/>
    <dgm:cxn modelId="{4132AF9D-5DDF-448D-BB63-984FE7A1A494}" type="presParOf" srcId="{FEF380F3-5856-4A5C-8791-7A6184980B05}" destId="{622BFCB3-A0E0-44DC-AA2D-C1166A514FC3}" srcOrd="14" destOrd="0" presId="urn:microsoft.com/office/officeart/2005/8/layout/list1"/>
    <dgm:cxn modelId="{C40054C7-5072-4907-A321-2F6FEE776A4E}" type="presParOf" srcId="{FEF380F3-5856-4A5C-8791-7A6184980B05}" destId="{01358A1F-8487-4E82-BC0A-41C834F3BEE1}" srcOrd="15" destOrd="0" presId="urn:microsoft.com/office/officeart/2005/8/layout/list1"/>
    <dgm:cxn modelId="{BA946460-40D9-4F84-AFBE-62D6BB00E993}" type="presParOf" srcId="{FEF380F3-5856-4A5C-8791-7A6184980B05}" destId="{BB1B6141-C2FA-4480-8622-FC86CBA879FD}" srcOrd="16" destOrd="0" presId="urn:microsoft.com/office/officeart/2005/8/layout/list1"/>
    <dgm:cxn modelId="{A9A9E756-DD1E-4A9C-884A-EDB78A008AAC}" type="presParOf" srcId="{BB1B6141-C2FA-4480-8622-FC86CBA879FD}" destId="{E3A3B0A2-42FB-4652-AADC-C4DB6B6FD10B}" srcOrd="0" destOrd="0" presId="urn:microsoft.com/office/officeart/2005/8/layout/list1"/>
    <dgm:cxn modelId="{FECCBBC8-D824-48B0-AC28-B2E5F5E1880C}" type="presParOf" srcId="{BB1B6141-C2FA-4480-8622-FC86CBA879FD}" destId="{46C769E6-26DE-4850-AB9C-B81A8F0FFDAD}" srcOrd="1" destOrd="0" presId="urn:microsoft.com/office/officeart/2005/8/layout/list1"/>
    <dgm:cxn modelId="{2E829426-3DA6-48D2-9A56-8E00622DF94F}" type="presParOf" srcId="{FEF380F3-5856-4A5C-8791-7A6184980B05}" destId="{CC7F4D37-5456-4BF1-944C-C228AF02A709}" srcOrd="17" destOrd="0" presId="urn:microsoft.com/office/officeart/2005/8/layout/list1"/>
    <dgm:cxn modelId="{C5DA4BEF-5E94-446C-AC61-1217BECF66D3}" type="presParOf" srcId="{FEF380F3-5856-4A5C-8791-7A6184980B05}" destId="{D2A66591-E7B5-4E97-8D8A-D056AD6A5A9A}" srcOrd="18" destOrd="0" presId="urn:microsoft.com/office/officeart/2005/8/layout/list1"/>
    <dgm:cxn modelId="{7E065D36-6600-4FF0-AEA1-A21C928F8F3D}" type="presParOf" srcId="{FEF380F3-5856-4A5C-8791-7A6184980B05}" destId="{178A69A0-BCBD-4065-AFCA-7921E4DE7BCF}" srcOrd="19" destOrd="0" presId="urn:microsoft.com/office/officeart/2005/8/layout/list1"/>
    <dgm:cxn modelId="{7F9A50E0-F1A4-41AC-947E-C06776B53063}" type="presParOf" srcId="{FEF380F3-5856-4A5C-8791-7A6184980B05}" destId="{16E1C199-1318-4883-B083-D3C5A26CFFC5}" srcOrd="20" destOrd="0" presId="urn:microsoft.com/office/officeart/2005/8/layout/list1"/>
    <dgm:cxn modelId="{9E7A9985-5CCF-4EB9-B05B-4669850895E0}" type="presParOf" srcId="{16E1C199-1318-4883-B083-D3C5A26CFFC5}" destId="{3B510B87-2D27-49C5-9B8A-D809211F8B10}" srcOrd="0" destOrd="0" presId="urn:microsoft.com/office/officeart/2005/8/layout/list1"/>
    <dgm:cxn modelId="{8DA4D31D-8188-4AB7-9B1C-94C7DF68CB33}" type="presParOf" srcId="{16E1C199-1318-4883-B083-D3C5A26CFFC5}" destId="{F0A247DA-CD3B-4E36-8489-BA32282878FB}" srcOrd="1" destOrd="0" presId="urn:microsoft.com/office/officeart/2005/8/layout/list1"/>
    <dgm:cxn modelId="{7BA2E3F0-E437-4761-8863-A626B182C965}" type="presParOf" srcId="{FEF380F3-5856-4A5C-8791-7A6184980B05}" destId="{78F7AEC4-C8E4-4663-A31F-2B88953CF91F}" srcOrd="21" destOrd="0" presId="urn:microsoft.com/office/officeart/2005/8/layout/list1"/>
    <dgm:cxn modelId="{90CCB6C5-4B34-48B5-9081-2F3CADECCC73}" type="presParOf" srcId="{FEF380F3-5856-4A5C-8791-7A6184980B05}" destId="{4A3B9270-39BC-4B21-9F22-FB459A2396ED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6B6FC55-7448-4952-91EC-64E7B0697CDA}" type="doc">
      <dgm:prSet loTypeId="urn:microsoft.com/office/officeart/2005/8/layout/hList7#1" loCatId="list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ru-RU"/>
        </a:p>
      </dgm:t>
    </dgm:pt>
    <dgm:pt modelId="{F5BCF9B8-EC68-483E-B47E-17A33242F952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2400" b="1" i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Google</a:t>
          </a:r>
          <a:r>
            <a:rPr lang="en-US" sz="2400" b="1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Meet</a:t>
          </a:r>
          <a:endParaRPr lang="ru-RU" sz="2400" b="1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615741-7AF6-431A-A3EC-76E0AFFB0DE7}" type="parTrans" cxnId="{904DD648-00CC-4A97-BC83-10F51CEDE34D}">
      <dgm:prSet/>
      <dgm:spPr/>
      <dgm:t>
        <a:bodyPr/>
        <a:lstStyle/>
        <a:p>
          <a:endParaRPr lang="ru-RU"/>
        </a:p>
      </dgm:t>
    </dgm:pt>
    <dgm:pt modelId="{7B0FA926-1E6E-4FE7-8455-40A8827D554C}" type="sibTrans" cxnId="{904DD648-00CC-4A97-BC83-10F51CEDE34D}">
      <dgm:prSet/>
      <dgm:spPr/>
      <dgm:t>
        <a:bodyPr/>
        <a:lstStyle/>
        <a:p>
          <a:endParaRPr lang="ru-RU"/>
        </a:p>
      </dgm:t>
    </dgm:pt>
    <dgm:pt modelId="{E3D2FC01-BC74-4446-A220-AFCF053A34FB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2400" b="1" i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Zoom</a:t>
          </a:r>
          <a:endParaRPr lang="ru-RU" sz="2400" b="1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B6A041-4F0F-420A-8EDF-55A2A9DA727F}" type="parTrans" cxnId="{CCBFC5E3-ED50-48D1-BAE2-CCD3D33F030B}">
      <dgm:prSet/>
      <dgm:spPr/>
      <dgm:t>
        <a:bodyPr/>
        <a:lstStyle/>
        <a:p>
          <a:endParaRPr lang="ru-RU"/>
        </a:p>
      </dgm:t>
    </dgm:pt>
    <dgm:pt modelId="{BFF73225-176A-4280-8F37-75FE896661E3}" type="sibTrans" cxnId="{CCBFC5E3-ED50-48D1-BAE2-CCD3D33F030B}">
      <dgm:prSet/>
      <dgm:spPr/>
      <dgm:t>
        <a:bodyPr/>
        <a:lstStyle/>
        <a:p>
          <a:endParaRPr lang="ru-RU"/>
        </a:p>
      </dgm:t>
    </dgm:pt>
    <dgm:pt modelId="{86E575C9-41D2-41B5-ACCC-CB07B468FCB2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2400" b="1" i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Skype</a:t>
          </a:r>
          <a:endParaRPr lang="ru-RU" sz="2400" b="1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492505-17FC-4554-B0C7-0059A7C7E1AF}" type="parTrans" cxnId="{F1B8AD10-9442-46E3-BE36-61C3B79C882A}">
      <dgm:prSet/>
      <dgm:spPr/>
      <dgm:t>
        <a:bodyPr/>
        <a:lstStyle/>
        <a:p>
          <a:endParaRPr lang="ru-RU"/>
        </a:p>
      </dgm:t>
    </dgm:pt>
    <dgm:pt modelId="{9A68337E-B8BA-4FEA-BAB4-6C01221E4FB9}" type="sibTrans" cxnId="{F1B8AD10-9442-46E3-BE36-61C3B79C882A}">
      <dgm:prSet/>
      <dgm:spPr/>
      <dgm:t>
        <a:bodyPr/>
        <a:lstStyle/>
        <a:p>
          <a:endParaRPr lang="ru-RU"/>
        </a:p>
      </dgm:t>
    </dgm:pt>
    <dgm:pt modelId="{0A87F3FF-6147-4D6A-9280-35228C3405D5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2400" b="1" i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Loom</a:t>
          </a:r>
          <a:endParaRPr lang="ru-RU" sz="2400" b="1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F82385-B258-4751-99C5-4B27F82351ED}" type="parTrans" cxnId="{66E3DC83-3BDE-4848-AD4A-CB3EE3E51BD6}">
      <dgm:prSet/>
      <dgm:spPr/>
      <dgm:t>
        <a:bodyPr/>
        <a:lstStyle/>
        <a:p>
          <a:endParaRPr lang="ru-RU"/>
        </a:p>
      </dgm:t>
    </dgm:pt>
    <dgm:pt modelId="{38F53F17-9228-4ADA-B5B3-22C330C62BE9}" type="sibTrans" cxnId="{66E3DC83-3BDE-4848-AD4A-CB3EE3E51BD6}">
      <dgm:prSet/>
      <dgm:spPr/>
      <dgm:t>
        <a:bodyPr/>
        <a:lstStyle/>
        <a:p>
          <a:endParaRPr lang="ru-RU"/>
        </a:p>
      </dgm:t>
    </dgm:pt>
    <dgm:pt modelId="{626098B2-1D95-4407-B82C-181B92A8872B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sz="2400" b="1" i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Google</a:t>
          </a:r>
          <a:r>
            <a:rPr lang="en-US" sz="24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Classroom</a:t>
          </a:r>
          <a:endParaRPr lang="ru-RU" sz="2400" b="1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A434A4-A694-4327-A0E1-A75DD23D5FCC}" type="parTrans" cxnId="{89191B1F-5CE8-4E56-90F9-39F31AD96D51}">
      <dgm:prSet/>
      <dgm:spPr/>
      <dgm:t>
        <a:bodyPr/>
        <a:lstStyle/>
        <a:p>
          <a:endParaRPr lang="ru-RU"/>
        </a:p>
      </dgm:t>
    </dgm:pt>
    <dgm:pt modelId="{9E794C23-1C32-4BF0-A9B4-D6021B75DD02}" type="sibTrans" cxnId="{89191B1F-5CE8-4E56-90F9-39F31AD96D51}">
      <dgm:prSet/>
      <dgm:spPr/>
      <dgm:t>
        <a:bodyPr/>
        <a:lstStyle/>
        <a:p>
          <a:endParaRPr lang="ru-RU"/>
        </a:p>
      </dgm:t>
    </dgm:pt>
    <dgm:pt modelId="{9D17BE73-447A-48C7-B8D1-19728C73F683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b="1" i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Moodle</a:t>
          </a:r>
          <a:endParaRPr lang="ru-RU" b="1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E3C0FF-D3A8-49CA-80CF-F5682E2B1CAC}" type="parTrans" cxnId="{D68364AF-923D-4CD1-A8AF-81D9EB3D877F}">
      <dgm:prSet/>
      <dgm:spPr/>
      <dgm:t>
        <a:bodyPr/>
        <a:lstStyle/>
        <a:p>
          <a:endParaRPr lang="ru-RU"/>
        </a:p>
      </dgm:t>
    </dgm:pt>
    <dgm:pt modelId="{2735D32E-9BE3-45A7-A259-FAEA59E3691B}" type="sibTrans" cxnId="{D68364AF-923D-4CD1-A8AF-81D9EB3D877F}">
      <dgm:prSet/>
      <dgm:spPr/>
      <dgm:t>
        <a:bodyPr/>
        <a:lstStyle/>
        <a:p>
          <a:endParaRPr lang="ru-RU"/>
        </a:p>
      </dgm:t>
    </dgm:pt>
    <dgm:pt modelId="{2C40ECEF-AD07-49FC-86B2-48E7B6EC91CB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i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Office</a:t>
          </a:r>
          <a:r>
            <a:rPr lang="en-US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365</a:t>
          </a:r>
          <a:endParaRPr lang="ru-RU" b="1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8DB3CE-8F4C-4495-9C5C-CB9D3031D88D}" type="parTrans" cxnId="{1B4782A0-A946-4F1B-9DBD-629CF9C77EF1}">
      <dgm:prSet/>
      <dgm:spPr/>
      <dgm:t>
        <a:bodyPr/>
        <a:lstStyle/>
        <a:p>
          <a:endParaRPr lang="ru-RU"/>
        </a:p>
      </dgm:t>
    </dgm:pt>
    <dgm:pt modelId="{A3983116-EE22-4227-A938-2EAEB6679E01}" type="sibTrans" cxnId="{1B4782A0-A946-4F1B-9DBD-629CF9C77EF1}">
      <dgm:prSet/>
      <dgm:spPr/>
      <dgm:t>
        <a:bodyPr/>
        <a:lstStyle/>
        <a:p>
          <a:endParaRPr lang="ru-RU"/>
        </a:p>
      </dgm:t>
    </dgm:pt>
    <dgm:pt modelId="{D74FFC3A-8A9C-41BC-99BE-E66EF630BFB4}" type="pres">
      <dgm:prSet presAssocID="{66B6FC55-7448-4952-91EC-64E7B0697CDA}" presName="Name0" presStyleCnt="0">
        <dgm:presLayoutVars>
          <dgm:dir/>
          <dgm:resizeHandles val="exact"/>
        </dgm:presLayoutVars>
      </dgm:prSet>
      <dgm:spPr/>
    </dgm:pt>
    <dgm:pt modelId="{DFB563B9-1572-4BB4-9C00-92A7F9986EB4}" type="pres">
      <dgm:prSet presAssocID="{66B6FC55-7448-4952-91EC-64E7B0697CDA}" presName="fgShape" presStyleLbl="fgShp" presStyleIdx="0" presStyleCnt="1" custScaleY="164168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</dgm:pt>
    <dgm:pt modelId="{A999226E-1EE2-4EA1-9F4E-698CFE4CF945}" type="pres">
      <dgm:prSet presAssocID="{66B6FC55-7448-4952-91EC-64E7B0697CDA}" presName="linComp" presStyleCnt="0"/>
      <dgm:spPr/>
    </dgm:pt>
    <dgm:pt modelId="{F729B52F-FB28-49CA-B70A-F100F85B5A22}" type="pres">
      <dgm:prSet presAssocID="{F5BCF9B8-EC68-483E-B47E-17A33242F952}" presName="compNode" presStyleCnt="0"/>
      <dgm:spPr/>
    </dgm:pt>
    <dgm:pt modelId="{E2E47B4E-D765-43EE-A721-C8C2AAE6635B}" type="pres">
      <dgm:prSet presAssocID="{F5BCF9B8-EC68-483E-B47E-17A33242F952}" presName="bkgdShape" presStyleLbl="node1" presStyleIdx="0" presStyleCnt="7" custLinFactNeighborX="8443"/>
      <dgm:spPr/>
    </dgm:pt>
    <dgm:pt modelId="{640252BD-EF93-48AD-BA45-192FB7F5463C}" type="pres">
      <dgm:prSet presAssocID="{F5BCF9B8-EC68-483E-B47E-17A33242F952}" presName="nodeTx" presStyleLbl="node1" presStyleIdx="0" presStyleCnt="7">
        <dgm:presLayoutVars>
          <dgm:bulletEnabled val="1"/>
        </dgm:presLayoutVars>
      </dgm:prSet>
      <dgm:spPr/>
    </dgm:pt>
    <dgm:pt modelId="{1B6DD3AE-20C6-49F2-B8DD-C0705B9FBF84}" type="pres">
      <dgm:prSet presAssocID="{F5BCF9B8-EC68-483E-B47E-17A33242F952}" presName="invisiNode" presStyleLbl="node1" presStyleIdx="0" presStyleCnt="7"/>
      <dgm:spPr/>
    </dgm:pt>
    <dgm:pt modelId="{68E4E442-A2FE-4EE3-B07F-77848C5BBFAD}" type="pres">
      <dgm:prSet presAssocID="{F5BCF9B8-EC68-483E-B47E-17A33242F952}" presName="imagNode" presStyleLbl="fgImgPlace1" presStyleIdx="0" presStyleCnt="7" custScaleX="92028" custScaleY="7786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444AE66-41E5-45F7-9709-F6909A9847A7}" type="pres">
      <dgm:prSet presAssocID="{7B0FA926-1E6E-4FE7-8455-40A8827D554C}" presName="sibTrans" presStyleLbl="sibTrans2D1" presStyleIdx="0" presStyleCnt="0"/>
      <dgm:spPr/>
    </dgm:pt>
    <dgm:pt modelId="{44B0D957-D138-469C-94FD-C3CEDE41FCF5}" type="pres">
      <dgm:prSet presAssocID="{E3D2FC01-BC74-4446-A220-AFCF053A34FB}" presName="compNode" presStyleCnt="0"/>
      <dgm:spPr/>
    </dgm:pt>
    <dgm:pt modelId="{D11B9EEF-8618-4086-AE60-4161406D2A45}" type="pres">
      <dgm:prSet presAssocID="{E3D2FC01-BC74-4446-A220-AFCF053A34FB}" presName="bkgdShape" presStyleLbl="node1" presStyleIdx="1" presStyleCnt="7"/>
      <dgm:spPr/>
    </dgm:pt>
    <dgm:pt modelId="{000755F2-6785-4D83-91D9-4992A8EBB6E6}" type="pres">
      <dgm:prSet presAssocID="{E3D2FC01-BC74-4446-A220-AFCF053A34FB}" presName="nodeTx" presStyleLbl="node1" presStyleIdx="1" presStyleCnt="7">
        <dgm:presLayoutVars>
          <dgm:bulletEnabled val="1"/>
        </dgm:presLayoutVars>
      </dgm:prSet>
      <dgm:spPr/>
    </dgm:pt>
    <dgm:pt modelId="{B176BE5D-B580-4EF7-8B83-65F70331F9BB}" type="pres">
      <dgm:prSet presAssocID="{E3D2FC01-BC74-4446-A220-AFCF053A34FB}" presName="invisiNode" presStyleLbl="node1" presStyleIdx="1" presStyleCnt="7"/>
      <dgm:spPr/>
    </dgm:pt>
    <dgm:pt modelId="{EB9B63C9-0A06-4BA6-A2E5-39382EA013B5}" type="pres">
      <dgm:prSet presAssocID="{E3D2FC01-BC74-4446-A220-AFCF053A34FB}" presName="imagNode" presStyleLbl="fgImgPlace1" presStyleIdx="1" presStyleCnt="7" custScaleX="99098" custScaleY="7451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9E3EADA-349F-43DE-8288-83558F8F1E48}" type="pres">
      <dgm:prSet presAssocID="{BFF73225-176A-4280-8F37-75FE896661E3}" presName="sibTrans" presStyleLbl="sibTrans2D1" presStyleIdx="0" presStyleCnt="0"/>
      <dgm:spPr/>
    </dgm:pt>
    <dgm:pt modelId="{C34D0CDC-C0D9-4E89-AB8A-C9CFA12C548F}" type="pres">
      <dgm:prSet presAssocID="{86E575C9-41D2-41B5-ACCC-CB07B468FCB2}" presName="compNode" presStyleCnt="0"/>
      <dgm:spPr/>
    </dgm:pt>
    <dgm:pt modelId="{3FB60213-A12E-4EDD-BB78-2E1102679A02}" type="pres">
      <dgm:prSet presAssocID="{86E575C9-41D2-41B5-ACCC-CB07B468FCB2}" presName="bkgdShape" presStyleLbl="node1" presStyleIdx="2" presStyleCnt="7"/>
      <dgm:spPr/>
    </dgm:pt>
    <dgm:pt modelId="{154D3CEB-0E91-4BC9-915F-345EDD4B4A88}" type="pres">
      <dgm:prSet presAssocID="{86E575C9-41D2-41B5-ACCC-CB07B468FCB2}" presName="nodeTx" presStyleLbl="node1" presStyleIdx="2" presStyleCnt="7">
        <dgm:presLayoutVars>
          <dgm:bulletEnabled val="1"/>
        </dgm:presLayoutVars>
      </dgm:prSet>
      <dgm:spPr/>
    </dgm:pt>
    <dgm:pt modelId="{EE00676A-1D69-4988-B47E-B7651408863F}" type="pres">
      <dgm:prSet presAssocID="{86E575C9-41D2-41B5-ACCC-CB07B468FCB2}" presName="invisiNode" presStyleLbl="node1" presStyleIdx="2" presStyleCnt="7"/>
      <dgm:spPr/>
    </dgm:pt>
    <dgm:pt modelId="{E19E371E-3E3C-43AC-8F3B-794D08FAC08E}" type="pres">
      <dgm:prSet presAssocID="{86E575C9-41D2-41B5-ACCC-CB07B468FCB2}" presName="imagNode" presStyleLbl="fgImgPlace1" presStyleIdx="2" presStyleCnt="7" custScaleX="95630" custScaleY="7451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F3D32D2-E086-44ED-984C-292ACE971AAC}" type="pres">
      <dgm:prSet presAssocID="{9A68337E-B8BA-4FEA-BAB4-6C01221E4FB9}" presName="sibTrans" presStyleLbl="sibTrans2D1" presStyleIdx="0" presStyleCnt="0"/>
      <dgm:spPr/>
    </dgm:pt>
    <dgm:pt modelId="{2534D0A9-B1DC-4025-9EF5-0F42E16B3C40}" type="pres">
      <dgm:prSet presAssocID="{0A87F3FF-6147-4D6A-9280-35228C3405D5}" presName="compNode" presStyleCnt="0"/>
      <dgm:spPr/>
    </dgm:pt>
    <dgm:pt modelId="{A9466B5B-0063-4771-8AF8-6201F7280AE8}" type="pres">
      <dgm:prSet presAssocID="{0A87F3FF-6147-4D6A-9280-35228C3405D5}" presName="bkgdShape" presStyleLbl="node1" presStyleIdx="3" presStyleCnt="7"/>
      <dgm:spPr/>
    </dgm:pt>
    <dgm:pt modelId="{7721829D-F956-4523-A48A-48E324B0C268}" type="pres">
      <dgm:prSet presAssocID="{0A87F3FF-6147-4D6A-9280-35228C3405D5}" presName="nodeTx" presStyleLbl="node1" presStyleIdx="3" presStyleCnt="7">
        <dgm:presLayoutVars>
          <dgm:bulletEnabled val="1"/>
        </dgm:presLayoutVars>
      </dgm:prSet>
      <dgm:spPr/>
    </dgm:pt>
    <dgm:pt modelId="{6B7464A5-9F71-4A55-A5F9-3EE99862CA8D}" type="pres">
      <dgm:prSet presAssocID="{0A87F3FF-6147-4D6A-9280-35228C3405D5}" presName="invisiNode" presStyleLbl="node1" presStyleIdx="3" presStyleCnt="7"/>
      <dgm:spPr/>
    </dgm:pt>
    <dgm:pt modelId="{3F505711-AC5A-4F08-9938-F156CE12421D}" type="pres">
      <dgm:prSet presAssocID="{0A87F3FF-6147-4D6A-9280-35228C3405D5}" presName="imagNode" presStyleLbl="fgImgPlace1" presStyleIdx="3" presStyleCnt="7" custScaleX="98397" custScaleY="7478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D9917F1B-F8DE-46EE-9B40-E056E2CB15F5}" type="pres">
      <dgm:prSet presAssocID="{38F53F17-9228-4ADA-B5B3-22C330C62BE9}" presName="sibTrans" presStyleLbl="sibTrans2D1" presStyleIdx="0" presStyleCnt="0"/>
      <dgm:spPr/>
    </dgm:pt>
    <dgm:pt modelId="{2D12DD3C-FE6A-46C8-96F2-FD8B9738E4EA}" type="pres">
      <dgm:prSet presAssocID="{626098B2-1D95-4407-B82C-181B92A8872B}" presName="compNode" presStyleCnt="0"/>
      <dgm:spPr/>
    </dgm:pt>
    <dgm:pt modelId="{E632BB7E-8937-475A-9B4F-B502381B60B8}" type="pres">
      <dgm:prSet presAssocID="{626098B2-1D95-4407-B82C-181B92A8872B}" presName="bkgdShape" presStyleLbl="node1" presStyleIdx="4" presStyleCnt="7" custScaleX="134533"/>
      <dgm:spPr/>
    </dgm:pt>
    <dgm:pt modelId="{4B057063-4CC0-4F07-82C2-F9A95CEB5A20}" type="pres">
      <dgm:prSet presAssocID="{626098B2-1D95-4407-B82C-181B92A8872B}" presName="nodeTx" presStyleLbl="node1" presStyleIdx="4" presStyleCnt="7">
        <dgm:presLayoutVars>
          <dgm:bulletEnabled val="1"/>
        </dgm:presLayoutVars>
      </dgm:prSet>
      <dgm:spPr/>
    </dgm:pt>
    <dgm:pt modelId="{F9550D0E-AADF-4746-B941-431934D6AD35}" type="pres">
      <dgm:prSet presAssocID="{626098B2-1D95-4407-B82C-181B92A8872B}" presName="invisiNode" presStyleLbl="node1" presStyleIdx="4" presStyleCnt="7"/>
      <dgm:spPr/>
    </dgm:pt>
    <dgm:pt modelId="{BA75D36D-97B3-4768-8314-9BF0C4872A67}" type="pres">
      <dgm:prSet presAssocID="{626098B2-1D95-4407-B82C-181B92A8872B}" presName="imagNode" presStyleLbl="fgImgPlace1" presStyleIdx="4" presStyleCnt="7" custScaleX="90410" custScaleY="76902" custLinFactNeighborX="384" custLinFactNeighborY="1059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8C2F3489-67B8-40A9-B80D-CC60DBAB9D5D}" type="pres">
      <dgm:prSet presAssocID="{9E794C23-1C32-4BF0-A9B4-D6021B75DD02}" presName="sibTrans" presStyleLbl="sibTrans2D1" presStyleIdx="0" presStyleCnt="0"/>
      <dgm:spPr/>
    </dgm:pt>
    <dgm:pt modelId="{825495E9-0793-440A-B7E8-B8EF355E80D8}" type="pres">
      <dgm:prSet presAssocID="{9D17BE73-447A-48C7-B8D1-19728C73F683}" presName="compNode" presStyleCnt="0"/>
      <dgm:spPr/>
    </dgm:pt>
    <dgm:pt modelId="{63D96E2B-9571-4C3E-95CB-8865DE7C0F96}" type="pres">
      <dgm:prSet presAssocID="{9D17BE73-447A-48C7-B8D1-19728C73F683}" presName="bkgdShape" presStyleLbl="node1" presStyleIdx="5" presStyleCnt="7"/>
      <dgm:spPr/>
    </dgm:pt>
    <dgm:pt modelId="{C26016E0-565F-421F-B737-264C0578BDEA}" type="pres">
      <dgm:prSet presAssocID="{9D17BE73-447A-48C7-B8D1-19728C73F683}" presName="nodeTx" presStyleLbl="node1" presStyleIdx="5" presStyleCnt="7">
        <dgm:presLayoutVars>
          <dgm:bulletEnabled val="1"/>
        </dgm:presLayoutVars>
      </dgm:prSet>
      <dgm:spPr/>
    </dgm:pt>
    <dgm:pt modelId="{2F4804A6-8CB1-4AAC-B4DF-4537A72F4B36}" type="pres">
      <dgm:prSet presAssocID="{9D17BE73-447A-48C7-B8D1-19728C73F683}" presName="invisiNode" presStyleLbl="node1" presStyleIdx="5" presStyleCnt="7"/>
      <dgm:spPr/>
    </dgm:pt>
    <dgm:pt modelId="{29A48DCB-C6FD-428A-9592-53B82398C9E0}" type="pres">
      <dgm:prSet presAssocID="{9D17BE73-447A-48C7-B8D1-19728C73F683}" presName="imagNode" presStyleLbl="fgImgPlace1" presStyleIdx="5" presStyleCnt="7" custScaleX="93539" custScaleY="74784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400BD7C1-53BC-402C-9E87-853E160E029E}" type="pres">
      <dgm:prSet presAssocID="{2735D32E-9BE3-45A7-A259-FAEA59E3691B}" presName="sibTrans" presStyleLbl="sibTrans2D1" presStyleIdx="0" presStyleCnt="0"/>
      <dgm:spPr/>
    </dgm:pt>
    <dgm:pt modelId="{F311C9B9-7D1B-4E46-AD23-4EE550E28D61}" type="pres">
      <dgm:prSet presAssocID="{2C40ECEF-AD07-49FC-86B2-48E7B6EC91CB}" presName="compNode" presStyleCnt="0"/>
      <dgm:spPr/>
    </dgm:pt>
    <dgm:pt modelId="{8C2AA45E-8C35-4238-B711-057E41BB16A7}" type="pres">
      <dgm:prSet presAssocID="{2C40ECEF-AD07-49FC-86B2-48E7B6EC91CB}" presName="bkgdShape" presStyleLbl="node1" presStyleIdx="6" presStyleCnt="7"/>
      <dgm:spPr/>
    </dgm:pt>
    <dgm:pt modelId="{DACEA43D-AD5D-47F1-B979-402B8FDCEDAB}" type="pres">
      <dgm:prSet presAssocID="{2C40ECEF-AD07-49FC-86B2-48E7B6EC91CB}" presName="nodeTx" presStyleLbl="node1" presStyleIdx="6" presStyleCnt="7">
        <dgm:presLayoutVars>
          <dgm:bulletEnabled val="1"/>
        </dgm:presLayoutVars>
      </dgm:prSet>
      <dgm:spPr/>
    </dgm:pt>
    <dgm:pt modelId="{92050004-822B-4E3B-9E7A-73F96BEB5BDB}" type="pres">
      <dgm:prSet presAssocID="{2C40ECEF-AD07-49FC-86B2-48E7B6EC91CB}" presName="invisiNode" presStyleLbl="node1" presStyleIdx="6" presStyleCnt="7"/>
      <dgm:spPr/>
    </dgm:pt>
    <dgm:pt modelId="{213CBF70-F81F-478C-BAC8-7CBCB4238BE5}" type="pres">
      <dgm:prSet presAssocID="{2C40ECEF-AD07-49FC-86B2-48E7B6EC91CB}" presName="imagNode" presStyleLbl="fgImgPlace1" presStyleIdx="6" presStyleCnt="7" custScaleX="87846" custScaleY="77862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F1B8AD10-9442-46E3-BE36-61C3B79C882A}" srcId="{66B6FC55-7448-4952-91EC-64E7B0697CDA}" destId="{86E575C9-41D2-41B5-ACCC-CB07B468FCB2}" srcOrd="2" destOrd="0" parTransId="{78492505-17FC-4554-B0C7-0059A7C7E1AF}" sibTransId="{9A68337E-B8BA-4FEA-BAB4-6C01221E4FB9}"/>
    <dgm:cxn modelId="{FEA0581B-9A45-4089-A3F1-F03D0951CB28}" type="presOf" srcId="{7B0FA926-1E6E-4FE7-8455-40A8827D554C}" destId="{5444AE66-41E5-45F7-9709-F6909A9847A7}" srcOrd="0" destOrd="0" presId="urn:microsoft.com/office/officeart/2005/8/layout/hList7#1"/>
    <dgm:cxn modelId="{A8ABDF1B-CD4D-4993-99DE-AE136DE14A15}" type="presOf" srcId="{2C40ECEF-AD07-49FC-86B2-48E7B6EC91CB}" destId="{DACEA43D-AD5D-47F1-B979-402B8FDCEDAB}" srcOrd="1" destOrd="0" presId="urn:microsoft.com/office/officeart/2005/8/layout/hList7#1"/>
    <dgm:cxn modelId="{89191B1F-5CE8-4E56-90F9-39F31AD96D51}" srcId="{66B6FC55-7448-4952-91EC-64E7B0697CDA}" destId="{626098B2-1D95-4407-B82C-181B92A8872B}" srcOrd="4" destOrd="0" parTransId="{B6A434A4-A694-4327-A0E1-A75DD23D5FCC}" sibTransId="{9E794C23-1C32-4BF0-A9B4-D6021B75DD02}"/>
    <dgm:cxn modelId="{B2644F25-62D3-41AB-8C2B-00B36C85D3BC}" type="presOf" srcId="{38F53F17-9228-4ADA-B5B3-22C330C62BE9}" destId="{D9917F1B-F8DE-46EE-9B40-E056E2CB15F5}" srcOrd="0" destOrd="0" presId="urn:microsoft.com/office/officeart/2005/8/layout/hList7#1"/>
    <dgm:cxn modelId="{80A9C230-7B20-4347-A99F-B2F46E444982}" type="presOf" srcId="{626098B2-1D95-4407-B82C-181B92A8872B}" destId="{E632BB7E-8937-475A-9B4F-B502381B60B8}" srcOrd="0" destOrd="0" presId="urn:microsoft.com/office/officeart/2005/8/layout/hList7#1"/>
    <dgm:cxn modelId="{BB72D63A-966D-4899-BB89-9A136D8F5E9A}" type="presOf" srcId="{9A68337E-B8BA-4FEA-BAB4-6C01221E4FB9}" destId="{AF3D32D2-E086-44ED-984C-292ACE971AAC}" srcOrd="0" destOrd="0" presId="urn:microsoft.com/office/officeart/2005/8/layout/hList7#1"/>
    <dgm:cxn modelId="{4451825B-6D87-4717-80E2-30FC38598C36}" type="presOf" srcId="{66B6FC55-7448-4952-91EC-64E7B0697CDA}" destId="{D74FFC3A-8A9C-41BC-99BE-E66EF630BFB4}" srcOrd="0" destOrd="0" presId="urn:microsoft.com/office/officeart/2005/8/layout/hList7#1"/>
    <dgm:cxn modelId="{9B429063-CB8C-441C-B47A-497F2448D733}" type="presOf" srcId="{2735D32E-9BE3-45A7-A259-FAEA59E3691B}" destId="{400BD7C1-53BC-402C-9E87-853E160E029E}" srcOrd="0" destOrd="0" presId="urn:microsoft.com/office/officeart/2005/8/layout/hList7#1"/>
    <dgm:cxn modelId="{904DD648-00CC-4A97-BC83-10F51CEDE34D}" srcId="{66B6FC55-7448-4952-91EC-64E7B0697CDA}" destId="{F5BCF9B8-EC68-483E-B47E-17A33242F952}" srcOrd="0" destOrd="0" parTransId="{B7615741-7AF6-431A-A3EC-76E0AFFB0DE7}" sibTransId="{7B0FA926-1E6E-4FE7-8455-40A8827D554C}"/>
    <dgm:cxn modelId="{6BA38F53-0320-45C0-878F-346037355A19}" type="presOf" srcId="{E3D2FC01-BC74-4446-A220-AFCF053A34FB}" destId="{D11B9EEF-8618-4086-AE60-4161406D2A45}" srcOrd="0" destOrd="0" presId="urn:microsoft.com/office/officeart/2005/8/layout/hList7#1"/>
    <dgm:cxn modelId="{AC023977-1FAE-45D0-8238-0DE799753D79}" type="presOf" srcId="{F5BCF9B8-EC68-483E-B47E-17A33242F952}" destId="{E2E47B4E-D765-43EE-A721-C8C2AAE6635B}" srcOrd="0" destOrd="0" presId="urn:microsoft.com/office/officeart/2005/8/layout/hList7#1"/>
    <dgm:cxn modelId="{7B85F977-CD9C-4868-A0C4-38E951C70E24}" type="presOf" srcId="{2C40ECEF-AD07-49FC-86B2-48E7B6EC91CB}" destId="{8C2AA45E-8C35-4238-B711-057E41BB16A7}" srcOrd="0" destOrd="0" presId="urn:microsoft.com/office/officeart/2005/8/layout/hList7#1"/>
    <dgm:cxn modelId="{6E252E59-D1C0-4E2B-AA36-3A9DF2153CA5}" type="presOf" srcId="{BFF73225-176A-4280-8F37-75FE896661E3}" destId="{C9E3EADA-349F-43DE-8288-83558F8F1E48}" srcOrd="0" destOrd="0" presId="urn:microsoft.com/office/officeart/2005/8/layout/hList7#1"/>
    <dgm:cxn modelId="{2FE1F579-7F56-40F5-A269-146D8DEFA553}" type="presOf" srcId="{626098B2-1D95-4407-B82C-181B92A8872B}" destId="{4B057063-4CC0-4F07-82C2-F9A95CEB5A20}" srcOrd="1" destOrd="0" presId="urn:microsoft.com/office/officeart/2005/8/layout/hList7#1"/>
    <dgm:cxn modelId="{E5F5F87A-0306-4117-9F7E-462880DBA902}" type="presOf" srcId="{9D17BE73-447A-48C7-B8D1-19728C73F683}" destId="{63D96E2B-9571-4C3E-95CB-8865DE7C0F96}" srcOrd="0" destOrd="0" presId="urn:microsoft.com/office/officeart/2005/8/layout/hList7#1"/>
    <dgm:cxn modelId="{D3FB6E83-F910-43B7-B481-76169D0880C9}" type="presOf" srcId="{86E575C9-41D2-41B5-ACCC-CB07B468FCB2}" destId="{3FB60213-A12E-4EDD-BB78-2E1102679A02}" srcOrd="0" destOrd="0" presId="urn:microsoft.com/office/officeart/2005/8/layout/hList7#1"/>
    <dgm:cxn modelId="{66E3DC83-3BDE-4848-AD4A-CB3EE3E51BD6}" srcId="{66B6FC55-7448-4952-91EC-64E7B0697CDA}" destId="{0A87F3FF-6147-4D6A-9280-35228C3405D5}" srcOrd="3" destOrd="0" parTransId="{36F82385-B258-4751-99C5-4B27F82351ED}" sibTransId="{38F53F17-9228-4ADA-B5B3-22C330C62BE9}"/>
    <dgm:cxn modelId="{5CEEF28A-6A6A-4C79-A014-2248092A6660}" type="presOf" srcId="{9D17BE73-447A-48C7-B8D1-19728C73F683}" destId="{C26016E0-565F-421F-B737-264C0578BDEA}" srcOrd="1" destOrd="0" presId="urn:microsoft.com/office/officeart/2005/8/layout/hList7#1"/>
    <dgm:cxn modelId="{CA05328E-6F03-4E27-B9AB-37E7EE291718}" type="presOf" srcId="{E3D2FC01-BC74-4446-A220-AFCF053A34FB}" destId="{000755F2-6785-4D83-91D9-4992A8EBB6E6}" srcOrd="1" destOrd="0" presId="urn:microsoft.com/office/officeart/2005/8/layout/hList7#1"/>
    <dgm:cxn modelId="{8DC81B96-2876-4E19-ABA3-32139335946C}" type="presOf" srcId="{9E794C23-1C32-4BF0-A9B4-D6021B75DD02}" destId="{8C2F3489-67B8-40A9-B80D-CC60DBAB9D5D}" srcOrd="0" destOrd="0" presId="urn:microsoft.com/office/officeart/2005/8/layout/hList7#1"/>
    <dgm:cxn modelId="{1B4782A0-A946-4F1B-9DBD-629CF9C77EF1}" srcId="{66B6FC55-7448-4952-91EC-64E7B0697CDA}" destId="{2C40ECEF-AD07-49FC-86B2-48E7B6EC91CB}" srcOrd="6" destOrd="0" parTransId="{B08DB3CE-8F4C-4495-9C5C-CB9D3031D88D}" sibTransId="{A3983116-EE22-4227-A938-2EAEB6679E01}"/>
    <dgm:cxn modelId="{D68364AF-923D-4CD1-A8AF-81D9EB3D877F}" srcId="{66B6FC55-7448-4952-91EC-64E7B0697CDA}" destId="{9D17BE73-447A-48C7-B8D1-19728C73F683}" srcOrd="5" destOrd="0" parTransId="{EAE3C0FF-D3A8-49CA-80CF-F5682E2B1CAC}" sibTransId="{2735D32E-9BE3-45A7-A259-FAEA59E3691B}"/>
    <dgm:cxn modelId="{3ACE55C0-623C-4596-BDF8-8322EE5F3B40}" type="presOf" srcId="{0A87F3FF-6147-4D6A-9280-35228C3405D5}" destId="{A9466B5B-0063-4771-8AF8-6201F7280AE8}" srcOrd="0" destOrd="0" presId="urn:microsoft.com/office/officeart/2005/8/layout/hList7#1"/>
    <dgm:cxn modelId="{3ED9EDC5-8437-49DB-B872-511A5FFCF792}" type="presOf" srcId="{0A87F3FF-6147-4D6A-9280-35228C3405D5}" destId="{7721829D-F956-4523-A48A-48E324B0C268}" srcOrd="1" destOrd="0" presId="urn:microsoft.com/office/officeart/2005/8/layout/hList7#1"/>
    <dgm:cxn modelId="{6CBB81DA-8783-4DCF-92CB-8F8A84A3E528}" type="presOf" srcId="{F5BCF9B8-EC68-483E-B47E-17A33242F952}" destId="{640252BD-EF93-48AD-BA45-192FB7F5463C}" srcOrd="1" destOrd="0" presId="urn:microsoft.com/office/officeart/2005/8/layout/hList7#1"/>
    <dgm:cxn modelId="{CCBFC5E3-ED50-48D1-BAE2-CCD3D33F030B}" srcId="{66B6FC55-7448-4952-91EC-64E7B0697CDA}" destId="{E3D2FC01-BC74-4446-A220-AFCF053A34FB}" srcOrd="1" destOrd="0" parTransId="{EFB6A041-4F0F-420A-8EDF-55A2A9DA727F}" sibTransId="{BFF73225-176A-4280-8F37-75FE896661E3}"/>
    <dgm:cxn modelId="{BF6B95E6-2F0A-4F70-B9F9-187CCEE8A624}" type="presOf" srcId="{86E575C9-41D2-41B5-ACCC-CB07B468FCB2}" destId="{154D3CEB-0E91-4BC9-915F-345EDD4B4A88}" srcOrd="1" destOrd="0" presId="urn:microsoft.com/office/officeart/2005/8/layout/hList7#1"/>
    <dgm:cxn modelId="{2A9E7D10-ABD8-457C-B868-0469E342EB8B}" type="presParOf" srcId="{D74FFC3A-8A9C-41BC-99BE-E66EF630BFB4}" destId="{DFB563B9-1572-4BB4-9C00-92A7F9986EB4}" srcOrd="0" destOrd="0" presId="urn:microsoft.com/office/officeart/2005/8/layout/hList7#1"/>
    <dgm:cxn modelId="{EF122A13-A72F-435F-9C19-43DD571F7E13}" type="presParOf" srcId="{D74FFC3A-8A9C-41BC-99BE-E66EF630BFB4}" destId="{A999226E-1EE2-4EA1-9F4E-698CFE4CF945}" srcOrd="1" destOrd="0" presId="urn:microsoft.com/office/officeart/2005/8/layout/hList7#1"/>
    <dgm:cxn modelId="{0C4A6BAC-EBB8-4E28-A518-0BBF981D390D}" type="presParOf" srcId="{A999226E-1EE2-4EA1-9F4E-698CFE4CF945}" destId="{F729B52F-FB28-49CA-B70A-F100F85B5A22}" srcOrd="0" destOrd="0" presId="urn:microsoft.com/office/officeart/2005/8/layout/hList7#1"/>
    <dgm:cxn modelId="{F4DD27DE-219F-4B10-A49D-64D71C69E1F5}" type="presParOf" srcId="{F729B52F-FB28-49CA-B70A-F100F85B5A22}" destId="{E2E47B4E-D765-43EE-A721-C8C2AAE6635B}" srcOrd="0" destOrd="0" presId="urn:microsoft.com/office/officeart/2005/8/layout/hList7#1"/>
    <dgm:cxn modelId="{8B62546B-5830-4830-9F77-8AAF55802FA2}" type="presParOf" srcId="{F729B52F-FB28-49CA-B70A-F100F85B5A22}" destId="{640252BD-EF93-48AD-BA45-192FB7F5463C}" srcOrd="1" destOrd="0" presId="urn:microsoft.com/office/officeart/2005/8/layout/hList7#1"/>
    <dgm:cxn modelId="{0F611CD0-5FCA-440C-9F22-ACF558009E8D}" type="presParOf" srcId="{F729B52F-FB28-49CA-B70A-F100F85B5A22}" destId="{1B6DD3AE-20C6-49F2-B8DD-C0705B9FBF84}" srcOrd="2" destOrd="0" presId="urn:microsoft.com/office/officeart/2005/8/layout/hList7#1"/>
    <dgm:cxn modelId="{45BFB83C-DA66-4819-B5D0-91114CAC7B5C}" type="presParOf" srcId="{F729B52F-FB28-49CA-B70A-F100F85B5A22}" destId="{68E4E442-A2FE-4EE3-B07F-77848C5BBFAD}" srcOrd="3" destOrd="0" presId="urn:microsoft.com/office/officeart/2005/8/layout/hList7#1"/>
    <dgm:cxn modelId="{241678DE-6815-447E-B1F0-1D54067706CD}" type="presParOf" srcId="{A999226E-1EE2-4EA1-9F4E-698CFE4CF945}" destId="{5444AE66-41E5-45F7-9709-F6909A9847A7}" srcOrd="1" destOrd="0" presId="urn:microsoft.com/office/officeart/2005/8/layout/hList7#1"/>
    <dgm:cxn modelId="{5B98E3A3-0248-4F56-94EB-8F0534F0E392}" type="presParOf" srcId="{A999226E-1EE2-4EA1-9F4E-698CFE4CF945}" destId="{44B0D957-D138-469C-94FD-C3CEDE41FCF5}" srcOrd="2" destOrd="0" presId="urn:microsoft.com/office/officeart/2005/8/layout/hList7#1"/>
    <dgm:cxn modelId="{7F1F74F5-8955-4DB9-B34F-A4D3B3C7F787}" type="presParOf" srcId="{44B0D957-D138-469C-94FD-C3CEDE41FCF5}" destId="{D11B9EEF-8618-4086-AE60-4161406D2A45}" srcOrd="0" destOrd="0" presId="urn:microsoft.com/office/officeart/2005/8/layout/hList7#1"/>
    <dgm:cxn modelId="{35B9952E-E0DD-41E9-BE1A-40AC0F4CFE35}" type="presParOf" srcId="{44B0D957-D138-469C-94FD-C3CEDE41FCF5}" destId="{000755F2-6785-4D83-91D9-4992A8EBB6E6}" srcOrd="1" destOrd="0" presId="urn:microsoft.com/office/officeart/2005/8/layout/hList7#1"/>
    <dgm:cxn modelId="{1B320490-0F9D-4EE2-B811-B012AD8731AA}" type="presParOf" srcId="{44B0D957-D138-469C-94FD-C3CEDE41FCF5}" destId="{B176BE5D-B580-4EF7-8B83-65F70331F9BB}" srcOrd="2" destOrd="0" presId="urn:microsoft.com/office/officeart/2005/8/layout/hList7#1"/>
    <dgm:cxn modelId="{D8932D7E-9322-482F-A057-4C7B82F79E0F}" type="presParOf" srcId="{44B0D957-D138-469C-94FD-C3CEDE41FCF5}" destId="{EB9B63C9-0A06-4BA6-A2E5-39382EA013B5}" srcOrd="3" destOrd="0" presId="urn:microsoft.com/office/officeart/2005/8/layout/hList7#1"/>
    <dgm:cxn modelId="{8BBC9B6F-D04B-43AC-B942-FB51C1C1C5F2}" type="presParOf" srcId="{A999226E-1EE2-4EA1-9F4E-698CFE4CF945}" destId="{C9E3EADA-349F-43DE-8288-83558F8F1E48}" srcOrd="3" destOrd="0" presId="urn:microsoft.com/office/officeart/2005/8/layout/hList7#1"/>
    <dgm:cxn modelId="{F8E6D815-F76E-4103-ADC3-909320BE5DC3}" type="presParOf" srcId="{A999226E-1EE2-4EA1-9F4E-698CFE4CF945}" destId="{C34D0CDC-C0D9-4E89-AB8A-C9CFA12C548F}" srcOrd="4" destOrd="0" presId="urn:microsoft.com/office/officeart/2005/8/layout/hList7#1"/>
    <dgm:cxn modelId="{B9DE6489-1DDC-409C-970B-EB5D11D3E698}" type="presParOf" srcId="{C34D0CDC-C0D9-4E89-AB8A-C9CFA12C548F}" destId="{3FB60213-A12E-4EDD-BB78-2E1102679A02}" srcOrd="0" destOrd="0" presId="urn:microsoft.com/office/officeart/2005/8/layout/hList7#1"/>
    <dgm:cxn modelId="{049340F8-A128-4EFD-A7CE-BA3A0195249A}" type="presParOf" srcId="{C34D0CDC-C0D9-4E89-AB8A-C9CFA12C548F}" destId="{154D3CEB-0E91-4BC9-915F-345EDD4B4A88}" srcOrd="1" destOrd="0" presId="urn:microsoft.com/office/officeart/2005/8/layout/hList7#1"/>
    <dgm:cxn modelId="{7869C9B7-20DF-43BA-BDA7-8AAEEA52EA9A}" type="presParOf" srcId="{C34D0CDC-C0D9-4E89-AB8A-C9CFA12C548F}" destId="{EE00676A-1D69-4988-B47E-B7651408863F}" srcOrd="2" destOrd="0" presId="urn:microsoft.com/office/officeart/2005/8/layout/hList7#1"/>
    <dgm:cxn modelId="{8B313BF6-7875-4944-8DC4-1722257D2956}" type="presParOf" srcId="{C34D0CDC-C0D9-4E89-AB8A-C9CFA12C548F}" destId="{E19E371E-3E3C-43AC-8F3B-794D08FAC08E}" srcOrd="3" destOrd="0" presId="urn:microsoft.com/office/officeart/2005/8/layout/hList7#1"/>
    <dgm:cxn modelId="{26C950F7-4692-423F-A3F1-C10BE7D8E727}" type="presParOf" srcId="{A999226E-1EE2-4EA1-9F4E-698CFE4CF945}" destId="{AF3D32D2-E086-44ED-984C-292ACE971AAC}" srcOrd="5" destOrd="0" presId="urn:microsoft.com/office/officeart/2005/8/layout/hList7#1"/>
    <dgm:cxn modelId="{D6DFC968-0415-46F1-9210-3796141ADE7F}" type="presParOf" srcId="{A999226E-1EE2-4EA1-9F4E-698CFE4CF945}" destId="{2534D0A9-B1DC-4025-9EF5-0F42E16B3C40}" srcOrd="6" destOrd="0" presId="urn:microsoft.com/office/officeart/2005/8/layout/hList7#1"/>
    <dgm:cxn modelId="{0E009574-EAC2-42A9-85D0-AE1FAB899EC1}" type="presParOf" srcId="{2534D0A9-B1DC-4025-9EF5-0F42E16B3C40}" destId="{A9466B5B-0063-4771-8AF8-6201F7280AE8}" srcOrd="0" destOrd="0" presId="urn:microsoft.com/office/officeart/2005/8/layout/hList7#1"/>
    <dgm:cxn modelId="{9D1B6857-8297-42D6-A38C-EC1222AFD6F6}" type="presParOf" srcId="{2534D0A9-B1DC-4025-9EF5-0F42E16B3C40}" destId="{7721829D-F956-4523-A48A-48E324B0C268}" srcOrd="1" destOrd="0" presId="urn:microsoft.com/office/officeart/2005/8/layout/hList7#1"/>
    <dgm:cxn modelId="{0B6B22B2-178B-49E6-AFBA-CA45362B42AB}" type="presParOf" srcId="{2534D0A9-B1DC-4025-9EF5-0F42E16B3C40}" destId="{6B7464A5-9F71-4A55-A5F9-3EE99862CA8D}" srcOrd="2" destOrd="0" presId="urn:microsoft.com/office/officeart/2005/8/layout/hList7#1"/>
    <dgm:cxn modelId="{772E3531-7A53-41AA-8AC5-1801F74CCA1F}" type="presParOf" srcId="{2534D0A9-B1DC-4025-9EF5-0F42E16B3C40}" destId="{3F505711-AC5A-4F08-9938-F156CE12421D}" srcOrd="3" destOrd="0" presId="urn:microsoft.com/office/officeart/2005/8/layout/hList7#1"/>
    <dgm:cxn modelId="{B3BCD21B-87AB-4FB6-80A9-CAC20881AEE9}" type="presParOf" srcId="{A999226E-1EE2-4EA1-9F4E-698CFE4CF945}" destId="{D9917F1B-F8DE-46EE-9B40-E056E2CB15F5}" srcOrd="7" destOrd="0" presId="urn:microsoft.com/office/officeart/2005/8/layout/hList7#1"/>
    <dgm:cxn modelId="{1F2298AE-7476-483B-A80B-301169F6827B}" type="presParOf" srcId="{A999226E-1EE2-4EA1-9F4E-698CFE4CF945}" destId="{2D12DD3C-FE6A-46C8-96F2-FD8B9738E4EA}" srcOrd="8" destOrd="0" presId="urn:microsoft.com/office/officeart/2005/8/layout/hList7#1"/>
    <dgm:cxn modelId="{61BE1E02-2FF2-4489-83F6-C1DC495D94D2}" type="presParOf" srcId="{2D12DD3C-FE6A-46C8-96F2-FD8B9738E4EA}" destId="{E632BB7E-8937-475A-9B4F-B502381B60B8}" srcOrd="0" destOrd="0" presId="urn:microsoft.com/office/officeart/2005/8/layout/hList7#1"/>
    <dgm:cxn modelId="{8EB7F8DE-9262-4192-BD38-AEBF4CF3506B}" type="presParOf" srcId="{2D12DD3C-FE6A-46C8-96F2-FD8B9738E4EA}" destId="{4B057063-4CC0-4F07-82C2-F9A95CEB5A20}" srcOrd="1" destOrd="0" presId="urn:microsoft.com/office/officeart/2005/8/layout/hList7#1"/>
    <dgm:cxn modelId="{4C4313C5-7D74-433B-97D4-A32DA91E74D1}" type="presParOf" srcId="{2D12DD3C-FE6A-46C8-96F2-FD8B9738E4EA}" destId="{F9550D0E-AADF-4746-B941-431934D6AD35}" srcOrd="2" destOrd="0" presId="urn:microsoft.com/office/officeart/2005/8/layout/hList7#1"/>
    <dgm:cxn modelId="{0A3D577B-7ECF-4C3E-9059-A18EEC482C26}" type="presParOf" srcId="{2D12DD3C-FE6A-46C8-96F2-FD8B9738E4EA}" destId="{BA75D36D-97B3-4768-8314-9BF0C4872A67}" srcOrd="3" destOrd="0" presId="urn:microsoft.com/office/officeart/2005/8/layout/hList7#1"/>
    <dgm:cxn modelId="{F9C7A85F-88BA-4961-BFF0-CF9AEDB972C5}" type="presParOf" srcId="{A999226E-1EE2-4EA1-9F4E-698CFE4CF945}" destId="{8C2F3489-67B8-40A9-B80D-CC60DBAB9D5D}" srcOrd="9" destOrd="0" presId="urn:microsoft.com/office/officeart/2005/8/layout/hList7#1"/>
    <dgm:cxn modelId="{3477CFF1-0579-462B-B0C1-3E4A0351B9D7}" type="presParOf" srcId="{A999226E-1EE2-4EA1-9F4E-698CFE4CF945}" destId="{825495E9-0793-440A-B7E8-B8EF355E80D8}" srcOrd="10" destOrd="0" presId="urn:microsoft.com/office/officeart/2005/8/layout/hList7#1"/>
    <dgm:cxn modelId="{8EBAD3FA-F5E7-4AB0-9A52-BBE60D9DEDA3}" type="presParOf" srcId="{825495E9-0793-440A-B7E8-B8EF355E80D8}" destId="{63D96E2B-9571-4C3E-95CB-8865DE7C0F96}" srcOrd="0" destOrd="0" presId="urn:microsoft.com/office/officeart/2005/8/layout/hList7#1"/>
    <dgm:cxn modelId="{FF0A22F9-7ADA-463F-AC70-9B30D4CC6A85}" type="presParOf" srcId="{825495E9-0793-440A-B7E8-B8EF355E80D8}" destId="{C26016E0-565F-421F-B737-264C0578BDEA}" srcOrd="1" destOrd="0" presId="urn:microsoft.com/office/officeart/2005/8/layout/hList7#1"/>
    <dgm:cxn modelId="{A732885A-BFC5-4049-97A6-EDFF98D438BB}" type="presParOf" srcId="{825495E9-0793-440A-B7E8-B8EF355E80D8}" destId="{2F4804A6-8CB1-4AAC-B4DF-4537A72F4B36}" srcOrd="2" destOrd="0" presId="urn:microsoft.com/office/officeart/2005/8/layout/hList7#1"/>
    <dgm:cxn modelId="{8374432B-5B8F-499C-A699-DA7D6F46B94E}" type="presParOf" srcId="{825495E9-0793-440A-B7E8-B8EF355E80D8}" destId="{29A48DCB-C6FD-428A-9592-53B82398C9E0}" srcOrd="3" destOrd="0" presId="urn:microsoft.com/office/officeart/2005/8/layout/hList7#1"/>
    <dgm:cxn modelId="{74847518-9D63-4F88-82C1-89DDE3EB5C7A}" type="presParOf" srcId="{A999226E-1EE2-4EA1-9F4E-698CFE4CF945}" destId="{400BD7C1-53BC-402C-9E87-853E160E029E}" srcOrd="11" destOrd="0" presId="urn:microsoft.com/office/officeart/2005/8/layout/hList7#1"/>
    <dgm:cxn modelId="{13BA8D88-817D-4381-B728-0C1F3ADC2506}" type="presParOf" srcId="{A999226E-1EE2-4EA1-9F4E-698CFE4CF945}" destId="{F311C9B9-7D1B-4E46-AD23-4EE550E28D61}" srcOrd="12" destOrd="0" presId="urn:microsoft.com/office/officeart/2005/8/layout/hList7#1"/>
    <dgm:cxn modelId="{CAFF7D73-7BFA-4036-88B4-A2D395C2C630}" type="presParOf" srcId="{F311C9B9-7D1B-4E46-AD23-4EE550E28D61}" destId="{8C2AA45E-8C35-4238-B711-057E41BB16A7}" srcOrd="0" destOrd="0" presId="urn:microsoft.com/office/officeart/2005/8/layout/hList7#1"/>
    <dgm:cxn modelId="{B4E17059-A057-4CAF-B499-195999001727}" type="presParOf" srcId="{F311C9B9-7D1B-4E46-AD23-4EE550E28D61}" destId="{DACEA43D-AD5D-47F1-B979-402B8FDCEDAB}" srcOrd="1" destOrd="0" presId="urn:microsoft.com/office/officeart/2005/8/layout/hList7#1"/>
    <dgm:cxn modelId="{DC6345BC-9743-451C-AA50-C67B6EC52ADD}" type="presParOf" srcId="{F311C9B9-7D1B-4E46-AD23-4EE550E28D61}" destId="{92050004-822B-4E3B-9E7A-73F96BEB5BDB}" srcOrd="2" destOrd="0" presId="urn:microsoft.com/office/officeart/2005/8/layout/hList7#1"/>
    <dgm:cxn modelId="{A6E30B9F-10FA-4A04-92E4-A47BEFBEC543}" type="presParOf" srcId="{F311C9B9-7D1B-4E46-AD23-4EE550E28D61}" destId="{213CBF70-F81F-478C-BAC8-7CBCB4238BE5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B6A1185-0F21-48B6-BBD3-A8CAEE617C66}" type="doc">
      <dgm:prSet loTypeId="urn:microsoft.com/office/officeart/2008/layout/PictureStrip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B6A5E06-0E34-4733-9587-259759A6E5B1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i="0" dirty="0"/>
            <a:t> </a:t>
          </a:r>
          <a:r>
            <a:rPr lang="en-US" b="1" i="0" dirty="0"/>
            <a:t>Learning</a:t>
          </a:r>
          <a:r>
            <a:rPr lang="ru-RU" b="1" i="0" dirty="0"/>
            <a:t> </a:t>
          </a:r>
          <a:r>
            <a:rPr lang="en-US" b="1" i="0" dirty="0"/>
            <a:t>Apps</a:t>
          </a:r>
          <a:r>
            <a:rPr lang="en-US" b="0" i="0" dirty="0"/>
            <a:t> </a:t>
          </a:r>
          <a:endParaRPr lang="ru-RU" dirty="0"/>
        </a:p>
      </dgm:t>
    </dgm:pt>
    <dgm:pt modelId="{FEEA9C23-0891-40BD-97A7-FD1465C33DAF}" type="parTrans" cxnId="{75810605-F4E5-4551-9E5A-DE836709B8D8}">
      <dgm:prSet/>
      <dgm:spPr/>
      <dgm:t>
        <a:bodyPr/>
        <a:lstStyle/>
        <a:p>
          <a:endParaRPr lang="ru-RU"/>
        </a:p>
      </dgm:t>
    </dgm:pt>
    <dgm:pt modelId="{072B19BA-A928-4BDF-83C6-BF3CDED2516D}" type="sibTrans" cxnId="{75810605-F4E5-4551-9E5A-DE836709B8D8}">
      <dgm:prSet/>
      <dgm:spPr/>
      <dgm:t>
        <a:bodyPr/>
        <a:lstStyle/>
        <a:p>
          <a:endParaRPr lang="ru-RU"/>
        </a:p>
      </dgm:t>
    </dgm:pt>
    <dgm:pt modelId="{731DE51B-3036-4726-992B-C7BDB2FAA846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i="0" dirty="0"/>
            <a:t>      </a:t>
          </a:r>
          <a:r>
            <a:rPr lang="en-US" b="1" i="0" dirty="0"/>
            <a:t>Rebus</a:t>
          </a:r>
          <a:endParaRPr lang="ru-RU" dirty="0"/>
        </a:p>
      </dgm:t>
    </dgm:pt>
    <dgm:pt modelId="{6A89CC26-7DF8-47AB-BD7A-6704EDEFDF32}" type="parTrans" cxnId="{365D8449-100C-42CF-B37C-F5106DBBB5D8}">
      <dgm:prSet/>
      <dgm:spPr/>
      <dgm:t>
        <a:bodyPr/>
        <a:lstStyle/>
        <a:p>
          <a:endParaRPr lang="ru-RU"/>
        </a:p>
      </dgm:t>
    </dgm:pt>
    <dgm:pt modelId="{6E69BE26-9E15-4901-A386-280E4564B082}" type="sibTrans" cxnId="{365D8449-100C-42CF-B37C-F5106DBBB5D8}">
      <dgm:prSet/>
      <dgm:spPr/>
      <dgm:t>
        <a:bodyPr/>
        <a:lstStyle/>
        <a:p>
          <a:endParaRPr lang="ru-RU"/>
        </a:p>
      </dgm:t>
    </dgm:pt>
    <dgm:pt modelId="{2AD28129-788A-4EDE-9BAB-5D7AC951F930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i="0" dirty="0" err="1"/>
            <a:t>OnlineTestPad</a:t>
          </a:r>
          <a:endParaRPr lang="ru-RU" dirty="0"/>
        </a:p>
      </dgm:t>
    </dgm:pt>
    <dgm:pt modelId="{B78EBEBB-F748-46A3-B338-9D4F93D7D377}" type="parTrans" cxnId="{4DFF2DCB-34E2-4D6A-8E42-D92C6D27D4D0}">
      <dgm:prSet/>
      <dgm:spPr/>
      <dgm:t>
        <a:bodyPr/>
        <a:lstStyle/>
        <a:p>
          <a:endParaRPr lang="ru-RU"/>
        </a:p>
      </dgm:t>
    </dgm:pt>
    <dgm:pt modelId="{4B2325E8-F852-4506-963B-9CEE148AD670}" type="sibTrans" cxnId="{4DFF2DCB-34E2-4D6A-8E42-D92C6D27D4D0}">
      <dgm:prSet/>
      <dgm:spPr/>
      <dgm:t>
        <a:bodyPr/>
        <a:lstStyle/>
        <a:p>
          <a:endParaRPr lang="ru-RU"/>
        </a:p>
      </dgm:t>
    </dgm:pt>
    <dgm:pt modelId="{48FA4253-5D88-414C-8603-E5DADDB13254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i="0" dirty="0"/>
            <a:t>    </a:t>
          </a:r>
          <a:r>
            <a:rPr lang="en-US" b="1" i="0" dirty="0" err="1"/>
            <a:t>Quizlet</a:t>
          </a:r>
          <a:endParaRPr lang="ru-RU" dirty="0"/>
        </a:p>
      </dgm:t>
    </dgm:pt>
    <dgm:pt modelId="{FA28591A-ABF2-47F3-952F-D20E7EFE1F04}" type="parTrans" cxnId="{706E9983-32C3-4226-B939-0A39A611AADC}">
      <dgm:prSet/>
      <dgm:spPr/>
      <dgm:t>
        <a:bodyPr/>
        <a:lstStyle/>
        <a:p>
          <a:endParaRPr lang="ru-RU"/>
        </a:p>
      </dgm:t>
    </dgm:pt>
    <dgm:pt modelId="{1B8B8639-AA8B-4527-92F4-BE95C9992818}" type="sibTrans" cxnId="{706E9983-32C3-4226-B939-0A39A611AADC}">
      <dgm:prSet/>
      <dgm:spPr/>
      <dgm:t>
        <a:bodyPr/>
        <a:lstStyle/>
        <a:p>
          <a:endParaRPr lang="ru-RU"/>
        </a:p>
      </dgm:t>
    </dgm:pt>
    <dgm:pt modelId="{2DC88418-6121-4139-9FA5-B1D13D3C0950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i="0" dirty="0"/>
            <a:t>   </a:t>
          </a:r>
          <a:r>
            <a:rPr lang="en-US" b="1" i="0" dirty="0" err="1"/>
            <a:t>Quizizz</a:t>
          </a:r>
          <a:endParaRPr lang="ru-RU" dirty="0"/>
        </a:p>
      </dgm:t>
    </dgm:pt>
    <dgm:pt modelId="{38304213-5473-4386-85CC-62781C3B7D17}" type="parTrans" cxnId="{42441BAA-17BC-442B-92FC-E0D4C127F459}">
      <dgm:prSet/>
      <dgm:spPr/>
      <dgm:t>
        <a:bodyPr/>
        <a:lstStyle/>
        <a:p>
          <a:endParaRPr lang="ru-RU"/>
        </a:p>
      </dgm:t>
    </dgm:pt>
    <dgm:pt modelId="{84833CB3-A6D2-4928-8827-18F51EE34553}" type="sibTrans" cxnId="{42441BAA-17BC-442B-92FC-E0D4C127F459}">
      <dgm:prSet/>
      <dgm:spPr/>
      <dgm:t>
        <a:bodyPr/>
        <a:lstStyle/>
        <a:p>
          <a:endParaRPr lang="ru-RU"/>
        </a:p>
      </dgm:t>
    </dgm:pt>
    <dgm:pt modelId="{8BCDA0B9-0BC8-4717-83C6-2A64C391F4EE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i="0" dirty="0"/>
            <a:t>   </a:t>
          </a:r>
          <a:r>
            <a:rPr lang="en-US" b="1" i="0" dirty="0"/>
            <a:t>KAHOOT!</a:t>
          </a:r>
          <a:endParaRPr lang="ru-RU" dirty="0"/>
        </a:p>
      </dgm:t>
    </dgm:pt>
    <dgm:pt modelId="{075D2475-30EE-47B0-A18A-FAFCD978EAE5}" type="parTrans" cxnId="{C279DDE0-AE21-4692-B2CE-EB10203732E1}">
      <dgm:prSet/>
      <dgm:spPr/>
      <dgm:t>
        <a:bodyPr/>
        <a:lstStyle/>
        <a:p>
          <a:endParaRPr lang="ru-RU"/>
        </a:p>
      </dgm:t>
    </dgm:pt>
    <dgm:pt modelId="{2DC76F51-7DE5-4BA2-B7B2-3C1E7A71A1E3}" type="sibTrans" cxnId="{C279DDE0-AE21-4692-B2CE-EB10203732E1}">
      <dgm:prSet/>
      <dgm:spPr/>
      <dgm:t>
        <a:bodyPr/>
        <a:lstStyle/>
        <a:p>
          <a:endParaRPr lang="ru-RU"/>
        </a:p>
      </dgm:t>
    </dgm:pt>
    <dgm:pt modelId="{9B994416-E962-4B13-901B-7B1D2F4BDEF6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i="0" dirty="0"/>
            <a:t>     </a:t>
          </a:r>
          <a:r>
            <a:rPr lang="en-US" b="1" i="0" dirty="0" err="1"/>
            <a:t>Triventy</a:t>
          </a:r>
          <a:endParaRPr lang="ru-RU" dirty="0"/>
        </a:p>
      </dgm:t>
    </dgm:pt>
    <dgm:pt modelId="{FB6B1D4B-ABFE-45D1-89B6-2981424C21E8}" type="parTrans" cxnId="{3A6541CE-04B0-4892-B77E-28F6A6150B2F}">
      <dgm:prSet/>
      <dgm:spPr/>
      <dgm:t>
        <a:bodyPr/>
        <a:lstStyle/>
        <a:p>
          <a:endParaRPr lang="ru-RU"/>
        </a:p>
      </dgm:t>
    </dgm:pt>
    <dgm:pt modelId="{1454B4B3-2919-4477-A814-C33A7C149AF3}" type="sibTrans" cxnId="{3A6541CE-04B0-4892-B77E-28F6A6150B2F}">
      <dgm:prSet/>
      <dgm:spPr/>
      <dgm:t>
        <a:bodyPr/>
        <a:lstStyle/>
        <a:p>
          <a:endParaRPr lang="ru-RU"/>
        </a:p>
      </dgm:t>
    </dgm:pt>
    <dgm:pt modelId="{A8CAB9FD-7148-467B-B1B4-61DB0BA51C65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i="0" dirty="0"/>
            <a:t>       </a:t>
          </a:r>
          <a:r>
            <a:rPr lang="uk-UA" b="1" u="none" dirty="0" err="1"/>
            <a:t>Classtools</a:t>
          </a:r>
          <a:endParaRPr lang="ru-RU" u="none" dirty="0"/>
        </a:p>
      </dgm:t>
    </dgm:pt>
    <dgm:pt modelId="{1AC3F6C5-9CBB-4709-960D-5E830295E2F7}" type="parTrans" cxnId="{A638CDEC-4568-456E-91C3-7BAEC92F5D6C}">
      <dgm:prSet/>
      <dgm:spPr/>
      <dgm:t>
        <a:bodyPr/>
        <a:lstStyle/>
        <a:p>
          <a:endParaRPr lang="ru-RU"/>
        </a:p>
      </dgm:t>
    </dgm:pt>
    <dgm:pt modelId="{DE665378-8669-48FA-9DF4-EFABBFEBAD92}" type="sibTrans" cxnId="{A638CDEC-4568-456E-91C3-7BAEC92F5D6C}">
      <dgm:prSet/>
      <dgm:spPr/>
      <dgm:t>
        <a:bodyPr/>
        <a:lstStyle/>
        <a:p>
          <a:endParaRPr lang="ru-RU"/>
        </a:p>
      </dgm:t>
    </dgm:pt>
    <dgm:pt modelId="{E19F39C6-AB5E-4D1E-B919-26507B9BDCC9}" type="pres">
      <dgm:prSet presAssocID="{1B6A1185-0F21-48B6-BBD3-A8CAEE617C66}" presName="Name0" presStyleCnt="0">
        <dgm:presLayoutVars>
          <dgm:dir/>
          <dgm:resizeHandles val="exact"/>
        </dgm:presLayoutVars>
      </dgm:prSet>
      <dgm:spPr/>
    </dgm:pt>
    <dgm:pt modelId="{8EFD6193-C370-4C48-B620-1CA06841979F}" type="pres">
      <dgm:prSet presAssocID="{5B6A5E06-0E34-4733-9587-259759A6E5B1}" presName="composite" presStyleCnt="0"/>
      <dgm:spPr/>
    </dgm:pt>
    <dgm:pt modelId="{0529533D-91C0-434F-A42D-5DEA4C9C267B}" type="pres">
      <dgm:prSet presAssocID="{5B6A5E06-0E34-4733-9587-259759A6E5B1}" presName="rect1" presStyleLbl="trAlignAcc1" presStyleIdx="0" presStyleCnt="8" custScaleX="126367" custLinFactNeighborX="-8536" custLinFactNeighborY="-9659">
        <dgm:presLayoutVars>
          <dgm:bulletEnabled val="1"/>
        </dgm:presLayoutVars>
      </dgm:prSet>
      <dgm:spPr/>
    </dgm:pt>
    <dgm:pt modelId="{63A38C4A-5C21-4900-A369-596EE74A3DBD}" type="pres">
      <dgm:prSet presAssocID="{5B6A5E06-0E34-4733-9587-259759A6E5B1}" presName="rect2" presStyleLbl="fgImgPlace1" presStyleIdx="0" presStyleCnt="8" custScaleX="194575" custLinFactX="-16781" custLinFactNeighborX="-100000" custLinFactNeighborY="-82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CF0CE71-1991-4481-B049-052EF5FF45AA}" type="pres">
      <dgm:prSet presAssocID="{072B19BA-A928-4BDF-83C6-BF3CDED2516D}" presName="sibTrans" presStyleCnt="0"/>
      <dgm:spPr/>
    </dgm:pt>
    <dgm:pt modelId="{A99DF2E1-E9F3-4985-BD6A-D1A42E9588DC}" type="pres">
      <dgm:prSet presAssocID="{731DE51B-3036-4726-992B-C7BDB2FAA846}" presName="composite" presStyleCnt="0"/>
      <dgm:spPr/>
    </dgm:pt>
    <dgm:pt modelId="{0EFED70E-B94B-4C30-8902-CCC6F978FF6E}" type="pres">
      <dgm:prSet presAssocID="{731DE51B-3036-4726-992B-C7BDB2FAA846}" presName="rect1" presStyleLbl="trAlignAcc1" presStyleIdx="1" presStyleCnt="8" custScaleX="125651" custLinFactNeighborX="37400" custLinFactNeighborY="-1684">
        <dgm:presLayoutVars>
          <dgm:bulletEnabled val="1"/>
        </dgm:presLayoutVars>
      </dgm:prSet>
      <dgm:spPr/>
    </dgm:pt>
    <dgm:pt modelId="{4F877EDE-A483-4FD3-98F9-383A9F5C15BD}" type="pres">
      <dgm:prSet presAssocID="{731DE51B-3036-4726-992B-C7BDB2FAA846}" presName="rect2" presStyleLbl="fgImgPlace1" presStyleIdx="1" presStyleCnt="8" custScaleX="193291" custScaleY="99770" custLinFactNeighborX="28822" custLinFactNeighborY="736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006891E-8866-4667-930C-44CB3DC70B94}" type="pres">
      <dgm:prSet presAssocID="{6E69BE26-9E15-4901-A386-280E4564B082}" presName="sibTrans" presStyleCnt="0"/>
      <dgm:spPr/>
    </dgm:pt>
    <dgm:pt modelId="{6EBCE795-F824-48B2-B799-AB06FE40443B}" type="pres">
      <dgm:prSet presAssocID="{2AD28129-788A-4EDE-9BAB-5D7AC951F930}" presName="composite" presStyleCnt="0"/>
      <dgm:spPr/>
    </dgm:pt>
    <dgm:pt modelId="{91C1D9B9-2B29-4BDA-80AB-5A087CD704C5}" type="pres">
      <dgm:prSet presAssocID="{2AD28129-788A-4EDE-9BAB-5D7AC951F930}" presName="rect1" presStyleLbl="trAlignAcc1" presStyleIdx="2" presStyleCnt="8" custScaleX="118999" custLinFactNeighborX="-10474" custLinFactNeighborY="-840">
        <dgm:presLayoutVars>
          <dgm:bulletEnabled val="1"/>
        </dgm:presLayoutVars>
      </dgm:prSet>
      <dgm:spPr/>
    </dgm:pt>
    <dgm:pt modelId="{A375CE89-91D9-4E33-BFC5-87418DFC44D5}" type="pres">
      <dgm:prSet presAssocID="{2AD28129-788A-4EDE-9BAB-5D7AC951F930}" presName="rect2" presStyleLbl="fgImgPlace1" presStyleIdx="2" presStyleCnt="8" custScaleX="195080" custLinFactX="-64026" custLinFactNeighborX="-100000" custLinFactNeighborY="1213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1FDC6D6-067F-4462-9159-8A44938C5BE4}" type="pres">
      <dgm:prSet presAssocID="{4B2325E8-F852-4506-963B-9CEE148AD670}" presName="sibTrans" presStyleCnt="0"/>
      <dgm:spPr/>
    </dgm:pt>
    <dgm:pt modelId="{7EC87EB3-9849-4EC6-8415-65534DA8988B}" type="pres">
      <dgm:prSet presAssocID="{48FA4253-5D88-414C-8603-E5DADDB13254}" presName="composite" presStyleCnt="0"/>
      <dgm:spPr/>
    </dgm:pt>
    <dgm:pt modelId="{93FDF11B-B28F-40DC-9313-A9C955A955DD}" type="pres">
      <dgm:prSet presAssocID="{48FA4253-5D88-414C-8603-E5DADDB13254}" presName="rect1" presStyleLbl="trAlignAcc1" presStyleIdx="3" presStyleCnt="8" custScaleX="115730" custLinFactNeighborX="28568" custLinFactNeighborY="-2384">
        <dgm:presLayoutVars>
          <dgm:bulletEnabled val="1"/>
        </dgm:presLayoutVars>
      </dgm:prSet>
      <dgm:spPr/>
    </dgm:pt>
    <dgm:pt modelId="{FBCDFCBE-E4C9-4FFD-AD42-FCE11F6A27FB}" type="pres">
      <dgm:prSet presAssocID="{48FA4253-5D88-414C-8603-E5DADDB13254}" presName="rect2" presStyleLbl="fgImgPlace1" presStyleIdx="3" presStyleCnt="8" custScaleX="204119" custScaleY="105915" custLinFactNeighborX="49013" custLinFactNeighborY="1222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EC30175-E879-4C6D-B1BB-9FD4FA9A0B2C}" type="pres">
      <dgm:prSet presAssocID="{1B8B8639-AA8B-4527-92F4-BE95C9992818}" presName="sibTrans" presStyleCnt="0"/>
      <dgm:spPr/>
    </dgm:pt>
    <dgm:pt modelId="{8B4E9CD8-68D6-4454-97E9-98284E1A9AEC}" type="pres">
      <dgm:prSet presAssocID="{2DC88418-6121-4139-9FA5-B1D13D3C0950}" presName="composite" presStyleCnt="0"/>
      <dgm:spPr/>
    </dgm:pt>
    <dgm:pt modelId="{A3E54B77-5C30-421D-8CBE-558990C536FC}" type="pres">
      <dgm:prSet presAssocID="{2DC88418-6121-4139-9FA5-B1D13D3C0950}" presName="rect1" presStyleLbl="trAlignAcc1" presStyleIdx="4" presStyleCnt="8" custScaleX="115453" custLinFactNeighborX="-10763" custLinFactNeighborY="-9839">
        <dgm:presLayoutVars>
          <dgm:bulletEnabled val="1"/>
        </dgm:presLayoutVars>
      </dgm:prSet>
      <dgm:spPr/>
    </dgm:pt>
    <dgm:pt modelId="{887AE836-CD69-4E37-A706-F00C56C4307A}" type="pres">
      <dgm:prSet presAssocID="{2DC88418-6121-4139-9FA5-B1D13D3C0950}" presName="rect2" presStyleLbl="fgImgPlace1" presStyleIdx="4" presStyleCnt="8" custScaleX="191252" custLinFactX="-54391" custLinFactNeighborX="-100000" custLinFactNeighborY="382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6BB434F-DCAE-4DC8-973D-0CD20B81EA6F}" type="pres">
      <dgm:prSet presAssocID="{84833CB3-A6D2-4928-8827-18F51EE34553}" presName="sibTrans" presStyleCnt="0"/>
      <dgm:spPr/>
    </dgm:pt>
    <dgm:pt modelId="{FB44ED6E-29F0-44EE-9C8C-0AC692D723FA}" type="pres">
      <dgm:prSet presAssocID="{8BCDA0B9-0BC8-4717-83C6-2A64C391F4EE}" presName="composite" presStyleCnt="0"/>
      <dgm:spPr/>
    </dgm:pt>
    <dgm:pt modelId="{0831C1A1-EE48-4699-B525-D759A5D8D982}" type="pres">
      <dgm:prSet presAssocID="{8BCDA0B9-0BC8-4717-83C6-2A64C391F4EE}" presName="rect1" presStyleLbl="trAlignAcc1" presStyleIdx="5" presStyleCnt="8" custScaleX="122934" custLinFactNeighborX="29161" custLinFactNeighborY="-10496">
        <dgm:presLayoutVars>
          <dgm:bulletEnabled val="1"/>
        </dgm:presLayoutVars>
      </dgm:prSet>
      <dgm:spPr/>
    </dgm:pt>
    <dgm:pt modelId="{D3D53A06-7C7C-465D-995B-A7205FB7EF3B}" type="pres">
      <dgm:prSet presAssocID="{8BCDA0B9-0BC8-4717-83C6-2A64C391F4EE}" presName="rect2" presStyleLbl="fgImgPlace1" presStyleIdx="5" presStyleCnt="8" custScaleX="194589" custLinFactNeighborX="75236" custLinFactNeighborY="8484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C230871F-8565-4F8E-9539-AFC6150D0AEB}" type="pres">
      <dgm:prSet presAssocID="{2DC76F51-7DE5-4BA2-B7B2-3C1E7A71A1E3}" presName="sibTrans" presStyleCnt="0"/>
      <dgm:spPr/>
    </dgm:pt>
    <dgm:pt modelId="{2B56BBA4-A311-49CB-A9FC-CB158C11B1AD}" type="pres">
      <dgm:prSet presAssocID="{9B994416-E962-4B13-901B-7B1D2F4BDEF6}" presName="composite" presStyleCnt="0"/>
      <dgm:spPr/>
    </dgm:pt>
    <dgm:pt modelId="{3A8CDCB3-5E1E-4150-9113-1DD16083417B}" type="pres">
      <dgm:prSet presAssocID="{9B994416-E962-4B13-901B-7B1D2F4BDEF6}" presName="rect1" presStyleLbl="trAlignAcc1" presStyleIdx="6" presStyleCnt="8" custScaleX="123504" custLinFactNeighborX="-16903" custLinFactNeighborY="-16242">
        <dgm:presLayoutVars>
          <dgm:bulletEnabled val="1"/>
        </dgm:presLayoutVars>
      </dgm:prSet>
      <dgm:spPr/>
    </dgm:pt>
    <dgm:pt modelId="{AEFF224E-6F76-4C62-86F8-6591C69A02F3}" type="pres">
      <dgm:prSet presAssocID="{9B994416-E962-4B13-901B-7B1D2F4BDEF6}" presName="rect2" presStyleLbl="fgImgPlace1" presStyleIdx="6" presStyleCnt="8" custScaleX="216924" custLinFactX="-60021" custLinFactNeighborX="-100000" custLinFactNeighborY="-6473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699E8B52-DEE3-44B2-86FE-57985B408DE2}" type="pres">
      <dgm:prSet presAssocID="{1454B4B3-2919-4477-A814-C33A7C149AF3}" presName="sibTrans" presStyleCnt="0"/>
      <dgm:spPr/>
    </dgm:pt>
    <dgm:pt modelId="{BEF801E9-93FF-41B2-8F25-9E9EF37363BD}" type="pres">
      <dgm:prSet presAssocID="{A8CAB9FD-7148-467B-B1B4-61DB0BA51C65}" presName="composite" presStyleCnt="0"/>
      <dgm:spPr/>
    </dgm:pt>
    <dgm:pt modelId="{20B434A8-E65F-4131-AD06-69FD28A3F604}" type="pres">
      <dgm:prSet presAssocID="{A8CAB9FD-7148-467B-B1B4-61DB0BA51C65}" presName="rect1" presStyleLbl="trAlignAcc1" presStyleIdx="7" presStyleCnt="8" custScaleX="105443" custLinFactNeighborX="24622" custLinFactNeighborY="-8356">
        <dgm:presLayoutVars>
          <dgm:bulletEnabled val="1"/>
        </dgm:presLayoutVars>
      </dgm:prSet>
      <dgm:spPr/>
    </dgm:pt>
    <dgm:pt modelId="{85754A1A-3818-43E3-81F1-B417C0C50DDE}" type="pres">
      <dgm:prSet presAssocID="{A8CAB9FD-7148-467B-B1B4-61DB0BA51C65}" presName="rect2" presStyleLbl="fgImgPlace1" presStyleIdx="7" presStyleCnt="8" custScaleX="191618" custScaleY="100053" custLinFactNeighborX="37122" custLinFactNeighborY="594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</dgm:ptLst>
  <dgm:cxnLst>
    <dgm:cxn modelId="{75810605-F4E5-4551-9E5A-DE836709B8D8}" srcId="{1B6A1185-0F21-48B6-BBD3-A8CAEE617C66}" destId="{5B6A5E06-0E34-4733-9587-259759A6E5B1}" srcOrd="0" destOrd="0" parTransId="{FEEA9C23-0891-40BD-97A7-FD1465C33DAF}" sibTransId="{072B19BA-A928-4BDF-83C6-BF3CDED2516D}"/>
    <dgm:cxn modelId="{F14F3910-830D-4775-A06A-E0CFE1CDD9BC}" type="presOf" srcId="{1B6A1185-0F21-48B6-BBD3-A8CAEE617C66}" destId="{E19F39C6-AB5E-4D1E-B919-26507B9BDCC9}" srcOrd="0" destOrd="0" presId="urn:microsoft.com/office/officeart/2008/layout/PictureStrips"/>
    <dgm:cxn modelId="{1BB9D462-28D0-4CE5-A773-8941BF5DE827}" type="presOf" srcId="{8BCDA0B9-0BC8-4717-83C6-2A64C391F4EE}" destId="{0831C1A1-EE48-4699-B525-D759A5D8D982}" srcOrd="0" destOrd="0" presId="urn:microsoft.com/office/officeart/2008/layout/PictureStrips"/>
    <dgm:cxn modelId="{2A12D367-989A-462A-89AB-4073A7D9957F}" type="presOf" srcId="{2AD28129-788A-4EDE-9BAB-5D7AC951F930}" destId="{91C1D9B9-2B29-4BDA-80AB-5A087CD704C5}" srcOrd="0" destOrd="0" presId="urn:microsoft.com/office/officeart/2008/layout/PictureStrips"/>
    <dgm:cxn modelId="{365D8449-100C-42CF-B37C-F5106DBBB5D8}" srcId="{1B6A1185-0F21-48B6-BBD3-A8CAEE617C66}" destId="{731DE51B-3036-4726-992B-C7BDB2FAA846}" srcOrd="1" destOrd="0" parTransId="{6A89CC26-7DF8-47AB-BD7A-6704EDEFDF32}" sibTransId="{6E69BE26-9E15-4901-A386-280E4564B082}"/>
    <dgm:cxn modelId="{706E9983-32C3-4226-B939-0A39A611AADC}" srcId="{1B6A1185-0F21-48B6-BBD3-A8CAEE617C66}" destId="{48FA4253-5D88-414C-8603-E5DADDB13254}" srcOrd="3" destOrd="0" parTransId="{FA28591A-ABF2-47F3-952F-D20E7EFE1F04}" sibTransId="{1B8B8639-AA8B-4527-92F4-BE95C9992818}"/>
    <dgm:cxn modelId="{EF55A48F-D593-4D42-91A1-3EFB8AF9A290}" type="presOf" srcId="{731DE51B-3036-4726-992B-C7BDB2FAA846}" destId="{0EFED70E-B94B-4C30-8902-CCC6F978FF6E}" srcOrd="0" destOrd="0" presId="urn:microsoft.com/office/officeart/2008/layout/PictureStrips"/>
    <dgm:cxn modelId="{0DE8159B-8C66-488F-AC05-FB02C0A1AD36}" type="presOf" srcId="{5B6A5E06-0E34-4733-9587-259759A6E5B1}" destId="{0529533D-91C0-434F-A42D-5DEA4C9C267B}" srcOrd="0" destOrd="0" presId="urn:microsoft.com/office/officeart/2008/layout/PictureStrips"/>
    <dgm:cxn modelId="{F83B52A3-BB3F-4A2C-822F-0A03F1C3100F}" type="presOf" srcId="{2DC88418-6121-4139-9FA5-B1D13D3C0950}" destId="{A3E54B77-5C30-421D-8CBE-558990C536FC}" srcOrd="0" destOrd="0" presId="urn:microsoft.com/office/officeart/2008/layout/PictureStrips"/>
    <dgm:cxn modelId="{42441BAA-17BC-442B-92FC-E0D4C127F459}" srcId="{1B6A1185-0F21-48B6-BBD3-A8CAEE617C66}" destId="{2DC88418-6121-4139-9FA5-B1D13D3C0950}" srcOrd="4" destOrd="0" parTransId="{38304213-5473-4386-85CC-62781C3B7D17}" sibTransId="{84833CB3-A6D2-4928-8827-18F51EE34553}"/>
    <dgm:cxn modelId="{867B7CAE-C810-4AEE-AA8A-7A87EED93DB0}" type="presOf" srcId="{9B994416-E962-4B13-901B-7B1D2F4BDEF6}" destId="{3A8CDCB3-5E1E-4150-9113-1DD16083417B}" srcOrd="0" destOrd="0" presId="urn:microsoft.com/office/officeart/2008/layout/PictureStrips"/>
    <dgm:cxn modelId="{4A6C0DB0-A35C-4B39-80B0-ADABDE4D0662}" type="presOf" srcId="{48FA4253-5D88-414C-8603-E5DADDB13254}" destId="{93FDF11B-B28F-40DC-9313-A9C955A955DD}" srcOrd="0" destOrd="0" presId="urn:microsoft.com/office/officeart/2008/layout/PictureStrips"/>
    <dgm:cxn modelId="{4DFF2DCB-34E2-4D6A-8E42-D92C6D27D4D0}" srcId="{1B6A1185-0F21-48B6-BBD3-A8CAEE617C66}" destId="{2AD28129-788A-4EDE-9BAB-5D7AC951F930}" srcOrd="2" destOrd="0" parTransId="{B78EBEBB-F748-46A3-B338-9D4F93D7D377}" sibTransId="{4B2325E8-F852-4506-963B-9CEE148AD670}"/>
    <dgm:cxn modelId="{B99C87CD-07F8-4B9B-9B90-55777FC4D2B2}" type="presOf" srcId="{A8CAB9FD-7148-467B-B1B4-61DB0BA51C65}" destId="{20B434A8-E65F-4131-AD06-69FD28A3F604}" srcOrd="0" destOrd="0" presId="urn:microsoft.com/office/officeart/2008/layout/PictureStrips"/>
    <dgm:cxn modelId="{3A6541CE-04B0-4892-B77E-28F6A6150B2F}" srcId="{1B6A1185-0F21-48B6-BBD3-A8CAEE617C66}" destId="{9B994416-E962-4B13-901B-7B1D2F4BDEF6}" srcOrd="6" destOrd="0" parTransId="{FB6B1D4B-ABFE-45D1-89B6-2981424C21E8}" sibTransId="{1454B4B3-2919-4477-A814-C33A7C149AF3}"/>
    <dgm:cxn modelId="{C279DDE0-AE21-4692-B2CE-EB10203732E1}" srcId="{1B6A1185-0F21-48B6-BBD3-A8CAEE617C66}" destId="{8BCDA0B9-0BC8-4717-83C6-2A64C391F4EE}" srcOrd="5" destOrd="0" parTransId="{075D2475-30EE-47B0-A18A-FAFCD978EAE5}" sibTransId="{2DC76F51-7DE5-4BA2-B7B2-3C1E7A71A1E3}"/>
    <dgm:cxn modelId="{A638CDEC-4568-456E-91C3-7BAEC92F5D6C}" srcId="{1B6A1185-0F21-48B6-BBD3-A8CAEE617C66}" destId="{A8CAB9FD-7148-467B-B1B4-61DB0BA51C65}" srcOrd="7" destOrd="0" parTransId="{1AC3F6C5-9CBB-4709-960D-5E830295E2F7}" sibTransId="{DE665378-8669-48FA-9DF4-EFABBFEBAD92}"/>
    <dgm:cxn modelId="{99375D03-C9CF-403E-AB50-6C1D706E144C}" type="presParOf" srcId="{E19F39C6-AB5E-4D1E-B919-26507B9BDCC9}" destId="{8EFD6193-C370-4C48-B620-1CA06841979F}" srcOrd="0" destOrd="0" presId="urn:microsoft.com/office/officeart/2008/layout/PictureStrips"/>
    <dgm:cxn modelId="{FF925F10-C958-401A-B39E-6439E75676E9}" type="presParOf" srcId="{8EFD6193-C370-4C48-B620-1CA06841979F}" destId="{0529533D-91C0-434F-A42D-5DEA4C9C267B}" srcOrd="0" destOrd="0" presId="urn:microsoft.com/office/officeart/2008/layout/PictureStrips"/>
    <dgm:cxn modelId="{8F986C05-A21B-443A-BACC-30D59DDE9325}" type="presParOf" srcId="{8EFD6193-C370-4C48-B620-1CA06841979F}" destId="{63A38C4A-5C21-4900-A369-596EE74A3DBD}" srcOrd="1" destOrd="0" presId="urn:microsoft.com/office/officeart/2008/layout/PictureStrips"/>
    <dgm:cxn modelId="{1E6387B5-61D2-47F4-ADF0-CFCF5DA8F65B}" type="presParOf" srcId="{E19F39C6-AB5E-4D1E-B919-26507B9BDCC9}" destId="{BCF0CE71-1991-4481-B049-052EF5FF45AA}" srcOrd="1" destOrd="0" presId="urn:microsoft.com/office/officeart/2008/layout/PictureStrips"/>
    <dgm:cxn modelId="{32DA1660-71B4-4E1A-A032-EAA55A7783E7}" type="presParOf" srcId="{E19F39C6-AB5E-4D1E-B919-26507B9BDCC9}" destId="{A99DF2E1-E9F3-4985-BD6A-D1A42E9588DC}" srcOrd="2" destOrd="0" presId="urn:microsoft.com/office/officeart/2008/layout/PictureStrips"/>
    <dgm:cxn modelId="{E665D91A-E048-4FD9-9FC0-23B2DC6B8F28}" type="presParOf" srcId="{A99DF2E1-E9F3-4985-BD6A-D1A42E9588DC}" destId="{0EFED70E-B94B-4C30-8902-CCC6F978FF6E}" srcOrd="0" destOrd="0" presId="urn:microsoft.com/office/officeart/2008/layout/PictureStrips"/>
    <dgm:cxn modelId="{62FBA955-E757-45AA-B9FB-46BD562A3288}" type="presParOf" srcId="{A99DF2E1-E9F3-4985-BD6A-D1A42E9588DC}" destId="{4F877EDE-A483-4FD3-98F9-383A9F5C15BD}" srcOrd="1" destOrd="0" presId="urn:microsoft.com/office/officeart/2008/layout/PictureStrips"/>
    <dgm:cxn modelId="{0967C431-27B3-4A38-9D90-6DFED0D40551}" type="presParOf" srcId="{E19F39C6-AB5E-4D1E-B919-26507B9BDCC9}" destId="{3006891E-8866-4667-930C-44CB3DC70B94}" srcOrd="3" destOrd="0" presId="urn:microsoft.com/office/officeart/2008/layout/PictureStrips"/>
    <dgm:cxn modelId="{10768E8D-A307-46F3-9353-3E7FAD216DF3}" type="presParOf" srcId="{E19F39C6-AB5E-4D1E-B919-26507B9BDCC9}" destId="{6EBCE795-F824-48B2-B799-AB06FE40443B}" srcOrd="4" destOrd="0" presId="urn:microsoft.com/office/officeart/2008/layout/PictureStrips"/>
    <dgm:cxn modelId="{398CD7DF-7B4D-4452-97DD-1A5FA3B96522}" type="presParOf" srcId="{6EBCE795-F824-48B2-B799-AB06FE40443B}" destId="{91C1D9B9-2B29-4BDA-80AB-5A087CD704C5}" srcOrd="0" destOrd="0" presId="urn:microsoft.com/office/officeart/2008/layout/PictureStrips"/>
    <dgm:cxn modelId="{A2E6BDE3-BBA2-42A5-8FD9-472CCC3DA0B6}" type="presParOf" srcId="{6EBCE795-F824-48B2-B799-AB06FE40443B}" destId="{A375CE89-91D9-4E33-BFC5-87418DFC44D5}" srcOrd="1" destOrd="0" presId="urn:microsoft.com/office/officeart/2008/layout/PictureStrips"/>
    <dgm:cxn modelId="{508B8A89-EB08-42A8-9F84-B34DE3619BA1}" type="presParOf" srcId="{E19F39C6-AB5E-4D1E-B919-26507B9BDCC9}" destId="{61FDC6D6-067F-4462-9159-8A44938C5BE4}" srcOrd="5" destOrd="0" presId="urn:microsoft.com/office/officeart/2008/layout/PictureStrips"/>
    <dgm:cxn modelId="{EC1E803C-17BB-4053-B739-4BFBDEB932FD}" type="presParOf" srcId="{E19F39C6-AB5E-4D1E-B919-26507B9BDCC9}" destId="{7EC87EB3-9849-4EC6-8415-65534DA8988B}" srcOrd="6" destOrd="0" presId="urn:microsoft.com/office/officeart/2008/layout/PictureStrips"/>
    <dgm:cxn modelId="{B599E05D-A848-4ABA-A3ED-F5EFE3F9AF81}" type="presParOf" srcId="{7EC87EB3-9849-4EC6-8415-65534DA8988B}" destId="{93FDF11B-B28F-40DC-9313-A9C955A955DD}" srcOrd="0" destOrd="0" presId="urn:microsoft.com/office/officeart/2008/layout/PictureStrips"/>
    <dgm:cxn modelId="{BF04CD8C-7E30-4923-A041-EB079C99CA2A}" type="presParOf" srcId="{7EC87EB3-9849-4EC6-8415-65534DA8988B}" destId="{FBCDFCBE-E4C9-4FFD-AD42-FCE11F6A27FB}" srcOrd="1" destOrd="0" presId="urn:microsoft.com/office/officeart/2008/layout/PictureStrips"/>
    <dgm:cxn modelId="{06290129-FE6F-4083-9A95-1403C06EC48A}" type="presParOf" srcId="{E19F39C6-AB5E-4D1E-B919-26507B9BDCC9}" destId="{EEC30175-E879-4C6D-B1BB-9FD4FA9A0B2C}" srcOrd="7" destOrd="0" presId="urn:microsoft.com/office/officeart/2008/layout/PictureStrips"/>
    <dgm:cxn modelId="{7322B9B2-A154-47B5-9467-5E3587EFFC70}" type="presParOf" srcId="{E19F39C6-AB5E-4D1E-B919-26507B9BDCC9}" destId="{8B4E9CD8-68D6-4454-97E9-98284E1A9AEC}" srcOrd="8" destOrd="0" presId="urn:microsoft.com/office/officeart/2008/layout/PictureStrips"/>
    <dgm:cxn modelId="{3EE12D14-BD7A-4A5B-906E-12F8D1A13378}" type="presParOf" srcId="{8B4E9CD8-68D6-4454-97E9-98284E1A9AEC}" destId="{A3E54B77-5C30-421D-8CBE-558990C536FC}" srcOrd="0" destOrd="0" presId="urn:microsoft.com/office/officeart/2008/layout/PictureStrips"/>
    <dgm:cxn modelId="{1597EBF3-C3AB-410B-89EC-7454E5503027}" type="presParOf" srcId="{8B4E9CD8-68D6-4454-97E9-98284E1A9AEC}" destId="{887AE836-CD69-4E37-A706-F00C56C4307A}" srcOrd="1" destOrd="0" presId="urn:microsoft.com/office/officeart/2008/layout/PictureStrips"/>
    <dgm:cxn modelId="{8D0E2740-7538-45D9-845C-69158BFF2B91}" type="presParOf" srcId="{E19F39C6-AB5E-4D1E-B919-26507B9BDCC9}" destId="{66BB434F-DCAE-4DC8-973D-0CD20B81EA6F}" srcOrd="9" destOrd="0" presId="urn:microsoft.com/office/officeart/2008/layout/PictureStrips"/>
    <dgm:cxn modelId="{C0D61F85-922C-496A-A4A3-B0AE189E1ADC}" type="presParOf" srcId="{E19F39C6-AB5E-4D1E-B919-26507B9BDCC9}" destId="{FB44ED6E-29F0-44EE-9C8C-0AC692D723FA}" srcOrd="10" destOrd="0" presId="urn:microsoft.com/office/officeart/2008/layout/PictureStrips"/>
    <dgm:cxn modelId="{26A09EF5-3051-46F3-994A-638AB30EC6FC}" type="presParOf" srcId="{FB44ED6E-29F0-44EE-9C8C-0AC692D723FA}" destId="{0831C1A1-EE48-4699-B525-D759A5D8D982}" srcOrd="0" destOrd="0" presId="urn:microsoft.com/office/officeart/2008/layout/PictureStrips"/>
    <dgm:cxn modelId="{87F8E86D-733E-44C0-B558-E6EE475F137F}" type="presParOf" srcId="{FB44ED6E-29F0-44EE-9C8C-0AC692D723FA}" destId="{D3D53A06-7C7C-465D-995B-A7205FB7EF3B}" srcOrd="1" destOrd="0" presId="urn:microsoft.com/office/officeart/2008/layout/PictureStrips"/>
    <dgm:cxn modelId="{F88BD1FD-2C0E-4915-8030-B9DFA6846356}" type="presParOf" srcId="{E19F39C6-AB5E-4D1E-B919-26507B9BDCC9}" destId="{C230871F-8565-4F8E-9539-AFC6150D0AEB}" srcOrd="11" destOrd="0" presId="urn:microsoft.com/office/officeart/2008/layout/PictureStrips"/>
    <dgm:cxn modelId="{653A10ED-479A-4094-8D8A-11B3D544B2F6}" type="presParOf" srcId="{E19F39C6-AB5E-4D1E-B919-26507B9BDCC9}" destId="{2B56BBA4-A311-49CB-A9FC-CB158C11B1AD}" srcOrd="12" destOrd="0" presId="urn:microsoft.com/office/officeart/2008/layout/PictureStrips"/>
    <dgm:cxn modelId="{9D3E51F6-7EC6-419C-9FC5-850CA55AF66E}" type="presParOf" srcId="{2B56BBA4-A311-49CB-A9FC-CB158C11B1AD}" destId="{3A8CDCB3-5E1E-4150-9113-1DD16083417B}" srcOrd="0" destOrd="0" presId="urn:microsoft.com/office/officeart/2008/layout/PictureStrips"/>
    <dgm:cxn modelId="{82EE3D0E-AC4B-46C7-88F8-D569AF2393C2}" type="presParOf" srcId="{2B56BBA4-A311-49CB-A9FC-CB158C11B1AD}" destId="{AEFF224E-6F76-4C62-86F8-6591C69A02F3}" srcOrd="1" destOrd="0" presId="urn:microsoft.com/office/officeart/2008/layout/PictureStrips"/>
    <dgm:cxn modelId="{345C7428-BE96-4044-8456-28F500FA71F7}" type="presParOf" srcId="{E19F39C6-AB5E-4D1E-B919-26507B9BDCC9}" destId="{699E8B52-DEE3-44B2-86FE-57985B408DE2}" srcOrd="13" destOrd="0" presId="urn:microsoft.com/office/officeart/2008/layout/PictureStrips"/>
    <dgm:cxn modelId="{57DB231C-1F8C-4B55-A99B-45FAE67AD9F6}" type="presParOf" srcId="{E19F39C6-AB5E-4D1E-B919-26507B9BDCC9}" destId="{BEF801E9-93FF-41B2-8F25-9E9EF37363BD}" srcOrd="14" destOrd="0" presId="urn:microsoft.com/office/officeart/2008/layout/PictureStrips"/>
    <dgm:cxn modelId="{0514811D-F2F5-42BF-A395-96FBBC98423B}" type="presParOf" srcId="{BEF801E9-93FF-41B2-8F25-9E9EF37363BD}" destId="{20B434A8-E65F-4131-AD06-69FD28A3F604}" srcOrd="0" destOrd="0" presId="urn:microsoft.com/office/officeart/2008/layout/PictureStrips"/>
    <dgm:cxn modelId="{938F9D6B-7B78-4669-8C7C-4ABF31DDF862}" type="presParOf" srcId="{BEF801E9-93FF-41B2-8F25-9E9EF37363BD}" destId="{85754A1A-3818-43E3-81F1-B417C0C50DD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3EBE9-CFBB-48D2-9949-3420C3907A03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34BEE-F367-400D-9014-8CD9C1C22A1C}">
      <dsp:nvSpPr>
        <dsp:cNvPr id="0" name=""/>
        <dsp:cNvSpPr/>
      </dsp:nvSpPr>
      <dsp:spPr>
        <a:xfrm>
          <a:off x="519658" y="367130"/>
          <a:ext cx="10355197" cy="677550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Закон </a:t>
          </a:r>
          <a:r>
            <a:rPr lang="ru-RU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України</a:t>
          </a: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«Про </a:t>
          </a:r>
          <a:r>
            <a:rPr lang="ru-RU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освіту</a:t>
          </a:r>
          <a:r>
            <a:rPr lang="ru-RU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</a:p>
      </dsp:txBody>
      <dsp:txXfrm>
        <a:off x="519658" y="367130"/>
        <a:ext cx="10355197" cy="677550"/>
      </dsp:txXfrm>
    </dsp:sp>
    <dsp:sp modelId="{35A6340D-1D74-402D-B6C5-02B11974B992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155727-6880-4EAC-A33B-5D5CE79BB727}">
      <dsp:nvSpPr>
        <dsp:cNvPr id="0" name=""/>
        <dsp:cNvSpPr/>
      </dsp:nvSpPr>
      <dsp:spPr>
        <a:xfrm>
          <a:off x="995230" y="1354558"/>
          <a:ext cx="9869684" cy="677550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Законом України «Про загальну середню освіту»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5230" y="1354558"/>
        <a:ext cx="9869684" cy="677550"/>
      </dsp:txXfrm>
    </dsp:sp>
    <dsp:sp modelId="{9872029F-E9E6-4FBB-97FB-A2957744AB4C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85592A-F815-48DA-8F03-BF2CAC83632C}">
      <dsp:nvSpPr>
        <dsp:cNvPr id="0" name=""/>
        <dsp:cNvSpPr/>
      </dsp:nvSpPr>
      <dsp:spPr>
        <a:xfrm>
          <a:off x="1144243" y="2370558"/>
          <a:ext cx="9720671" cy="677550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Лист МОН України №</a:t>
          </a:r>
          <a:r>
            <a:rPr lang="en-US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№ 1/9105-22</a:t>
          </a:r>
          <a:r>
            <a:rPr lang="uk-UA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від</a:t>
          </a: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10 .08 2022 р. </a:t>
          </a:r>
          <a:r>
            <a:rPr lang="ru-RU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Щодо</a:t>
          </a: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організації</a:t>
          </a: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виховного</a:t>
          </a: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процесу</a:t>
          </a: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в закладах </a:t>
          </a:r>
          <a:r>
            <a:rPr lang="ru-RU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освіти</a:t>
          </a: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у 2022/2023 </a:t>
          </a:r>
          <a:r>
            <a:rPr lang="ru-RU" sz="1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н.р</a:t>
          </a: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uk-UA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en-US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https://mon.gov.ua/ua/npa/shodo-organizaciyi-vihovnogo-procesu-v-zakladah-osviti-u-20222023-n-r</a:t>
          </a:r>
          <a:r>
            <a:rPr lang="uk-UA" sz="1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UA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4243" y="2370558"/>
        <a:ext cx="9720671" cy="677550"/>
      </dsp:txXfrm>
    </dsp:sp>
    <dsp:sp modelId="{1D1B385D-A719-413D-87EC-93DC27A1BDD2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54BE06-3492-4328-A52C-5ED3A4AE7986}">
      <dsp:nvSpPr>
        <dsp:cNvPr id="0" name=""/>
        <dsp:cNvSpPr/>
      </dsp:nvSpPr>
      <dsp:spPr>
        <a:xfrm>
          <a:off x="995230" y="3386558"/>
          <a:ext cx="9869684" cy="677550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Наказ МОН </a:t>
          </a: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України</a:t>
          </a: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  №1115 </a:t>
          </a: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від</a:t>
          </a: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08.09.2020 «</a:t>
          </a: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Деякі</a:t>
          </a: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питання</a:t>
          </a: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організації</a:t>
          </a: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дистанційного</a:t>
          </a: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навчання</a:t>
          </a: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https://zakon.rada.gov.ua/laws/show/z0941-20#Text</a:t>
          </a:r>
          <a:r>
            <a:rPr lang="uk-UA" sz="18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800" b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5230" y="3386558"/>
        <a:ext cx="9869684" cy="677550"/>
      </dsp:txXfrm>
    </dsp:sp>
    <dsp:sp modelId="{0726C1E8-AED0-4838-ACA8-64F05C5B3A88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28B244-3A38-4AE0-81F0-A0A2706497BF}">
      <dsp:nvSpPr>
        <dsp:cNvPr id="0" name=""/>
        <dsp:cNvSpPr/>
      </dsp:nvSpPr>
      <dsp:spPr>
        <a:xfrm>
          <a:off x="509717" y="4402558"/>
          <a:ext cx="10355197" cy="677550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</a:t>
          </a:r>
          <a:r>
            <a:rPr lang="ru-RU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Положення</a:t>
          </a: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про </a:t>
          </a:r>
          <a:r>
            <a:rPr lang="ru-RU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дистанційне</a:t>
          </a: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навчання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</a:t>
          </a:r>
          <a:r>
            <a:rPr lang="en-US" sz="21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https://osvita.ua/legislation/Dist_osv/2999</a:t>
          </a:r>
          <a:r>
            <a:rPr lang="uk-UA" sz="21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</a:t>
          </a:r>
          <a:r>
            <a:rPr lang="en-US" sz="21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/</a:t>
          </a:r>
          <a:r>
            <a:rPr lang="uk-UA" sz="21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UA" sz="2100" b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9717" y="4402558"/>
        <a:ext cx="10355197" cy="677550"/>
      </dsp:txXfrm>
    </dsp:sp>
    <dsp:sp modelId="{827FBA76-470D-4412-BF0F-DDEA5A50F20D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B44EB4-060D-4DEC-9100-C26F0813A007}">
      <dsp:nvSpPr>
        <dsp:cNvPr id="0" name=""/>
        <dsp:cNvSpPr/>
      </dsp:nvSpPr>
      <dsp:spPr>
        <a:xfrm>
          <a:off x="442915" y="0"/>
          <a:ext cx="6057942" cy="378621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lumMod val="40000"/>
            <a:lumOff val="6000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99F9E1-FD93-4870-B83C-968AE9B9F9E3}">
      <dsp:nvSpPr>
        <dsp:cNvPr id="0" name=""/>
        <dsp:cNvSpPr/>
      </dsp:nvSpPr>
      <dsp:spPr>
        <a:xfrm>
          <a:off x="818165" y="2815428"/>
          <a:ext cx="139332" cy="139332"/>
        </a:xfrm>
        <a:prstGeom prst="ellipse">
          <a:avLst/>
        </a:prstGeom>
        <a:solidFill>
          <a:schemeClr val="accent6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63D622-178B-44BF-86A5-2CAB1BD60250}">
      <dsp:nvSpPr>
        <dsp:cNvPr id="0" name=""/>
        <dsp:cNvSpPr/>
      </dsp:nvSpPr>
      <dsp:spPr>
        <a:xfrm>
          <a:off x="1071571" y="2885095"/>
          <a:ext cx="793590" cy="90111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829" tIns="0" rIns="0" bIns="0" numCol="1" spcCol="1270" anchor="t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71571" y="2885095"/>
        <a:ext cx="793590" cy="901118"/>
      </dsp:txXfrm>
    </dsp:sp>
    <dsp:sp modelId="{1E224866-F3A2-4DC9-AFFE-DE211136B709}">
      <dsp:nvSpPr>
        <dsp:cNvPr id="0" name=""/>
        <dsp:cNvSpPr/>
      </dsp:nvSpPr>
      <dsp:spPr>
        <a:xfrm>
          <a:off x="1572378" y="2090747"/>
          <a:ext cx="218085" cy="21808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2C4158-B69A-43EF-821E-6693FF48D3A8}">
      <dsp:nvSpPr>
        <dsp:cNvPr id="0" name=""/>
        <dsp:cNvSpPr/>
      </dsp:nvSpPr>
      <dsp:spPr>
        <a:xfrm>
          <a:off x="1857385" y="2357457"/>
          <a:ext cx="1005618" cy="576776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559" tIns="0" rIns="0" bIns="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57385" y="2357457"/>
        <a:ext cx="1005618" cy="576776"/>
      </dsp:txXfrm>
    </dsp:sp>
    <dsp:sp modelId="{1A005AD9-B997-4252-A840-C0CA3608434E}">
      <dsp:nvSpPr>
        <dsp:cNvPr id="0" name=""/>
        <dsp:cNvSpPr/>
      </dsp:nvSpPr>
      <dsp:spPr>
        <a:xfrm>
          <a:off x="2541649" y="1512971"/>
          <a:ext cx="290781" cy="29078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B5B53A-E070-47DC-996A-08331A863A00}">
      <dsp:nvSpPr>
        <dsp:cNvPr id="0" name=""/>
        <dsp:cNvSpPr/>
      </dsp:nvSpPr>
      <dsp:spPr>
        <a:xfrm>
          <a:off x="3071835" y="1928822"/>
          <a:ext cx="911997" cy="634419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079" tIns="0" rIns="0" bIns="0" numCol="1" spcCol="1270" anchor="t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/>
            <a:t> </a:t>
          </a:r>
        </a:p>
      </dsp:txBody>
      <dsp:txXfrm>
        <a:off x="3071835" y="1928822"/>
        <a:ext cx="911997" cy="634419"/>
      </dsp:txXfrm>
    </dsp:sp>
    <dsp:sp modelId="{B5C82192-51E4-4CFF-A87A-37D72F4D251A}">
      <dsp:nvSpPr>
        <dsp:cNvPr id="0" name=""/>
        <dsp:cNvSpPr/>
      </dsp:nvSpPr>
      <dsp:spPr>
        <a:xfrm>
          <a:off x="3668427" y="1061654"/>
          <a:ext cx="375592" cy="37559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029064-BF0E-468C-87ED-90047B43E02B}">
      <dsp:nvSpPr>
        <dsp:cNvPr id="0" name=""/>
        <dsp:cNvSpPr/>
      </dsp:nvSpPr>
      <dsp:spPr>
        <a:xfrm>
          <a:off x="4214841" y="1571644"/>
          <a:ext cx="1116333" cy="879343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019" tIns="0" rIns="0" bIns="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14841" y="1571644"/>
        <a:ext cx="1116333" cy="879343"/>
      </dsp:txXfrm>
    </dsp:sp>
    <dsp:sp modelId="{410DA51E-9205-49A0-907B-7400D046DE57}">
      <dsp:nvSpPr>
        <dsp:cNvPr id="0" name=""/>
        <dsp:cNvSpPr/>
      </dsp:nvSpPr>
      <dsp:spPr>
        <a:xfrm>
          <a:off x="4828522" y="760271"/>
          <a:ext cx="478577" cy="478577"/>
        </a:xfrm>
        <a:prstGeom prst="ellipse">
          <a:avLst/>
        </a:prstGeom>
        <a:solidFill>
          <a:schemeClr val="accent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92754E-36D2-4F5D-ADB0-51D49A837201}">
      <dsp:nvSpPr>
        <dsp:cNvPr id="0" name=""/>
        <dsp:cNvSpPr/>
      </dsp:nvSpPr>
      <dsp:spPr>
        <a:xfrm>
          <a:off x="5067811" y="999560"/>
          <a:ext cx="1211588" cy="278665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588" tIns="0" rIns="0" bIns="0" numCol="1" spcCol="1270" anchor="t" anchorCtr="0">
          <a:noAutofit/>
        </a:bodyPr>
        <a:lstStyle/>
        <a:p>
          <a:pPr marL="0" lvl="0" indent="0" algn="l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b="1" kern="1200" dirty="0"/>
        </a:p>
      </dsp:txBody>
      <dsp:txXfrm>
        <a:off x="5067811" y="999560"/>
        <a:ext cx="1211588" cy="278665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BE13BA-75DF-48C6-892D-EA30F21A9B9A}">
      <dsp:nvSpPr>
        <dsp:cNvPr id="0" name=""/>
        <dsp:cNvSpPr/>
      </dsp:nvSpPr>
      <dsp:spPr>
        <a:xfrm rot="16200000">
          <a:off x="-1507239" y="2656680"/>
          <a:ext cx="3819775" cy="489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2135" bIns="0" numCol="1" spcCol="1270" anchor="t" anchorCtr="0">
          <a:noAutofit/>
        </a:bodyPr>
        <a:lstStyle/>
        <a:p>
          <a:pPr marL="0" lvl="0" indent="0" algn="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5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Likee</a:t>
          </a:r>
          <a:endParaRPr lang="uk-UA" sz="35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-1507239" y="2656680"/>
        <a:ext cx="3819775" cy="489979"/>
      </dsp:txXfrm>
    </dsp:sp>
    <dsp:sp modelId="{77F29AC6-BD51-4738-B11A-25E4794B114D}">
      <dsp:nvSpPr>
        <dsp:cNvPr id="0" name=""/>
        <dsp:cNvSpPr/>
      </dsp:nvSpPr>
      <dsp:spPr>
        <a:xfrm>
          <a:off x="564168" y="1488754"/>
          <a:ext cx="2440617" cy="3049364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0BDFC4-EE10-4C68-86A6-FE7BB651BF07}">
      <dsp:nvSpPr>
        <dsp:cNvPr id="0" name=""/>
        <dsp:cNvSpPr/>
      </dsp:nvSpPr>
      <dsp:spPr>
        <a:xfrm>
          <a:off x="-16539" y="0"/>
          <a:ext cx="1588337" cy="1498798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2ADA1E-0C25-4920-8F51-9195B47BDE10}">
      <dsp:nvSpPr>
        <dsp:cNvPr id="0" name=""/>
        <dsp:cNvSpPr/>
      </dsp:nvSpPr>
      <dsp:spPr>
        <a:xfrm rot="16200000">
          <a:off x="2401012" y="2598426"/>
          <a:ext cx="3819775" cy="489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2135" bIns="0" numCol="1" spcCol="1270" anchor="t" anchorCtr="0">
          <a:noAutofit/>
        </a:bodyPr>
        <a:lstStyle/>
        <a:p>
          <a:pPr marL="0" lvl="0" indent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Snapcha</a:t>
          </a:r>
          <a:r>
            <a:rPr lang="en-US" sz="35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</a:t>
          </a:r>
          <a:r>
            <a:rPr lang="en-US" sz="3500" b="1" kern="1200" dirty="0"/>
            <a:t> </a:t>
          </a:r>
          <a:endParaRPr lang="ru-RU" sz="3500" kern="1200" dirty="0"/>
        </a:p>
      </dsp:txBody>
      <dsp:txXfrm>
        <a:off x="2401012" y="2598426"/>
        <a:ext cx="3819775" cy="489979"/>
      </dsp:txXfrm>
    </dsp:sp>
    <dsp:sp modelId="{B6FC7E00-3875-4179-A9BB-F0DD54A15559}">
      <dsp:nvSpPr>
        <dsp:cNvPr id="0" name=""/>
        <dsp:cNvSpPr/>
      </dsp:nvSpPr>
      <dsp:spPr>
        <a:xfrm>
          <a:off x="4529055" y="1370587"/>
          <a:ext cx="2479057" cy="3412663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8C121-32A9-4FED-B33B-6466C8881D41}">
      <dsp:nvSpPr>
        <dsp:cNvPr id="0" name=""/>
        <dsp:cNvSpPr/>
      </dsp:nvSpPr>
      <dsp:spPr>
        <a:xfrm>
          <a:off x="3731587" y="0"/>
          <a:ext cx="1653680" cy="1382290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E5E45-DC92-48A8-8EE6-E5A27CBF4B4C}">
      <dsp:nvSpPr>
        <dsp:cNvPr id="0" name=""/>
        <dsp:cNvSpPr/>
      </dsp:nvSpPr>
      <dsp:spPr>
        <a:xfrm rot="16200000">
          <a:off x="6179746" y="2574697"/>
          <a:ext cx="3819775" cy="4899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2135" bIns="0" numCol="1" spcCol="1270" anchor="t" anchorCtr="0">
          <a:noAutofit/>
        </a:bodyPr>
        <a:lstStyle/>
        <a:p>
          <a:pPr marL="0" lvl="0" indent="0" algn="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b="1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TikTok</a:t>
          </a:r>
          <a:endParaRPr lang="ru-RU" sz="35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179746" y="2574697"/>
        <a:ext cx="3819775" cy="489979"/>
      </dsp:txXfrm>
    </dsp:sp>
    <dsp:sp modelId="{FC84E0B6-B592-493F-A58E-E35AC1258BE4}">
      <dsp:nvSpPr>
        <dsp:cNvPr id="0" name=""/>
        <dsp:cNvSpPr/>
      </dsp:nvSpPr>
      <dsp:spPr>
        <a:xfrm>
          <a:off x="8273181" y="1212821"/>
          <a:ext cx="2214396" cy="3528250"/>
        </a:xfrm>
        <a:prstGeom prst="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2501DD-1114-43B7-A0E7-349909184152}">
      <dsp:nvSpPr>
        <dsp:cNvPr id="0" name=""/>
        <dsp:cNvSpPr/>
      </dsp:nvSpPr>
      <dsp:spPr>
        <a:xfrm>
          <a:off x="7349559" y="0"/>
          <a:ext cx="1356204" cy="1334831"/>
        </a:xfrm>
        <a:prstGeom prst="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48C38B-05A3-4926-AEE6-80926AE4CFD5}">
      <dsp:nvSpPr>
        <dsp:cNvPr id="0" name=""/>
        <dsp:cNvSpPr/>
      </dsp:nvSpPr>
      <dsp:spPr>
        <a:xfrm>
          <a:off x="2650" y="1719297"/>
          <a:ext cx="1788478" cy="25050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2D72EF-BFBE-404F-9CE7-EDD06F1CCC4D}">
      <dsp:nvSpPr>
        <dsp:cNvPr id="0" name=""/>
        <dsp:cNvSpPr/>
      </dsp:nvSpPr>
      <dsp:spPr>
        <a:xfrm rot="1049685">
          <a:off x="1036440" y="2867784"/>
          <a:ext cx="2363058" cy="2363058"/>
        </a:xfrm>
        <a:prstGeom prst="leftCircularArrow">
          <a:avLst>
            <a:gd name="adj1" fmla="val 2062"/>
            <a:gd name="adj2" fmla="val 247432"/>
            <a:gd name="adj3" fmla="val 259073"/>
            <a:gd name="adj4" fmla="val 7260619"/>
            <a:gd name="adj5" fmla="val 240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AC7FFF-72E1-498F-B1CD-64C8ECCA47D4}">
      <dsp:nvSpPr>
        <dsp:cNvPr id="0" name=""/>
        <dsp:cNvSpPr/>
      </dsp:nvSpPr>
      <dsp:spPr>
        <a:xfrm>
          <a:off x="242318" y="4313769"/>
          <a:ext cx="1394635" cy="5546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>
              <a:latin typeface="Times New Roman" pitchFamily="18" charset="0"/>
              <a:cs typeface="Times New Roman" pitchFamily="18" charset="0"/>
            </a:rPr>
            <a:t>InShot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8562" y="4330013"/>
        <a:ext cx="1362147" cy="522112"/>
      </dsp:txXfrm>
    </dsp:sp>
    <dsp:sp modelId="{E9214916-072B-475C-A551-7CAD932779BD}">
      <dsp:nvSpPr>
        <dsp:cNvPr id="0" name=""/>
        <dsp:cNvSpPr/>
      </dsp:nvSpPr>
      <dsp:spPr>
        <a:xfrm>
          <a:off x="2087768" y="1719290"/>
          <a:ext cx="1804105" cy="250501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F518A1-B7F9-4297-9994-8248672223A5}">
      <dsp:nvSpPr>
        <dsp:cNvPr id="0" name=""/>
        <dsp:cNvSpPr/>
      </dsp:nvSpPr>
      <dsp:spPr>
        <a:xfrm rot="20413469">
          <a:off x="2942042" y="645633"/>
          <a:ext cx="2548069" cy="2548069"/>
        </a:xfrm>
        <a:prstGeom prst="circularArrow">
          <a:avLst>
            <a:gd name="adj1" fmla="val 1913"/>
            <a:gd name="adj2" fmla="val 228683"/>
            <a:gd name="adj3" fmla="val 21182364"/>
            <a:gd name="adj4" fmla="val 14162068"/>
            <a:gd name="adj5" fmla="val 223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058A6-DD90-489B-90AF-541DC00A60F5}">
      <dsp:nvSpPr>
        <dsp:cNvPr id="0" name=""/>
        <dsp:cNvSpPr/>
      </dsp:nvSpPr>
      <dsp:spPr>
        <a:xfrm>
          <a:off x="2313953" y="1093042"/>
          <a:ext cx="1394635" cy="5546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latin typeface="Times New Roman" pitchFamily="18" charset="0"/>
              <a:cs typeface="Times New Roman" pitchFamily="18" charset="0"/>
            </a:rPr>
            <a:t>Quik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30197" y="1109286"/>
        <a:ext cx="1362147" cy="522112"/>
      </dsp:txXfrm>
    </dsp:sp>
    <dsp:sp modelId="{37735E5B-37A7-4555-976A-F67701512621}">
      <dsp:nvSpPr>
        <dsp:cNvPr id="0" name=""/>
        <dsp:cNvSpPr/>
      </dsp:nvSpPr>
      <dsp:spPr>
        <a:xfrm>
          <a:off x="4180699" y="1719297"/>
          <a:ext cx="1795758" cy="25050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61761-5714-4AF6-98A3-B59C285B80E2}">
      <dsp:nvSpPr>
        <dsp:cNvPr id="0" name=""/>
        <dsp:cNvSpPr/>
      </dsp:nvSpPr>
      <dsp:spPr>
        <a:xfrm rot="868298">
          <a:off x="4788393" y="2773543"/>
          <a:ext cx="2730352" cy="2418766"/>
        </a:xfrm>
        <a:prstGeom prst="leftCircularArrow">
          <a:avLst>
            <a:gd name="adj1" fmla="val 2015"/>
            <a:gd name="adj2" fmla="val 241471"/>
            <a:gd name="adj3" fmla="val 298485"/>
            <a:gd name="adj4" fmla="val 7305993"/>
            <a:gd name="adj5" fmla="val 2351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3DA55-D234-4785-88B2-01617AC7BC95}">
      <dsp:nvSpPr>
        <dsp:cNvPr id="0" name=""/>
        <dsp:cNvSpPr/>
      </dsp:nvSpPr>
      <dsp:spPr>
        <a:xfrm>
          <a:off x="4381428" y="4313769"/>
          <a:ext cx="1394635" cy="5546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latin typeface="Times New Roman" pitchFamily="18" charset="0"/>
              <a:cs typeface="Times New Roman" pitchFamily="18" charset="0"/>
            </a:rPr>
            <a:t>Kwai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97672" y="4330013"/>
        <a:ext cx="1362147" cy="522112"/>
      </dsp:txXfrm>
    </dsp:sp>
    <dsp:sp modelId="{3462EDF8-5B47-4F2B-A779-F1464F793BBA}">
      <dsp:nvSpPr>
        <dsp:cNvPr id="0" name=""/>
        <dsp:cNvSpPr/>
      </dsp:nvSpPr>
      <dsp:spPr>
        <a:xfrm>
          <a:off x="6269456" y="1758727"/>
          <a:ext cx="1829114" cy="24261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6A549F-7796-4D6D-8C2E-2E3B49A62E3D}">
      <dsp:nvSpPr>
        <dsp:cNvPr id="0" name=""/>
        <dsp:cNvSpPr/>
      </dsp:nvSpPr>
      <dsp:spPr>
        <a:xfrm rot="20660533">
          <a:off x="7054522" y="680491"/>
          <a:ext cx="2636428" cy="2636428"/>
        </a:xfrm>
        <a:prstGeom prst="circularArrow">
          <a:avLst>
            <a:gd name="adj1" fmla="val 1848"/>
            <a:gd name="adj2" fmla="val 220696"/>
            <a:gd name="adj3" fmla="val 21099573"/>
            <a:gd name="adj4" fmla="val 14071291"/>
            <a:gd name="adj5" fmla="val 215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C414E-D69D-49DC-A8C3-D86B1C6F6339}">
      <dsp:nvSpPr>
        <dsp:cNvPr id="0" name=""/>
        <dsp:cNvSpPr/>
      </dsp:nvSpPr>
      <dsp:spPr>
        <a:xfrm>
          <a:off x="6423310" y="1111760"/>
          <a:ext cx="1394635" cy="5546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latin typeface="Times New Roman" pitchFamily="18" charset="0"/>
              <a:cs typeface="Times New Roman" pitchFamily="18" charset="0"/>
            </a:rPr>
            <a:t>Magisto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439554" y="1128004"/>
        <a:ext cx="1362147" cy="522112"/>
      </dsp:txXfrm>
    </dsp:sp>
    <dsp:sp modelId="{E8F004D2-1563-4FE7-AE37-F0CC57A7C717}">
      <dsp:nvSpPr>
        <dsp:cNvPr id="0" name=""/>
        <dsp:cNvSpPr/>
      </dsp:nvSpPr>
      <dsp:spPr>
        <a:xfrm>
          <a:off x="8374892" y="1758727"/>
          <a:ext cx="1814052" cy="24261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A27D5-A380-4AC0-B2CB-DD09542A64BB}">
      <dsp:nvSpPr>
        <dsp:cNvPr id="0" name=""/>
        <dsp:cNvSpPr/>
      </dsp:nvSpPr>
      <dsp:spPr>
        <a:xfrm>
          <a:off x="8422774" y="4265741"/>
          <a:ext cx="1798954" cy="5546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latin typeface="Times New Roman" pitchFamily="18" charset="0"/>
              <a:cs typeface="Times New Roman" pitchFamily="18" charset="0"/>
            </a:rPr>
            <a:t>Renderforest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439018" y="4281985"/>
        <a:ext cx="1766466" cy="52211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9F621-3C73-4FF0-81F6-589AEF8B7E93}">
      <dsp:nvSpPr>
        <dsp:cNvPr id="0" name=""/>
        <dsp:cNvSpPr/>
      </dsp:nvSpPr>
      <dsp:spPr>
        <a:xfrm>
          <a:off x="34956" y="0"/>
          <a:ext cx="7666007" cy="108556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0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дошки</a:t>
          </a:r>
          <a:r>
            <a:rPr lang="ru-RU" sz="2800" b="1" i="0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для </a:t>
          </a:r>
          <a:r>
            <a:rPr lang="ru-RU" sz="2800" b="1" i="0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створення</a:t>
          </a:r>
          <a:r>
            <a:rPr lang="ru-RU" sz="2800" b="1" i="0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i="0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інтерактивних</a:t>
          </a:r>
          <a:r>
            <a:rPr lang="ru-RU" sz="2800" b="1" i="0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i="0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плакатів</a:t>
          </a:r>
          <a:r>
            <a:rPr lang="ru-RU" sz="2800" b="1" i="0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та газет</a:t>
          </a:r>
          <a:endParaRPr lang="ru-RU" sz="28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751" y="31795"/>
        <a:ext cx="6402864" cy="1021977"/>
      </dsp:txXfrm>
    </dsp:sp>
    <dsp:sp modelId="{F32A2063-594A-4870-AE58-631FDD89D66A}">
      <dsp:nvSpPr>
        <dsp:cNvPr id="0" name=""/>
        <dsp:cNvSpPr/>
      </dsp:nvSpPr>
      <dsp:spPr>
        <a:xfrm>
          <a:off x="487174" y="1236546"/>
          <a:ext cx="7666007" cy="108556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0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дошки</a:t>
          </a:r>
          <a:r>
            <a:rPr lang="ru-RU" sz="2800" b="1" i="0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для </a:t>
          </a:r>
          <a:r>
            <a:rPr lang="ru-RU" sz="2800" b="1" i="0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малювання</a:t>
          </a:r>
          <a:endParaRPr lang="ru-RU" sz="28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8969" y="1268341"/>
        <a:ext cx="6254770" cy="1021977"/>
      </dsp:txXfrm>
    </dsp:sp>
    <dsp:sp modelId="{603DC419-4778-4419-957E-DE1F5EEFC518}">
      <dsp:nvSpPr>
        <dsp:cNvPr id="0" name=""/>
        <dsp:cNvSpPr/>
      </dsp:nvSpPr>
      <dsp:spPr>
        <a:xfrm>
          <a:off x="1119620" y="2519490"/>
          <a:ext cx="7666007" cy="108556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0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дошки</a:t>
          </a:r>
          <a:r>
            <a:rPr lang="ru-RU" sz="2800" b="1" i="0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для </a:t>
          </a:r>
          <a:r>
            <a:rPr lang="ru-RU" sz="2800" b="1" i="0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зберігання</a:t>
          </a:r>
          <a:r>
            <a:rPr lang="ru-RU" sz="2800" b="1" i="0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i="0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нотаток</a:t>
          </a:r>
          <a:endParaRPr lang="ru-RU" sz="28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1415" y="2551285"/>
        <a:ext cx="6264352" cy="1021977"/>
      </dsp:txXfrm>
    </dsp:sp>
    <dsp:sp modelId="{B629A64C-38FE-4C6B-A6C6-A43BD1CDE5AB}">
      <dsp:nvSpPr>
        <dsp:cNvPr id="0" name=""/>
        <dsp:cNvSpPr/>
      </dsp:nvSpPr>
      <dsp:spPr>
        <a:xfrm>
          <a:off x="1451941" y="3709639"/>
          <a:ext cx="8285420" cy="127115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0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дошки</a:t>
          </a:r>
          <a:r>
            <a:rPr lang="ru-RU" sz="2400" b="1" i="0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для </a:t>
          </a:r>
          <a:r>
            <a:rPr lang="ru-RU" sz="2400" b="1" i="0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організації</a:t>
          </a:r>
          <a:r>
            <a:rPr lang="ru-RU" sz="2400" b="1" i="0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i="0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сумісної</a:t>
          </a:r>
          <a:r>
            <a:rPr lang="ru-RU" sz="2400" b="1" i="0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i="0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роботи</a:t>
          </a:r>
          <a:r>
            <a:rPr lang="ru-RU" sz="2400" b="1" i="0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з </a:t>
          </a:r>
          <a:r>
            <a:rPr lang="ru-RU" sz="2400" b="1" i="0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різноманітним</a:t>
          </a:r>
          <a:r>
            <a:rPr lang="ru-RU" sz="2400" b="1" i="0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контентом та </a:t>
          </a:r>
          <a:r>
            <a:rPr lang="ru-RU" sz="2400" b="1" i="0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можливістю</a:t>
          </a:r>
          <a:r>
            <a:rPr lang="ru-RU" sz="2400" b="1" i="0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i="0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спільного</a:t>
          </a:r>
          <a:r>
            <a:rPr lang="ru-RU" sz="2400" b="1" i="0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i="0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його</a:t>
          </a:r>
          <a:r>
            <a:rPr lang="ru-RU" sz="2400" b="1" i="0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i="0" kern="1200" dirty="0" err="1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редагування</a:t>
          </a:r>
          <a:endParaRPr lang="ru-RU" sz="24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89172" y="3746870"/>
        <a:ext cx="6754421" cy="1196694"/>
      </dsp:txXfrm>
    </dsp:sp>
    <dsp:sp modelId="{1AEED6D4-67B1-470C-99B5-427BE7F34360}">
      <dsp:nvSpPr>
        <dsp:cNvPr id="0" name=""/>
        <dsp:cNvSpPr/>
      </dsp:nvSpPr>
      <dsp:spPr>
        <a:xfrm>
          <a:off x="6805534" y="785049"/>
          <a:ext cx="705619" cy="70561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3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64298" y="785049"/>
        <a:ext cx="388091" cy="530978"/>
      </dsp:txXfrm>
    </dsp:sp>
    <dsp:sp modelId="{70802361-035B-42AE-B16C-88E2F03E4FA9}">
      <dsp:nvSpPr>
        <dsp:cNvPr id="0" name=""/>
        <dsp:cNvSpPr/>
      </dsp:nvSpPr>
      <dsp:spPr>
        <a:xfrm>
          <a:off x="7447562" y="2067992"/>
          <a:ext cx="705619" cy="70561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3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06326" y="2067992"/>
        <a:ext cx="388091" cy="530978"/>
      </dsp:txXfrm>
    </dsp:sp>
    <dsp:sp modelId="{3F457FB9-26B7-4B50-B5AE-C75B8F6A018D}">
      <dsp:nvSpPr>
        <dsp:cNvPr id="0" name=""/>
        <dsp:cNvSpPr/>
      </dsp:nvSpPr>
      <dsp:spPr>
        <a:xfrm>
          <a:off x="8080008" y="3350936"/>
          <a:ext cx="705619" cy="70561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3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38772" y="3350936"/>
        <a:ext cx="388091" cy="53097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8D0A92-3FED-495F-95F0-5450F42A1F38}">
      <dsp:nvSpPr>
        <dsp:cNvPr id="0" name=""/>
        <dsp:cNvSpPr/>
      </dsp:nvSpPr>
      <dsp:spPr>
        <a:xfrm rot="16200000">
          <a:off x="750099" y="-750099"/>
          <a:ext cx="2357453" cy="3857652"/>
        </a:xfrm>
        <a:prstGeom prst="round1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000" kern="1200" dirty="0"/>
        </a:p>
      </dsp:txBody>
      <dsp:txXfrm rot="5400000">
        <a:off x="-1" y="1"/>
        <a:ext cx="3857652" cy="1768090"/>
      </dsp:txXfrm>
    </dsp:sp>
    <dsp:sp modelId="{FE0848B0-24EE-4E3F-BDED-D8F43B05D088}">
      <dsp:nvSpPr>
        <dsp:cNvPr id="0" name=""/>
        <dsp:cNvSpPr/>
      </dsp:nvSpPr>
      <dsp:spPr>
        <a:xfrm>
          <a:off x="3823164" y="0"/>
          <a:ext cx="3857652" cy="2357453"/>
        </a:xfrm>
        <a:prstGeom prst="round1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000" kern="1200" dirty="0"/>
        </a:p>
      </dsp:txBody>
      <dsp:txXfrm>
        <a:off x="3823164" y="0"/>
        <a:ext cx="3857652" cy="1768090"/>
      </dsp:txXfrm>
    </dsp:sp>
    <dsp:sp modelId="{84B66362-F654-4744-9CE6-A2417993C26E}">
      <dsp:nvSpPr>
        <dsp:cNvPr id="0" name=""/>
        <dsp:cNvSpPr/>
      </dsp:nvSpPr>
      <dsp:spPr>
        <a:xfrm rot="10800000">
          <a:off x="0" y="2357453"/>
          <a:ext cx="3857652" cy="2357453"/>
        </a:xfrm>
        <a:prstGeom prst="round1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000" kern="1200"/>
        </a:p>
      </dsp:txBody>
      <dsp:txXfrm rot="10800000">
        <a:off x="0" y="2946817"/>
        <a:ext cx="3857652" cy="1768090"/>
      </dsp:txXfrm>
    </dsp:sp>
    <dsp:sp modelId="{F7238BFF-BE53-4473-8706-78499BDBB33F}">
      <dsp:nvSpPr>
        <dsp:cNvPr id="0" name=""/>
        <dsp:cNvSpPr/>
      </dsp:nvSpPr>
      <dsp:spPr>
        <a:xfrm rot="5400000">
          <a:off x="4607751" y="1607354"/>
          <a:ext cx="2357453" cy="3857652"/>
        </a:xfrm>
        <a:prstGeom prst="round1Rect">
          <a:avLst/>
        </a:prstGeom>
        <a:blipFill rotWithShape="0">
          <a:blip xmlns:r="http://schemas.openxmlformats.org/officeDocument/2006/relationships" r:embed="rId4">
            <a:lum bright="-10000"/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000" kern="1200"/>
        </a:p>
      </dsp:txBody>
      <dsp:txXfrm rot="-5400000">
        <a:off x="3857651" y="2946817"/>
        <a:ext cx="3857652" cy="1768090"/>
      </dsp:txXfrm>
    </dsp:sp>
    <dsp:sp modelId="{F5F618E6-50BE-47E2-BACA-CF0E37FC0BBE}">
      <dsp:nvSpPr>
        <dsp:cNvPr id="0" name=""/>
        <dsp:cNvSpPr/>
      </dsp:nvSpPr>
      <dsp:spPr>
        <a:xfrm>
          <a:off x="2700356" y="1768090"/>
          <a:ext cx="2314591" cy="1178726"/>
        </a:xfrm>
        <a:prstGeom prst="round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000" b="1" kern="1200" dirty="0" err="1">
              <a:latin typeface="Times New Roman" pitchFamily="18" charset="0"/>
              <a:cs typeface="Times New Roman" pitchFamily="18" charset="0"/>
            </a:rPr>
            <a:t>Онлайн-дошки</a:t>
          </a:r>
          <a:endParaRPr lang="ru-RU" sz="3000" kern="1200" dirty="0"/>
        </a:p>
      </dsp:txBody>
      <dsp:txXfrm>
        <a:off x="2757897" y="1825631"/>
        <a:ext cx="2199509" cy="10636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E92C40-55E3-47C4-8EA1-3450E8C7A848}">
      <dsp:nvSpPr>
        <dsp:cNvPr id="0" name=""/>
        <dsp:cNvSpPr/>
      </dsp:nvSpPr>
      <dsp:spPr>
        <a:xfrm>
          <a:off x="0" y="2149"/>
          <a:ext cx="7972924" cy="1276945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1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формує цілісну особистість, яка має активну творчу, соціальну позицію </a:t>
          </a:r>
          <a:endParaRPr lang="ru-UA" sz="2800" kern="1200" dirty="0"/>
        </a:p>
        <a:p>
          <a:pPr marL="0"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300" kern="1200" dirty="0"/>
        </a:p>
      </dsp:txBody>
      <dsp:txXfrm>
        <a:off x="62335" y="64484"/>
        <a:ext cx="7848254" cy="1152275"/>
      </dsp:txXfrm>
    </dsp:sp>
    <dsp:sp modelId="{7763D838-A35E-42D1-8F2D-886F56071A17}">
      <dsp:nvSpPr>
        <dsp:cNvPr id="0" name=""/>
        <dsp:cNvSpPr/>
      </dsp:nvSpPr>
      <dsp:spPr>
        <a:xfrm>
          <a:off x="0" y="1279095"/>
          <a:ext cx="7972924" cy="821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140" tIns="6350" rIns="35560" bIns="63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UA" sz="400" kern="1200"/>
        </a:p>
      </dsp:txBody>
      <dsp:txXfrm>
        <a:off x="0" y="1279095"/>
        <a:ext cx="7972924" cy="82153"/>
      </dsp:txXfrm>
    </dsp:sp>
    <dsp:sp modelId="{6AEB21AC-BF35-477B-BF64-CBC8C16751DC}">
      <dsp:nvSpPr>
        <dsp:cNvPr id="0" name=""/>
        <dsp:cNvSpPr/>
      </dsp:nvSpPr>
      <dsp:spPr>
        <a:xfrm>
          <a:off x="0" y="1361248"/>
          <a:ext cx="7972924" cy="1276945"/>
        </a:xfrm>
        <a:prstGeom prst="roundRect">
          <a:avLst/>
        </a:prstGeom>
        <a:solidFill>
          <a:srgbClr val="E7B20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1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сприяє формуванню високих моральних якостей, які постійно вдосконалює</a:t>
          </a:r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500" kern="1200" dirty="0"/>
        </a:p>
      </dsp:txBody>
      <dsp:txXfrm>
        <a:off x="62335" y="1423583"/>
        <a:ext cx="7848254" cy="1152275"/>
      </dsp:txXfrm>
    </dsp:sp>
    <dsp:sp modelId="{67BC913A-B560-4548-92B3-C44A732E37FF}">
      <dsp:nvSpPr>
        <dsp:cNvPr id="0" name=""/>
        <dsp:cNvSpPr/>
      </dsp:nvSpPr>
      <dsp:spPr>
        <a:xfrm>
          <a:off x="0" y="2689217"/>
          <a:ext cx="7972924" cy="1276945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формує ставлення до власного здоров’я                      та його збереження</a:t>
          </a:r>
          <a:endParaRPr lang="ru-UA" sz="2800" kern="1200" dirty="0"/>
        </a:p>
      </dsp:txBody>
      <dsp:txXfrm>
        <a:off x="62335" y="2751552"/>
        <a:ext cx="7848254" cy="1152275"/>
      </dsp:txXfrm>
    </dsp:sp>
    <dsp:sp modelId="{0BF19427-BBC5-449F-9391-2765BFCCCD1E}">
      <dsp:nvSpPr>
        <dsp:cNvPr id="0" name=""/>
        <dsp:cNvSpPr/>
      </dsp:nvSpPr>
      <dsp:spPr>
        <a:xfrm>
          <a:off x="0" y="3943713"/>
          <a:ext cx="7972924" cy="1276945"/>
        </a:xfrm>
        <a:prstGeom prst="roundRect">
          <a:avLst/>
        </a:prstGeom>
        <a:solidFill>
          <a:srgbClr val="EB18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1" kern="1200" dirty="0">
              <a:latin typeface="Times New Roman" panose="02020603050405020304" pitchFamily="18" charset="0"/>
              <a:ea typeface="Times New Roman" panose="02020603050405020304" pitchFamily="18" charset="0"/>
            </a:rPr>
            <a:t>забезпечує  формування  життєвого досвіду</a:t>
          </a:r>
          <a:endParaRPr lang="ru-RU" sz="2800" b="1" kern="1200" dirty="0"/>
        </a:p>
        <a:p>
          <a:pPr marL="0"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500" kern="1200" dirty="0"/>
        </a:p>
      </dsp:txBody>
      <dsp:txXfrm>
        <a:off x="62335" y="4006048"/>
        <a:ext cx="7848254" cy="1152275"/>
      </dsp:txXfrm>
    </dsp:sp>
    <dsp:sp modelId="{69DFAEA8-DF2D-4171-9BDE-4E7758D1AD92}">
      <dsp:nvSpPr>
        <dsp:cNvPr id="0" name=""/>
        <dsp:cNvSpPr/>
      </dsp:nvSpPr>
      <dsp:spPr>
        <a:xfrm>
          <a:off x="0" y="5220659"/>
          <a:ext cx="7972924" cy="821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140" tIns="6350" rIns="35560" bIns="63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UA" sz="400" kern="1200"/>
        </a:p>
      </dsp:txBody>
      <dsp:txXfrm>
        <a:off x="0" y="5220659"/>
        <a:ext cx="7972924" cy="821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CF5D0C-75BA-4CC4-B493-7D0FD651957F}">
      <dsp:nvSpPr>
        <dsp:cNvPr id="0" name=""/>
        <dsp:cNvSpPr/>
      </dsp:nvSpPr>
      <dsp:spPr>
        <a:xfrm>
          <a:off x="-5753141" y="-881100"/>
          <a:ext cx="6853483" cy="6853483"/>
        </a:xfrm>
        <a:prstGeom prst="blockArc">
          <a:avLst>
            <a:gd name="adj1" fmla="val 18900000"/>
            <a:gd name="adj2" fmla="val 2700000"/>
            <a:gd name="adj3" fmla="val 31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37CE6-78D8-4C59-97C9-DB59079A9FDC}">
      <dsp:nvSpPr>
        <dsp:cNvPr id="0" name=""/>
        <dsp:cNvSpPr/>
      </dsp:nvSpPr>
      <dsp:spPr>
        <a:xfrm>
          <a:off x="357153" y="231449"/>
          <a:ext cx="7785427" cy="462695"/>
        </a:xfrm>
        <a:prstGeom prst="rect">
          <a:avLst/>
        </a:prstGeom>
        <a:solidFill>
          <a:srgbClr val="E7B20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265" tIns="40640" rIns="40640" bIns="406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забезпечення сприятливих умов для самореалізації особистості                               відповідно до її інтересів та суспільних вимог 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900" kern="1200" dirty="0"/>
        </a:p>
      </dsp:txBody>
      <dsp:txXfrm>
        <a:off x="357153" y="231449"/>
        <a:ext cx="7785427" cy="462695"/>
      </dsp:txXfrm>
    </dsp:sp>
    <dsp:sp modelId="{C8D71D82-A76C-48CE-A5D1-2586AC91D9D7}">
      <dsp:nvSpPr>
        <dsp:cNvPr id="0" name=""/>
        <dsp:cNvSpPr/>
      </dsp:nvSpPr>
      <dsp:spPr>
        <a:xfrm>
          <a:off x="153694" y="211709"/>
          <a:ext cx="578369" cy="5783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E6E0BC-367F-47F6-908E-5CA98541E2E5}">
      <dsp:nvSpPr>
        <dsp:cNvPr id="0" name=""/>
        <dsp:cNvSpPr/>
      </dsp:nvSpPr>
      <dsp:spPr>
        <a:xfrm>
          <a:off x="776165" y="925900"/>
          <a:ext cx="7366415" cy="462695"/>
        </a:xfrm>
        <a:prstGeom prst="rect">
          <a:avLst/>
        </a:prstGeom>
        <a:solidFill>
          <a:srgbClr val="E7B209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67265" tIns="40640" rIns="40640" bIns="406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забезпечення взаємодії закладу з усіма соціальними інститутами, причетними до виховання учнів, розширення складу суб’єктів виховання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6165" y="925900"/>
        <a:ext cx="7366415" cy="462695"/>
      </dsp:txXfrm>
    </dsp:sp>
    <dsp:sp modelId="{54ABB82F-6268-46C6-86F4-C505AB3767E7}">
      <dsp:nvSpPr>
        <dsp:cNvPr id="0" name=""/>
        <dsp:cNvSpPr/>
      </dsp:nvSpPr>
      <dsp:spPr>
        <a:xfrm>
          <a:off x="486981" y="868063"/>
          <a:ext cx="578369" cy="5783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DE7E10-B123-4F69-B930-EB7C738C5D00}">
      <dsp:nvSpPr>
        <dsp:cNvPr id="0" name=""/>
        <dsp:cNvSpPr/>
      </dsp:nvSpPr>
      <dsp:spPr>
        <a:xfrm>
          <a:off x="1005782" y="1619842"/>
          <a:ext cx="7136798" cy="462695"/>
        </a:xfrm>
        <a:prstGeom prst="rect">
          <a:avLst/>
        </a:prstGeom>
        <a:solidFill>
          <a:srgbClr val="E7B20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265" tIns="40640" rIns="40640" bIns="406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посилення ролі сім’ї у вихованні дітей, зміцнення її взаємодії із закладом 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5782" y="1619842"/>
        <a:ext cx="7136798" cy="462695"/>
      </dsp:txXfrm>
    </dsp:sp>
    <dsp:sp modelId="{24EF41A8-475E-4F3A-975D-89F8B06EA6D5}">
      <dsp:nvSpPr>
        <dsp:cNvPr id="0" name=""/>
        <dsp:cNvSpPr/>
      </dsp:nvSpPr>
      <dsp:spPr>
        <a:xfrm>
          <a:off x="716597" y="1562005"/>
          <a:ext cx="578369" cy="5783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D20C6D-8DE5-4286-9BC9-8F831096095A}">
      <dsp:nvSpPr>
        <dsp:cNvPr id="0" name=""/>
        <dsp:cNvSpPr/>
      </dsp:nvSpPr>
      <dsp:spPr>
        <a:xfrm>
          <a:off x="1079097" y="2314293"/>
          <a:ext cx="7063484" cy="462695"/>
        </a:xfrm>
        <a:prstGeom prst="rect">
          <a:avLst/>
        </a:prstGeom>
        <a:solidFill>
          <a:srgbClr val="E7B20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265" tIns="40640" rIns="40640" bIns="406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розвиток учнівського самоврядування, використання нових форм реалізації виховного потенціалу дитячого та молодіжного руху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900" kern="1200" dirty="0"/>
        </a:p>
      </dsp:txBody>
      <dsp:txXfrm>
        <a:off x="1079097" y="2314293"/>
        <a:ext cx="7063484" cy="462695"/>
      </dsp:txXfrm>
    </dsp:sp>
    <dsp:sp modelId="{687A3082-333A-407A-8D17-CB3A93BF8DFA}">
      <dsp:nvSpPr>
        <dsp:cNvPr id="0" name=""/>
        <dsp:cNvSpPr/>
      </dsp:nvSpPr>
      <dsp:spPr>
        <a:xfrm>
          <a:off x="789912" y="2256456"/>
          <a:ext cx="578369" cy="5783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3DCA5-3804-4EDD-9B4A-A7C19D6F19C6}">
      <dsp:nvSpPr>
        <dsp:cNvPr id="0" name=""/>
        <dsp:cNvSpPr/>
      </dsp:nvSpPr>
      <dsp:spPr>
        <a:xfrm>
          <a:off x="1005782" y="3008744"/>
          <a:ext cx="7136798" cy="462695"/>
        </a:xfrm>
        <a:prstGeom prst="rect">
          <a:avLst/>
        </a:prstGeom>
        <a:solidFill>
          <a:srgbClr val="E7B209"/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67265" tIns="40640" rIns="40640" bIns="406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підвищення рівня</a:t>
          </a: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патріотизму</a:t>
          </a: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громадянських</a:t>
          </a: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якостей</a:t>
          </a: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особистості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5782" y="3008744"/>
        <a:ext cx="7136798" cy="462695"/>
      </dsp:txXfrm>
    </dsp:sp>
    <dsp:sp modelId="{090BE85A-EF33-4062-AF03-AAF5CCA2C5CF}">
      <dsp:nvSpPr>
        <dsp:cNvPr id="0" name=""/>
        <dsp:cNvSpPr/>
      </dsp:nvSpPr>
      <dsp:spPr>
        <a:xfrm>
          <a:off x="716597" y="2950907"/>
          <a:ext cx="578369" cy="5783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C22084-231E-46C2-9D29-77ACF7AFD403}">
      <dsp:nvSpPr>
        <dsp:cNvPr id="0" name=""/>
        <dsp:cNvSpPr/>
      </dsp:nvSpPr>
      <dsp:spPr>
        <a:xfrm>
          <a:off x="776165" y="3702685"/>
          <a:ext cx="7366415" cy="462695"/>
        </a:xfrm>
        <a:prstGeom prst="rect">
          <a:avLst/>
        </a:prstGeom>
        <a:solidFill>
          <a:srgbClr val="E7B20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265" tIns="40640" rIns="40640" bIns="406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оптимізація змісту і форм виховного процесу 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6165" y="3702685"/>
        <a:ext cx="7366415" cy="462695"/>
      </dsp:txXfrm>
    </dsp:sp>
    <dsp:sp modelId="{05842A4F-3D58-4430-9DBE-2808FC4B69ED}">
      <dsp:nvSpPr>
        <dsp:cNvPr id="0" name=""/>
        <dsp:cNvSpPr/>
      </dsp:nvSpPr>
      <dsp:spPr>
        <a:xfrm>
          <a:off x="486981" y="3644848"/>
          <a:ext cx="578369" cy="5783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EB786A-5913-4836-BB53-9DB1356092B1}">
      <dsp:nvSpPr>
        <dsp:cNvPr id="0" name=""/>
        <dsp:cNvSpPr/>
      </dsp:nvSpPr>
      <dsp:spPr>
        <a:xfrm>
          <a:off x="415621" y="4444761"/>
          <a:ext cx="7785427" cy="462695"/>
        </a:xfrm>
        <a:prstGeom prst="rect">
          <a:avLst/>
        </a:prstGeom>
        <a:solidFill>
          <a:srgbClr val="E7B20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265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збереження та покращення фізичного, психічного та                                                                     соціального здоров’я особистості 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5621" y="4444761"/>
        <a:ext cx="7785427" cy="462695"/>
      </dsp:txXfrm>
    </dsp:sp>
    <dsp:sp modelId="{36035916-507C-430E-BBBD-711CA487C325}">
      <dsp:nvSpPr>
        <dsp:cNvPr id="0" name=""/>
        <dsp:cNvSpPr/>
      </dsp:nvSpPr>
      <dsp:spPr>
        <a:xfrm>
          <a:off x="67968" y="4339299"/>
          <a:ext cx="578369" cy="5783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014E4E-E0BF-443A-B2A1-49FB1648D8D6}">
      <dsp:nvSpPr>
        <dsp:cNvPr id="0" name=""/>
        <dsp:cNvSpPr/>
      </dsp:nvSpPr>
      <dsp:spPr>
        <a:xfrm>
          <a:off x="0" y="0"/>
          <a:ext cx="4088978" cy="1583136"/>
        </a:xfrm>
        <a:prstGeom prst="rect">
          <a:avLst/>
        </a:prstGeom>
        <a:solidFill>
          <a:srgbClr val="C1479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7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ціннісне ставлення                 до себе</a:t>
          </a:r>
          <a:endParaRPr lang="ru-RU" sz="27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2700" kern="1200" dirty="0"/>
        </a:p>
      </dsp:txBody>
      <dsp:txXfrm>
        <a:off x="0" y="0"/>
        <a:ext cx="4088978" cy="1583136"/>
      </dsp:txXfrm>
    </dsp:sp>
    <dsp:sp modelId="{93CD7C5F-531E-4E57-96D5-63CEA561ACEC}">
      <dsp:nvSpPr>
        <dsp:cNvPr id="0" name=""/>
        <dsp:cNvSpPr/>
      </dsp:nvSpPr>
      <dsp:spPr>
        <a:xfrm>
          <a:off x="4761485" y="0"/>
          <a:ext cx="3788789" cy="158313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7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ціннісне ставлення    до сім’ї, родини, людей</a:t>
          </a:r>
          <a:endParaRPr lang="ru-RU" sz="27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7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61485" y="0"/>
        <a:ext cx="3788789" cy="1583136"/>
      </dsp:txXfrm>
    </dsp:sp>
    <dsp:sp modelId="{AD18C00E-187A-4B79-9BBF-C34709333792}">
      <dsp:nvSpPr>
        <dsp:cNvPr id="0" name=""/>
        <dsp:cNvSpPr/>
      </dsp:nvSpPr>
      <dsp:spPr>
        <a:xfrm>
          <a:off x="0" y="1778124"/>
          <a:ext cx="4088609" cy="1722658"/>
        </a:xfrm>
        <a:prstGeom prst="rect">
          <a:avLst/>
        </a:prstGeom>
        <a:solidFill>
          <a:srgbClr val="E7B20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ціннісне ставлення              до праці</a:t>
          </a:r>
          <a:endParaRPr lang="ru-RU" sz="27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778124"/>
        <a:ext cx="4088609" cy="1722658"/>
      </dsp:txXfrm>
    </dsp:sp>
    <dsp:sp modelId="{C31983B7-8FC5-4C50-8A73-CCBDFBC6E7B6}">
      <dsp:nvSpPr>
        <dsp:cNvPr id="0" name=""/>
        <dsp:cNvSpPr/>
      </dsp:nvSpPr>
      <dsp:spPr>
        <a:xfrm>
          <a:off x="4774775" y="1836043"/>
          <a:ext cx="3765965" cy="158313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7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ціннісне ставлення              до природи</a:t>
          </a:r>
          <a:endParaRPr lang="ru-RU" sz="27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2700" kern="1200" dirty="0"/>
        </a:p>
      </dsp:txBody>
      <dsp:txXfrm>
        <a:off x="4774775" y="1836043"/>
        <a:ext cx="3765965" cy="1583136"/>
      </dsp:txXfrm>
    </dsp:sp>
    <dsp:sp modelId="{243DBD0A-6EA9-4127-B2FD-9F98F09E75CD}">
      <dsp:nvSpPr>
        <dsp:cNvPr id="0" name=""/>
        <dsp:cNvSpPr/>
      </dsp:nvSpPr>
      <dsp:spPr>
        <a:xfrm>
          <a:off x="0" y="3835530"/>
          <a:ext cx="4030455" cy="158313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ціннісне ставлення до  культури та мистецтва </a:t>
          </a:r>
          <a:endParaRPr lang="ru-RU" sz="27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835530"/>
        <a:ext cx="4030455" cy="1583136"/>
      </dsp:txXfrm>
    </dsp:sp>
    <dsp:sp modelId="{5080D5FC-8C9E-4726-ACF1-50F79CBA16AF}">
      <dsp:nvSpPr>
        <dsp:cNvPr id="0" name=""/>
        <dsp:cNvSpPr/>
      </dsp:nvSpPr>
      <dsp:spPr>
        <a:xfrm>
          <a:off x="4883281" y="3821695"/>
          <a:ext cx="3666993" cy="1583136"/>
        </a:xfrm>
        <a:prstGeom prst="rect">
          <a:avLst/>
        </a:prstGeom>
        <a:solidFill>
          <a:srgbClr val="8A5BA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ціннісне ставлення до суспільства і держави</a:t>
          </a:r>
          <a:endParaRPr lang="ru-RU" sz="27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83281" y="3821695"/>
        <a:ext cx="3666993" cy="15831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6FBFCC-40F1-4E8E-B746-800A1D685D6E}">
      <dsp:nvSpPr>
        <dsp:cNvPr id="0" name=""/>
        <dsp:cNvSpPr/>
      </dsp:nvSpPr>
      <dsp:spPr>
        <a:xfrm>
          <a:off x="3733540" y="1181252"/>
          <a:ext cx="1879019" cy="187925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983574A-BBC3-4FF2-AFD2-3251C5FFA32D}">
      <dsp:nvSpPr>
        <dsp:cNvPr id="0" name=""/>
        <dsp:cNvSpPr/>
      </dsp:nvSpPr>
      <dsp:spPr>
        <a:xfrm>
          <a:off x="3586500" y="182744"/>
          <a:ext cx="2153043" cy="115220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фоточеленджі</a:t>
          </a:r>
          <a:endParaRPr lang="uk-UA" sz="2000" b="1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артчеленджі</a:t>
          </a:r>
          <a:endParaRPr lang="ru-RU" sz="2000" b="1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86500" y="182744"/>
        <a:ext cx="2153043" cy="1152207"/>
      </dsp:txXfrm>
    </dsp:sp>
    <dsp:sp modelId="{2FC625F1-C10D-4621-B640-49E19C1DA93A}">
      <dsp:nvSpPr>
        <dsp:cNvPr id="0" name=""/>
        <dsp:cNvSpPr/>
      </dsp:nvSpPr>
      <dsp:spPr>
        <a:xfrm>
          <a:off x="4282916" y="1612968"/>
          <a:ext cx="1879019" cy="187925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B6A541F-5D78-4169-BC8A-785545ACDC3A}">
      <dsp:nvSpPr>
        <dsp:cNvPr id="0" name=""/>
        <dsp:cNvSpPr/>
      </dsp:nvSpPr>
      <dsp:spPr>
        <a:xfrm>
          <a:off x="6176085" y="975797"/>
          <a:ext cx="2470796" cy="126742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онлайн-марафони</a:t>
          </a:r>
          <a:endParaRPr lang="uk-UA" sz="2000" b="1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онлайн-проєкти</a:t>
          </a:r>
          <a:endParaRPr lang="ru-RU" sz="2000" b="1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6085" y="975797"/>
        <a:ext cx="2470796" cy="1267428"/>
      </dsp:txXfrm>
    </dsp:sp>
    <dsp:sp modelId="{8D9C85C0-F50B-4E25-957A-7A2088BD4A43}">
      <dsp:nvSpPr>
        <dsp:cNvPr id="0" name=""/>
        <dsp:cNvSpPr/>
      </dsp:nvSpPr>
      <dsp:spPr>
        <a:xfrm>
          <a:off x="4418362" y="2209235"/>
          <a:ext cx="1879019" cy="187925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CE26827-E7D5-44A4-A9D0-2918573C1CE5}">
      <dsp:nvSpPr>
        <dsp:cNvPr id="0" name=""/>
        <dsp:cNvSpPr/>
      </dsp:nvSpPr>
      <dsp:spPr>
        <a:xfrm>
          <a:off x="6589413" y="2588887"/>
          <a:ext cx="1996458" cy="135384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онлайн-квести</a:t>
          </a:r>
          <a:r>
            <a:rPr lang="uk-UA" sz="20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- </a:t>
          </a:r>
          <a:r>
            <a:rPr lang="uk-UA" sz="20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флешмоби</a:t>
          </a:r>
          <a:endParaRPr lang="ru-RU" sz="2000" b="1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89413" y="2588887"/>
        <a:ext cx="1996458" cy="1353843"/>
      </dsp:txXfrm>
    </dsp:sp>
    <dsp:sp modelId="{1858A797-52FC-4DA4-A01A-663886A56DEE}">
      <dsp:nvSpPr>
        <dsp:cNvPr id="0" name=""/>
        <dsp:cNvSpPr/>
      </dsp:nvSpPr>
      <dsp:spPr>
        <a:xfrm>
          <a:off x="4257280" y="2799123"/>
          <a:ext cx="1879019" cy="187925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A2AB3C9-0E91-41F3-9FDE-500B1ADC8A05}">
      <dsp:nvSpPr>
        <dsp:cNvPr id="0" name=""/>
        <dsp:cNvSpPr/>
      </dsp:nvSpPr>
      <dsp:spPr>
        <a:xfrm>
          <a:off x="5322745" y="4220682"/>
          <a:ext cx="3351664" cy="127907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онлайн-виховні</a:t>
          </a:r>
          <a:r>
            <a:rPr lang="uk-UA" sz="20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заходи  </a:t>
          </a:r>
        </a:p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0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онлайн-виховні години</a:t>
          </a:r>
          <a:endParaRPr lang="ru-RU" sz="2000" b="1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22745" y="4220682"/>
        <a:ext cx="3351664" cy="1279076"/>
      </dsp:txXfrm>
    </dsp:sp>
    <dsp:sp modelId="{65B0F135-3276-478C-83A6-F861E68CA81B}">
      <dsp:nvSpPr>
        <dsp:cNvPr id="0" name=""/>
        <dsp:cNvSpPr/>
      </dsp:nvSpPr>
      <dsp:spPr>
        <a:xfrm>
          <a:off x="3583914" y="2799123"/>
          <a:ext cx="1879019" cy="1879250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45C9E1F-5822-4346-BD80-AA2F3631A15F}">
      <dsp:nvSpPr>
        <dsp:cNvPr id="0" name=""/>
        <dsp:cNvSpPr/>
      </dsp:nvSpPr>
      <dsp:spPr>
        <a:xfrm>
          <a:off x="78764" y="4093581"/>
          <a:ext cx="3849383" cy="171382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фотовиставки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презентації </a:t>
          </a:r>
          <a:r>
            <a:rPr lang="uk-UA" sz="20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відеокліпів</a:t>
          </a:r>
          <a:r>
            <a:rPr lang="uk-UA" sz="20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соціальні відеоролики</a:t>
          </a:r>
          <a:endParaRPr lang="ru-RU" sz="2000" b="1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764" y="4093581"/>
        <a:ext cx="3849383" cy="1713820"/>
      </dsp:txXfrm>
    </dsp:sp>
    <dsp:sp modelId="{B57DEA48-9FB4-4279-BADB-7ED9741AB481}">
      <dsp:nvSpPr>
        <dsp:cNvPr id="0" name=""/>
        <dsp:cNvSpPr/>
      </dsp:nvSpPr>
      <dsp:spPr>
        <a:xfrm>
          <a:off x="3045111" y="2209235"/>
          <a:ext cx="1879019" cy="187925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496DDE4-1758-49DC-9F22-CB1AC05B5D7A}">
      <dsp:nvSpPr>
        <dsp:cNvPr id="0" name=""/>
        <dsp:cNvSpPr/>
      </dsp:nvSpPr>
      <dsp:spPr>
        <a:xfrm>
          <a:off x="373292" y="2588887"/>
          <a:ext cx="2763118" cy="135384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онлайн-акції</a:t>
          </a:r>
          <a:endParaRPr lang="uk-UA" sz="2000" b="1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онлайн-бесіди</a:t>
          </a:r>
          <a:endParaRPr lang="uk-UA" sz="2000" b="1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онлайн-вікторини</a:t>
          </a:r>
          <a:r>
            <a:rPr lang="uk-UA" sz="20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b="1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3292" y="2588887"/>
        <a:ext cx="2763118" cy="1353843"/>
      </dsp:txXfrm>
    </dsp:sp>
    <dsp:sp modelId="{8E08D4DD-8D88-4876-8616-4A66DB1527F1}">
      <dsp:nvSpPr>
        <dsp:cNvPr id="0" name=""/>
        <dsp:cNvSpPr/>
      </dsp:nvSpPr>
      <dsp:spPr>
        <a:xfrm>
          <a:off x="3180557" y="1612968"/>
          <a:ext cx="1879019" cy="187925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50CA994-C5CC-4352-9593-2A26B119FC2B}">
      <dsp:nvSpPr>
        <dsp:cNvPr id="0" name=""/>
        <dsp:cNvSpPr/>
      </dsp:nvSpPr>
      <dsp:spPr>
        <a:xfrm>
          <a:off x="728618" y="975797"/>
          <a:ext cx="2404782" cy="126742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uk-UA" sz="2000" b="1" kern="1200" dirty="0" err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онлайн-засідання</a:t>
          </a:r>
          <a:r>
            <a:rPr lang="uk-UA" sz="2000" b="1" kern="1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лідерів учнівського самоврядування</a:t>
          </a:r>
          <a:endParaRPr lang="ru-RU" sz="2000" b="1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8618" y="975797"/>
        <a:ext cx="2404782" cy="12674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D5D12B-2E22-4C40-9267-012E2DA5D287}">
      <dsp:nvSpPr>
        <dsp:cNvPr id="0" name=""/>
        <dsp:cNvSpPr/>
      </dsp:nvSpPr>
      <dsp:spPr>
        <a:xfrm>
          <a:off x="0" y="0"/>
          <a:ext cx="7787984" cy="5528569"/>
        </a:xfrm>
        <a:prstGeom prst="diamond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7990288B-E768-428A-B76B-884C7245CA99}">
      <dsp:nvSpPr>
        <dsp:cNvPr id="0" name=""/>
        <dsp:cNvSpPr/>
      </dsp:nvSpPr>
      <dsp:spPr>
        <a:xfrm>
          <a:off x="1279130" y="621313"/>
          <a:ext cx="2734807" cy="2156141"/>
        </a:xfrm>
        <a:prstGeom prst="round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0" kern="120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rPr>
            <a:t>чат-</a:t>
          </a:r>
          <a:r>
            <a:rPr lang="ru-RU" sz="2800" b="1" i="0" kern="1200" cap="none" spc="0" dirty="0" err="1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rPr>
            <a:t>заняття</a:t>
          </a:r>
          <a:endParaRPr lang="ru-RU" sz="2800" b="1" i="0" kern="1200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84384" y="726567"/>
        <a:ext cx="2524299" cy="1945633"/>
      </dsp:txXfrm>
    </dsp:sp>
    <dsp:sp modelId="{CA836A6B-B4F2-4617-8FC2-7277A3B98BD0}">
      <dsp:nvSpPr>
        <dsp:cNvPr id="0" name=""/>
        <dsp:cNvSpPr/>
      </dsp:nvSpPr>
      <dsp:spPr>
        <a:xfrm>
          <a:off x="4106108" y="621313"/>
          <a:ext cx="2917152" cy="2156141"/>
        </a:xfrm>
        <a:prstGeom prst="round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0" kern="1200" cap="none" spc="0" dirty="0" err="1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rPr>
            <a:t>вебзаняття</a:t>
          </a:r>
          <a:endParaRPr lang="ru-RU" sz="2800" b="1" i="0" kern="1200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211362" y="726567"/>
        <a:ext cx="2706644" cy="1945633"/>
      </dsp:txXfrm>
    </dsp:sp>
    <dsp:sp modelId="{53EB3BED-CA78-4E07-BAF4-60144BACB7A8}">
      <dsp:nvSpPr>
        <dsp:cNvPr id="0" name=""/>
        <dsp:cNvSpPr/>
      </dsp:nvSpPr>
      <dsp:spPr>
        <a:xfrm>
          <a:off x="1232784" y="2929017"/>
          <a:ext cx="2783773" cy="1926706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0" kern="1200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rPr>
            <a:t>блог</a:t>
          </a:r>
          <a:endParaRPr lang="ru-RU" sz="2800" b="1" i="0" kern="1200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26838" y="3023071"/>
        <a:ext cx="2595665" cy="1738598"/>
      </dsp:txXfrm>
    </dsp:sp>
    <dsp:sp modelId="{8FAD9044-ECD0-470F-A55E-FD913439807D}">
      <dsp:nvSpPr>
        <dsp:cNvPr id="0" name=""/>
        <dsp:cNvSpPr/>
      </dsp:nvSpPr>
      <dsp:spPr>
        <a:xfrm>
          <a:off x="4073044" y="2929017"/>
          <a:ext cx="2931016" cy="1978648"/>
        </a:xfrm>
        <a:prstGeom prst="round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0" kern="1200" cap="none" spc="0" dirty="0" err="1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rPr>
            <a:t>електронна</a:t>
          </a:r>
          <a:r>
            <a:rPr lang="ru-RU" sz="2800" b="1" i="0" kern="1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0" kern="1200" cap="none" spc="0" dirty="0" err="1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rPr>
            <a:t>пошта</a:t>
          </a:r>
          <a:endParaRPr lang="ru-RU" sz="2800" b="1" i="0" kern="1200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69634" y="3025607"/>
        <a:ext cx="2737836" cy="17854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54D1B-DDD0-4B78-801D-B4DAD5F74810}">
      <dsp:nvSpPr>
        <dsp:cNvPr id="0" name=""/>
        <dsp:cNvSpPr/>
      </dsp:nvSpPr>
      <dsp:spPr>
        <a:xfrm>
          <a:off x="0" y="551380"/>
          <a:ext cx="10358887" cy="428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ACE2CD-D986-4B17-99DC-00691D281FE3}">
      <dsp:nvSpPr>
        <dsp:cNvPr id="0" name=""/>
        <dsp:cNvSpPr/>
      </dsp:nvSpPr>
      <dsp:spPr>
        <a:xfrm>
          <a:off x="493159" y="70708"/>
          <a:ext cx="9863188" cy="73159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079" tIns="0" rIns="274079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kern="1200" dirty="0" err="1">
              <a:latin typeface="Times New Roman" pitchFamily="18" charset="0"/>
              <a:cs typeface="Times New Roman" pitchFamily="18" charset="0"/>
            </a:rPr>
            <a:t>наскільки</a:t>
          </a:r>
          <a:r>
            <a:rPr lang="ru-RU" sz="2000" b="1" i="0" kern="1200" dirty="0">
              <a:latin typeface="Times New Roman" pitchFamily="18" charset="0"/>
              <a:cs typeface="Times New Roman" pitchFamily="18" charset="0"/>
            </a:rPr>
            <a:t> ресурс та онлайн-</a:t>
          </a:r>
          <a:r>
            <a:rPr lang="ru-RU" sz="2000" b="1" i="0" kern="1200" dirty="0" err="1">
              <a:latin typeface="Times New Roman" pitchFamily="18" charset="0"/>
              <a:cs typeface="Times New Roman" pitchFamily="18" charset="0"/>
            </a:rPr>
            <a:t>інструмент</a:t>
          </a:r>
          <a:r>
            <a:rPr lang="ru-RU" sz="20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kern="1200" dirty="0" err="1">
              <a:latin typeface="Times New Roman" pitchFamily="18" charset="0"/>
              <a:cs typeface="Times New Roman" pitchFamily="18" charset="0"/>
            </a:rPr>
            <a:t>допомагає</a:t>
          </a:r>
          <a:r>
            <a:rPr lang="ru-RU" sz="20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kern="1200" dirty="0" err="1">
              <a:latin typeface="Times New Roman" pitchFamily="18" charset="0"/>
              <a:cs typeface="Times New Roman" pitchFamily="18" charset="0"/>
            </a:rPr>
            <a:t>досягнути</a:t>
          </a:r>
          <a:r>
            <a:rPr lang="ru-RU" sz="20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kern="1200" dirty="0" err="1">
              <a:latin typeface="Times New Roman" pitchFamily="18" charset="0"/>
              <a:cs typeface="Times New Roman" pitchFamily="18" charset="0"/>
            </a:rPr>
            <a:t>очікуваних</a:t>
          </a:r>
          <a:r>
            <a:rPr lang="ru-RU" sz="20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kern="1200" dirty="0" err="1">
              <a:latin typeface="Times New Roman" pitchFamily="18" charset="0"/>
              <a:cs typeface="Times New Roman" pitchFamily="18" charset="0"/>
            </a:rPr>
            <a:t>результатів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  <a:p>
          <a:pPr marL="0"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400" kern="1200" dirty="0"/>
        </a:p>
      </dsp:txBody>
      <dsp:txXfrm>
        <a:off x="528872" y="106421"/>
        <a:ext cx="9791762" cy="660166"/>
      </dsp:txXfrm>
    </dsp:sp>
    <dsp:sp modelId="{54DE3D8B-3E01-4937-BD8D-689EC00FF328}">
      <dsp:nvSpPr>
        <dsp:cNvPr id="0" name=""/>
        <dsp:cNvSpPr/>
      </dsp:nvSpPr>
      <dsp:spPr>
        <a:xfrm>
          <a:off x="0" y="1665744"/>
          <a:ext cx="10358887" cy="428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2527CA-BF97-431B-A364-AB547ACC74D1}">
      <dsp:nvSpPr>
        <dsp:cNvPr id="0" name=""/>
        <dsp:cNvSpPr/>
      </dsp:nvSpPr>
      <dsp:spPr>
        <a:xfrm>
          <a:off x="517944" y="1071580"/>
          <a:ext cx="9742522" cy="84508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079" tIns="0" rIns="274079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b="1" i="0" kern="1200">
              <a:latin typeface="Times New Roman" pitchFamily="18" charset="0"/>
              <a:cs typeface="Times New Roman" pitchFamily="18" charset="0"/>
            </a:rPr>
            <a:t>універсальність – можливість використовувати одну платформу для всіх занять</a:t>
          </a:r>
          <a:endParaRPr lang="ru-RU" sz="2200" kern="1200"/>
        </a:p>
        <a:p>
          <a:pPr marL="0"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9198" y="1112834"/>
        <a:ext cx="9660014" cy="762575"/>
      </dsp:txXfrm>
    </dsp:sp>
    <dsp:sp modelId="{F61288A1-1AF8-473E-BB10-967E998F3BE4}">
      <dsp:nvSpPr>
        <dsp:cNvPr id="0" name=""/>
        <dsp:cNvSpPr/>
      </dsp:nvSpPr>
      <dsp:spPr>
        <a:xfrm>
          <a:off x="0" y="2660815"/>
          <a:ext cx="10358887" cy="428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943946-818A-4891-A126-E2825CC2654F}">
      <dsp:nvSpPr>
        <dsp:cNvPr id="0" name=""/>
        <dsp:cNvSpPr/>
      </dsp:nvSpPr>
      <dsp:spPr>
        <a:xfrm>
          <a:off x="493159" y="2185944"/>
          <a:ext cx="9863188" cy="72579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079" tIns="0" rIns="274079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b="1" i="0" kern="1200">
              <a:latin typeface="Times New Roman" pitchFamily="18" charset="0"/>
              <a:cs typeface="Times New Roman" pitchFamily="18" charset="0"/>
            </a:rPr>
            <a:t>зрозумілість інтерфейсу для дітей різного віку</a:t>
          </a:r>
          <a:endParaRPr lang="ru-RU" sz="2200" b="1" kern="1200">
            <a:latin typeface="Times New Roman" pitchFamily="18" charset="0"/>
            <a:cs typeface="Times New Roman" pitchFamily="18" charset="0"/>
          </a:endParaRPr>
        </a:p>
        <a:p>
          <a:pPr marL="0"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UA" sz="1800" kern="1200" dirty="0"/>
        </a:p>
      </dsp:txBody>
      <dsp:txXfrm>
        <a:off x="528589" y="2221374"/>
        <a:ext cx="9792328" cy="654931"/>
      </dsp:txXfrm>
    </dsp:sp>
    <dsp:sp modelId="{622BFCB3-A0E0-44DC-AA2D-C1166A514FC3}">
      <dsp:nvSpPr>
        <dsp:cNvPr id="0" name=""/>
        <dsp:cNvSpPr/>
      </dsp:nvSpPr>
      <dsp:spPr>
        <a:xfrm>
          <a:off x="0" y="3409161"/>
          <a:ext cx="10358887" cy="428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9026F1-AC4D-4FA2-BEF0-587D7C52C6D4}">
      <dsp:nvSpPr>
        <dsp:cNvPr id="0" name=""/>
        <dsp:cNvSpPr/>
      </dsp:nvSpPr>
      <dsp:spPr>
        <a:xfrm>
          <a:off x="515415" y="3181015"/>
          <a:ext cx="9834361" cy="47906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079" tIns="0" rIns="27407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i="0" kern="1200">
              <a:latin typeface="Times New Roman" pitchFamily="18" charset="0"/>
              <a:cs typeface="Times New Roman" pitchFamily="18" charset="0"/>
            </a:rPr>
            <a:t>доступність для дітей з особливими освітніми потребами</a:t>
          </a:r>
          <a:endParaRPr lang="ru-RU" sz="2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8801" y="3204401"/>
        <a:ext cx="9787589" cy="432294"/>
      </dsp:txXfrm>
    </dsp:sp>
    <dsp:sp modelId="{D2A66591-E7B5-4E97-8D8A-D056AD6A5A9A}">
      <dsp:nvSpPr>
        <dsp:cNvPr id="0" name=""/>
        <dsp:cNvSpPr/>
      </dsp:nvSpPr>
      <dsp:spPr>
        <a:xfrm>
          <a:off x="0" y="4301726"/>
          <a:ext cx="10358887" cy="428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C769E6-26DE-4850-AB9C-B81A8F0FFDAD}">
      <dsp:nvSpPr>
        <dsp:cNvPr id="0" name=""/>
        <dsp:cNvSpPr/>
      </dsp:nvSpPr>
      <dsp:spPr>
        <a:xfrm>
          <a:off x="493159" y="3929361"/>
          <a:ext cx="9863188" cy="6232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079" tIns="0" rIns="27407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i="0" kern="1200">
              <a:latin typeface="Times New Roman" pitchFamily="18" charset="0"/>
              <a:cs typeface="Times New Roman" pitchFamily="18" charset="0"/>
            </a:rPr>
            <a:t>можливість використовувати на пристроях із різними операційними системами</a:t>
          </a:r>
          <a:endParaRPr lang="ru-RU" sz="2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23585" y="3959787"/>
        <a:ext cx="9802336" cy="562433"/>
      </dsp:txXfrm>
    </dsp:sp>
    <dsp:sp modelId="{4A3B9270-39BC-4B21-9F22-FB459A2396ED}">
      <dsp:nvSpPr>
        <dsp:cNvPr id="0" name=""/>
        <dsp:cNvSpPr/>
      </dsp:nvSpPr>
      <dsp:spPr>
        <a:xfrm>
          <a:off x="0" y="5323721"/>
          <a:ext cx="10358887" cy="428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A247DA-CD3B-4E36-8489-BA32282878FB}">
      <dsp:nvSpPr>
        <dsp:cNvPr id="0" name=""/>
        <dsp:cNvSpPr/>
      </dsp:nvSpPr>
      <dsp:spPr>
        <a:xfrm>
          <a:off x="500241" y="4821926"/>
          <a:ext cx="9852420" cy="75271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079" tIns="0" rIns="27407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i="0" kern="1200">
              <a:latin typeface="Times New Roman" pitchFamily="18" charset="0"/>
              <a:cs typeface="Times New Roman" pitchFamily="18" charset="0"/>
            </a:rPr>
            <a:t>безпечність – варто мінімізувати платформи, що збирають персональні дані дітей та педагогів</a:t>
          </a:r>
          <a:endParaRPr lang="ru-RU" sz="2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6985" y="4858670"/>
        <a:ext cx="9778932" cy="67922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47B4E-D765-43EE-A721-C8C2AAE6635B}">
      <dsp:nvSpPr>
        <dsp:cNvPr id="0" name=""/>
        <dsp:cNvSpPr/>
      </dsp:nvSpPr>
      <dsp:spPr>
        <a:xfrm>
          <a:off x="120765" y="0"/>
          <a:ext cx="1396603" cy="547459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Google</a:t>
          </a:r>
          <a:r>
            <a:rPr lang="en-US" sz="2400" b="1" i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Meet</a:t>
          </a:r>
          <a:endParaRPr lang="ru-RU" sz="2400" b="1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0765" y="2189839"/>
        <a:ext cx="1396603" cy="2189839"/>
      </dsp:txXfrm>
    </dsp:sp>
    <dsp:sp modelId="{68E4E442-A2FE-4EE3-B07F-77848C5BBFAD}">
      <dsp:nvSpPr>
        <dsp:cNvPr id="0" name=""/>
        <dsp:cNvSpPr/>
      </dsp:nvSpPr>
      <dsp:spPr>
        <a:xfrm>
          <a:off x="97076" y="530268"/>
          <a:ext cx="1208149" cy="141945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1B9EEF-8618-4086-AE60-4161406D2A45}">
      <dsp:nvSpPr>
        <dsp:cNvPr id="0" name=""/>
        <dsp:cNvSpPr/>
      </dsp:nvSpPr>
      <dsp:spPr>
        <a:xfrm>
          <a:off x="1441351" y="0"/>
          <a:ext cx="1396603" cy="547459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Zoom</a:t>
          </a:r>
          <a:endParaRPr lang="ru-RU" sz="2400" b="1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41351" y="2189839"/>
        <a:ext cx="1396603" cy="2189839"/>
      </dsp:txXfrm>
    </dsp:sp>
    <dsp:sp modelId="{EB9B63C9-0A06-4BA6-A2E5-39382EA013B5}">
      <dsp:nvSpPr>
        <dsp:cNvPr id="0" name=""/>
        <dsp:cNvSpPr/>
      </dsp:nvSpPr>
      <dsp:spPr>
        <a:xfrm>
          <a:off x="1489170" y="560786"/>
          <a:ext cx="1300965" cy="135842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B60213-A12E-4EDD-BB78-2E1102679A02}">
      <dsp:nvSpPr>
        <dsp:cNvPr id="0" name=""/>
        <dsp:cNvSpPr/>
      </dsp:nvSpPr>
      <dsp:spPr>
        <a:xfrm>
          <a:off x="2879852" y="0"/>
          <a:ext cx="1396603" cy="547459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Skype</a:t>
          </a:r>
          <a:endParaRPr lang="ru-RU" sz="2400" b="1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79852" y="2189839"/>
        <a:ext cx="1396603" cy="2189839"/>
      </dsp:txXfrm>
    </dsp:sp>
    <dsp:sp modelId="{E19E371E-3E3C-43AC-8F3B-794D08FAC08E}">
      <dsp:nvSpPr>
        <dsp:cNvPr id="0" name=""/>
        <dsp:cNvSpPr/>
      </dsp:nvSpPr>
      <dsp:spPr>
        <a:xfrm>
          <a:off x="2950435" y="560786"/>
          <a:ext cx="1255437" cy="135842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466B5B-0063-4771-8AF8-6201F7280AE8}">
      <dsp:nvSpPr>
        <dsp:cNvPr id="0" name=""/>
        <dsp:cNvSpPr/>
      </dsp:nvSpPr>
      <dsp:spPr>
        <a:xfrm>
          <a:off x="4318353" y="0"/>
          <a:ext cx="1396603" cy="547459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Loom</a:t>
          </a:r>
          <a:endParaRPr lang="ru-RU" sz="2400" b="1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18353" y="2189839"/>
        <a:ext cx="1396603" cy="2189839"/>
      </dsp:txXfrm>
    </dsp:sp>
    <dsp:sp modelId="{3F505711-AC5A-4F08-9938-F156CE12421D}">
      <dsp:nvSpPr>
        <dsp:cNvPr id="0" name=""/>
        <dsp:cNvSpPr/>
      </dsp:nvSpPr>
      <dsp:spPr>
        <a:xfrm>
          <a:off x="4370774" y="558325"/>
          <a:ext cx="1291762" cy="136334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32BB7E-8937-475A-9B4F-B502381B60B8}">
      <dsp:nvSpPr>
        <dsp:cNvPr id="0" name=""/>
        <dsp:cNvSpPr/>
      </dsp:nvSpPr>
      <dsp:spPr>
        <a:xfrm>
          <a:off x="5756855" y="0"/>
          <a:ext cx="1878892" cy="547459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Google</a:t>
          </a:r>
          <a:r>
            <a:rPr lang="en-US" sz="24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i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Classroom</a:t>
          </a:r>
          <a:endParaRPr lang="ru-RU" sz="2400" b="1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56855" y="2189839"/>
        <a:ext cx="1878892" cy="2189839"/>
      </dsp:txXfrm>
    </dsp:sp>
    <dsp:sp modelId="{BA75D36D-97B3-4768-8314-9BF0C4872A67}">
      <dsp:nvSpPr>
        <dsp:cNvPr id="0" name=""/>
        <dsp:cNvSpPr/>
      </dsp:nvSpPr>
      <dsp:spPr>
        <a:xfrm>
          <a:off x="6107888" y="558325"/>
          <a:ext cx="1186908" cy="140195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96E2B-9571-4C3E-95CB-8865DE7C0F96}">
      <dsp:nvSpPr>
        <dsp:cNvPr id="0" name=""/>
        <dsp:cNvSpPr/>
      </dsp:nvSpPr>
      <dsp:spPr>
        <a:xfrm>
          <a:off x="7677645" y="0"/>
          <a:ext cx="1396603" cy="547459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Moodle</a:t>
          </a:r>
          <a:endParaRPr lang="ru-RU" sz="2500" b="1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77645" y="2189839"/>
        <a:ext cx="1396603" cy="2189839"/>
      </dsp:txXfrm>
    </dsp:sp>
    <dsp:sp modelId="{29A48DCB-C6FD-428A-9592-53B82398C9E0}">
      <dsp:nvSpPr>
        <dsp:cNvPr id="0" name=""/>
        <dsp:cNvSpPr/>
      </dsp:nvSpPr>
      <dsp:spPr>
        <a:xfrm>
          <a:off x="7761953" y="558325"/>
          <a:ext cx="1227986" cy="1363343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2AA45E-8C35-4238-B711-057E41BB16A7}">
      <dsp:nvSpPr>
        <dsp:cNvPr id="0" name=""/>
        <dsp:cNvSpPr/>
      </dsp:nvSpPr>
      <dsp:spPr>
        <a:xfrm>
          <a:off x="9116146" y="0"/>
          <a:ext cx="1396603" cy="547459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Office</a:t>
          </a:r>
          <a:r>
            <a:rPr lang="en-US" sz="25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365</a:t>
          </a:r>
          <a:endParaRPr lang="ru-RU" sz="2500" b="1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16146" y="2189839"/>
        <a:ext cx="1396603" cy="2189839"/>
      </dsp:txXfrm>
    </dsp:sp>
    <dsp:sp modelId="{213CBF70-F81F-478C-BAC8-7CBCB4238BE5}">
      <dsp:nvSpPr>
        <dsp:cNvPr id="0" name=""/>
        <dsp:cNvSpPr/>
      </dsp:nvSpPr>
      <dsp:spPr>
        <a:xfrm>
          <a:off x="9237823" y="530268"/>
          <a:ext cx="1153248" cy="1419456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563B9-1572-4BB4-9C00-92A7F9986EB4}">
      <dsp:nvSpPr>
        <dsp:cNvPr id="0" name=""/>
        <dsp:cNvSpPr/>
      </dsp:nvSpPr>
      <dsp:spPr>
        <a:xfrm>
          <a:off x="420623" y="4116208"/>
          <a:ext cx="9674352" cy="1348130"/>
        </a:xfrm>
        <a:prstGeom prst="leftRightArrow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29533D-91C0-434F-A42D-5DEA4C9C267B}">
      <dsp:nvSpPr>
        <dsp:cNvPr id="0" name=""/>
        <dsp:cNvSpPr/>
      </dsp:nvSpPr>
      <dsp:spPr>
        <a:xfrm>
          <a:off x="634596" y="140933"/>
          <a:ext cx="4254315" cy="1052073"/>
        </a:xfrm>
        <a:prstGeom prst="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12604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700" b="1" i="0" kern="1200" dirty="0"/>
            <a:t> </a:t>
          </a:r>
          <a:r>
            <a:rPr lang="en-US" sz="3700" b="1" i="0" kern="1200" dirty="0"/>
            <a:t>Learning</a:t>
          </a:r>
          <a:r>
            <a:rPr lang="ru-RU" sz="3700" b="1" i="0" kern="1200" dirty="0"/>
            <a:t> </a:t>
          </a:r>
          <a:r>
            <a:rPr lang="en-US" sz="3700" b="1" i="0" kern="1200" dirty="0"/>
            <a:t>Apps</a:t>
          </a:r>
          <a:r>
            <a:rPr lang="en-US" sz="3700" b="0" i="0" kern="1200" dirty="0"/>
            <a:t> </a:t>
          </a:r>
          <a:endParaRPr lang="ru-RU" sz="3700" kern="1200" dirty="0"/>
        </a:p>
      </dsp:txBody>
      <dsp:txXfrm>
        <a:off x="634596" y="140933"/>
        <a:ext cx="4254315" cy="1052073"/>
      </dsp:txXfrm>
    </dsp:sp>
    <dsp:sp modelId="{63A38C4A-5C21-4900-A369-596EE74A3DBD}">
      <dsp:nvSpPr>
        <dsp:cNvPr id="0" name=""/>
        <dsp:cNvSpPr/>
      </dsp:nvSpPr>
      <dsp:spPr>
        <a:xfrm>
          <a:off x="17251" y="3"/>
          <a:ext cx="1432950" cy="110467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FED70E-B94B-4C30-8902-CCC6F978FF6E}">
      <dsp:nvSpPr>
        <dsp:cNvPr id="0" name=""/>
        <dsp:cNvSpPr/>
      </dsp:nvSpPr>
      <dsp:spPr>
        <a:xfrm>
          <a:off x="6285389" y="224201"/>
          <a:ext cx="4230210" cy="1052073"/>
        </a:xfrm>
        <a:prstGeom prst="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12604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700" b="1" i="0" kern="1200" dirty="0"/>
            <a:t>      </a:t>
          </a:r>
          <a:r>
            <a:rPr lang="en-US" sz="3700" b="1" i="0" kern="1200" dirty="0"/>
            <a:t>Rebus</a:t>
          </a:r>
          <a:endParaRPr lang="ru-RU" sz="3700" kern="1200" dirty="0"/>
        </a:p>
      </dsp:txBody>
      <dsp:txXfrm>
        <a:off x="6285389" y="224201"/>
        <a:ext cx="4230210" cy="1052073"/>
      </dsp:txXfrm>
    </dsp:sp>
    <dsp:sp modelId="{4F877EDE-A483-4FD3-98F9-383A9F5C15BD}">
      <dsp:nvSpPr>
        <dsp:cNvPr id="0" name=""/>
        <dsp:cNvSpPr/>
      </dsp:nvSpPr>
      <dsp:spPr>
        <a:xfrm>
          <a:off x="5568352" y="172526"/>
          <a:ext cx="1423494" cy="110213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1D9B9-2B29-4BDA-80AB-5A087CD704C5}">
      <dsp:nvSpPr>
        <dsp:cNvPr id="0" name=""/>
        <dsp:cNvSpPr/>
      </dsp:nvSpPr>
      <dsp:spPr>
        <a:xfrm>
          <a:off x="819886" y="1574494"/>
          <a:ext cx="4006262" cy="1052073"/>
        </a:xfrm>
        <a:prstGeom prst="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12604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i="0" kern="1200" dirty="0" err="1"/>
            <a:t>OnlineTestPad</a:t>
          </a:r>
          <a:endParaRPr lang="ru-RU" sz="3700" kern="1200" dirty="0"/>
        </a:p>
      </dsp:txBody>
      <dsp:txXfrm>
        <a:off x="819886" y="1574494"/>
        <a:ext cx="4006262" cy="1052073"/>
      </dsp:txXfrm>
    </dsp:sp>
    <dsp:sp modelId="{A375CE89-91D9-4E33-BFC5-87418DFC44D5}">
      <dsp:nvSpPr>
        <dsp:cNvPr id="0" name=""/>
        <dsp:cNvSpPr/>
      </dsp:nvSpPr>
      <dsp:spPr>
        <a:xfrm>
          <a:off x="0" y="1565440"/>
          <a:ext cx="1436669" cy="110467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FDF11B-B28F-40DC-9313-A9C955A955DD}">
      <dsp:nvSpPr>
        <dsp:cNvPr id="0" name=""/>
        <dsp:cNvSpPr/>
      </dsp:nvSpPr>
      <dsp:spPr>
        <a:xfrm>
          <a:off x="6579238" y="1574586"/>
          <a:ext cx="3896206" cy="1052073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12604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700" b="1" i="0" kern="1200" dirty="0"/>
            <a:t>    </a:t>
          </a:r>
          <a:r>
            <a:rPr lang="en-US" sz="3700" b="1" i="0" kern="1200" dirty="0" err="1"/>
            <a:t>Quizlet</a:t>
          </a:r>
          <a:endParaRPr lang="ru-RU" sz="3700" kern="1200" dirty="0"/>
        </a:p>
      </dsp:txBody>
      <dsp:txXfrm>
        <a:off x="6579238" y="1574586"/>
        <a:ext cx="3896206" cy="1052073"/>
      </dsp:txXfrm>
    </dsp:sp>
    <dsp:sp modelId="{FBCDFCBE-E4C9-4FFD-AD42-FCE11F6A27FB}">
      <dsp:nvSpPr>
        <dsp:cNvPr id="0" name=""/>
        <dsp:cNvSpPr/>
      </dsp:nvSpPr>
      <dsp:spPr>
        <a:xfrm>
          <a:off x="5719531" y="1550121"/>
          <a:ext cx="1503237" cy="1170018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E54B77-5C30-421D-8CBE-558990C536FC}">
      <dsp:nvSpPr>
        <dsp:cNvPr id="0" name=""/>
        <dsp:cNvSpPr/>
      </dsp:nvSpPr>
      <dsp:spPr>
        <a:xfrm>
          <a:off x="849557" y="2820597"/>
          <a:ext cx="3886881" cy="1052073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12604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700" b="1" i="0" kern="1200" dirty="0"/>
            <a:t>   </a:t>
          </a:r>
          <a:r>
            <a:rPr lang="en-US" sz="3700" b="1" i="0" kern="1200" dirty="0" err="1"/>
            <a:t>Quizizz</a:t>
          </a:r>
          <a:endParaRPr lang="ru-RU" sz="3700" kern="1200" dirty="0"/>
        </a:p>
      </dsp:txBody>
      <dsp:txXfrm>
        <a:off x="849557" y="2820597"/>
        <a:ext cx="3886881" cy="1052073"/>
      </dsp:txXfrm>
    </dsp:sp>
    <dsp:sp modelId="{887AE836-CD69-4E37-A706-F00C56C4307A}">
      <dsp:nvSpPr>
        <dsp:cNvPr id="0" name=""/>
        <dsp:cNvSpPr/>
      </dsp:nvSpPr>
      <dsp:spPr>
        <a:xfrm>
          <a:off x="0" y="2814354"/>
          <a:ext cx="1408478" cy="1104677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31C1A1-EE48-4699-B525-D759A5D8D982}">
      <dsp:nvSpPr>
        <dsp:cNvPr id="0" name=""/>
        <dsp:cNvSpPr/>
      </dsp:nvSpPr>
      <dsp:spPr>
        <a:xfrm>
          <a:off x="6362863" y="2813685"/>
          <a:ext cx="4138739" cy="1052073"/>
        </a:xfrm>
        <a:prstGeom prst="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12604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700" b="1" i="0" kern="1200" dirty="0"/>
            <a:t>   </a:t>
          </a:r>
          <a:r>
            <a:rPr lang="en-US" sz="3700" b="1" i="0" kern="1200" dirty="0"/>
            <a:t>KAHOOT!</a:t>
          </a:r>
          <a:endParaRPr lang="ru-RU" sz="3700" kern="1200" dirty="0"/>
        </a:p>
      </dsp:txBody>
      <dsp:txXfrm>
        <a:off x="6362863" y="2813685"/>
        <a:ext cx="4138739" cy="1052073"/>
      </dsp:txXfrm>
    </dsp:sp>
    <dsp:sp modelId="{D3D53A06-7C7C-465D-995B-A7205FB7EF3B}">
      <dsp:nvSpPr>
        <dsp:cNvPr id="0" name=""/>
        <dsp:cNvSpPr/>
      </dsp:nvSpPr>
      <dsp:spPr>
        <a:xfrm>
          <a:off x="5832670" y="2865865"/>
          <a:ext cx="1433053" cy="1104677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CDCB3-5E1E-4150-9113-1DD16083417B}">
      <dsp:nvSpPr>
        <dsp:cNvPr id="0" name=""/>
        <dsp:cNvSpPr/>
      </dsp:nvSpPr>
      <dsp:spPr>
        <a:xfrm>
          <a:off x="639509" y="4077823"/>
          <a:ext cx="4157928" cy="1052073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12604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700" b="1" i="0" kern="1200" dirty="0"/>
            <a:t>     </a:t>
          </a:r>
          <a:r>
            <a:rPr lang="en-US" sz="3700" b="1" i="0" kern="1200" dirty="0" err="1"/>
            <a:t>Triventy</a:t>
          </a:r>
          <a:endParaRPr lang="ru-RU" sz="3700" kern="1200" dirty="0"/>
        </a:p>
      </dsp:txBody>
      <dsp:txXfrm>
        <a:off x="639509" y="4077823"/>
        <a:ext cx="4157928" cy="1052073"/>
      </dsp:txXfrm>
    </dsp:sp>
    <dsp:sp modelId="{AEFF224E-6F76-4C62-86F8-6591C69A02F3}">
      <dsp:nvSpPr>
        <dsp:cNvPr id="0" name=""/>
        <dsp:cNvSpPr/>
      </dsp:nvSpPr>
      <dsp:spPr>
        <a:xfrm>
          <a:off x="0" y="4025229"/>
          <a:ext cx="1597539" cy="1104677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B434A8-E65F-4131-AD06-69FD28A3F604}">
      <dsp:nvSpPr>
        <dsp:cNvPr id="0" name=""/>
        <dsp:cNvSpPr/>
      </dsp:nvSpPr>
      <dsp:spPr>
        <a:xfrm>
          <a:off x="6761253" y="4160936"/>
          <a:ext cx="3549881" cy="1052073"/>
        </a:xfrm>
        <a:prstGeom prst="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12604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700" b="1" i="0" kern="1200" dirty="0"/>
            <a:t>       </a:t>
          </a:r>
          <a:r>
            <a:rPr lang="uk-UA" sz="3700" b="1" u="none" kern="1200" dirty="0" err="1"/>
            <a:t>Classtools</a:t>
          </a:r>
          <a:endParaRPr lang="ru-RU" sz="3700" u="none" kern="1200" dirty="0"/>
        </a:p>
      </dsp:txBody>
      <dsp:txXfrm>
        <a:off x="6761253" y="4160936"/>
        <a:ext cx="3549881" cy="1052073"/>
      </dsp:txXfrm>
    </dsp:sp>
    <dsp:sp modelId="{85754A1A-3818-43E3-81F1-B417C0C50DDE}">
      <dsp:nvSpPr>
        <dsp:cNvPr id="0" name=""/>
        <dsp:cNvSpPr/>
      </dsp:nvSpPr>
      <dsp:spPr>
        <a:xfrm>
          <a:off x="5819691" y="4103150"/>
          <a:ext cx="1411173" cy="1105262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7C147-251C-8907-0E74-40B303666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779F1D-7462-12C4-7866-B1D630792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15F3F9-0C1C-A755-8C8E-3AE8D4568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5EB3-DB65-4316-A141-F34155A3E6B0}" type="datetimeFigureOut">
              <a:rPr lang="ru-UA" smtClean="0"/>
              <a:t>13.09.2022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CAF1D7-FA80-0E4D-3A08-9D2A66CF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CDDB3B-AAD9-F447-4815-1D2BEE49B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73CF-E733-4C95-B282-6C6FC414149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5942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A4797A-B335-B096-CA72-FB09A9B3A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1731FA-09C7-1E12-A1E4-0763B1409D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F1562E-7F54-0C05-3876-41113715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5EB3-DB65-4316-A141-F34155A3E6B0}" type="datetimeFigureOut">
              <a:rPr lang="ru-UA" smtClean="0"/>
              <a:t>13.09.2022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021BA0-5BB6-9E26-4C87-D6F76EE5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A1041C-D3AD-D86F-D3D9-012732F3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73CF-E733-4C95-B282-6C6FC414149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001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A71DF53-F3C6-A1FC-9059-F3E8A87B71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213A03-919D-5492-7EAF-80AB4528A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7AA58D-15D2-B288-867A-889B7D411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5EB3-DB65-4316-A141-F34155A3E6B0}" type="datetimeFigureOut">
              <a:rPr lang="ru-UA" smtClean="0"/>
              <a:t>13.09.2022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959DDD-E8D7-D113-8B83-17D6ACFD5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2AC623-645F-2B23-99D5-0531BC42D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73CF-E733-4C95-B282-6C6FC414149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978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C85895-9FED-141D-E5A2-560516D68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204FF8-8219-F9F6-001D-2EEC394F1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FE5135-DAF1-DE4E-4E21-9807A349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5EB3-DB65-4316-A141-F34155A3E6B0}" type="datetimeFigureOut">
              <a:rPr lang="ru-UA" smtClean="0"/>
              <a:t>13.09.2022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CE22F5-BAEF-6517-D5B4-507FAA6B1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331CDC-0CA5-6C40-1924-D24E1DF3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73CF-E733-4C95-B282-6C6FC414149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78117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3792B0-9A1A-2E83-C6DB-DE1CBCDEA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C87293-28D8-48F7-97D2-D1468E5A1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A646BE-5BEF-FC24-7C1F-EDC24EF97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5EB3-DB65-4316-A141-F34155A3E6B0}" type="datetimeFigureOut">
              <a:rPr lang="ru-UA" smtClean="0"/>
              <a:t>13.09.2022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C53701-D408-1B99-451A-073E56EE2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239EA8-2AD6-E646-FB3F-CD73A82B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73CF-E733-4C95-B282-6C6FC414149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97671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08631-3A8F-DE94-7733-D2913D99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697F99-65C2-3F18-6FD9-FC6644214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91F55B-EC87-1F73-147D-7FEAD07F4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88F075-89AE-75B7-21B9-8498BC97E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5EB3-DB65-4316-A141-F34155A3E6B0}" type="datetimeFigureOut">
              <a:rPr lang="ru-UA" smtClean="0"/>
              <a:t>13.09.2022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F1675D-0B3D-3314-87C6-68405BBAB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3E2EFC-C7E5-7BA8-D220-6E8C3973E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73CF-E733-4C95-B282-6C6FC414149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8182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088DF-2F79-F3D7-DF18-A5627099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858D9A-A865-CB62-6511-FCF6D52EC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0743A2-BDB3-BF31-D503-C9544B12D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58007A-25B3-1AC2-36AC-52197F2ECD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537ED7-9462-23E7-26DB-AAC34028AC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DDE213A-C7E7-54C8-AB8D-F2879A5CC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5EB3-DB65-4316-A141-F34155A3E6B0}" type="datetimeFigureOut">
              <a:rPr lang="ru-UA" smtClean="0"/>
              <a:t>13.09.2022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515DB7-6BCE-EFF9-9CDE-1F997E20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B03CB97-9509-469A-F165-251B0FC3F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73CF-E733-4C95-B282-6C6FC414149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2712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AE60D-6B7E-9B05-AD67-7EE03DA5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6D4B93-544C-88D2-8E03-305E4AB34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5EB3-DB65-4316-A141-F34155A3E6B0}" type="datetimeFigureOut">
              <a:rPr lang="ru-UA" smtClean="0"/>
              <a:t>13.09.2022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745FC8-6FD1-D8C9-5128-EFDF604A2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A25E48-4EFE-4BD8-8FC4-16983EB2D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73CF-E733-4C95-B282-6C6FC414149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709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20EC61-6825-978D-C8BF-226EFA895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5EB3-DB65-4316-A141-F34155A3E6B0}" type="datetimeFigureOut">
              <a:rPr lang="ru-UA" smtClean="0"/>
              <a:t>13.09.2022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9151D0A-6F39-2DE9-50B7-F1B6FB3C4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89FF5F-6EC1-B665-D6F4-54229CB9A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73CF-E733-4C95-B282-6C6FC414149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9900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D1E29-041D-686F-D26F-418122326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52ECCD-56F5-6A2E-5186-13B408DCF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AE2A40-3153-2A98-293C-1F8509BBC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DA1087-1E6B-7CF0-08AC-1F9CD2D13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5EB3-DB65-4316-A141-F34155A3E6B0}" type="datetimeFigureOut">
              <a:rPr lang="ru-UA" smtClean="0"/>
              <a:t>13.09.2022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E4D69F-0136-C534-F285-B359C96E2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E41306-2251-4D2F-0241-1982FD7F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73CF-E733-4C95-B282-6C6FC414149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1045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1CD71E-99F7-154C-F442-C0452C86A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4017435-E836-D7D7-ED0B-560A16330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321FB3-30EF-CF35-F4CD-8A01F4147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5DD7B7-6759-2DC5-FA30-C8EBB424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5EB3-DB65-4316-A141-F34155A3E6B0}" type="datetimeFigureOut">
              <a:rPr lang="ru-UA" smtClean="0"/>
              <a:t>13.09.2022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04DDF0-9609-62FB-8D52-9034B05F2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40FBDF-E6F7-1769-71CC-E8F1223C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173CF-E733-4C95-B282-6C6FC414149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5765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537E2C-9307-A1CE-51E1-600C37E36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420869-000F-51A1-F197-79FA42C60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526A9C-434C-94DB-5D37-70E634BC7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55EB3-DB65-4316-A141-F34155A3E6B0}" type="datetimeFigureOut">
              <a:rPr lang="ru-UA" smtClean="0"/>
              <a:t>13.09.2022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58AFBC-1E6B-17F0-CEAB-0A1B5E77F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D920CD-DD1F-C6CB-4313-3F79E81CD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173CF-E733-4C95-B282-6C6FC414149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824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cprpp.osvitasl.km.ua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image" Target="../media/image37.jpeg"/><Relationship Id="rId7" Type="http://schemas.openxmlformats.org/officeDocument/2006/relationships/diagramData" Target="../diagrams/data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microsoft.com/office/2007/relationships/diagramDrawing" Target="../diagrams/drawing10.xml"/><Relationship Id="rId5" Type="http://schemas.openxmlformats.org/officeDocument/2006/relationships/image" Target="../media/image39.jpeg"/><Relationship Id="rId10" Type="http://schemas.openxmlformats.org/officeDocument/2006/relationships/diagramColors" Target="../diagrams/colors10.xml"/><Relationship Id="rId4" Type="http://schemas.openxmlformats.org/officeDocument/2006/relationships/image" Target="../media/image38.png"/><Relationship Id="rId9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utt.ly/WhjzWyN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zyFIim5HUiY" TargetMode="External"/><Relationship Id="rId5" Type="http://schemas.openxmlformats.org/officeDocument/2006/relationships/hyperlink" Target="https://cutt.ly/fhjzAQs" TargetMode="External"/><Relationship Id="rId4" Type="http://schemas.openxmlformats.org/officeDocument/2006/relationships/hyperlink" Target="https://cutt.ly/YhjzTB7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gra-sonyashnyk.com.ua/lastteacher/" TargetMode="External"/><Relationship Id="rId13" Type="http://schemas.openxmlformats.org/officeDocument/2006/relationships/hyperlink" Target="https://www.youtube.com/watch?v=7RSmReYh0NI" TargetMode="External"/><Relationship Id="rId3" Type="http://schemas.openxmlformats.org/officeDocument/2006/relationships/hyperlink" Target="http://skarbnu4ka.com/" TargetMode="External"/><Relationship Id="rId7" Type="http://schemas.openxmlformats.org/officeDocument/2006/relationships/hyperlink" Target="http://www.soroka-vorona.info/" TargetMode="External"/><Relationship Id="rId12" Type="http://schemas.openxmlformats.org/officeDocument/2006/relationships/hyperlink" Target="https://www.youtube.com/watch?v=X_t2fGl-7qo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betka.ukrlife.org/" TargetMode="External"/><Relationship Id="rId11" Type="http://schemas.openxmlformats.org/officeDocument/2006/relationships/hyperlink" Target="https://www.youtube.com/watch?v=E-u6ext-Zog" TargetMode="External"/><Relationship Id="rId5" Type="http://schemas.openxmlformats.org/officeDocument/2006/relationships/hyperlink" Target="https://bitly.su/GFWizlr" TargetMode="External"/><Relationship Id="rId15" Type="http://schemas.openxmlformats.org/officeDocument/2006/relationships/hyperlink" Target="https://www.ivi.ru/watch/67574" TargetMode="External"/><Relationship Id="rId10" Type="http://schemas.openxmlformats.org/officeDocument/2006/relationships/hyperlink" Target="https://mala.storinka.org/&#1084;&#1091;&#1083;&#1100;&#1090;&#1080;&#1082;&#1080;-&#1076;&#1083;&#1103;-&#1076;&#1110;&#1090;&#1077;&#1081;-&#1087;&#1088;&#1086;-&#1079;&#1076;&#1086;&#1088;&#1086;&#1074;'&#1103;-&#1110;&#1079;-&#1089;&#1077;&#1088;&#1110;&#1111;-&#1082;&#1086;&#1088;&#1080;&#1089;&#1085;&#1110;-&#1087;&#1110;&#1076;&#1082;&#1072;&#1079;&#1082;&#1080;.html" TargetMode="External"/><Relationship Id="rId4" Type="http://schemas.openxmlformats.org/officeDocument/2006/relationships/hyperlink" Target="https://jmil.com.ua/2020-1" TargetMode="External"/><Relationship Id="rId9" Type="http://schemas.openxmlformats.org/officeDocument/2006/relationships/hyperlink" Target="http://kolosok.org.ua/" TargetMode="External"/><Relationship Id="rId14" Type="http://schemas.openxmlformats.org/officeDocument/2006/relationships/hyperlink" Target="https://megogo.net/ua/view/23724-vashe-zdorov-ya.html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aatsoperlive.com/" TargetMode="External"/><Relationship Id="rId3" Type="http://schemas.openxmlformats.org/officeDocument/2006/relationships/hyperlink" Target="https://museums.authenticukraine.com.ua/ua/?fbclid=IwAR1XbWRgeLLpJUSn_qxyeJ9_V36VJsCl5hB8YlVLTkvr_DqV_bRRCvrEYI" TargetMode="External"/><Relationship Id="rId7" Type="http://schemas.openxmlformats.org/officeDocument/2006/relationships/hyperlink" Target="https://artsandculture.google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ouvre.fr/en/visites-en-ligne" TargetMode="External"/><Relationship Id="rId11" Type="http://schemas.openxmlformats.org/officeDocument/2006/relationships/hyperlink" Target="https://www.youtube.com/channel/UCHq5vXBXgKpU0_Nxl8pDKyw" TargetMode="External"/><Relationship Id="rId5" Type="http://schemas.openxmlformats.org/officeDocument/2006/relationships/hyperlink" Target="https://britishmuseum.withgoogle.com/" TargetMode="External"/><Relationship Id="rId10" Type="http://schemas.openxmlformats.org/officeDocument/2006/relationships/hyperlink" Target="https://www.facebook.com/frankotheatre/" TargetMode="External"/><Relationship Id="rId4" Type="http://schemas.openxmlformats.org/officeDocument/2006/relationships/hyperlink" Target="https://covid.unian.ua/10922969-top-10-naykrashchih-virtualnih-ekskursiy-v-ukrajini.html" TargetMode="External"/><Relationship Id="rId9" Type="http://schemas.openxmlformats.org/officeDocument/2006/relationships/hyperlink" Target="https://www.metopera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2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82385888-917D-31E1-1123-11081108A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34BA731-F100-C011-F301-4C21A6E8ADC0}"/>
              </a:ext>
            </a:extLst>
          </p:cNvPr>
          <p:cNvSpPr txBox="1">
            <a:spLocks/>
          </p:cNvSpPr>
          <p:nvPr/>
        </p:nvSpPr>
        <p:spPr>
          <a:xfrm>
            <a:off x="2438412" y="958416"/>
            <a:ext cx="7315176" cy="45771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uk-UA" b="1" dirty="0">
                <a:latin typeface="Bad Script" panose="02000000000000000000" pitchFamily="2" charset="0"/>
                <a:cs typeface="Times New Roman" panose="02020603050405020304" pitchFamily="18" charset="0"/>
              </a:rPr>
            </a:br>
            <a:br>
              <a:rPr lang="uk-UA" b="1" dirty="0">
                <a:latin typeface="Bad Script" panose="02000000000000000000" pitchFamily="2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виховного процесу учнів у дистанційному форматі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n>
                <a:solidFill>
                  <a:schemeClr val="tx2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7C6DE5-243F-A418-E2A1-E30C61FAE7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54"/>
            <a:ext cx="2241379" cy="1619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7D0F5D-1548-8635-481C-6EC56532802B}"/>
              </a:ext>
            </a:extLst>
          </p:cNvPr>
          <p:cNvSpPr txBox="1"/>
          <p:nvPr/>
        </p:nvSpPr>
        <p:spPr>
          <a:xfrm>
            <a:off x="1721653" y="148454"/>
            <a:ext cx="4814886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http://cprpp.osvitasl.km.ua/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ru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EA3F84C-2022-6853-CBBE-B50854DDB021}"/>
              </a:ext>
            </a:extLst>
          </p:cNvPr>
          <p:cNvSpPr/>
          <p:nvPr/>
        </p:nvSpPr>
        <p:spPr>
          <a:xfrm>
            <a:off x="6956050" y="5620614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uk-UA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i="1" dirty="0">
                <a:latin typeface="Times New Roman" pitchFamily="18" charset="0"/>
                <a:cs typeface="Times New Roman" pitchFamily="18" charset="0"/>
              </a:rPr>
              <a:t>консультант КУ «ЦПРПП»</a:t>
            </a:r>
          </a:p>
          <a:p>
            <a:pPr algn="ctr"/>
            <a:r>
              <a:rPr lang="uk-UA" sz="1600" b="1" i="1" dirty="0">
                <a:latin typeface="Times New Roman" pitchFamily="18" charset="0"/>
                <a:cs typeface="Times New Roman" pitchFamily="18" charset="0"/>
              </a:rPr>
              <a:t>Жанна </a:t>
            </a:r>
            <a:r>
              <a:rPr lang="uk-UA" sz="1600" b="1" i="1" dirty="0" err="1">
                <a:latin typeface="Times New Roman" pitchFamily="18" charset="0"/>
                <a:cs typeface="Times New Roman" pitchFamily="18" charset="0"/>
              </a:rPr>
              <a:t>Перуцька</a:t>
            </a:r>
            <a:r>
              <a:rPr lang="uk-UA" sz="16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1065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F5F7D23C-A8C6-1BBF-360C-0332F07D4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05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Дистанційне навчання. Які цифрові сервіси використовувати |  Ukr.school.Мережа сайтів ЗОШ, позашкільних НЗ, гімназій, ліцеїв">
            <a:extLst>
              <a:ext uri="{FF2B5EF4-FFF2-40B4-BE49-F238E27FC236}">
                <a16:creationId xmlns:a16="http://schemas.microsoft.com/office/drawing/2014/main" id="{4282CAD8-B330-2518-7BBE-12F5DA1A6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2679209"/>
            <a:ext cx="4520293" cy="253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2">
            <a:extLst>
              <a:ext uri="{FF2B5EF4-FFF2-40B4-BE49-F238E27FC236}">
                <a16:creationId xmlns:a16="http://schemas.microsoft.com/office/drawing/2014/main" id="{9D88074A-E080-96C6-FD59-3F6F900990B0}"/>
              </a:ext>
            </a:extLst>
          </p:cNvPr>
          <p:cNvSpPr/>
          <p:nvPr/>
        </p:nvSpPr>
        <p:spPr>
          <a:xfrm>
            <a:off x="2510581" y="104973"/>
            <a:ext cx="6302301" cy="1152128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онлайн-</a:t>
            </a:r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взаємодії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4">
            <a:extLst>
              <a:ext uri="{FF2B5EF4-FFF2-40B4-BE49-F238E27FC236}">
                <a16:creationId xmlns:a16="http://schemas.microsoft.com/office/drawing/2014/main" id="{FD3B3B71-870A-B5DB-4207-3D80483D3B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497646"/>
              </p:ext>
            </p:extLst>
          </p:nvPr>
        </p:nvGraphicFramePr>
        <p:xfrm>
          <a:off x="721086" y="1285377"/>
          <a:ext cx="8232414" cy="5528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37954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CD34C85B-429A-7D81-CBB0-BDFDA0736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6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A66605D9-9ACF-89D3-E710-111E55ED7B52}"/>
              </a:ext>
            </a:extLst>
          </p:cNvPr>
          <p:cNvSpPr txBox="1">
            <a:spLocks/>
          </p:cNvSpPr>
          <p:nvPr/>
        </p:nvSpPr>
        <p:spPr>
          <a:xfrm>
            <a:off x="2393696" y="231841"/>
            <a:ext cx="8203232" cy="1143000"/>
          </a:xfrm>
          <a:prstGeom prst="downArrowCallou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Найдоступніші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зв`язку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чат-занять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B1F8A9CC-B273-049A-F146-72E58F98BA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48298"/>
              </p:ext>
            </p:extLst>
          </p:nvPr>
        </p:nvGraphicFramePr>
        <p:xfrm>
          <a:off x="1983320" y="1374841"/>
          <a:ext cx="9023985" cy="528414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357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6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0755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створення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чату,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групи</a:t>
                      </a:r>
                      <a:r>
                        <a:rPr lang="ru-RU" sz="22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200" b="1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спільноти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</a:t>
                      </a:r>
                      <a:r>
                        <a:rPr lang="ru-RU" sz="22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месенджері</a:t>
                      </a:r>
                      <a:endParaRPr lang="ru-RU" sz="2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333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створення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групи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для переписки</a:t>
                      </a:r>
                      <a:r>
                        <a:rPr lang="ru-RU" sz="22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200" b="1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групи</a:t>
                      </a:r>
                      <a:r>
                        <a:rPr lang="ru-RU" sz="22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для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обміну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файлами</a:t>
                      </a:r>
                      <a:r>
                        <a:rPr lang="ru-RU" sz="22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та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групи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для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обміну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голосовими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повідомленнями</a:t>
                      </a:r>
                      <a:endParaRPr lang="ru-RU" sz="2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3813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створення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бесід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для переписки,</a:t>
                      </a:r>
                      <a:r>
                        <a:rPr lang="ru-RU" sz="22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2200" b="1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створення</a:t>
                      </a:r>
                      <a:r>
                        <a:rPr lang="ru-RU" sz="22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записів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голосових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повідомлень</a:t>
                      </a:r>
                      <a:r>
                        <a:rPr lang="ru-RU" sz="22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та </a:t>
                      </a:r>
                      <a:r>
                        <a:rPr lang="ru-RU" sz="2200" b="1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можливість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ведення</a:t>
                      </a:r>
                      <a:r>
                        <a:rPr lang="ru-RU" sz="2200" b="1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педагогом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прямого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ефіру</a:t>
                      </a:r>
                      <a:endParaRPr lang="ru-RU" sz="2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333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створення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чатів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для переписки та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обміну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файлами,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можливе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підключення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понад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осіб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але без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відеозв`язку</a:t>
                      </a:r>
                      <a:endParaRPr lang="ru-RU" sz="2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5019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можливість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  через  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посилання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  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надавати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   доступ до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відеозанять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або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поширювати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вже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змонтовані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освітні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ролики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відповідно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до </a:t>
                      </a:r>
                      <a:r>
                        <a:rPr lang="ru-RU" sz="2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обраної</a:t>
                      </a:r>
                      <a:r>
                        <a:rPr lang="ru-RU" sz="2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теми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Picture 2" descr="C:\Users\User\Desktop\4511d391fa10c5e36b2e5af88c58f53d.jpg">
            <a:extLst>
              <a:ext uri="{FF2B5EF4-FFF2-40B4-BE49-F238E27FC236}">
                <a16:creationId xmlns:a16="http://schemas.microsoft.com/office/drawing/2014/main" id="{3C8EEBDE-F0C2-13DF-3864-1A1BAB0D1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5359" y="1346285"/>
            <a:ext cx="1653691" cy="793922"/>
          </a:xfrm>
          <a:prstGeom prst="rect">
            <a:avLst/>
          </a:prstGeom>
          <a:noFill/>
        </p:spPr>
      </p:pic>
      <p:pic>
        <p:nvPicPr>
          <p:cNvPr id="15" name="Picture 3" descr="C:\Users\User\Desktop\images.jpg">
            <a:extLst>
              <a:ext uri="{FF2B5EF4-FFF2-40B4-BE49-F238E27FC236}">
                <a16:creationId xmlns:a16="http://schemas.microsoft.com/office/drawing/2014/main" id="{0389F3DB-BF07-6551-A0DB-04E6FDCEA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15385" b="15385"/>
          <a:stretch>
            <a:fillRect/>
          </a:stretch>
        </p:blipFill>
        <p:spPr bwMode="auto">
          <a:xfrm>
            <a:off x="2140546" y="2273824"/>
            <a:ext cx="1844330" cy="740032"/>
          </a:xfrm>
          <a:prstGeom prst="rect">
            <a:avLst/>
          </a:prstGeom>
          <a:noFill/>
        </p:spPr>
      </p:pic>
      <p:pic>
        <p:nvPicPr>
          <p:cNvPr id="17" name="Picture 4" descr="C:\Users\User\Desktop\загружено (2).jpg">
            <a:extLst>
              <a:ext uri="{FF2B5EF4-FFF2-40B4-BE49-F238E27FC236}">
                <a16:creationId xmlns:a16="http://schemas.microsoft.com/office/drawing/2014/main" id="{AA86A809-8691-94B5-AD96-3A54FAE3B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5870" y="3242456"/>
            <a:ext cx="1882552" cy="914400"/>
          </a:xfrm>
          <a:prstGeom prst="rect">
            <a:avLst/>
          </a:prstGeom>
          <a:noFill/>
        </p:spPr>
      </p:pic>
      <p:pic>
        <p:nvPicPr>
          <p:cNvPr id="19" name="Picture 6" descr="C:\Users\User\Desktop\viber_logol.jpg">
            <a:extLst>
              <a:ext uri="{FF2B5EF4-FFF2-40B4-BE49-F238E27FC236}">
                <a16:creationId xmlns:a16="http://schemas.microsoft.com/office/drawing/2014/main" id="{3AD0A4AA-9F6D-1339-594A-477271CC7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2697" y="4385456"/>
            <a:ext cx="1806353" cy="779992"/>
          </a:xfrm>
          <a:prstGeom prst="rect">
            <a:avLst/>
          </a:prstGeom>
          <a:noFill/>
        </p:spPr>
      </p:pic>
      <p:pic>
        <p:nvPicPr>
          <p:cNvPr id="21" name="Picture 7" descr="C:\Users\User\Desktop\2019-05-10T182220Z_1010740350_RC182ADBFF00_RTRMADP_3_MEDIA-GOOGLE-TELEVISION.JPG.jpg">
            <a:extLst>
              <a:ext uri="{FF2B5EF4-FFF2-40B4-BE49-F238E27FC236}">
                <a16:creationId xmlns:a16="http://schemas.microsoft.com/office/drawing/2014/main" id="{37D34415-33FA-60BB-FD09-7D206A7D6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22697" y="5303812"/>
            <a:ext cx="1882553" cy="1014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36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B8934D4B-F4F9-4CFF-E6B6-903FE8A1A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CBB43E8-2095-5E71-0E8A-256E7C11BD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4403234"/>
              </p:ext>
            </p:extLst>
          </p:nvPr>
        </p:nvGraphicFramePr>
        <p:xfrm>
          <a:off x="838199" y="1035171"/>
          <a:ext cx="10358887" cy="5822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479EC2D-46DE-A47A-7A5F-B2B065C70A4D}"/>
              </a:ext>
            </a:extLst>
          </p:cNvPr>
          <p:cNvSpPr txBox="1"/>
          <p:nvPr/>
        </p:nvSpPr>
        <p:spPr>
          <a:xfrm>
            <a:off x="1644770" y="81064"/>
            <a:ext cx="89024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</a:t>
            </a:r>
            <a:r>
              <a:rPr lang="uk-UA" sz="2800" b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терії</a:t>
            </a:r>
            <a:r>
              <a:rPr lang="uk-UA" sz="28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вибору платформ та інструментів                              під час проведення виховних онлайн-заходів</a:t>
            </a:r>
            <a:endParaRPr lang="ru-UA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51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FE0F34D2-FD15-6CE2-4477-E7105BD3E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632EFB8-F12D-BD75-1122-48F1C86CD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graphicFrame>
        <p:nvGraphicFramePr>
          <p:cNvPr id="4" name="Объект 4">
            <a:extLst>
              <a:ext uri="{FF2B5EF4-FFF2-40B4-BE49-F238E27FC236}">
                <a16:creationId xmlns:a16="http://schemas.microsoft.com/office/drawing/2014/main" id="{C9EB13DB-4DCD-C83B-DD22-5AA2482B71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4821755"/>
              </p:ext>
            </p:extLst>
          </p:nvPr>
        </p:nvGraphicFramePr>
        <p:xfrm>
          <a:off x="602256" y="1368060"/>
          <a:ext cx="10515600" cy="5474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Скругленный прямоугольник 5">
            <a:extLst>
              <a:ext uri="{FF2B5EF4-FFF2-40B4-BE49-F238E27FC236}">
                <a16:creationId xmlns:a16="http://schemas.microsoft.com/office/drawing/2014/main" id="{38A0C48F-4B6C-DB33-6225-6A1124CAFFB5}"/>
              </a:ext>
            </a:extLst>
          </p:cNvPr>
          <p:cNvSpPr/>
          <p:nvPr/>
        </p:nvSpPr>
        <p:spPr>
          <a:xfrm>
            <a:off x="1126389" y="18705"/>
            <a:ext cx="9467334" cy="129614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5643A0E-4D0A-181B-B086-A6E57F603FF1}"/>
              </a:ext>
            </a:extLst>
          </p:cNvPr>
          <p:cNvSpPr txBox="1">
            <a:spLocks/>
          </p:cNvSpPr>
          <p:nvPr/>
        </p:nvSpPr>
        <p:spPr>
          <a:xfrm>
            <a:off x="1522719" y="119407"/>
            <a:ext cx="8243764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Найдоступніші</a:t>
            </a:r>
            <a:r>
              <a:rPr lang="uk-UA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платформи</a:t>
            </a:r>
            <a:r>
              <a:rPr lang="uk-UA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uk-UA" sz="32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онлайн-взаємодії</a:t>
            </a:r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9485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DEE89E86-0BAC-9D6F-4FF2-9B008B495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" y="0"/>
            <a:ext cx="121870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561C22-37A0-CD45-EDAF-5ED820809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11" y="140929"/>
            <a:ext cx="11749177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uk-UA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Онлайн-сервіси для створення інтерактивних ігор та вправ під час проведення виховних онлайн-заходів </a:t>
            </a:r>
            <a:b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ru-UA" dirty="0"/>
          </a:p>
        </p:txBody>
      </p:sp>
      <p:graphicFrame>
        <p:nvGraphicFramePr>
          <p:cNvPr id="5" name="Объект 3">
            <a:extLst>
              <a:ext uri="{FF2B5EF4-FFF2-40B4-BE49-F238E27FC236}">
                <a16:creationId xmlns:a16="http://schemas.microsoft.com/office/drawing/2014/main" id="{C4CF5485-263C-FAA3-3981-BF2FD9B0D7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4367612"/>
              </p:ext>
            </p:extLst>
          </p:nvPr>
        </p:nvGraphicFramePr>
        <p:xfrm>
          <a:off x="458638" y="1466492"/>
          <a:ext cx="10515600" cy="5391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845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E0FF9-29CC-0FB7-DA0E-B3725DDCB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7F2F3B-9A0F-2AB7-0B58-BCBCDD4E2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041E8967-32E2-6D67-A342-3D888E38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" y="0"/>
            <a:ext cx="121870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носка-облако 6">
            <a:extLst>
              <a:ext uri="{FF2B5EF4-FFF2-40B4-BE49-F238E27FC236}">
                <a16:creationId xmlns:a16="http://schemas.microsoft.com/office/drawing/2014/main" id="{5A7D45E0-95B9-7E51-6DF3-862C37B9DD74}"/>
              </a:ext>
            </a:extLst>
          </p:cNvPr>
          <p:cNvSpPr/>
          <p:nvPr/>
        </p:nvSpPr>
        <p:spPr>
          <a:xfrm>
            <a:off x="1914456" y="365125"/>
            <a:ext cx="6572296" cy="1785950"/>
          </a:xfrm>
          <a:prstGeom prst="cloudCallout">
            <a:avLst>
              <a:gd name="adj1" fmla="val -14629"/>
              <a:gd name="adj2" fmla="val 65986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Хмара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слів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візуальне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відтворення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списку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слів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категорій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міток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ярликів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єдиному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спільному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зображенні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Picture 19" descr="Хмари слів у декількох варіантах до 8 Березня">
            <a:extLst>
              <a:ext uri="{FF2B5EF4-FFF2-40B4-BE49-F238E27FC236}">
                <a16:creationId xmlns:a16="http://schemas.microsoft.com/office/drawing/2014/main" id="{EF3C92B2-9D85-7157-A89C-E3176F47F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451090">
            <a:off x="427961" y="1883632"/>
            <a:ext cx="2978598" cy="3364516"/>
          </a:xfrm>
          <a:prstGeom prst="rect">
            <a:avLst/>
          </a:prstGeom>
          <a:noFill/>
        </p:spPr>
      </p:pic>
      <p:pic>
        <p:nvPicPr>
          <p:cNvPr id="11" name="Picture 13" descr="УКРАЇНОМОВЕЦЬ: Хмари слів">
            <a:extLst>
              <a:ext uri="{FF2B5EF4-FFF2-40B4-BE49-F238E27FC236}">
                <a16:creationId xmlns:a16="http://schemas.microsoft.com/office/drawing/2014/main" id="{5928C9DE-2A8A-E9A6-B5DF-30E89DB37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27026" y="183901"/>
            <a:ext cx="3779951" cy="3934348"/>
          </a:xfrm>
          <a:prstGeom prst="rect">
            <a:avLst/>
          </a:prstGeom>
          <a:noFill/>
        </p:spPr>
      </p:pic>
      <p:pic>
        <p:nvPicPr>
          <p:cNvPr id="13" name="Picture 7" descr="Участница:OlenaShramko — ЗапоВики">
            <a:extLst>
              <a:ext uri="{FF2B5EF4-FFF2-40B4-BE49-F238E27FC236}">
                <a16:creationId xmlns:a16="http://schemas.microsoft.com/office/drawing/2014/main" id="{54951EE1-A01F-9AC4-6984-5A62933B9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13" t="1870" r="2816" b="4613"/>
          <a:stretch>
            <a:fillRect/>
          </a:stretch>
        </p:blipFill>
        <p:spPr bwMode="auto">
          <a:xfrm rot="20090981">
            <a:off x="7951438" y="3118404"/>
            <a:ext cx="3667115" cy="3735026"/>
          </a:xfrm>
          <a:prstGeom prst="rect">
            <a:avLst/>
          </a:prstGeom>
          <a:noFill/>
        </p:spPr>
      </p:pic>
      <p:pic>
        <p:nvPicPr>
          <p:cNvPr id="16" name="Picture 9" descr="Хмара слів &quot;Дистанційне навчання&quot;">
            <a:extLst>
              <a:ext uri="{FF2B5EF4-FFF2-40B4-BE49-F238E27FC236}">
                <a16:creationId xmlns:a16="http://schemas.microsoft.com/office/drawing/2014/main" id="{80732FE4-B099-0B85-2B36-DCADE2985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872211">
            <a:off x="4433693" y="4404812"/>
            <a:ext cx="3363304" cy="2711087"/>
          </a:xfrm>
          <a:prstGeom prst="rect">
            <a:avLst/>
          </a:prstGeom>
          <a:noFill/>
        </p:spPr>
      </p:pic>
      <p:graphicFrame>
        <p:nvGraphicFramePr>
          <p:cNvPr id="17" name="Содержимое 10">
            <a:extLst>
              <a:ext uri="{FF2B5EF4-FFF2-40B4-BE49-F238E27FC236}">
                <a16:creationId xmlns:a16="http://schemas.microsoft.com/office/drawing/2014/main" id="{A1B0DCA7-D72E-B293-8904-2189DC992C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6984991"/>
              </p:ext>
            </p:extLst>
          </p:nvPr>
        </p:nvGraphicFramePr>
        <p:xfrm>
          <a:off x="2070916" y="1968114"/>
          <a:ext cx="6500858" cy="378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44728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59DA3BF6-CC88-A0D1-043A-E52171A30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" y="0"/>
            <a:ext cx="121870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148536AD-9CD8-8CAB-29B8-7A2CB1FA3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839"/>
            <a:ext cx="10515600" cy="1325563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Сервіси для зйомки цікавих відеоматеріалів</a:t>
            </a:r>
            <a:endParaRPr lang="ru-UA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одержимое 3">
            <a:extLst>
              <a:ext uri="{FF2B5EF4-FFF2-40B4-BE49-F238E27FC236}">
                <a16:creationId xmlns:a16="http://schemas.microsoft.com/office/drawing/2014/main" id="{206A40C7-9512-2FCA-DA1F-240A49A9BA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8245969"/>
              </p:ext>
            </p:extLst>
          </p:nvPr>
        </p:nvGraphicFramePr>
        <p:xfrm>
          <a:off x="838200" y="1820013"/>
          <a:ext cx="10515600" cy="4897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0128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53EE5DE1-7786-453B-6146-EB2E2526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" y="0"/>
            <a:ext cx="123135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одержимое 4">
            <a:extLst>
              <a:ext uri="{FF2B5EF4-FFF2-40B4-BE49-F238E27FC236}">
                <a16:creationId xmlns:a16="http://schemas.microsoft.com/office/drawing/2014/main" id="{6D0DDEB7-B8E0-1CAE-B63F-B23DFB3C16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6495495"/>
              </p:ext>
            </p:extLst>
          </p:nvPr>
        </p:nvGraphicFramePr>
        <p:xfrm>
          <a:off x="938970" y="1319840"/>
          <a:ext cx="10445541" cy="594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1AA0359-4801-35A1-E0AD-B50ECAD4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473" y="-37416"/>
            <a:ext cx="8633775" cy="1728192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err="1">
                <a:ln>
                  <a:solidFill>
                    <a:schemeClr val="tx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Застосунки</a:t>
            </a:r>
            <a:r>
              <a:rPr lang="uk-UA" sz="3200" b="1" dirty="0">
                <a:ln>
                  <a:solidFill>
                    <a:schemeClr val="tx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редагування відеоматеріалів </a:t>
            </a:r>
            <a:endParaRPr lang="ru-RU" sz="3200" b="1" dirty="0">
              <a:ln>
                <a:solidFill>
                  <a:schemeClr val="tx2"/>
                </a:solidFill>
              </a:ln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864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AB4ED90A-C1AE-ABA0-2AE9-F5CAD12B6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1999" cy="705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01986F-A788-0C67-B5C1-F45E107A0DE0}"/>
              </a:ext>
            </a:extLst>
          </p:cNvPr>
          <p:cNvSpPr txBox="1"/>
          <p:nvPr/>
        </p:nvSpPr>
        <p:spPr>
          <a:xfrm>
            <a:off x="1580460" y="149418"/>
            <a:ext cx="977334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800" b="1" i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Віртуальна</a:t>
            </a:r>
            <a:r>
              <a:rPr lang="ru-RU" sz="2800" b="1" i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інтерактивна</a:t>
            </a:r>
            <a:r>
              <a:rPr lang="ru-RU" sz="2800" b="1" i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дошка</a:t>
            </a:r>
            <a:r>
              <a:rPr lang="ru-RU" sz="2800" b="1" i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(онлайн-</a:t>
            </a:r>
            <a:r>
              <a:rPr lang="ru-RU" sz="2800" b="0" i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дошка</a:t>
            </a:r>
            <a:r>
              <a:rPr lang="ru-RU" sz="2800" b="0" i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0" i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електронна</a:t>
            </a:r>
            <a:r>
              <a:rPr lang="ru-RU" sz="2800" b="0" i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дошка</a:t>
            </a:r>
            <a:r>
              <a:rPr lang="ru-RU" sz="2800" b="0" i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0" i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стіна</a:t>
            </a:r>
            <a:r>
              <a:rPr lang="ru-RU" sz="2800" b="0" i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ru-RU" sz="2800" b="0" i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0" i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мережевий</a:t>
            </a:r>
            <a:r>
              <a:rPr lang="ru-RU" sz="2800" b="0" i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</a:t>
            </a:r>
            <a:r>
              <a:rPr lang="ru-RU" sz="2800" b="0" i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ресурс, </a:t>
            </a:r>
            <a:r>
              <a:rPr lang="ru-RU" sz="2800" b="0" i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призначений</a:t>
            </a:r>
            <a:r>
              <a:rPr lang="ru-RU" sz="2800" b="0" i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b="0" i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800" b="0" i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спільної</a:t>
            </a:r>
            <a:r>
              <a:rPr lang="ru-RU" sz="2800" b="0" i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en-US" sz="2800" b="0" i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800" b="0" i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800" b="0" i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 </a:t>
            </a:r>
            <a:r>
              <a:rPr lang="ru-RU" sz="2800" b="0" i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редагування</a:t>
            </a:r>
            <a:r>
              <a:rPr lang="ru-RU" sz="2800" b="0" i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зображень</a:t>
            </a:r>
            <a:r>
              <a:rPr lang="ru-RU" sz="2800" b="0" i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 </a:t>
            </a:r>
            <a:r>
              <a:rPr lang="ru-RU" sz="2800" b="0" i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документів</a:t>
            </a:r>
            <a:r>
              <a:rPr lang="ru-RU" sz="2800" b="0" i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0" i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sz="2800" b="0" i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 реальному </a:t>
            </a:r>
            <a:r>
              <a:rPr lang="ru-RU" sz="2800" b="0" i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часі</a:t>
            </a:r>
            <a:endParaRPr lang="ru-RU" sz="2800" b="1" i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A1B904B-6518-977F-5708-0D1783AEEFD2}"/>
              </a:ext>
            </a:extLst>
          </p:cNvPr>
          <p:cNvSpPr/>
          <p:nvPr/>
        </p:nvSpPr>
        <p:spPr>
          <a:xfrm>
            <a:off x="858958" y="1941025"/>
            <a:ext cx="10027578" cy="5112614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solidFill>
              <a:schemeClr val="accent6"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2850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BBEB91C1-6FD0-7BA9-A0FD-B86B04A2C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85992B87-2EA1-73FA-7D88-9749EF66DB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780242"/>
              </p:ext>
            </p:extLst>
          </p:nvPr>
        </p:nvGraphicFramePr>
        <p:xfrm>
          <a:off x="2063151" y="1690687"/>
          <a:ext cx="9582509" cy="4934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11F8B66-56EF-7A53-4B98-819E980C7E96}"/>
              </a:ext>
            </a:extLst>
          </p:cNvPr>
          <p:cNvSpPr txBox="1"/>
          <p:nvPr/>
        </p:nvSpPr>
        <p:spPr>
          <a:xfrm>
            <a:off x="1131498" y="361245"/>
            <a:ext cx="9392728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особливостей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-дошки поділяються на: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Віртуальні дошки. Можливості використання в бібліотечній практиці">
            <a:extLst>
              <a:ext uri="{FF2B5EF4-FFF2-40B4-BE49-F238E27FC236}">
                <a16:creationId xmlns:a16="http://schemas.microsoft.com/office/drawing/2014/main" id="{7004E9B1-3ACF-F888-3C4A-D16E66966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4" y="5167313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5">
            <a:extLst>
              <a:ext uri="{FF2B5EF4-FFF2-40B4-BE49-F238E27FC236}">
                <a16:creationId xmlns:a16="http://schemas.microsoft.com/office/drawing/2014/main" id="{3B4D4F44-33A3-CD75-30E4-B342A66857F6}"/>
              </a:ext>
            </a:extLst>
          </p:cNvPr>
          <p:cNvSpPr/>
          <p:nvPr/>
        </p:nvSpPr>
        <p:spPr>
          <a:xfrm>
            <a:off x="295370" y="2967488"/>
            <a:ext cx="2206290" cy="1940498"/>
          </a:xfrm>
          <a:prstGeom prst="roundRect">
            <a:avLst>
              <a:gd name="adj" fmla="val 10000"/>
            </a:avLst>
          </a:prstGeom>
          <a:blipFill rotWithShape="0">
            <a:blip r:embed="rId9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989085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EF3379C3-402D-EFF6-B872-5443ACE35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E97B4-C0BE-65E0-A11C-CA4863A2D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99" y="303192"/>
            <a:ext cx="12042474" cy="1325563"/>
          </a:xfrm>
        </p:spPr>
        <p:txBody>
          <a:bodyPr/>
          <a:lstStyle/>
          <a:p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Дистанційна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форма </a:t>
            </a:r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виклики</a:t>
            </a:r>
            <a:br>
              <a:rPr lang="ru-RU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8" name="Picture 4" descr="Топ-10 безкоштовних онлайн-платформ для ефективної взаємодії вчителя та  учнів">
            <a:extLst>
              <a:ext uri="{FF2B5EF4-FFF2-40B4-BE49-F238E27FC236}">
                <a16:creationId xmlns:a16="http://schemas.microsoft.com/office/drawing/2014/main" id="{5D9CEE7C-1218-11BF-DC97-9CF70B6C1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8" y="1127883"/>
            <a:ext cx="6452873" cy="52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313615F-9CCA-D9B8-65C3-4C087FA361F3}"/>
              </a:ext>
            </a:extLst>
          </p:cNvPr>
          <p:cNvGrpSpPr/>
          <p:nvPr/>
        </p:nvGrpSpPr>
        <p:grpSpPr>
          <a:xfrm>
            <a:off x="6664451" y="1446712"/>
            <a:ext cx="4308349" cy="803092"/>
            <a:chOff x="3816430" y="456685"/>
            <a:chExt cx="2922252" cy="803092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811F94AE-5BB1-2025-A1AA-4D348B8D5DB4}"/>
                </a:ext>
              </a:extLst>
            </p:cNvPr>
            <p:cNvSpPr/>
            <p:nvPr/>
          </p:nvSpPr>
          <p:spPr>
            <a:xfrm>
              <a:off x="3816430" y="456685"/>
              <a:ext cx="2922252" cy="803092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рямоугольник: скругленные углы 4">
              <a:extLst>
                <a:ext uri="{FF2B5EF4-FFF2-40B4-BE49-F238E27FC236}">
                  <a16:creationId xmlns:a16="http://schemas.microsoft.com/office/drawing/2014/main" id="{EB60A54C-E805-7B32-4887-3EE7E19C31FF}"/>
                </a:ext>
              </a:extLst>
            </p:cNvPr>
            <p:cNvSpPr txBox="1"/>
            <p:nvPr/>
          </p:nvSpPr>
          <p:spPr>
            <a:xfrm>
              <a:off x="3855634" y="495889"/>
              <a:ext cx="2843844" cy="7246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800" b="1" kern="1200" dirty="0">
                  <a:latin typeface="Times New Roman" pitchFamily="18" charset="0"/>
                  <a:cs typeface="Times New Roman" pitchFamily="18" charset="0"/>
                </a:rPr>
                <a:t>для </a:t>
              </a:r>
              <a:r>
                <a:rPr lang="ru-RU" sz="2800" b="1" kern="1200" dirty="0" err="1">
                  <a:latin typeface="Times New Roman" pitchFamily="18" charset="0"/>
                  <a:cs typeface="Times New Roman" pitchFamily="18" charset="0"/>
                </a:rPr>
                <a:t>держави</a:t>
              </a:r>
              <a:endParaRPr lang="ru-RU" sz="28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8CED1D1-8760-FA21-ABC9-45F90454AF71}"/>
              </a:ext>
            </a:extLst>
          </p:cNvPr>
          <p:cNvGrpSpPr/>
          <p:nvPr/>
        </p:nvGrpSpPr>
        <p:grpSpPr>
          <a:xfrm>
            <a:off x="6722250" y="2772275"/>
            <a:ext cx="4308348" cy="803092"/>
            <a:chOff x="3659975" y="1355770"/>
            <a:chExt cx="3077386" cy="803092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73C93C6D-1F43-AC8D-F42D-79031534A576}"/>
                </a:ext>
              </a:extLst>
            </p:cNvPr>
            <p:cNvSpPr/>
            <p:nvPr/>
          </p:nvSpPr>
          <p:spPr>
            <a:xfrm>
              <a:off x="3659975" y="1355770"/>
              <a:ext cx="3077386" cy="803092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рямоугольник: скругленные углы 4">
              <a:extLst>
                <a:ext uri="{FF2B5EF4-FFF2-40B4-BE49-F238E27FC236}">
                  <a16:creationId xmlns:a16="http://schemas.microsoft.com/office/drawing/2014/main" id="{4FC26830-0842-6987-BF48-B5242ADA4FAB}"/>
                </a:ext>
              </a:extLst>
            </p:cNvPr>
            <p:cNvSpPr txBox="1"/>
            <p:nvPr/>
          </p:nvSpPr>
          <p:spPr>
            <a:xfrm>
              <a:off x="3699179" y="1394974"/>
              <a:ext cx="2998978" cy="7246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800" b="1" kern="1200" dirty="0">
                  <a:latin typeface="Times New Roman" pitchFamily="18" charset="0"/>
                  <a:cs typeface="Times New Roman" pitchFamily="18" charset="0"/>
                </a:rPr>
                <a:t>для </a:t>
              </a:r>
              <a:r>
                <a:rPr lang="ru-RU" sz="2800" b="1" kern="1200" dirty="0" err="1">
                  <a:latin typeface="Times New Roman" pitchFamily="18" charset="0"/>
                  <a:cs typeface="Times New Roman" pitchFamily="18" charset="0"/>
                </a:rPr>
                <a:t>закладів</a:t>
              </a:r>
              <a:r>
                <a:rPr lang="ru-RU" sz="2800" b="1" kern="1200" dirty="0">
                  <a:latin typeface="Times New Roman" pitchFamily="18" charset="0"/>
                  <a:cs typeface="Times New Roman" pitchFamily="18" charset="0"/>
                </a:rPr>
                <a:t> освіти та </a:t>
              </a:r>
              <a:r>
                <a:rPr lang="ru-RU" sz="2800" b="1" kern="1200" dirty="0" err="1">
                  <a:latin typeface="Times New Roman" pitchFamily="18" charset="0"/>
                  <a:cs typeface="Times New Roman" pitchFamily="18" charset="0"/>
                </a:rPr>
                <a:t>педагогів</a:t>
              </a:r>
              <a:endParaRPr lang="ru-RU" sz="28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6C00FE7-911B-0AAB-083A-A2860E1D08E3}"/>
              </a:ext>
            </a:extLst>
          </p:cNvPr>
          <p:cNvGrpSpPr/>
          <p:nvPr/>
        </p:nvGrpSpPr>
        <p:grpSpPr>
          <a:xfrm>
            <a:off x="6664451" y="4206651"/>
            <a:ext cx="4366147" cy="803092"/>
            <a:chOff x="3697158" y="2259250"/>
            <a:chExt cx="3003020" cy="803092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A61AB0FB-9F61-D896-279C-1FD9DFB82676}"/>
                </a:ext>
              </a:extLst>
            </p:cNvPr>
            <p:cNvSpPr/>
            <p:nvPr/>
          </p:nvSpPr>
          <p:spPr>
            <a:xfrm>
              <a:off x="3697158" y="2259250"/>
              <a:ext cx="3003020" cy="80309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рямоугольник: скругленные углы 4">
              <a:extLst>
                <a:ext uri="{FF2B5EF4-FFF2-40B4-BE49-F238E27FC236}">
                  <a16:creationId xmlns:a16="http://schemas.microsoft.com/office/drawing/2014/main" id="{1C6DD047-6CAE-1C6D-8C94-8404F395C612}"/>
                </a:ext>
              </a:extLst>
            </p:cNvPr>
            <p:cNvSpPr txBox="1"/>
            <p:nvPr/>
          </p:nvSpPr>
          <p:spPr>
            <a:xfrm>
              <a:off x="3736362" y="2298454"/>
              <a:ext cx="2924612" cy="7246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800" b="1" kern="1200" dirty="0">
                  <a:latin typeface="Times New Roman" pitchFamily="18" charset="0"/>
                  <a:cs typeface="Times New Roman" pitchFamily="18" charset="0"/>
                </a:rPr>
                <a:t>для </a:t>
              </a:r>
              <a:r>
                <a:rPr lang="ru-RU" sz="2800" b="1" kern="1200" dirty="0" err="1">
                  <a:latin typeface="Times New Roman" pitchFamily="18" charset="0"/>
                  <a:cs typeface="Times New Roman" pitchFamily="18" charset="0"/>
                </a:rPr>
                <a:t>батьків</a:t>
              </a:r>
              <a:endParaRPr lang="ru-RU" sz="28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ECE5C23-9585-931C-2162-510EA8A849B3}"/>
              </a:ext>
            </a:extLst>
          </p:cNvPr>
          <p:cNvGrpSpPr/>
          <p:nvPr/>
        </p:nvGrpSpPr>
        <p:grpSpPr>
          <a:xfrm>
            <a:off x="6664450" y="5641027"/>
            <a:ext cx="4653407" cy="803092"/>
            <a:chOff x="3672399" y="3226442"/>
            <a:chExt cx="3003020" cy="803092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FA327E71-E1CF-F685-FC3A-26B59207CF65}"/>
                </a:ext>
              </a:extLst>
            </p:cNvPr>
            <p:cNvSpPr/>
            <p:nvPr/>
          </p:nvSpPr>
          <p:spPr>
            <a:xfrm>
              <a:off x="3672399" y="3226442"/>
              <a:ext cx="3003020" cy="80309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рямоугольник: скругленные углы 4">
              <a:extLst>
                <a:ext uri="{FF2B5EF4-FFF2-40B4-BE49-F238E27FC236}">
                  <a16:creationId xmlns:a16="http://schemas.microsoft.com/office/drawing/2014/main" id="{31AB38D1-0179-6762-6B82-AA8069573740}"/>
                </a:ext>
              </a:extLst>
            </p:cNvPr>
            <p:cNvSpPr txBox="1"/>
            <p:nvPr/>
          </p:nvSpPr>
          <p:spPr>
            <a:xfrm>
              <a:off x="3711603" y="3265646"/>
              <a:ext cx="2924612" cy="7246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800" b="1" kern="1200" dirty="0">
                  <a:latin typeface="Times New Roman" pitchFamily="18" charset="0"/>
                  <a:cs typeface="Times New Roman" pitchFamily="18" charset="0"/>
                </a:rPr>
                <a:t>для </a:t>
              </a:r>
              <a:r>
                <a:rPr lang="ru-RU" sz="2800" b="1" kern="1200" dirty="0" err="1">
                  <a:latin typeface="Times New Roman" pitchFamily="18" charset="0"/>
                  <a:cs typeface="Times New Roman" pitchFamily="18" charset="0"/>
                </a:rPr>
                <a:t>дітей</a:t>
              </a:r>
              <a:endParaRPr lang="ru-RU" sz="28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9506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70C8E241-BE4E-CF10-B55B-171EA2917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ownloads\scheme.png">
            <a:extLst>
              <a:ext uri="{FF2B5EF4-FFF2-40B4-BE49-F238E27FC236}">
                <a16:creationId xmlns:a16="http://schemas.microsoft.com/office/drawing/2014/main" id="{59E11B26-BCE6-A526-6D27-992BFC2AC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1769" y="238762"/>
            <a:ext cx="8688461" cy="6619238"/>
          </a:xfrm>
          <a:prstGeom prst="rect">
            <a:avLst/>
          </a:prstGeom>
          <a:noFill/>
        </p:spPr>
      </p:pic>
      <p:pic>
        <p:nvPicPr>
          <p:cNvPr id="6" name="Picture 8" descr="Кодування даних та апаратне забезпечення комп'ютера | Тест з інформатики –  «На Урок»">
            <a:extLst>
              <a:ext uri="{FF2B5EF4-FFF2-40B4-BE49-F238E27FC236}">
                <a16:creationId xmlns:a16="http://schemas.microsoft.com/office/drawing/2014/main" id="{211E8744-B966-A1DC-CE62-C921A165C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3298" y="10949"/>
            <a:ext cx="2398143" cy="2142173"/>
          </a:xfrm>
          <a:prstGeom prst="rect">
            <a:avLst/>
          </a:prstGeom>
          <a:noFill/>
        </p:spPr>
      </p:pic>
      <p:pic>
        <p:nvPicPr>
          <p:cNvPr id="8" name="Picture 4" descr="Інтерактивна дошка STARBOARD FX-79E2 - в AV-Dnepr">
            <a:extLst>
              <a:ext uri="{FF2B5EF4-FFF2-40B4-BE49-F238E27FC236}">
                <a16:creationId xmlns:a16="http://schemas.microsoft.com/office/drawing/2014/main" id="{FD949DEE-98EE-2475-7719-118EB0AEA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469841" y="-288904"/>
            <a:ext cx="2428860" cy="2741878"/>
          </a:xfrm>
          <a:prstGeom prst="rect">
            <a:avLst/>
          </a:prstGeom>
          <a:noFill/>
        </p:spPr>
      </p:pic>
      <p:pic>
        <p:nvPicPr>
          <p:cNvPr id="10" name="Picture 12" descr="Інтерактивна дошка, інфрачервона, діагональ 78 &quot;дюймів, 10 торкань - купити  в Києві| DIDACTICA.COM.UA">
            <a:extLst>
              <a:ext uri="{FF2B5EF4-FFF2-40B4-BE49-F238E27FC236}">
                <a16:creationId xmlns:a16="http://schemas.microsoft.com/office/drawing/2014/main" id="{3F780525-21D1-82D4-F84B-67BABA45E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072" y="4643446"/>
            <a:ext cx="2296195" cy="2214554"/>
          </a:xfrm>
          <a:prstGeom prst="rect">
            <a:avLst/>
          </a:prstGeom>
          <a:noFill/>
        </p:spPr>
      </p:pic>
      <p:pic>
        <p:nvPicPr>
          <p:cNvPr id="12" name="Picture 10" descr="Сенсорна дошка (SMART Board): базові функції та їх використання">
            <a:extLst>
              <a:ext uri="{FF2B5EF4-FFF2-40B4-BE49-F238E27FC236}">
                <a16:creationId xmlns:a16="http://schemas.microsoft.com/office/drawing/2014/main" id="{3ADBEE30-A91B-FAD5-7A8F-4EAB1EBB9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39662" y="4791083"/>
            <a:ext cx="2559039" cy="1919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2461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9BB0880F-5ECB-F81B-DE3C-1C011A1DA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" y="0"/>
            <a:ext cx="121870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1385C9-AB6D-0F14-696A-5976DC60F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 про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віртуальні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UA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0E641D-8F75-3652-50D5-0B1633B83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48840" cy="490297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Padlet –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https://cutt.ly/WhjzWyN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налаштування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Padlet –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https://cutt.ly/YhjzTB7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віртуальної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інтерактивної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Padlet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освітньому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https://cutt.ly/fhjzAQs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Twiddla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https://www.youtube.com/watch?v=zyFIim5HUiY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259033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F27C92E7-481F-4511-B819-37281C245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одержимое 4">
            <a:extLst>
              <a:ext uri="{FF2B5EF4-FFF2-40B4-BE49-F238E27FC236}">
                <a16:creationId xmlns:a16="http://schemas.microsoft.com/office/drawing/2014/main" id="{9A73D63A-F6AE-12D4-C0AB-E3A900EF9F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809093"/>
              </p:ext>
            </p:extLst>
          </p:nvPr>
        </p:nvGraphicFramePr>
        <p:xfrm>
          <a:off x="2774884" y="1229423"/>
          <a:ext cx="7715304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Выноска со стрелкой вниз 6">
            <a:extLst>
              <a:ext uri="{FF2B5EF4-FFF2-40B4-BE49-F238E27FC236}">
                <a16:creationId xmlns:a16="http://schemas.microsoft.com/office/drawing/2014/main" id="{29CF778D-9419-4CCE-94A1-5FF0F18852AB}"/>
              </a:ext>
            </a:extLst>
          </p:cNvPr>
          <p:cNvSpPr/>
          <p:nvPr/>
        </p:nvSpPr>
        <p:spPr>
          <a:xfrm>
            <a:off x="3331919" y="237831"/>
            <a:ext cx="2839549" cy="1149468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Padlet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Выноска со стрелкой вниз 7">
            <a:extLst>
              <a:ext uri="{FF2B5EF4-FFF2-40B4-BE49-F238E27FC236}">
                <a16:creationId xmlns:a16="http://schemas.microsoft.com/office/drawing/2014/main" id="{64366D53-6E91-6B06-CCE4-839CBB67923B}"/>
              </a:ext>
            </a:extLst>
          </p:cNvPr>
          <p:cNvSpPr/>
          <p:nvPr/>
        </p:nvSpPr>
        <p:spPr>
          <a:xfrm>
            <a:off x="7232753" y="237831"/>
            <a:ext cx="2839549" cy="1149468"/>
          </a:xfrm>
          <a:prstGeom prst="down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uk-UA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noі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Выноска со стрелкой вверх 9">
            <a:extLst>
              <a:ext uri="{FF2B5EF4-FFF2-40B4-BE49-F238E27FC236}">
                <a16:creationId xmlns:a16="http://schemas.microsoft.com/office/drawing/2014/main" id="{47D67252-3BF4-8824-B142-64C3AAA52824}"/>
              </a:ext>
            </a:extLst>
          </p:cNvPr>
          <p:cNvSpPr/>
          <p:nvPr/>
        </p:nvSpPr>
        <p:spPr>
          <a:xfrm>
            <a:off x="3571336" y="5834350"/>
            <a:ext cx="2037613" cy="1023649"/>
          </a:xfrm>
          <a:prstGeom prst="up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Glogster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Выноска со стрелкой вверх 10">
            <a:extLst>
              <a:ext uri="{FF2B5EF4-FFF2-40B4-BE49-F238E27FC236}">
                <a16:creationId xmlns:a16="http://schemas.microsoft.com/office/drawing/2014/main" id="{C5A67CE1-8E00-5650-B4F5-5CEFA6AF3343}"/>
              </a:ext>
            </a:extLst>
          </p:cNvPr>
          <p:cNvSpPr/>
          <p:nvPr/>
        </p:nvSpPr>
        <p:spPr>
          <a:xfrm>
            <a:off x="7028434" y="5783073"/>
            <a:ext cx="2479101" cy="1023649"/>
          </a:xfrm>
          <a:prstGeom prst="upArrowCallout">
            <a:avLst/>
          </a:prstGeom>
          <a:gradFill rotWithShape="1">
            <a:gsLst>
              <a:gs pos="0">
                <a:srgbClr val="8064A2">
                  <a:tint val="65000"/>
                  <a:lumMod val="110000"/>
                </a:srgbClr>
              </a:gs>
              <a:gs pos="88000">
                <a:srgbClr val="8064A2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8064A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WikiWal</a:t>
            </a:r>
            <a:r>
              <a:rPr kumimoji="0" lang="ru-RU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479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B7BA39DD-97C6-C609-2D10-487719BD0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носка со стрелкой вниз 3">
            <a:extLst>
              <a:ext uri="{FF2B5EF4-FFF2-40B4-BE49-F238E27FC236}">
                <a16:creationId xmlns:a16="http://schemas.microsoft.com/office/drawing/2014/main" id="{FA216028-FF25-1BE0-9403-94C25890908A}"/>
              </a:ext>
            </a:extLst>
          </p:cNvPr>
          <p:cNvSpPr/>
          <p:nvPr/>
        </p:nvSpPr>
        <p:spPr>
          <a:xfrm>
            <a:off x="2444998" y="269626"/>
            <a:ext cx="6500858" cy="785818"/>
          </a:xfrm>
          <a:prstGeom prst="down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Корисн</a:t>
            </a:r>
            <a:r>
              <a:rPr lang="uk-UA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посилання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C66C15-8240-DC9B-0F16-E8529EE504DC}"/>
              </a:ext>
            </a:extLst>
          </p:cNvPr>
          <p:cNvSpPr txBox="1"/>
          <p:nvPr/>
        </p:nvSpPr>
        <p:spPr>
          <a:xfrm>
            <a:off x="1190444" y="1325395"/>
            <a:ext cx="1078301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uk-UA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Чарівна скарбничка казок: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u="sng" dirty="0">
                <a:latin typeface="Times New Roman" pitchFamily="18" charset="0"/>
                <a:cs typeface="Times New Roman" pitchFamily="18" charset="0"/>
                <a:hlinkClick r:id="rId3"/>
              </a:rPr>
              <a:t>http://skarbnu4ka.com/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Журнал для дітей віком від 4 до 10 років: </a:t>
            </a:r>
            <a:r>
              <a:rPr lang="uk-UA" sz="2400" b="1" u="sng" dirty="0">
                <a:latin typeface="Times New Roman" pitchFamily="18" charset="0"/>
                <a:cs typeface="Times New Roman" pitchFamily="18" charset="0"/>
                <a:hlinkClick r:id="rId4"/>
              </a:rPr>
              <a:t>https://jmil.com.ua/2020-1</a:t>
            </a:r>
            <a:endParaRPr lang="uk-UA" sz="2400" b="1" u="sng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Відеоблог</a:t>
            </a:r>
            <a:r>
              <a:rPr lang="uk-UA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всі  книги  на  каналі: </a:t>
            </a:r>
            <a:r>
              <a:rPr lang="uk-UA" sz="2400" b="1" u="sng" dirty="0">
                <a:latin typeface="Times New Roman" pitchFamily="18" charset="0"/>
                <a:cs typeface="Times New Roman" pitchFamily="18" charset="0"/>
                <a:hlinkClick r:id="rId5"/>
              </a:rPr>
              <a:t>https://bitly.su/GFWizlr</a:t>
            </a:r>
            <a:endParaRPr lang="uk-UA" sz="2400" b="1" u="sng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Цікаві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сайти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  <a:hlinkClick r:id="rId6"/>
              </a:rPr>
              <a:t> </a:t>
            </a:r>
            <a:r>
              <a:rPr lang="uk-UA" sz="2400" b="1" u="sng" dirty="0">
                <a:latin typeface="Times New Roman" pitchFamily="18" charset="0"/>
                <a:cs typeface="Times New Roman" pitchFamily="18" charset="0"/>
                <a:hlinkClick r:id="rId6"/>
              </a:rPr>
              <a:t>https: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  <a:hlinkClick r:id="rId6"/>
              </a:rPr>
              <a:t>//abetka.ukrlife.org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  <a:hlinkClick r:id="rId7"/>
              </a:rPr>
              <a:t>http://www.soroka-vorona.info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  <a:hlinkClick r:id="rId8"/>
              </a:rPr>
              <a:t>http://gra-sonyashnyk.com.ua/lastteacher/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hlinkClick r:id="rId9"/>
              </a:rPr>
              <a:t>http://kolosok.org.ua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Цікава добірка мультфільмів для дітей про здоров’я:</a:t>
            </a:r>
          </a:p>
          <a:p>
            <a:pPr>
              <a:buNone/>
            </a:pPr>
            <a:r>
              <a:rPr lang="uk-UA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«Корисні підказки»: </a:t>
            </a:r>
            <a:r>
              <a:rPr lang="uk-UA" sz="2400" b="1" u="sng" dirty="0">
                <a:latin typeface="Times New Roman" pitchFamily="18" charset="0"/>
                <a:cs typeface="Times New Roman" pitchFamily="18" charset="0"/>
                <a:hlinkClick r:id="rId10"/>
              </a:rPr>
              <a:t>https://mala.storinka.org/мультики-для-дітей-про-здоров%27я-із-серії-корисні-підказки.html</a:t>
            </a:r>
            <a:endParaRPr lang="uk-UA" sz="2400" b="1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Охоронці здоров’я: </a:t>
            </a:r>
            <a:r>
              <a:rPr lang="uk-UA" sz="2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1"/>
              </a:rPr>
              <a:t>https://www.youtube.com/watch?v=E-u6ext-Zog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Імунітет: </a:t>
            </a:r>
            <a:r>
              <a:rPr lang="uk-UA" sz="2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2"/>
              </a:rPr>
              <a:t>https://www.youtube.com/watch?v=X_t2fGl-7qo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Стоп, застуда!: </a:t>
            </a:r>
            <a:r>
              <a:rPr lang="uk-UA" sz="2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3"/>
              </a:rPr>
              <a:t>https://www.youtube.com/watch?v=7RSmReYh0NI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Ваше здоров’я: </a:t>
            </a:r>
            <a:r>
              <a:rPr lang="uk-UA" sz="2400" b="1" u="sng" dirty="0">
                <a:latin typeface="Times New Roman" pitchFamily="18" charset="0"/>
                <a:cs typeface="Times New Roman" pitchFamily="18" charset="0"/>
                <a:hlinkClick r:id="rId14"/>
              </a:rPr>
              <a:t>https://megogo.net/ua/view/23724-vashe-zdorov-ya.html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400" b="1" u="sng" dirty="0">
                <a:latin typeface="Times New Roman" pitchFamily="18" charset="0"/>
                <a:cs typeface="Times New Roman" pitchFamily="18" charset="0"/>
                <a:hlinkClick r:id="rId15"/>
              </a:rPr>
              <a:t>https://www.ivi.ru/watch/67574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73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3DFF32F9-41EC-B531-DDCC-F9D962945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52" y="9503"/>
            <a:ext cx="122457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A29275-35B5-D233-C67F-70CD7BDD6302}"/>
              </a:ext>
            </a:extLst>
          </p:cNvPr>
          <p:cNvSpPr txBox="1"/>
          <p:nvPr/>
        </p:nvSpPr>
        <p:spPr>
          <a:xfrm>
            <a:off x="350807" y="-184262"/>
            <a:ext cx="11490385" cy="7032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Інтерактивні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подорожі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виставки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7338" indent="-28575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  <a:tabLst>
                <a:tab pos="358775" algn="l"/>
              </a:tabLst>
            </a:pP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Мандри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найкращими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українськими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музеями просто неба: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https://museums.authenticukraine.com.ua/ua/?fbclid=IwAR1XbWRgeLLpJUSn_qxyeJ9_V36VJsCl5hB8YlVLTkvr_DqV_bRRCvrEYI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7338" indent="-28575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Топ-10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найкращих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віртуальних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екскурсій</a:t>
            </a:r>
            <a:r>
              <a:rPr lang="uk-UA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https://covid.unian.ua/10922969-top-10-naykrashchih-virtualnih-ekskursiy-v-ukrajini.html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Екскурсії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Британським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музеєм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https://britishmuseum.withgoogle.com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Лувр: </a:t>
            </a:r>
            <a:r>
              <a:rPr lang="ru-RU" sz="20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https</a:t>
            </a:r>
            <a:r>
              <a:rPr lang="uk-UA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://</a:t>
            </a:r>
            <a:r>
              <a:rPr lang="ru-RU" sz="20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www</a:t>
            </a:r>
            <a:r>
              <a:rPr lang="uk-UA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.</a:t>
            </a:r>
            <a:r>
              <a:rPr lang="ru-RU" sz="20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louvre</a:t>
            </a:r>
            <a:r>
              <a:rPr lang="uk-UA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.</a:t>
            </a:r>
            <a:r>
              <a:rPr lang="ru-RU" sz="20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fr</a:t>
            </a:r>
            <a:r>
              <a:rPr lang="uk-UA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/</a:t>
            </a:r>
            <a:r>
              <a:rPr lang="ru-RU" sz="20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en</a:t>
            </a:r>
            <a:r>
              <a:rPr lang="uk-UA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/</a:t>
            </a:r>
            <a:r>
              <a:rPr lang="ru-RU" sz="20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visites</a:t>
            </a:r>
            <a:r>
              <a:rPr lang="uk-UA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-</a:t>
            </a:r>
            <a:r>
              <a:rPr lang="ru-RU" sz="20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en</a:t>
            </a:r>
            <a:r>
              <a:rPr lang="uk-UA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-</a:t>
            </a:r>
            <a:r>
              <a:rPr lang="ru-RU" sz="20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ligne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Художні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колекції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усього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https://artsandculture.google.com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Віденська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опера: </a:t>
            </a: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https://www.staatsoperlive.com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uk-UA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Метрополітен: </a:t>
            </a:r>
            <a:r>
              <a:rPr lang="ru-RU" sz="20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https</a:t>
            </a:r>
            <a:r>
              <a:rPr lang="uk-UA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://</a:t>
            </a:r>
            <a:r>
              <a:rPr lang="ru-RU" sz="20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www</a:t>
            </a:r>
            <a:r>
              <a:rPr lang="uk-UA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.</a:t>
            </a:r>
            <a:r>
              <a:rPr lang="ru-RU" sz="20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metopera</a:t>
            </a:r>
            <a:r>
              <a:rPr lang="uk-UA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.</a:t>
            </a:r>
            <a:r>
              <a:rPr lang="ru-RU" sz="20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org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Трансляції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вистав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театру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імені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І.Франка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https://www.facebook.com/frankotheatre/</a:t>
            </a:r>
            <a:endParaRPr lang="ru-RU" sz="20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«Книга-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мандрівка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»: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  <a:hlinkClick r:id="rId11"/>
              </a:rPr>
              <a:t> https://www.youtube.com/channel/UCHq5vXBXgKpU0_Nxl8pDKyw</a:t>
            </a:r>
            <a:endParaRPr lang="ru-RU" sz="20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r:id="rId11"/>
            </a:endParaRPr>
          </a:p>
        </p:txBody>
      </p:sp>
    </p:spTree>
    <p:extLst>
      <p:ext uri="{BB962C8B-B14F-4D97-AF65-F5344CB8AC3E}">
        <p14:creationId xmlns:p14="http://schemas.microsoft.com/office/powerpoint/2010/main" val="150907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5F2F6204-82A9-B017-BA54-E83DA9252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ᐈ Пергамент рисунки, фон рисунок пергамента | скачать на Depositphotos®">
            <a:extLst>
              <a:ext uri="{FF2B5EF4-FFF2-40B4-BE49-F238E27FC236}">
                <a16:creationId xmlns:a16="http://schemas.microsoft.com/office/drawing/2014/main" id="{D384DE13-5EAE-8A33-D3A7-8A37B98DA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12932" y="365125"/>
            <a:ext cx="8429684" cy="6500834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5783D28-5250-D9B5-44E7-D54C9E5E0308}"/>
              </a:ext>
            </a:extLst>
          </p:cNvPr>
          <p:cNvSpPr/>
          <p:nvPr/>
        </p:nvSpPr>
        <p:spPr>
          <a:xfrm>
            <a:off x="2563097" y="1630383"/>
            <a:ext cx="59293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Онлайн-навчання</a:t>
            </a:r>
            <a:r>
              <a:rPr lang="ru-RU" sz="2800" b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dirty="0" err="1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наше «</a:t>
            </a:r>
            <a:r>
              <a:rPr lang="ru-RU" sz="2800" b="1" dirty="0" err="1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велике</a:t>
            </a:r>
            <a:r>
              <a:rPr lang="ru-RU" sz="2800" b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завтра», </a:t>
            </a:r>
            <a:r>
              <a:rPr lang="ru-RU" sz="2800" b="1" dirty="0" err="1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наше </a:t>
            </a:r>
          </a:p>
          <a:p>
            <a:pPr algn="ctr"/>
            <a:r>
              <a:rPr lang="ru-RU" sz="2800" b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велике</a:t>
            </a:r>
            <a:r>
              <a:rPr lang="ru-RU" sz="2800" b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800" b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800" b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algn="ctr"/>
            <a:r>
              <a:rPr lang="ru-RU" sz="2800" b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uk-UA" sz="2800" b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педагогом</a:t>
            </a:r>
            <a:r>
              <a:rPr lang="ru-RU" sz="2800" b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dirty="0" err="1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цифрову</a:t>
            </a:r>
            <a:r>
              <a:rPr lang="ru-RU" sz="2800" b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добу</a:t>
            </a:r>
            <a:r>
              <a:rPr lang="ru-RU" sz="2800" b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dirty="0" err="1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навчати</a:t>
            </a:r>
            <a:r>
              <a:rPr lang="ru-RU" sz="2800" b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RU" sz="2800" b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майбутнього</a:t>
            </a:r>
            <a:r>
              <a:rPr lang="ru-RU" sz="2800" b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800" b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800" b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b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n/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base"/>
            <a:r>
              <a:rPr lang="ru-RU" sz="2800" b="1" i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lang="ru-RU" sz="2800" b="1" i="1" dirty="0" err="1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Дженіфер</a:t>
            </a:r>
            <a:r>
              <a:rPr lang="ru-RU" sz="2800" b="1" i="1" dirty="0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n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Флемінг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84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B9A33-3CBE-5028-CBA0-A5BB9C4E6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287CC9-D0BE-23D2-7A53-41661EE85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F710B340-B057-4639-667F-5D4EEE6C1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B38CD9-8E3F-6E9B-F4B1-574E3863F9D6}"/>
              </a:ext>
            </a:extLst>
          </p:cNvPr>
          <p:cNvSpPr txBox="1"/>
          <p:nvPr/>
        </p:nvSpPr>
        <p:spPr>
          <a:xfrm>
            <a:off x="2777706" y="3059668"/>
            <a:ext cx="79664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7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ru-UA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3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C85D04C9-6C08-BDE4-C3C4-FA0409675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Нормативно-правові документи щодо кола питань про права, обов'язки, життя,  здоров'я і вакцинацію дітей - ЗОШ №6">
            <a:extLst>
              <a:ext uri="{FF2B5EF4-FFF2-40B4-BE49-F238E27FC236}">
                <a16:creationId xmlns:a16="http://schemas.microsoft.com/office/drawing/2014/main" id="{154533BC-9D76-EE8D-1B41-AA515FC87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5F5"/>
              </a:clrFrom>
              <a:clrTo>
                <a:srgbClr val="FB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58" y="47910"/>
            <a:ext cx="2189691" cy="2189692"/>
          </a:xfrm>
          <a:prstGeom prst="rect">
            <a:avLst/>
          </a:prstGeom>
          <a:noFill/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B0BED2E8-626D-9569-60EB-08CA76D290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2771068"/>
              </p:ext>
            </p:extLst>
          </p:nvPr>
        </p:nvGraphicFramePr>
        <p:xfrm>
          <a:off x="1098102" y="1291166"/>
          <a:ext cx="1094149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551C253-299E-9B99-E254-22E41B7401A5}"/>
              </a:ext>
            </a:extLst>
          </p:cNvPr>
          <p:cNvSpPr txBox="1"/>
          <p:nvPr/>
        </p:nvSpPr>
        <p:spPr>
          <a:xfrm>
            <a:off x="3401788" y="349561"/>
            <a:ext cx="61626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Нормативні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UA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23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3B7F0212-E145-8E1F-3A13-2E6C0EF1F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25CF2B-0D48-B546-B6B7-AE5EEB17BB3C}"/>
              </a:ext>
            </a:extLst>
          </p:cNvPr>
          <p:cNvSpPr txBox="1"/>
          <p:nvPr/>
        </p:nvSpPr>
        <p:spPr>
          <a:xfrm>
            <a:off x="3343275" y="3429000"/>
            <a:ext cx="841057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0"/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Дистанційне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форма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використанням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комп’ютерних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телекомунікаційних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технологій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забезпечують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інтерактивну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взаємодію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педагогів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вихованців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батьків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етапах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передбачає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самостійну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роботу з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матеріалами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інформаційної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мережі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0" descr="З 23.09.2021 р. в коледжі запроваджено дистанційне навчання – Відокремлений  структурний підрозділ Виноградівський фаховий коледж">
            <a:extLst>
              <a:ext uri="{FF2B5EF4-FFF2-40B4-BE49-F238E27FC236}">
                <a16:creationId xmlns:a16="http://schemas.microsoft.com/office/drawing/2014/main" id="{82FA76FF-82C6-070A-3290-519F56253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78239"/>
            <a:ext cx="6981825" cy="28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6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7DDF1DD5-139D-3D99-6F8A-C4994EAA1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71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У Хмельницькій ОДА назвали освітні заклади, які з 23 вересня йдуть на дистанційне  навчання - Незалежний громадський портал - Новини Хмельницького">
            <a:extLst>
              <a:ext uri="{FF2B5EF4-FFF2-40B4-BE49-F238E27FC236}">
                <a16:creationId xmlns:a16="http://schemas.microsoft.com/office/drawing/2014/main" id="{6CE5D54C-BBAB-48AF-1948-35FBA6814E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35" y="3299282"/>
            <a:ext cx="4877365" cy="36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ая прямоугольная выноска 5">
            <a:extLst>
              <a:ext uri="{FF2B5EF4-FFF2-40B4-BE49-F238E27FC236}">
                <a16:creationId xmlns:a16="http://schemas.microsoft.com/office/drawing/2014/main" id="{4C9771A3-3ABA-FF67-749A-CE6236770A9F}"/>
              </a:ext>
            </a:extLst>
          </p:cNvPr>
          <p:cNvSpPr/>
          <p:nvPr/>
        </p:nvSpPr>
        <p:spPr>
          <a:xfrm rot="20244355">
            <a:off x="255413" y="347393"/>
            <a:ext cx="5427652" cy="3397257"/>
          </a:xfrm>
          <a:prstGeom prst="wedgeRoundRectCallout">
            <a:avLst>
              <a:gd name="adj1" fmla="val -5961"/>
              <a:gd name="adj2" fmla="val 67425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buFont typeface="Wingdings" panose="05000000000000000000" pitchFamily="2" charset="2"/>
              <a:buChar char="v"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Гнучкість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доступність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buFont typeface="Wingdings" panose="05000000000000000000" pitchFamily="2" charset="2"/>
              <a:buChar char="v"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Оволодіння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сучасними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інформаційно-комунікаційними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buFont typeface="Wingdings" panose="05000000000000000000" pitchFamily="2" charset="2"/>
              <a:buChar char="v"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Зворотній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зв'язок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buFont typeface="Wingdings" panose="05000000000000000000" pitchFamily="2" charset="2"/>
              <a:buChar char="v"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Автоматизація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контролю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ая прямоугольная выноска 6">
            <a:extLst>
              <a:ext uri="{FF2B5EF4-FFF2-40B4-BE49-F238E27FC236}">
                <a16:creationId xmlns:a16="http://schemas.microsoft.com/office/drawing/2014/main" id="{56C88A31-64EC-F163-867E-2C20B0DBA9D5}"/>
              </a:ext>
            </a:extLst>
          </p:cNvPr>
          <p:cNvSpPr/>
          <p:nvPr/>
        </p:nvSpPr>
        <p:spPr>
          <a:xfrm rot="1176425">
            <a:off x="5334122" y="452875"/>
            <a:ext cx="5450673" cy="3542267"/>
          </a:xfrm>
          <a:prstGeom prst="wedgeRoundRectCallout">
            <a:avLst>
              <a:gd name="adj1" fmla="val -5707"/>
              <a:gd name="adj2" fmla="val 6568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НЕДОЛІКИ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Wingdings" panose="05000000000000000000" pitchFamily="2" charset="2"/>
              <a:buChar char="v"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інтернет-зв’язку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Wingdings" panose="05000000000000000000" pitchFamily="2" charset="2"/>
              <a:buChar char="v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санітарних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норм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онлайн-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Wingdings" panose="05000000000000000000" pitchFamily="2" charset="2"/>
              <a:buChar char="v"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інтернет-ресурсів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buFont typeface="Wingdings" panose="05000000000000000000" pitchFamily="2" charset="2"/>
              <a:buChar char="v"/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Психоемоційний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стан, як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 і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8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66F4B11A-86FF-86D3-5D84-F5D97B299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НУШ (НОВА УКРАЇНСЬКА ШКОЛА): ВИХОВНА РОБОТА">
            <a:extLst>
              <a:ext uri="{FF2B5EF4-FFF2-40B4-BE49-F238E27FC236}">
                <a16:creationId xmlns:a16="http://schemas.microsoft.com/office/drawing/2014/main" id="{342C83F2-B94F-CA44-3FB5-0E3E5E12D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895"/>
            <a:ext cx="5435601" cy="271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07DAC60-A3A3-B1C9-DAC5-DFAEB05A71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2574633"/>
              </p:ext>
            </p:extLst>
          </p:nvPr>
        </p:nvGraphicFramePr>
        <p:xfrm>
          <a:off x="4219076" y="1725284"/>
          <a:ext cx="7972924" cy="5304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28283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83731A95-F085-6323-0429-F7BEAE33D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Социально-психологическая служба – УВКГ №23">
            <a:extLst>
              <a:ext uri="{FF2B5EF4-FFF2-40B4-BE49-F238E27FC236}">
                <a16:creationId xmlns:a16="http://schemas.microsoft.com/office/drawing/2014/main" id="{1324FB96-62F9-1FE4-53B9-6A97A55ED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5241"/>
            <a:ext cx="4791075" cy="503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2EF33B-3648-DD0F-A95B-9345C5E28583}"/>
              </a:ext>
            </a:extLst>
          </p:cNvPr>
          <p:cNvSpPr txBox="1"/>
          <p:nvPr/>
        </p:nvSpPr>
        <p:spPr>
          <a:xfrm>
            <a:off x="638175" y="254684"/>
            <a:ext cx="109918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Пріоритетні завдання щодо організації виховного процесу                                                   в умовах дистанційного навчання</a:t>
            </a:r>
            <a:endParaRPr lang="ru-UA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id="{6E3B6EFE-84B7-072E-3CC1-E7F62762D2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1334278"/>
              </p:ext>
            </p:extLst>
          </p:nvPr>
        </p:nvGraphicFramePr>
        <p:xfrm>
          <a:off x="3629025" y="1085681"/>
          <a:ext cx="8210550" cy="5091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11836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85A5A029-743F-052A-EB9A-F55A33C98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2B6CF7-7CC7-EF38-5E24-F2E618F6FC82}"/>
              </a:ext>
            </a:extLst>
          </p:cNvPr>
          <p:cNvSpPr txBox="1"/>
          <p:nvPr/>
        </p:nvSpPr>
        <p:spPr>
          <a:xfrm>
            <a:off x="3190875" y="25876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Виховні орієнтири</a:t>
            </a:r>
            <a:endParaRPr lang="ru-UA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F487D3C3-3063-78E1-A9B8-FFE5E40CB0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6048160"/>
              </p:ext>
            </p:extLst>
          </p:nvPr>
        </p:nvGraphicFramePr>
        <p:xfrm>
          <a:off x="1764130" y="1020231"/>
          <a:ext cx="855027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E2C814-CAD0-A8B9-73ED-77B249CE8EDD}"/>
              </a:ext>
            </a:extLst>
          </p:cNvPr>
          <p:cNvSpPr/>
          <p:nvPr/>
        </p:nvSpPr>
        <p:spPr>
          <a:xfrm>
            <a:off x="967984" y="1389996"/>
            <a:ext cx="1150131" cy="1039014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115E2EB-CDC5-2BE6-2965-B194AE83497B}"/>
              </a:ext>
            </a:extLst>
          </p:cNvPr>
          <p:cNvSpPr/>
          <p:nvPr/>
        </p:nvSpPr>
        <p:spPr>
          <a:xfrm>
            <a:off x="858913" y="3195018"/>
            <a:ext cx="1259202" cy="1069095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4F0C4AA-6B04-19C5-C20B-CCCA2BF438E0}"/>
              </a:ext>
            </a:extLst>
          </p:cNvPr>
          <p:cNvSpPr/>
          <p:nvPr/>
        </p:nvSpPr>
        <p:spPr>
          <a:xfrm>
            <a:off x="696824" y="5030121"/>
            <a:ext cx="1182939" cy="1088634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B12A4DD-2653-A046-34EB-546B36BB1722}"/>
              </a:ext>
            </a:extLst>
          </p:cNvPr>
          <p:cNvSpPr/>
          <p:nvPr/>
        </p:nvSpPr>
        <p:spPr>
          <a:xfrm>
            <a:off x="10219342" y="1135697"/>
            <a:ext cx="1162369" cy="1293313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9ECFFF3-88BE-A65F-EFD2-A9E89834685B}"/>
              </a:ext>
            </a:extLst>
          </p:cNvPr>
          <p:cNvSpPr/>
          <p:nvPr/>
        </p:nvSpPr>
        <p:spPr>
          <a:xfrm>
            <a:off x="10153712" y="2938468"/>
            <a:ext cx="1179375" cy="1335538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A5ED0D0-72FF-C210-4EA4-7B9B5E74332D}"/>
              </a:ext>
            </a:extLst>
          </p:cNvPr>
          <p:cNvSpPr/>
          <p:nvPr/>
        </p:nvSpPr>
        <p:spPr>
          <a:xfrm>
            <a:off x="10255465" y="5030121"/>
            <a:ext cx="1090122" cy="1356841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678000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Строгий фон для презентации Powerpoint | учебные презентации">
            <a:extLst>
              <a:ext uri="{FF2B5EF4-FFF2-40B4-BE49-F238E27FC236}">
                <a16:creationId xmlns:a16="http://schemas.microsoft.com/office/drawing/2014/main" id="{C7B6A547-ADEB-E440-49BB-CCA4C24A1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71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6F537B-674F-45CC-AC09-A9C1B511B241}"/>
              </a:ext>
            </a:extLst>
          </p:cNvPr>
          <p:cNvSpPr txBox="1"/>
          <p:nvPr/>
        </p:nvSpPr>
        <p:spPr>
          <a:xfrm>
            <a:off x="3209925" y="23018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 форми роботи.                                                 Дистанційний формат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400" dirty="0"/>
          </a:p>
        </p:txBody>
      </p:sp>
      <p:graphicFrame>
        <p:nvGraphicFramePr>
          <p:cNvPr id="6" name="Объект 7">
            <a:extLst>
              <a:ext uri="{FF2B5EF4-FFF2-40B4-BE49-F238E27FC236}">
                <a16:creationId xmlns:a16="http://schemas.microsoft.com/office/drawing/2014/main" id="{272AB277-6C18-9097-DD64-792034D6E3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9541145"/>
              </p:ext>
            </p:extLst>
          </p:nvPr>
        </p:nvGraphicFramePr>
        <p:xfrm>
          <a:off x="1409700" y="1061185"/>
          <a:ext cx="9020175" cy="5761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2FA88F2E-95A4-465A-39D5-A349CDCF8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549" y="521861"/>
            <a:ext cx="1441001" cy="157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511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1182</Words>
  <Application>Microsoft Office PowerPoint</Application>
  <PresentationFormat>Широкоэкранный</PresentationFormat>
  <Paragraphs>153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Bad Script</vt:lpstr>
      <vt:lpstr>Calibri</vt:lpstr>
      <vt:lpstr>Calibri Light</vt:lpstr>
      <vt:lpstr>Times New Roman</vt:lpstr>
      <vt:lpstr>Trebuchet MS</vt:lpstr>
      <vt:lpstr>Wingdings</vt:lpstr>
      <vt:lpstr>Тема Office</vt:lpstr>
      <vt:lpstr>Презентация PowerPoint</vt:lpstr>
      <vt:lpstr>Дистанційна форма навчання- виклики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Онлайн-сервіси для створення інтерактивних ігор та вправ під час проведення виховних онлайн-заходів  </vt:lpstr>
      <vt:lpstr>Презентация PowerPoint</vt:lpstr>
      <vt:lpstr>Сервіси для зйомки цікавих відеоматеріалів</vt:lpstr>
      <vt:lpstr>Застосунки для редагування відеоматеріалів </vt:lpstr>
      <vt:lpstr>Презентация PowerPoint</vt:lpstr>
      <vt:lpstr>Презентация PowerPoint</vt:lpstr>
      <vt:lpstr>Презентация PowerPoint</vt:lpstr>
      <vt:lpstr>Коротко про віртуальні дошки: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created xsi:type="dcterms:W3CDTF">2022-09-12T06:28:58Z</dcterms:created>
  <dcterms:modified xsi:type="dcterms:W3CDTF">2022-09-13T06:06:50Z</dcterms:modified>
</cp:coreProperties>
</file>