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9" r:id="rId4"/>
    <p:sldId id="260" r:id="rId5"/>
    <p:sldId id="294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93" r:id="rId17"/>
    <p:sldId id="271" r:id="rId18"/>
    <p:sldId id="272" r:id="rId19"/>
    <p:sldId id="275" r:id="rId20"/>
    <p:sldId id="281" r:id="rId21"/>
    <p:sldId id="282" r:id="rId22"/>
    <p:sldId id="290" r:id="rId23"/>
    <p:sldId id="291" r:id="rId24"/>
    <p:sldId id="292" r:id="rId25"/>
    <p:sldId id="285" r:id="rId26"/>
    <p:sldId id="288" r:id="rId27"/>
    <p:sldId id="274" r:id="rId28"/>
    <p:sldId id="277" r:id="rId29"/>
    <p:sldId id="278" r:id="rId3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A05D4-14D4-4749-844B-203F5888E4E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E6976CE-A565-400D-AAC6-FD6BFE8D8CBF}">
      <dgm:prSet phldrT="[Текст]"/>
      <dgm:spPr/>
      <dgm:t>
        <a:bodyPr/>
        <a:lstStyle/>
        <a:p>
          <a:endParaRPr lang="uk-UA" dirty="0"/>
        </a:p>
      </dgm:t>
    </dgm:pt>
    <dgm:pt modelId="{67266B18-3299-44F7-8F5E-0C1332BD1B67}" type="parTrans" cxnId="{A63C446B-437E-4C34-8732-FC855BCD1A5C}">
      <dgm:prSet/>
      <dgm:spPr/>
      <dgm:t>
        <a:bodyPr/>
        <a:lstStyle/>
        <a:p>
          <a:endParaRPr lang="uk-UA"/>
        </a:p>
      </dgm:t>
    </dgm:pt>
    <dgm:pt modelId="{C5FF9D69-9B37-4435-832D-F0E21F1FC885}" type="sibTrans" cxnId="{A63C446B-437E-4C34-8732-FC855BCD1A5C}">
      <dgm:prSet/>
      <dgm:spPr/>
      <dgm:t>
        <a:bodyPr/>
        <a:lstStyle/>
        <a:p>
          <a:endParaRPr lang="uk-UA"/>
        </a:p>
      </dgm:t>
    </dgm:pt>
    <dgm:pt modelId="{65F978DC-1441-4DB0-A682-93A6E68A0F24}">
      <dgm:prSet phldrT="[Текст]" custT="1"/>
      <dgm:spPr/>
      <dgm:t>
        <a:bodyPr/>
        <a:lstStyle/>
        <a:p>
          <a:pPr algn="ctr"/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ДЕРЖАВНИЙ СТАНДАРТ  ПОЧАТКОВОЇ ОСВІТИ </a:t>
          </a:r>
        </a:p>
        <a:p>
          <a:pPr algn="l"/>
          <a:r>
            <a:rPr lang="uk-UA" sz="1600" dirty="0" smtClean="0"/>
            <a:t>  </a:t>
          </a:r>
        </a:p>
        <a:p>
          <a:pPr algn="l"/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СТАРТ </a:t>
          </a:r>
        </a:p>
        <a:p>
          <a:pPr algn="ctr"/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 </a:t>
          </a:r>
        </a:p>
        <a:p>
          <a:pPr algn="ctr"/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ВЕРЕСНЯ  2018 РОКУ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7947AE-AC54-47EB-9C19-E5B817510E54}" type="parTrans" cxnId="{6DC85AAC-E7CE-4615-8386-78E62D225CA7}">
      <dgm:prSet/>
      <dgm:spPr/>
      <dgm:t>
        <a:bodyPr/>
        <a:lstStyle/>
        <a:p>
          <a:endParaRPr lang="uk-UA"/>
        </a:p>
      </dgm:t>
    </dgm:pt>
    <dgm:pt modelId="{4B6A3BE2-4C8C-4939-8085-47EB20433E1B}" type="sibTrans" cxnId="{6DC85AAC-E7CE-4615-8386-78E62D225CA7}">
      <dgm:prSet/>
      <dgm:spPr/>
      <dgm:t>
        <a:bodyPr/>
        <a:lstStyle/>
        <a:p>
          <a:endParaRPr lang="uk-UA"/>
        </a:p>
      </dgm:t>
    </dgm:pt>
    <dgm:pt modelId="{FEA7C94E-5C4B-49A1-BCD8-8EF51BEF8869}">
      <dgm:prSet phldrT="[Текст]"/>
      <dgm:spPr/>
      <dgm:t>
        <a:bodyPr/>
        <a:lstStyle/>
        <a:p>
          <a:pPr algn="l"/>
          <a:endParaRPr lang="uk-UA" sz="1600" dirty="0"/>
        </a:p>
      </dgm:t>
    </dgm:pt>
    <dgm:pt modelId="{D0348643-B10D-4DCA-A152-CFAC8606A53C}" type="parTrans" cxnId="{384DE17A-A597-4A4F-B442-114CD4F8B117}">
      <dgm:prSet/>
      <dgm:spPr/>
      <dgm:t>
        <a:bodyPr/>
        <a:lstStyle/>
        <a:p>
          <a:endParaRPr lang="uk-UA"/>
        </a:p>
      </dgm:t>
    </dgm:pt>
    <dgm:pt modelId="{17D5EE4B-2698-4B0B-9961-ED88A55F6B1D}" type="sibTrans" cxnId="{384DE17A-A597-4A4F-B442-114CD4F8B117}">
      <dgm:prSet/>
      <dgm:spPr/>
      <dgm:t>
        <a:bodyPr/>
        <a:lstStyle/>
        <a:p>
          <a:endParaRPr lang="uk-UA"/>
        </a:p>
      </dgm:t>
    </dgm:pt>
    <dgm:pt modelId="{0FA1920C-F549-4BC7-A283-A9A7DFF9F8DA}">
      <dgm:prSet phldrT="[Текст]"/>
      <dgm:spPr/>
      <dgm:t>
        <a:bodyPr/>
        <a:lstStyle/>
        <a:p>
          <a:endParaRPr lang="uk-UA" dirty="0"/>
        </a:p>
      </dgm:t>
    </dgm:pt>
    <dgm:pt modelId="{0BAD34BD-78E2-4256-BBC0-5805F31B7BF3}" type="parTrans" cxnId="{2056E41B-5065-4F0D-8DBF-B4C99DBB98EB}">
      <dgm:prSet/>
      <dgm:spPr/>
      <dgm:t>
        <a:bodyPr/>
        <a:lstStyle/>
        <a:p>
          <a:endParaRPr lang="uk-UA"/>
        </a:p>
      </dgm:t>
    </dgm:pt>
    <dgm:pt modelId="{96BF41C1-C876-49E0-BC69-7A5D064037BF}" type="sibTrans" cxnId="{2056E41B-5065-4F0D-8DBF-B4C99DBB98EB}">
      <dgm:prSet/>
      <dgm:spPr/>
      <dgm:t>
        <a:bodyPr/>
        <a:lstStyle/>
        <a:p>
          <a:endParaRPr lang="uk-UA"/>
        </a:p>
      </dgm:t>
    </dgm:pt>
    <dgm:pt modelId="{F74E8EC6-2ADD-49D0-8C3D-73ED44E83540}">
      <dgm:prSet/>
      <dgm:spPr/>
      <dgm:t>
        <a:bodyPr/>
        <a:lstStyle/>
        <a:p>
          <a:endParaRPr lang="uk-UA" dirty="0"/>
        </a:p>
      </dgm:t>
    </dgm:pt>
    <dgm:pt modelId="{E2139BCE-D50F-44CC-A8A7-0ED4CB14F1FA}" type="parTrans" cxnId="{F761DD97-9832-4341-BAE3-A2229609C2F1}">
      <dgm:prSet/>
      <dgm:spPr/>
      <dgm:t>
        <a:bodyPr/>
        <a:lstStyle/>
        <a:p>
          <a:endParaRPr lang="uk-UA"/>
        </a:p>
      </dgm:t>
    </dgm:pt>
    <dgm:pt modelId="{6C6841DD-09C1-4F62-9CD9-14D9FCEFDF0F}" type="sibTrans" cxnId="{F761DD97-9832-4341-BAE3-A2229609C2F1}">
      <dgm:prSet/>
      <dgm:spPr/>
      <dgm:t>
        <a:bodyPr/>
        <a:lstStyle/>
        <a:p>
          <a:endParaRPr lang="uk-UA"/>
        </a:p>
      </dgm:t>
    </dgm:pt>
    <dgm:pt modelId="{C2862BF5-FFC0-4ACC-94C7-EE9451774196}" type="pres">
      <dgm:prSet presAssocID="{7B4A05D4-14D4-4749-844B-203F5888E4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5C185E2-CFF3-44F0-9235-347AEB9D21BF}" type="pres">
      <dgm:prSet presAssocID="{EE6976CE-A565-400D-AAC6-FD6BFE8D8CBF}" presName="compositeNode" presStyleCnt="0">
        <dgm:presLayoutVars>
          <dgm:bulletEnabled val="1"/>
        </dgm:presLayoutVars>
      </dgm:prSet>
      <dgm:spPr/>
    </dgm:pt>
    <dgm:pt modelId="{468E4860-A5FE-4606-AEDB-3B2D1D596B2B}" type="pres">
      <dgm:prSet presAssocID="{EE6976CE-A565-400D-AAC6-FD6BFE8D8CBF}" presName="bgRect" presStyleLbl="node1" presStyleIdx="0" presStyleCnt="3" custScaleX="103954" custScaleY="97786"/>
      <dgm:spPr/>
      <dgm:t>
        <a:bodyPr/>
        <a:lstStyle/>
        <a:p>
          <a:endParaRPr lang="uk-UA"/>
        </a:p>
      </dgm:t>
    </dgm:pt>
    <dgm:pt modelId="{27BF806B-38CD-4DA3-9C31-F7E527ADC779}" type="pres">
      <dgm:prSet presAssocID="{EE6976CE-A565-400D-AAC6-FD6BFE8D8CB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7B72F7-458A-4370-8ADD-5AEF57EA1142}" type="pres">
      <dgm:prSet presAssocID="{EE6976CE-A565-400D-AAC6-FD6BFE8D8CB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88BEC8-F322-4229-9297-0AA6E8FA7799}" type="pres">
      <dgm:prSet presAssocID="{C5FF9D69-9B37-4435-832D-F0E21F1FC885}" presName="hSp" presStyleCnt="0"/>
      <dgm:spPr/>
    </dgm:pt>
    <dgm:pt modelId="{A37F416E-9FD8-4075-A730-1AF6F6C179B0}" type="pres">
      <dgm:prSet presAssocID="{C5FF9D69-9B37-4435-832D-F0E21F1FC885}" presName="vProcSp" presStyleCnt="0"/>
      <dgm:spPr/>
    </dgm:pt>
    <dgm:pt modelId="{4CCBEB9C-1459-40A8-92FA-91275C507594}" type="pres">
      <dgm:prSet presAssocID="{C5FF9D69-9B37-4435-832D-F0E21F1FC885}" presName="vSp1" presStyleCnt="0"/>
      <dgm:spPr/>
    </dgm:pt>
    <dgm:pt modelId="{426520A0-7E88-4867-B60F-CF806D02156B}" type="pres">
      <dgm:prSet presAssocID="{C5FF9D69-9B37-4435-832D-F0E21F1FC885}" presName="simulatedConn" presStyleLbl="solidFgAcc1" presStyleIdx="0" presStyleCnt="2"/>
      <dgm:spPr/>
    </dgm:pt>
    <dgm:pt modelId="{D316CD2B-C662-45E8-A48D-DB585BB26EB2}" type="pres">
      <dgm:prSet presAssocID="{C5FF9D69-9B37-4435-832D-F0E21F1FC885}" presName="vSp2" presStyleCnt="0"/>
      <dgm:spPr/>
    </dgm:pt>
    <dgm:pt modelId="{5A96C8A3-1588-4943-A787-916451BE1E06}" type="pres">
      <dgm:prSet presAssocID="{C5FF9D69-9B37-4435-832D-F0E21F1FC885}" presName="sibTrans" presStyleCnt="0"/>
      <dgm:spPr/>
    </dgm:pt>
    <dgm:pt modelId="{551161B9-9BF9-441C-B30C-F5B96C2CE19E}" type="pres">
      <dgm:prSet presAssocID="{0FA1920C-F549-4BC7-A283-A9A7DFF9F8DA}" presName="compositeNode" presStyleCnt="0">
        <dgm:presLayoutVars>
          <dgm:bulletEnabled val="1"/>
        </dgm:presLayoutVars>
      </dgm:prSet>
      <dgm:spPr/>
    </dgm:pt>
    <dgm:pt modelId="{40B8FFD2-4126-4F9E-ACD7-4A63173337F1}" type="pres">
      <dgm:prSet presAssocID="{0FA1920C-F549-4BC7-A283-A9A7DFF9F8DA}" presName="bgRect" presStyleLbl="node1" presStyleIdx="1" presStyleCnt="3"/>
      <dgm:spPr/>
      <dgm:t>
        <a:bodyPr/>
        <a:lstStyle/>
        <a:p>
          <a:endParaRPr lang="uk-UA"/>
        </a:p>
      </dgm:t>
    </dgm:pt>
    <dgm:pt modelId="{F6945FC7-2653-4B8C-8793-A3C230B633E2}" type="pres">
      <dgm:prSet presAssocID="{0FA1920C-F549-4BC7-A283-A9A7DFF9F8D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CB6849-2F38-44BE-94AF-57416339CD7E}" type="pres">
      <dgm:prSet presAssocID="{96BF41C1-C876-49E0-BC69-7A5D064037BF}" presName="hSp" presStyleCnt="0"/>
      <dgm:spPr/>
    </dgm:pt>
    <dgm:pt modelId="{0D956831-201E-4993-8AF9-6C5480796A15}" type="pres">
      <dgm:prSet presAssocID="{96BF41C1-C876-49E0-BC69-7A5D064037BF}" presName="vProcSp" presStyleCnt="0"/>
      <dgm:spPr/>
    </dgm:pt>
    <dgm:pt modelId="{8E6F5BEE-06F1-4F6B-9462-44AF563A521B}" type="pres">
      <dgm:prSet presAssocID="{96BF41C1-C876-49E0-BC69-7A5D064037BF}" presName="vSp1" presStyleCnt="0"/>
      <dgm:spPr/>
    </dgm:pt>
    <dgm:pt modelId="{CE1E82DC-222B-4E13-8401-F6F612944A6C}" type="pres">
      <dgm:prSet presAssocID="{96BF41C1-C876-49E0-BC69-7A5D064037BF}" presName="simulatedConn" presStyleLbl="solidFgAcc1" presStyleIdx="1" presStyleCnt="2"/>
      <dgm:spPr/>
    </dgm:pt>
    <dgm:pt modelId="{6EA4EAD4-B5A0-4D0F-9543-0063058196E6}" type="pres">
      <dgm:prSet presAssocID="{96BF41C1-C876-49E0-BC69-7A5D064037BF}" presName="vSp2" presStyleCnt="0"/>
      <dgm:spPr/>
    </dgm:pt>
    <dgm:pt modelId="{C0B6B46B-0775-47BB-A74F-8E0B68D533C7}" type="pres">
      <dgm:prSet presAssocID="{96BF41C1-C876-49E0-BC69-7A5D064037BF}" presName="sibTrans" presStyleCnt="0"/>
      <dgm:spPr/>
    </dgm:pt>
    <dgm:pt modelId="{16AD153E-D9DC-4580-B974-A60A23DC1503}" type="pres">
      <dgm:prSet presAssocID="{F74E8EC6-2ADD-49D0-8C3D-73ED44E83540}" presName="compositeNode" presStyleCnt="0">
        <dgm:presLayoutVars>
          <dgm:bulletEnabled val="1"/>
        </dgm:presLayoutVars>
      </dgm:prSet>
      <dgm:spPr/>
    </dgm:pt>
    <dgm:pt modelId="{49203A22-8F33-4E45-80F5-05BC390B9B41}" type="pres">
      <dgm:prSet presAssocID="{F74E8EC6-2ADD-49D0-8C3D-73ED44E83540}" presName="bgRect" presStyleLbl="node1" presStyleIdx="2" presStyleCnt="3"/>
      <dgm:spPr/>
      <dgm:t>
        <a:bodyPr/>
        <a:lstStyle/>
        <a:p>
          <a:endParaRPr lang="uk-UA"/>
        </a:p>
      </dgm:t>
    </dgm:pt>
    <dgm:pt modelId="{7F7C6955-F870-4936-A1ED-1370DA0F4B21}" type="pres">
      <dgm:prSet presAssocID="{F74E8EC6-2ADD-49D0-8C3D-73ED44E83540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63C446B-437E-4C34-8732-FC855BCD1A5C}" srcId="{7B4A05D4-14D4-4749-844B-203F5888E4E3}" destId="{EE6976CE-A565-400D-AAC6-FD6BFE8D8CBF}" srcOrd="0" destOrd="0" parTransId="{67266B18-3299-44F7-8F5E-0C1332BD1B67}" sibTransId="{C5FF9D69-9B37-4435-832D-F0E21F1FC885}"/>
    <dgm:cxn modelId="{2056E41B-5065-4F0D-8DBF-B4C99DBB98EB}" srcId="{7B4A05D4-14D4-4749-844B-203F5888E4E3}" destId="{0FA1920C-F549-4BC7-A283-A9A7DFF9F8DA}" srcOrd="1" destOrd="0" parTransId="{0BAD34BD-78E2-4256-BBC0-5805F31B7BF3}" sibTransId="{96BF41C1-C876-49E0-BC69-7A5D064037BF}"/>
    <dgm:cxn modelId="{384DE17A-A597-4A4F-B442-114CD4F8B117}" srcId="{EE6976CE-A565-400D-AAC6-FD6BFE8D8CBF}" destId="{FEA7C94E-5C4B-49A1-BCD8-8EF51BEF8869}" srcOrd="1" destOrd="0" parTransId="{D0348643-B10D-4DCA-A152-CFAC8606A53C}" sibTransId="{17D5EE4B-2698-4B0B-9961-ED88A55F6B1D}"/>
    <dgm:cxn modelId="{6DC85AAC-E7CE-4615-8386-78E62D225CA7}" srcId="{EE6976CE-A565-400D-AAC6-FD6BFE8D8CBF}" destId="{65F978DC-1441-4DB0-A682-93A6E68A0F24}" srcOrd="0" destOrd="0" parTransId="{397947AE-AC54-47EB-9C19-E5B817510E54}" sibTransId="{4B6A3BE2-4C8C-4939-8085-47EB20433E1B}"/>
    <dgm:cxn modelId="{4A354CC2-A095-4264-AB2E-1A53FFD99489}" type="presOf" srcId="{65F978DC-1441-4DB0-A682-93A6E68A0F24}" destId="{D77B72F7-458A-4370-8ADD-5AEF57EA1142}" srcOrd="0" destOrd="0" presId="urn:microsoft.com/office/officeart/2005/8/layout/hProcess7"/>
    <dgm:cxn modelId="{67EC140D-0189-444A-BFAB-BC4D61A4A7B3}" type="presOf" srcId="{EE6976CE-A565-400D-AAC6-FD6BFE8D8CBF}" destId="{27BF806B-38CD-4DA3-9C31-F7E527ADC779}" srcOrd="1" destOrd="0" presId="urn:microsoft.com/office/officeart/2005/8/layout/hProcess7"/>
    <dgm:cxn modelId="{CE6B1D52-109C-4D83-BC86-F9B919742F8B}" type="presOf" srcId="{F74E8EC6-2ADD-49D0-8C3D-73ED44E83540}" destId="{7F7C6955-F870-4936-A1ED-1370DA0F4B21}" srcOrd="1" destOrd="0" presId="urn:microsoft.com/office/officeart/2005/8/layout/hProcess7"/>
    <dgm:cxn modelId="{75F82749-DACD-49ED-B1AD-20FCC0D00D17}" type="presOf" srcId="{0FA1920C-F549-4BC7-A283-A9A7DFF9F8DA}" destId="{40B8FFD2-4126-4F9E-ACD7-4A63173337F1}" srcOrd="0" destOrd="0" presId="urn:microsoft.com/office/officeart/2005/8/layout/hProcess7"/>
    <dgm:cxn modelId="{A73C931A-3CAA-485D-BBE5-4B0008E667FD}" type="presOf" srcId="{F74E8EC6-2ADD-49D0-8C3D-73ED44E83540}" destId="{49203A22-8F33-4E45-80F5-05BC390B9B41}" srcOrd="0" destOrd="0" presId="urn:microsoft.com/office/officeart/2005/8/layout/hProcess7"/>
    <dgm:cxn modelId="{F761DD97-9832-4341-BAE3-A2229609C2F1}" srcId="{7B4A05D4-14D4-4749-844B-203F5888E4E3}" destId="{F74E8EC6-2ADD-49D0-8C3D-73ED44E83540}" srcOrd="2" destOrd="0" parTransId="{E2139BCE-D50F-44CC-A8A7-0ED4CB14F1FA}" sibTransId="{6C6841DD-09C1-4F62-9CD9-14D9FCEFDF0F}"/>
    <dgm:cxn modelId="{D46CFE4A-F477-4BA0-99FC-1D73E069D032}" type="presOf" srcId="{7B4A05D4-14D4-4749-844B-203F5888E4E3}" destId="{C2862BF5-FFC0-4ACC-94C7-EE9451774196}" srcOrd="0" destOrd="0" presId="urn:microsoft.com/office/officeart/2005/8/layout/hProcess7"/>
    <dgm:cxn modelId="{E099870C-0113-44CC-B6E2-80DAF7BA5E11}" type="presOf" srcId="{FEA7C94E-5C4B-49A1-BCD8-8EF51BEF8869}" destId="{D77B72F7-458A-4370-8ADD-5AEF57EA1142}" srcOrd="0" destOrd="1" presId="urn:microsoft.com/office/officeart/2005/8/layout/hProcess7"/>
    <dgm:cxn modelId="{3B357BBE-1B49-41C6-B758-18F2A52468CB}" type="presOf" srcId="{0FA1920C-F549-4BC7-A283-A9A7DFF9F8DA}" destId="{F6945FC7-2653-4B8C-8793-A3C230B633E2}" srcOrd="1" destOrd="0" presId="urn:microsoft.com/office/officeart/2005/8/layout/hProcess7"/>
    <dgm:cxn modelId="{86F5C583-5AB9-439C-B39C-7801C8EDE3FA}" type="presOf" srcId="{EE6976CE-A565-400D-AAC6-FD6BFE8D8CBF}" destId="{468E4860-A5FE-4606-AEDB-3B2D1D596B2B}" srcOrd="0" destOrd="0" presId="urn:microsoft.com/office/officeart/2005/8/layout/hProcess7"/>
    <dgm:cxn modelId="{0DDAA91E-3F98-43D6-AC5A-7084A60697E1}" type="presParOf" srcId="{C2862BF5-FFC0-4ACC-94C7-EE9451774196}" destId="{85C185E2-CFF3-44F0-9235-347AEB9D21BF}" srcOrd="0" destOrd="0" presId="urn:microsoft.com/office/officeart/2005/8/layout/hProcess7"/>
    <dgm:cxn modelId="{25E31567-F943-4EB1-BDE9-2D56DAEA1AE3}" type="presParOf" srcId="{85C185E2-CFF3-44F0-9235-347AEB9D21BF}" destId="{468E4860-A5FE-4606-AEDB-3B2D1D596B2B}" srcOrd="0" destOrd="0" presId="urn:microsoft.com/office/officeart/2005/8/layout/hProcess7"/>
    <dgm:cxn modelId="{BA1D9217-E5E6-4C27-B6E8-33545323D81B}" type="presParOf" srcId="{85C185E2-CFF3-44F0-9235-347AEB9D21BF}" destId="{27BF806B-38CD-4DA3-9C31-F7E527ADC779}" srcOrd="1" destOrd="0" presId="urn:microsoft.com/office/officeart/2005/8/layout/hProcess7"/>
    <dgm:cxn modelId="{A050F0A4-F9BF-4DE4-B82E-CC4EB1FF2C07}" type="presParOf" srcId="{85C185E2-CFF3-44F0-9235-347AEB9D21BF}" destId="{D77B72F7-458A-4370-8ADD-5AEF57EA1142}" srcOrd="2" destOrd="0" presId="urn:microsoft.com/office/officeart/2005/8/layout/hProcess7"/>
    <dgm:cxn modelId="{9DA00C80-4458-4B87-A395-0A830B0E19D6}" type="presParOf" srcId="{C2862BF5-FFC0-4ACC-94C7-EE9451774196}" destId="{4D88BEC8-F322-4229-9297-0AA6E8FA7799}" srcOrd="1" destOrd="0" presId="urn:microsoft.com/office/officeart/2005/8/layout/hProcess7"/>
    <dgm:cxn modelId="{B1006BD0-9153-4A9B-B8C8-33EEE9239AF4}" type="presParOf" srcId="{C2862BF5-FFC0-4ACC-94C7-EE9451774196}" destId="{A37F416E-9FD8-4075-A730-1AF6F6C179B0}" srcOrd="2" destOrd="0" presId="urn:microsoft.com/office/officeart/2005/8/layout/hProcess7"/>
    <dgm:cxn modelId="{3C16CB2E-DAB1-4908-A86A-5C34C83A487D}" type="presParOf" srcId="{A37F416E-9FD8-4075-A730-1AF6F6C179B0}" destId="{4CCBEB9C-1459-40A8-92FA-91275C507594}" srcOrd="0" destOrd="0" presId="urn:microsoft.com/office/officeart/2005/8/layout/hProcess7"/>
    <dgm:cxn modelId="{CECF5299-D8D0-4E97-9D6E-6F8E2C0C84CF}" type="presParOf" srcId="{A37F416E-9FD8-4075-A730-1AF6F6C179B0}" destId="{426520A0-7E88-4867-B60F-CF806D02156B}" srcOrd="1" destOrd="0" presId="urn:microsoft.com/office/officeart/2005/8/layout/hProcess7"/>
    <dgm:cxn modelId="{AC472497-DD97-46E3-9D3E-623B4A6E4ABA}" type="presParOf" srcId="{A37F416E-9FD8-4075-A730-1AF6F6C179B0}" destId="{D316CD2B-C662-45E8-A48D-DB585BB26EB2}" srcOrd="2" destOrd="0" presId="urn:microsoft.com/office/officeart/2005/8/layout/hProcess7"/>
    <dgm:cxn modelId="{58AC4D89-2AEC-496A-9DE9-016EF8DD81C8}" type="presParOf" srcId="{C2862BF5-FFC0-4ACC-94C7-EE9451774196}" destId="{5A96C8A3-1588-4943-A787-916451BE1E06}" srcOrd="3" destOrd="0" presId="urn:microsoft.com/office/officeart/2005/8/layout/hProcess7"/>
    <dgm:cxn modelId="{715F2F0B-1258-4A79-A69F-7DF83833BE1A}" type="presParOf" srcId="{C2862BF5-FFC0-4ACC-94C7-EE9451774196}" destId="{551161B9-9BF9-441C-B30C-F5B96C2CE19E}" srcOrd="4" destOrd="0" presId="urn:microsoft.com/office/officeart/2005/8/layout/hProcess7"/>
    <dgm:cxn modelId="{BAA4B3AC-0EB9-4796-8CF9-6F96F590215C}" type="presParOf" srcId="{551161B9-9BF9-441C-B30C-F5B96C2CE19E}" destId="{40B8FFD2-4126-4F9E-ACD7-4A63173337F1}" srcOrd="0" destOrd="0" presId="urn:microsoft.com/office/officeart/2005/8/layout/hProcess7"/>
    <dgm:cxn modelId="{2E969A55-09F8-4CC2-AB59-87628499DF11}" type="presParOf" srcId="{551161B9-9BF9-441C-B30C-F5B96C2CE19E}" destId="{F6945FC7-2653-4B8C-8793-A3C230B633E2}" srcOrd="1" destOrd="0" presId="urn:microsoft.com/office/officeart/2005/8/layout/hProcess7"/>
    <dgm:cxn modelId="{3BA13102-DC38-40DC-97EB-290935E93EB1}" type="presParOf" srcId="{C2862BF5-FFC0-4ACC-94C7-EE9451774196}" destId="{7CCB6849-2F38-44BE-94AF-57416339CD7E}" srcOrd="5" destOrd="0" presId="urn:microsoft.com/office/officeart/2005/8/layout/hProcess7"/>
    <dgm:cxn modelId="{FB1B9802-B13F-4F16-AB98-4972C9D215ED}" type="presParOf" srcId="{C2862BF5-FFC0-4ACC-94C7-EE9451774196}" destId="{0D956831-201E-4993-8AF9-6C5480796A15}" srcOrd="6" destOrd="0" presId="urn:microsoft.com/office/officeart/2005/8/layout/hProcess7"/>
    <dgm:cxn modelId="{5A2510B1-37A9-4983-A844-8A3584967A9E}" type="presParOf" srcId="{0D956831-201E-4993-8AF9-6C5480796A15}" destId="{8E6F5BEE-06F1-4F6B-9462-44AF563A521B}" srcOrd="0" destOrd="0" presId="urn:microsoft.com/office/officeart/2005/8/layout/hProcess7"/>
    <dgm:cxn modelId="{4889A8D5-EDE7-453F-A1F3-935B2D82D54F}" type="presParOf" srcId="{0D956831-201E-4993-8AF9-6C5480796A15}" destId="{CE1E82DC-222B-4E13-8401-F6F612944A6C}" srcOrd="1" destOrd="0" presId="urn:microsoft.com/office/officeart/2005/8/layout/hProcess7"/>
    <dgm:cxn modelId="{5DE97155-198F-4BF7-B11C-4B81D0EBABAB}" type="presParOf" srcId="{0D956831-201E-4993-8AF9-6C5480796A15}" destId="{6EA4EAD4-B5A0-4D0F-9543-0063058196E6}" srcOrd="2" destOrd="0" presId="urn:microsoft.com/office/officeart/2005/8/layout/hProcess7"/>
    <dgm:cxn modelId="{A2F55810-4A41-439C-A9F0-8E3B321569EA}" type="presParOf" srcId="{C2862BF5-FFC0-4ACC-94C7-EE9451774196}" destId="{C0B6B46B-0775-47BB-A74F-8E0B68D533C7}" srcOrd="7" destOrd="0" presId="urn:microsoft.com/office/officeart/2005/8/layout/hProcess7"/>
    <dgm:cxn modelId="{2F550A64-2BE5-48FB-8FF9-68B40990BCE2}" type="presParOf" srcId="{C2862BF5-FFC0-4ACC-94C7-EE9451774196}" destId="{16AD153E-D9DC-4580-B974-A60A23DC1503}" srcOrd="8" destOrd="0" presId="urn:microsoft.com/office/officeart/2005/8/layout/hProcess7"/>
    <dgm:cxn modelId="{AE955501-1C82-4425-8F36-81D7BDAF7731}" type="presParOf" srcId="{16AD153E-D9DC-4580-B974-A60A23DC1503}" destId="{49203A22-8F33-4E45-80F5-05BC390B9B41}" srcOrd="0" destOrd="0" presId="urn:microsoft.com/office/officeart/2005/8/layout/hProcess7"/>
    <dgm:cxn modelId="{7D7E0513-2861-4E5B-998F-1799B5672F1C}" type="presParOf" srcId="{16AD153E-D9DC-4580-B974-A60A23DC1503}" destId="{7F7C6955-F870-4936-A1ED-1370DA0F4B21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441EAF-112A-4978-853C-7A3308B528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FE78573-2CD5-4A8E-B8B4-B4D38328FC8B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  базової середньої освіти ґрунтується  на Законі  України «Про освіту», де відображені ключові компетентності та наскрізні вміння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522A9-8819-4CB0-8980-9F7EA8A862A8}" type="parTrans" cxnId="{8B86893C-51D6-4E67-B411-5E7EC07287F8}">
      <dgm:prSet/>
      <dgm:spPr/>
      <dgm:t>
        <a:bodyPr/>
        <a:lstStyle/>
        <a:p>
          <a:endParaRPr lang="uk-UA"/>
        </a:p>
      </dgm:t>
    </dgm:pt>
    <dgm:pt modelId="{0A96DC39-7FB8-4CA7-9C15-E438E7D75036}" type="sibTrans" cxnId="{8B86893C-51D6-4E67-B411-5E7EC07287F8}">
      <dgm:prSet/>
      <dgm:spPr/>
      <dgm:t>
        <a:bodyPr/>
        <a:lstStyle/>
        <a:p>
          <a:endParaRPr lang="uk-UA"/>
        </a:p>
      </dgm:t>
    </dgm:pt>
    <dgm:pt modelId="{841F141A-DF50-4BE3-B8AD-7256129924E5}">
      <dgm:prSet phldrT="[Текст]"/>
      <dgm:spPr/>
      <dgm:t>
        <a:bodyPr/>
        <a:lstStyle/>
        <a:p>
          <a:endParaRPr lang="uk-UA" dirty="0"/>
        </a:p>
      </dgm:t>
    </dgm:pt>
    <dgm:pt modelId="{DB698D75-9E2A-4A7C-B35B-9412D81204DD}" type="parTrans" cxnId="{77D1CA84-C407-4366-B248-B7F8AD5EDF00}">
      <dgm:prSet/>
      <dgm:spPr/>
      <dgm:t>
        <a:bodyPr/>
        <a:lstStyle/>
        <a:p>
          <a:endParaRPr lang="uk-UA"/>
        </a:p>
      </dgm:t>
    </dgm:pt>
    <dgm:pt modelId="{4FA86D0E-3597-4B88-BAF4-CD5A354E41D6}" type="sibTrans" cxnId="{77D1CA84-C407-4366-B248-B7F8AD5EDF00}">
      <dgm:prSet/>
      <dgm:spPr/>
      <dgm:t>
        <a:bodyPr/>
        <a:lstStyle/>
        <a:p>
          <a:endParaRPr lang="uk-UA"/>
        </a:p>
      </dgm:t>
    </dgm:pt>
    <dgm:pt modelId="{200DA074-091D-4DC4-B00D-D47627AB1C2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 є логічним  продовженням затвердженого у 2018 році Державного стандарту початкової освіти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18110-EB5D-48E9-9EBE-05CA2D4D9D12}" type="parTrans" cxnId="{A48C4926-69D0-4172-A9E6-055479F4282E}">
      <dgm:prSet/>
      <dgm:spPr/>
      <dgm:t>
        <a:bodyPr/>
        <a:lstStyle/>
        <a:p>
          <a:endParaRPr lang="uk-UA"/>
        </a:p>
      </dgm:t>
    </dgm:pt>
    <dgm:pt modelId="{A9FA2CD8-D5C7-488D-9FEC-960F4D271366}" type="sibTrans" cxnId="{A48C4926-69D0-4172-A9E6-055479F4282E}">
      <dgm:prSet/>
      <dgm:spPr/>
      <dgm:t>
        <a:bodyPr/>
        <a:lstStyle/>
        <a:p>
          <a:endParaRPr lang="uk-UA"/>
        </a:p>
      </dgm:t>
    </dgm:pt>
    <dgm:pt modelId="{276F531D-A9AA-4B56-A7AD-BA708FD89813}">
      <dgm:prSet phldrT="[Текст]" phldr="1"/>
      <dgm:spPr/>
      <dgm:t>
        <a:bodyPr/>
        <a:lstStyle/>
        <a:p>
          <a:endParaRPr lang="uk-UA" dirty="0"/>
        </a:p>
      </dgm:t>
    </dgm:pt>
    <dgm:pt modelId="{340B8BF7-D55D-4FBA-A8F9-D45D5B4BB4F1}" type="parTrans" cxnId="{4DA98577-13B4-4D20-B540-7322DD985252}">
      <dgm:prSet/>
      <dgm:spPr/>
      <dgm:t>
        <a:bodyPr/>
        <a:lstStyle/>
        <a:p>
          <a:endParaRPr lang="uk-UA"/>
        </a:p>
      </dgm:t>
    </dgm:pt>
    <dgm:pt modelId="{38F3368F-E678-4910-A27A-C90488115854}" type="sibTrans" cxnId="{4DA98577-13B4-4D20-B540-7322DD985252}">
      <dgm:prSet/>
      <dgm:spPr/>
      <dgm:t>
        <a:bodyPr/>
        <a:lstStyle/>
        <a:p>
          <a:endParaRPr lang="uk-UA"/>
        </a:p>
      </dgm:t>
    </dgm:pt>
    <dgm:pt modelId="{E4FBA346-445B-425C-AFAB-2DD051C9115C}" type="pres">
      <dgm:prSet presAssocID="{08441EAF-112A-4978-853C-7A3308B528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8A188D5-D81A-41C1-BDD2-4E21BE366BD0}" type="pres">
      <dgm:prSet presAssocID="{FFE78573-2CD5-4A8E-B8B4-B4D38328FC8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64BC43-FD73-4849-A00F-A38FFBEBD94F}" type="pres">
      <dgm:prSet presAssocID="{FFE78573-2CD5-4A8E-B8B4-B4D38328FC8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5C6A9D-3E9E-4D39-BB43-45AADB86CDF1}" type="pres">
      <dgm:prSet presAssocID="{200DA074-091D-4DC4-B00D-D47627AB1C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7733AD-FB8E-480A-BDBC-7901A733B928}" type="pres">
      <dgm:prSet presAssocID="{200DA074-091D-4DC4-B00D-D47627AB1C2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BC5888-BB63-4E9C-9B85-78E40A63A0E1}" type="presOf" srcId="{200DA074-091D-4DC4-B00D-D47627AB1C27}" destId="{615C6A9D-3E9E-4D39-BB43-45AADB86CDF1}" srcOrd="0" destOrd="0" presId="urn:microsoft.com/office/officeart/2005/8/layout/vList2"/>
    <dgm:cxn modelId="{C57EC619-B8BD-42FB-BF96-6F658CAF5693}" type="presOf" srcId="{841F141A-DF50-4BE3-B8AD-7256129924E5}" destId="{EE64BC43-FD73-4849-A00F-A38FFBEBD94F}" srcOrd="0" destOrd="0" presId="urn:microsoft.com/office/officeart/2005/8/layout/vList2"/>
    <dgm:cxn modelId="{D3DC43C0-A1CC-4BBC-874B-E01236B2024C}" type="presOf" srcId="{FFE78573-2CD5-4A8E-B8B4-B4D38328FC8B}" destId="{28A188D5-D81A-41C1-BDD2-4E21BE366BD0}" srcOrd="0" destOrd="0" presId="urn:microsoft.com/office/officeart/2005/8/layout/vList2"/>
    <dgm:cxn modelId="{A48C4926-69D0-4172-A9E6-055479F4282E}" srcId="{08441EAF-112A-4978-853C-7A3308B52862}" destId="{200DA074-091D-4DC4-B00D-D47627AB1C27}" srcOrd="1" destOrd="0" parTransId="{E4718110-EB5D-48E9-9EBE-05CA2D4D9D12}" sibTransId="{A9FA2CD8-D5C7-488D-9FEC-960F4D271366}"/>
    <dgm:cxn modelId="{8B86893C-51D6-4E67-B411-5E7EC07287F8}" srcId="{08441EAF-112A-4978-853C-7A3308B52862}" destId="{FFE78573-2CD5-4A8E-B8B4-B4D38328FC8B}" srcOrd="0" destOrd="0" parTransId="{20A522A9-8819-4CB0-8980-9F7EA8A862A8}" sibTransId="{0A96DC39-7FB8-4CA7-9C15-E438E7D75036}"/>
    <dgm:cxn modelId="{D9F037FE-1223-4D5D-9B77-EA3DA7375C15}" type="presOf" srcId="{276F531D-A9AA-4B56-A7AD-BA708FD89813}" destId="{E37733AD-FB8E-480A-BDBC-7901A733B928}" srcOrd="0" destOrd="0" presId="urn:microsoft.com/office/officeart/2005/8/layout/vList2"/>
    <dgm:cxn modelId="{B3B6570F-7874-4777-9FD0-28B859FB8946}" type="presOf" srcId="{08441EAF-112A-4978-853C-7A3308B52862}" destId="{E4FBA346-445B-425C-AFAB-2DD051C9115C}" srcOrd="0" destOrd="0" presId="urn:microsoft.com/office/officeart/2005/8/layout/vList2"/>
    <dgm:cxn modelId="{77D1CA84-C407-4366-B248-B7F8AD5EDF00}" srcId="{FFE78573-2CD5-4A8E-B8B4-B4D38328FC8B}" destId="{841F141A-DF50-4BE3-B8AD-7256129924E5}" srcOrd="0" destOrd="0" parTransId="{DB698D75-9E2A-4A7C-B35B-9412D81204DD}" sibTransId="{4FA86D0E-3597-4B88-BAF4-CD5A354E41D6}"/>
    <dgm:cxn modelId="{4DA98577-13B4-4D20-B540-7322DD985252}" srcId="{200DA074-091D-4DC4-B00D-D47627AB1C27}" destId="{276F531D-A9AA-4B56-A7AD-BA708FD89813}" srcOrd="0" destOrd="0" parTransId="{340B8BF7-D55D-4FBA-A8F9-D45D5B4BB4F1}" sibTransId="{38F3368F-E678-4910-A27A-C90488115854}"/>
    <dgm:cxn modelId="{08B4FF30-BC0C-4EAC-A5DC-E9BD757DD1A3}" type="presParOf" srcId="{E4FBA346-445B-425C-AFAB-2DD051C9115C}" destId="{28A188D5-D81A-41C1-BDD2-4E21BE366BD0}" srcOrd="0" destOrd="0" presId="urn:microsoft.com/office/officeart/2005/8/layout/vList2"/>
    <dgm:cxn modelId="{01DCA692-94CC-4EEB-AD4A-16518847C317}" type="presParOf" srcId="{E4FBA346-445B-425C-AFAB-2DD051C9115C}" destId="{EE64BC43-FD73-4849-A00F-A38FFBEBD94F}" srcOrd="1" destOrd="0" presId="urn:microsoft.com/office/officeart/2005/8/layout/vList2"/>
    <dgm:cxn modelId="{5793081E-C607-4A98-9775-023A335ADE1A}" type="presParOf" srcId="{E4FBA346-445B-425C-AFAB-2DD051C9115C}" destId="{615C6A9D-3E9E-4D39-BB43-45AADB86CDF1}" srcOrd="2" destOrd="0" presId="urn:microsoft.com/office/officeart/2005/8/layout/vList2"/>
    <dgm:cxn modelId="{B5C14BF6-7949-47D5-98B0-7A4F30AA92E7}" type="presParOf" srcId="{E4FBA346-445B-425C-AFAB-2DD051C9115C}" destId="{E37733AD-FB8E-480A-BDBC-7901A733B9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B1F40-EF0B-4B48-AED1-890CADF5C9E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48D6D9B-B559-4FB3-B9B4-8143F33B53D2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ЦІЛІ БАЗОВОЇ СЕРЕДНЬОЇ ОСВІТИ</a:t>
          </a:r>
          <a:endParaRPr lang="uk-UA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77D23-8E02-4391-9D98-262852F096CE}" type="parTrans" cxnId="{F58BDBF8-2C87-4E01-B063-5CE44AD3A9FE}">
      <dgm:prSet/>
      <dgm:spPr/>
      <dgm:t>
        <a:bodyPr/>
        <a:lstStyle/>
        <a:p>
          <a:endParaRPr lang="uk-UA"/>
        </a:p>
      </dgm:t>
    </dgm:pt>
    <dgm:pt modelId="{1A29907D-2621-49B9-9162-0BB4969437CC}" type="sibTrans" cxnId="{F58BDBF8-2C87-4E01-B063-5CE44AD3A9FE}">
      <dgm:prSet/>
      <dgm:spPr/>
      <dgm:t>
        <a:bodyPr/>
        <a:lstStyle/>
        <a:p>
          <a:endParaRPr lang="uk-UA"/>
        </a:p>
      </dgm:t>
    </dgm:pt>
    <dgm:pt modelId="{E74BB3EA-AA72-4BBB-95D0-36AADA21C2F4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природних здібностей</a:t>
          </a:r>
          <a:r>
            <a:rPr lang="uk-UA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інтересів, обдарувань учнів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18C26B-D985-4E56-BB85-110D6EAF499B}" type="parTrans" cxnId="{E94877A0-830C-4498-ACE0-112B3B49EA3E}">
      <dgm:prSet/>
      <dgm:spPr/>
      <dgm:t>
        <a:bodyPr/>
        <a:lstStyle/>
        <a:p>
          <a:endParaRPr lang="uk-UA"/>
        </a:p>
      </dgm:t>
    </dgm:pt>
    <dgm:pt modelId="{528707E3-521E-440A-B255-EBF0D31B76CE}" type="sibTrans" cxnId="{E94877A0-830C-4498-ACE0-112B3B49EA3E}">
      <dgm:prSet/>
      <dgm:spPr/>
      <dgm:t>
        <a:bodyPr/>
        <a:lstStyle/>
        <a:p>
          <a:endParaRPr lang="uk-UA"/>
        </a:p>
      </dgm:t>
    </dgm:pt>
    <dgm:pt modelId="{B4305421-D1A9-4275-BE6D-FF17B77B26F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Продовження навчання на рівні профільної  освіти або здобуття професії</a:t>
          </a:r>
          <a:r>
            <a:rPr lang="uk-UA" dirty="0" smtClean="0"/>
            <a:t> </a:t>
          </a:r>
          <a:endParaRPr lang="uk-UA" dirty="0"/>
        </a:p>
      </dgm:t>
    </dgm:pt>
    <dgm:pt modelId="{0DCB7A10-4749-4DD8-BB6E-E7A1D2F8D689}" type="parTrans" cxnId="{C28FAD36-7B5B-4C1E-A15E-93CE66FA7C6D}">
      <dgm:prSet/>
      <dgm:spPr/>
      <dgm:t>
        <a:bodyPr/>
        <a:lstStyle/>
        <a:p>
          <a:endParaRPr lang="uk-UA"/>
        </a:p>
      </dgm:t>
    </dgm:pt>
    <dgm:pt modelId="{D40411CE-4500-441A-9C73-8F99DB2FA114}" type="sibTrans" cxnId="{C28FAD36-7B5B-4C1E-A15E-93CE66FA7C6D}">
      <dgm:prSet/>
      <dgm:spPr/>
      <dgm:t>
        <a:bodyPr/>
        <a:lstStyle/>
        <a:p>
          <a:endParaRPr lang="uk-UA"/>
        </a:p>
      </dgm:t>
    </dgm:pt>
    <dgm:pt modelId="{BD42ED8E-BE97-46C6-967A-45013F67DDD1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відповідального , шанобливого ставлення  до родини, суспільства, довкілля, національних  та культурних цінностей українського народу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493B5-F48C-48DD-8FB5-D0ED248E3A20}" type="parTrans" cxnId="{EADC47C8-DF60-4C50-85F1-4A5ED13EE1EA}">
      <dgm:prSet/>
      <dgm:spPr/>
      <dgm:t>
        <a:bodyPr/>
        <a:lstStyle/>
        <a:p>
          <a:endParaRPr lang="uk-UA"/>
        </a:p>
      </dgm:t>
    </dgm:pt>
    <dgm:pt modelId="{0694AD40-B6B5-49DD-88BA-99DFE848718B}" type="sibTrans" cxnId="{EADC47C8-DF60-4C50-85F1-4A5ED13EE1EA}">
      <dgm:prSet/>
      <dgm:spPr/>
      <dgm:t>
        <a:bodyPr/>
        <a:lstStyle/>
        <a:p>
          <a:endParaRPr lang="uk-UA"/>
        </a:p>
      </dgm:t>
    </dgm:pt>
    <dgm:pt modelId="{3580F2D2-6E60-4511-9AF2-42C00FBAE101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uk-UA" sz="1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r>
            <a:rPr lang="uk-UA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необхідних для соціалізації та громадської активності, свідомого вибору подальшого  життєвого шляху та самореалізації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CD4CE5-2DF3-477B-95C4-66ABC93C1D71}" type="parTrans" cxnId="{C6A8C1D4-E35D-4B10-82C1-40C77E24C307}">
      <dgm:prSet/>
      <dgm:spPr/>
      <dgm:t>
        <a:bodyPr/>
        <a:lstStyle/>
        <a:p>
          <a:endParaRPr lang="uk-UA"/>
        </a:p>
      </dgm:t>
    </dgm:pt>
    <dgm:pt modelId="{F2F25066-2EEE-412D-B574-1486BF61BD0E}" type="sibTrans" cxnId="{C6A8C1D4-E35D-4B10-82C1-40C77E24C307}">
      <dgm:prSet/>
      <dgm:spPr/>
      <dgm:t>
        <a:bodyPr/>
        <a:lstStyle/>
        <a:p>
          <a:endParaRPr lang="uk-UA"/>
        </a:p>
      </dgm:t>
    </dgm:pt>
    <dgm:pt modelId="{CD77865A-6A1E-4282-9EFD-8208376A4D10}" type="pres">
      <dgm:prSet presAssocID="{F72B1F40-EF0B-4B48-AED1-890CADF5C9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0086C7-54CC-48BA-B5BA-4F88A2B93498}" type="pres">
      <dgm:prSet presAssocID="{E48D6D9B-B559-4FB3-B9B4-8143F33B53D2}" presName="centerShape" presStyleLbl="node0" presStyleIdx="0" presStyleCnt="1" custScaleX="162247" custScaleY="122640"/>
      <dgm:spPr/>
      <dgm:t>
        <a:bodyPr/>
        <a:lstStyle/>
        <a:p>
          <a:endParaRPr lang="uk-UA"/>
        </a:p>
      </dgm:t>
    </dgm:pt>
    <dgm:pt modelId="{78A8936B-6730-47BC-BCAD-9EBD411A9968}" type="pres">
      <dgm:prSet presAssocID="{7418C26B-D985-4E56-BB85-110D6EAF499B}" presName="parTrans" presStyleLbl="sibTrans2D1" presStyleIdx="0" presStyleCnt="4"/>
      <dgm:spPr/>
      <dgm:t>
        <a:bodyPr/>
        <a:lstStyle/>
        <a:p>
          <a:endParaRPr lang="uk-UA"/>
        </a:p>
      </dgm:t>
    </dgm:pt>
    <dgm:pt modelId="{C16C31B6-1A95-415F-9B06-A6B71A3B1EF5}" type="pres">
      <dgm:prSet presAssocID="{7418C26B-D985-4E56-BB85-110D6EAF499B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57603383-13B4-4712-A7B7-00D016C74D9C}" type="pres">
      <dgm:prSet presAssocID="{E74BB3EA-AA72-4BBB-95D0-36AADA21C2F4}" presName="node" presStyleLbl="node1" presStyleIdx="0" presStyleCnt="4" custScaleX="183406" custScaleY="1050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E83514-700A-40B8-B96B-253E392EB4FC}" type="pres">
      <dgm:prSet presAssocID="{0DCB7A10-4749-4DD8-BB6E-E7A1D2F8D689}" presName="parTrans" presStyleLbl="sibTrans2D1" presStyleIdx="1" presStyleCnt="4"/>
      <dgm:spPr/>
      <dgm:t>
        <a:bodyPr/>
        <a:lstStyle/>
        <a:p>
          <a:endParaRPr lang="uk-UA"/>
        </a:p>
      </dgm:t>
    </dgm:pt>
    <dgm:pt modelId="{11F97BFE-A73C-4BF2-8ED4-E8313ED232F0}" type="pres">
      <dgm:prSet presAssocID="{0DCB7A10-4749-4DD8-BB6E-E7A1D2F8D689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E0BF698B-6204-4327-8E46-DB03A8D3F291}" type="pres">
      <dgm:prSet presAssocID="{B4305421-D1A9-4275-BE6D-FF17B77B26F7}" presName="node" presStyleLbl="node1" presStyleIdx="1" presStyleCnt="4" custScaleX="168790" custRadScaleRad="119063" custRadScaleInc="-4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B948D93-CB31-4053-87DD-92D9460D2823}" type="pres">
      <dgm:prSet presAssocID="{543493B5-F48C-48DD-8FB5-D0ED248E3A20}" presName="parTrans" presStyleLbl="sibTrans2D1" presStyleIdx="2" presStyleCnt="4"/>
      <dgm:spPr/>
      <dgm:t>
        <a:bodyPr/>
        <a:lstStyle/>
        <a:p>
          <a:endParaRPr lang="uk-UA"/>
        </a:p>
      </dgm:t>
    </dgm:pt>
    <dgm:pt modelId="{A8650121-22FD-4076-A771-1F98931BCA17}" type="pres">
      <dgm:prSet presAssocID="{543493B5-F48C-48DD-8FB5-D0ED248E3A20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B696D102-A40D-4E03-88C5-F202924A6272}" type="pres">
      <dgm:prSet presAssocID="{BD42ED8E-BE97-46C6-967A-45013F67DDD1}" presName="node" presStyleLbl="node1" presStyleIdx="2" presStyleCnt="4" custScaleX="188257" custScaleY="11647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0262EB-9040-4A4E-90AA-C581DFB8E4A8}" type="pres">
      <dgm:prSet presAssocID="{18CD4CE5-2DF3-477B-95C4-66ABC93C1D71}" presName="parTrans" presStyleLbl="sibTrans2D1" presStyleIdx="3" presStyleCnt="4" custScaleX="179952" custLinFactNeighborX="-28296" custLinFactNeighborY="4983"/>
      <dgm:spPr/>
      <dgm:t>
        <a:bodyPr/>
        <a:lstStyle/>
        <a:p>
          <a:endParaRPr lang="uk-UA"/>
        </a:p>
      </dgm:t>
    </dgm:pt>
    <dgm:pt modelId="{06DEF1E3-3404-4DC6-BC43-88A1A5C4FFC0}" type="pres">
      <dgm:prSet presAssocID="{18CD4CE5-2DF3-477B-95C4-66ABC93C1D71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E8ADC148-E469-4319-AD5C-FAE52D1D7BB3}" type="pres">
      <dgm:prSet presAssocID="{3580F2D2-6E60-4511-9AF2-42C00FBAE101}" presName="node" presStyleLbl="node1" presStyleIdx="3" presStyleCnt="4" custScaleX="172932" custScaleY="100677" custRadScaleRad="123729" custRadScaleInc="-30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AB4294E-E2E5-4250-9913-84399151E378}" type="presOf" srcId="{E74BB3EA-AA72-4BBB-95D0-36AADA21C2F4}" destId="{57603383-13B4-4712-A7B7-00D016C74D9C}" srcOrd="0" destOrd="0" presId="urn:microsoft.com/office/officeart/2005/8/layout/radial5"/>
    <dgm:cxn modelId="{FA18B577-CEFF-401D-8641-92F83FD0DDB4}" type="presOf" srcId="{0DCB7A10-4749-4DD8-BB6E-E7A1D2F8D689}" destId="{56E83514-700A-40B8-B96B-253E392EB4FC}" srcOrd="0" destOrd="0" presId="urn:microsoft.com/office/officeart/2005/8/layout/radial5"/>
    <dgm:cxn modelId="{C1FC230A-C58E-4575-B2CD-40E70410CA6E}" type="presOf" srcId="{7418C26B-D985-4E56-BB85-110D6EAF499B}" destId="{C16C31B6-1A95-415F-9B06-A6B71A3B1EF5}" srcOrd="1" destOrd="0" presId="urn:microsoft.com/office/officeart/2005/8/layout/radial5"/>
    <dgm:cxn modelId="{55E33A71-5C7F-4CD8-A1EF-80CD5B23733A}" type="presOf" srcId="{E48D6D9B-B559-4FB3-B9B4-8143F33B53D2}" destId="{4B0086C7-54CC-48BA-B5BA-4F88A2B93498}" srcOrd="0" destOrd="0" presId="urn:microsoft.com/office/officeart/2005/8/layout/radial5"/>
    <dgm:cxn modelId="{46FD82A3-1F07-4DD8-90D2-19CE0262DC2C}" type="presOf" srcId="{543493B5-F48C-48DD-8FB5-D0ED248E3A20}" destId="{4B948D93-CB31-4053-87DD-92D9460D2823}" srcOrd="0" destOrd="0" presId="urn:microsoft.com/office/officeart/2005/8/layout/radial5"/>
    <dgm:cxn modelId="{EADC47C8-DF60-4C50-85F1-4A5ED13EE1EA}" srcId="{E48D6D9B-B559-4FB3-B9B4-8143F33B53D2}" destId="{BD42ED8E-BE97-46C6-967A-45013F67DDD1}" srcOrd="2" destOrd="0" parTransId="{543493B5-F48C-48DD-8FB5-D0ED248E3A20}" sibTransId="{0694AD40-B6B5-49DD-88BA-99DFE848718B}"/>
    <dgm:cxn modelId="{CEBDFB4A-E593-4376-B353-3BE0BA1471BD}" type="presOf" srcId="{18CD4CE5-2DF3-477B-95C4-66ABC93C1D71}" destId="{190262EB-9040-4A4E-90AA-C581DFB8E4A8}" srcOrd="0" destOrd="0" presId="urn:microsoft.com/office/officeart/2005/8/layout/radial5"/>
    <dgm:cxn modelId="{1B88E997-AB3E-458F-83FB-306FD15CC3CE}" type="presOf" srcId="{F72B1F40-EF0B-4B48-AED1-890CADF5C9E3}" destId="{CD77865A-6A1E-4282-9EFD-8208376A4D10}" srcOrd="0" destOrd="0" presId="urn:microsoft.com/office/officeart/2005/8/layout/radial5"/>
    <dgm:cxn modelId="{C28FAD36-7B5B-4C1E-A15E-93CE66FA7C6D}" srcId="{E48D6D9B-B559-4FB3-B9B4-8143F33B53D2}" destId="{B4305421-D1A9-4275-BE6D-FF17B77B26F7}" srcOrd="1" destOrd="0" parTransId="{0DCB7A10-4749-4DD8-BB6E-E7A1D2F8D689}" sibTransId="{D40411CE-4500-441A-9C73-8F99DB2FA114}"/>
    <dgm:cxn modelId="{F990C13A-4CB9-4E1A-B0C4-0AC500170818}" type="presOf" srcId="{3580F2D2-6E60-4511-9AF2-42C00FBAE101}" destId="{E8ADC148-E469-4319-AD5C-FAE52D1D7BB3}" srcOrd="0" destOrd="0" presId="urn:microsoft.com/office/officeart/2005/8/layout/radial5"/>
    <dgm:cxn modelId="{477F41FC-ECF0-4263-B37A-BF01AC2E5CB5}" type="presOf" srcId="{18CD4CE5-2DF3-477B-95C4-66ABC93C1D71}" destId="{06DEF1E3-3404-4DC6-BC43-88A1A5C4FFC0}" srcOrd="1" destOrd="0" presId="urn:microsoft.com/office/officeart/2005/8/layout/radial5"/>
    <dgm:cxn modelId="{E94877A0-830C-4498-ACE0-112B3B49EA3E}" srcId="{E48D6D9B-B559-4FB3-B9B4-8143F33B53D2}" destId="{E74BB3EA-AA72-4BBB-95D0-36AADA21C2F4}" srcOrd="0" destOrd="0" parTransId="{7418C26B-D985-4E56-BB85-110D6EAF499B}" sibTransId="{528707E3-521E-440A-B255-EBF0D31B76CE}"/>
    <dgm:cxn modelId="{E6D94568-AF3A-4CD4-AAE1-C1A8671703FC}" type="presOf" srcId="{543493B5-F48C-48DD-8FB5-D0ED248E3A20}" destId="{A8650121-22FD-4076-A771-1F98931BCA17}" srcOrd="1" destOrd="0" presId="urn:microsoft.com/office/officeart/2005/8/layout/radial5"/>
    <dgm:cxn modelId="{392F6DD4-D41B-446F-A131-F224E6409AFF}" type="presOf" srcId="{0DCB7A10-4749-4DD8-BB6E-E7A1D2F8D689}" destId="{11F97BFE-A73C-4BF2-8ED4-E8313ED232F0}" srcOrd="1" destOrd="0" presId="urn:microsoft.com/office/officeart/2005/8/layout/radial5"/>
    <dgm:cxn modelId="{3EE7F65F-7250-4E9C-9070-35BC480C103B}" type="presOf" srcId="{BD42ED8E-BE97-46C6-967A-45013F67DDD1}" destId="{B696D102-A40D-4E03-88C5-F202924A6272}" srcOrd="0" destOrd="0" presId="urn:microsoft.com/office/officeart/2005/8/layout/radial5"/>
    <dgm:cxn modelId="{C6A8C1D4-E35D-4B10-82C1-40C77E24C307}" srcId="{E48D6D9B-B559-4FB3-B9B4-8143F33B53D2}" destId="{3580F2D2-6E60-4511-9AF2-42C00FBAE101}" srcOrd="3" destOrd="0" parTransId="{18CD4CE5-2DF3-477B-95C4-66ABC93C1D71}" sibTransId="{F2F25066-2EEE-412D-B574-1486BF61BD0E}"/>
    <dgm:cxn modelId="{DC5F661D-E9CF-43D9-B7BF-AAE180F8670C}" type="presOf" srcId="{7418C26B-D985-4E56-BB85-110D6EAF499B}" destId="{78A8936B-6730-47BC-BCAD-9EBD411A9968}" srcOrd="0" destOrd="0" presId="urn:microsoft.com/office/officeart/2005/8/layout/radial5"/>
    <dgm:cxn modelId="{F58BDBF8-2C87-4E01-B063-5CE44AD3A9FE}" srcId="{F72B1F40-EF0B-4B48-AED1-890CADF5C9E3}" destId="{E48D6D9B-B559-4FB3-B9B4-8143F33B53D2}" srcOrd="0" destOrd="0" parTransId="{3C977D23-8E02-4391-9D98-262852F096CE}" sibTransId="{1A29907D-2621-49B9-9162-0BB4969437CC}"/>
    <dgm:cxn modelId="{4E6DD35D-C543-4676-A0B7-2AC584274A1A}" type="presOf" srcId="{B4305421-D1A9-4275-BE6D-FF17B77B26F7}" destId="{E0BF698B-6204-4327-8E46-DB03A8D3F291}" srcOrd="0" destOrd="0" presId="urn:microsoft.com/office/officeart/2005/8/layout/radial5"/>
    <dgm:cxn modelId="{C83664E5-3F93-4764-AC36-32B15D2B0971}" type="presParOf" srcId="{CD77865A-6A1E-4282-9EFD-8208376A4D10}" destId="{4B0086C7-54CC-48BA-B5BA-4F88A2B93498}" srcOrd="0" destOrd="0" presId="urn:microsoft.com/office/officeart/2005/8/layout/radial5"/>
    <dgm:cxn modelId="{D22C1AEB-C652-4585-A6C9-86A402319B6C}" type="presParOf" srcId="{CD77865A-6A1E-4282-9EFD-8208376A4D10}" destId="{78A8936B-6730-47BC-BCAD-9EBD411A9968}" srcOrd="1" destOrd="0" presId="urn:microsoft.com/office/officeart/2005/8/layout/radial5"/>
    <dgm:cxn modelId="{2FE2FF5D-93EF-465A-8275-6C69905ED860}" type="presParOf" srcId="{78A8936B-6730-47BC-BCAD-9EBD411A9968}" destId="{C16C31B6-1A95-415F-9B06-A6B71A3B1EF5}" srcOrd="0" destOrd="0" presId="urn:microsoft.com/office/officeart/2005/8/layout/radial5"/>
    <dgm:cxn modelId="{0867D5DD-F3D0-4B72-8564-B8BC1C370BAE}" type="presParOf" srcId="{CD77865A-6A1E-4282-9EFD-8208376A4D10}" destId="{57603383-13B4-4712-A7B7-00D016C74D9C}" srcOrd="2" destOrd="0" presId="urn:microsoft.com/office/officeart/2005/8/layout/radial5"/>
    <dgm:cxn modelId="{7D75937B-3E26-4F32-B7C6-C13CA93C833E}" type="presParOf" srcId="{CD77865A-6A1E-4282-9EFD-8208376A4D10}" destId="{56E83514-700A-40B8-B96B-253E392EB4FC}" srcOrd="3" destOrd="0" presId="urn:microsoft.com/office/officeart/2005/8/layout/radial5"/>
    <dgm:cxn modelId="{C8D97ED4-6040-4F05-B700-AFDF5641C597}" type="presParOf" srcId="{56E83514-700A-40B8-B96B-253E392EB4FC}" destId="{11F97BFE-A73C-4BF2-8ED4-E8313ED232F0}" srcOrd="0" destOrd="0" presId="urn:microsoft.com/office/officeart/2005/8/layout/radial5"/>
    <dgm:cxn modelId="{25C59574-321B-4C8D-A0FB-AA656E2AB597}" type="presParOf" srcId="{CD77865A-6A1E-4282-9EFD-8208376A4D10}" destId="{E0BF698B-6204-4327-8E46-DB03A8D3F291}" srcOrd="4" destOrd="0" presId="urn:microsoft.com/office/officeart/2005/8/layout/radial5"/>
    <dgm:cxn modelId="{B3066926-A9B8-4939-BFD1-9A9386472184}" type="presParOf" srcId="{CD77865A-6A1E-4282-9EFD-8208376A4D10}" destId="{4B948D93-CB31-4053-87DD-92D9460D2823}" srcOrd="5" destOrd="0" presId="urn:microsoft.com/office/officeart/2005/8/layout/radial5"/>
    <dgm:cxn modelId="{ABA19E64-AB8E-450C-81DF-65644644CF9B}" type="presParOf" srcId="{4B948D93-CB31-4053-87DD-92D9460D2823}" destId="{A8650121-22FD-4076-A771-1F98931BCA17}" srcOrd="0" destOrd="0" presId="urn:microsoft.com/office/officeart/2005/8/layout/radial5"/>
    <dgm:cxn modelId="{9FB272D8-56EA-4D30-930E-3E12126F6094}" type="presParOf" srcId="{CD77865A-6A1E-4282-9EFD-8208376A4D10}" destId="{B696D102-A40D-4E03-88C5-F202924A6272}" srcOrd="6" destOrd="0" presId="urn:microsoft.com/office/officeart/2005/8/layout/radial5"/>
    <dgm:cxn modelId="{D12D8C47-5E9D-487F-B5FD-6EEB592DAC31}" type="presParOf" srcId="{CD77865A-6A1E-4282-9EFD-8208376A4D10}" destId="{190262EB-9040-4A4E-90AA-C581DFB8E4A8}" srcOrd="7" destOrd="0" presId="urn:microsoft.com/office/officeart/2005/8/layout/radial5"/>
    <dgm:cxn modelId="{72644E0E-4F6C-4641-8A24-6BF932549A07}" type="presParOf" srcId="{190262EB-9040-4A4E-90AA-C581DFB8E4A8}" destId="{06DEF1E3-3404-4DC6-BC43-88A1A5C4FFC0}" srcOrd="0" destOrd="0" presId="urn:microsoft.com/office/officeart/2005/8/layout/radial5"/>
    <dgm:cxn modelId="{59D9A8CD-50F6-4D46-A452-8541A65C34E1}" type="presParOf" srcId="{CD77865A-6A1E-4282-9EFD-8208376A4D10}" destId="{E8ADC148-E469-4319-AD5C-FAE52D1D7BB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464D3A-CE45-4635-8A61-0886708B3E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9B8520A-F8EF-4369-94A6-D2D7A59252B9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Адаптаційний цикл- </a:t>
          </a:r>
        </a:p>
        <a:p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5-6класи</a:t>
          </a:r>
          <a:endParaRPr lang="uk-UA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F7DE39-2EE9-4B5A-B0BF-B9490A785294}" type="parTrans" cxnId="{F0F31810-9964-4682-8042-133559BDF0EE}">
      <dgm:prSet/>
      <dgm:spPr/>
      <dgm:t>
        <a:bodyPr/>
        <a:lstStyle/>
        <a:p>
          <a:endParaRPr lang="uk-UA"/>
        </a:p>
      </dgm:t>
    </dgm:pt>
    <dgm:pt modelId="{97A6C40C-5194-4C2D-94FC-FEBB2197D6FF}" type="sibTrans" cxnId="{F0F31810-9964-4682-8042-133559BDF0EE}">
      <dgm:prSet/>
      <dgm:spPr/>
      <dgm:t>
        <a:bodyPr/>
        <a:lstStyle/>
        <a:p>
          <a:endParaRPr lang="uk-UA"/>
        </a:p>
      </dgm:t>
    </dgm:pt>
    <dgm:pt modelId="{444FC100-1F0A-4628-BE4B-3F95831A4491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базового предметного навчання -7-9 класи</a:t>
          </a:r>
          <a:endParaRPr lang="uk-UA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6D77F7-CF28-4090-8A46-97FF6BDE32F1}" type="parTrans" cxnId="{54B37E7D-883E-46E2-9BA4-69DE69C3A08C}">
      <dgm:prSet/>
      <dgm:spPr/>
      <dgm:t>
        <a:bodyPr/>
        <a:lstStyle/>
        <a:p>
          <a:endParaRPr lang="uk-UA"/>
        </a:p>
      </dgm:t>
    </dgm:pt>
    <dgm:pt modelId="{602FBAF6-5656-447D-AB30-F6257288C771}" type="sibTrans" cxnId="{54B37E7D-883E-46E2-9BA4-69DE69C3A08C}">
      <dgm:prSet/>
      <dgm:spPr/>
      <dgm:t>
        <a:bodyPr/>
        <a:lstStyle/>
        <a:p>
          <a:endParaRPr lang="uk-UA"/>
        </a:p>
      </dgm:t>
    </dgm:pt>
    <dgm:pt modelId="{EBE71210-D40E-40D3-A1C7-142923F4859C}" type="pres">
      <dgm:prSet presAssocID="{0B464D3A-CE45-4635-8A61-0886708B3E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35102C-915B-4A2E-9B37-157A12BD2152}" type="pres">
      <dgm:prSet presAssocID="{A9B8520A-F8EF-4369-94A6-D2D7A59252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D5BAFA-0574-4B96-A972-3DC4DC566986}" type="pres">
      <dgm:prSet presAssocID="{97A6C40C-5194-4C2D-94FC-FEBB2197D6FF}" presName="spacer" presStyleCnt="0"/>
      <dgm:spPr/>
    </dgm:pt>
    <dgm:pt modelId="{E3250DCA-D71A-431D-8D43-89B61B516A0C}" type="pres">
      <dgm:prSet presAssocID="{444FC100-1F0A-4628-BE4B-3F95831A44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4B37E7D-883E-46E2-9BA4-69DE69C3A08C}" srcId="{0B464D3A-CE45-4635-8A61-0886708B3EF5}" destId="{444FC100-1F0A-4628-BE4B-3F95831A4491}" srcOrd="1" destOrd="0" parTransId="{E56D77F7-CF28-4090-8A46-97FF6BDE32F1}" sibTransId="{602FBAF6-5656-447D-AB30-F6257288C771}"/>
    <dgm:cxn modelId="{35FCF80D-D833-4062-A637-123B56D4927D}" type="presOf" srcId="{444FC100-1F0A-4628-BE4B-3F95831A4491}" destId="{E3250DCA-D71A-431D-8D43-89B61B516A0C}" srcOrd="0" destOrd="0" presId="urn:microsoft.com/office/officeart/2005/8/layout/vList2"/>
    <dgm:cxn modelId="{7E43B447-2A6E-4C15-BA87-B6BBA74EE7D6}" type="presOf" srcId="{0B464D3A-CE45-4635-8A61-0886708B3EF5}" destId="{EBE71210-D40E-40D3-A1C7-142923F4859C}" srcOrd="0" destOrd="0" presId="urn:microsoft.com/office/officeart/2005/8/layout/vList2"/>
    <dgm:cxn modelId="{59CC9889-09D1-4C6D-A07A-9375FD6149C1}" type="presOf" srcId="{A9B8520A-F8EF-4369-94A6-D2D7A59252B9}" destId="{C535102C-915B-4A2E-9B37-157A12BD2152}" srcOrd="0" destOrd="0" presId="urn:microsoft.com/office/officeart/2005/8/layout/vList2"/>
    <dgm:cxn modelId="{F0F31810-9964-4682-8042-133559BDF0EE}" srcId="{0B464D3A-CE45-4635-8A61-0886708B3EF5}" destId="{A9B8520A-F8EF-4369-94A6-D2D7A59252B9}" srcOrd="0" destOrd="0" parTransId="{B4F7DE39-2EE9-4B5A-B0BF-B9490A785294}" sibTransId="{97A6C40C-5194-4C2D-94FC-FEBB2197D6FF}"/>
    <dgm:cxn modelId="{347C3539-EA07-4842-B063-D53F169E5CB9}" type="presParOf" srcId="{EBE71210-D40E-40D3-A1C7-142923F4859C}" destId="{C535102C-915B-4A2E-9B37-157A12BD2152}" srcOrd="0" destOrd="0" presId="urn:microsoft.com/office/officeart/2005/8/layout/vList2"/>
    <dgm:cxn modelId="{DEAA8CE5-B76A-4103-A61E-90CAFBCC3392}" type="presParOf" srcId="{EBE71210-D40E-40D3-A1C7-142923F4859C}" destId="{5DD5BAFA-0574-4B96-A972-3DC4DC566986}" srcOrd="1" destOrd="0" presId="urn:microsoft.com/office/officeart/2005/8/layout/vList2"/>
    <dgm:cxn modelId="{E8B21B2D-3750-4708-A10D-2B2129AE005A}" type="presParOf" srcId="{EBE71210-D40E-40D3-A1C7-142923F4859C}" destId="{E3250DCA-D71A-431D-8D43-89B61B516A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AC93B1-6C2E-4BC9-B71D-F876C472889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F3F760E-C270-4B61-8FC6-585C6A03F963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 </a:t>
          </a:r>
          <a:b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F4C9F-F7EB-440F-9013-A7B420356FDB}" type="parTrans" cxnId="{C6C22F2F-EB6B-49E8-9902-8A4E3050D9E3}">
      <dgm:prSet/>
      <dgm:spPr/>
      <dgm:t>
        <a:bodyPr/>
        <a:lstStyle/>
        <a:p>
          <a:endParaRPr lang="uk-UA"/>
        </a:p>
      </dgm:t>
    </dgm:pt>
    <dgm:pt modelId="{20A8920C-A4B3-4EF5-953D-8C2877DC4031}" type="sibTrans" cxnId="{C6C22F2F-EB6B-49E8-9902-8A4E3050D9E3}">
      <dgm:prSet/>
      <dgm:spPr/>
      <dgm:t>
        <a:bodyPr/>
        <a:lstStyle/>
        <a:p>
          <a:endParaRPr lang="uk-UA"/>
        </a:p>
      </dgm:t>
    </dgm:pt>
    <dgm:pt modelId="{783C054F-DC36-4E02-8DA3-D1F89577DEF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природнича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E627E9-AFBA-4853-AC4E-06F0BD6A2B2E}" type="parTrans" cxnId="{869F9C7D-811D-4A81-A8FB-CDB59432E9E3}">
      <dgm:prSet/>
      <dgm:spPr/>
      <dgm:t>
        <a:bodyPr/>
        <a:lstStyle/>
        <a:p>
          <a:endParaRPr lang="uk-UA"/>
        </a:p>
      </dgm:t>
    </dgm:pt>
    <dgm:pt modelId="{5585C715-010D-4FFA-8AC4-8696059C3A47}" type="sibTrans" cxnId="{869F9C7D-811D-4A81-A8FB-CDB59432E9E3}">
      <dgm:prSet/>
      <dgm:spPr/>
      <dgm:t>
        <a:bodyPr/>
        <a:lstStyle/>
        <a:p>
          <a:endParaRPr lang="uk-UA"/>
        </a:p>
      </dgm:t>
    </dgm:pt>
    <dgm:pt modelId="{A0A269B7-4B3C-4291-A9C5-252A63234203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BB9E6-5197-40CD-9DB7-C5E98A29815F}" type="parTrans" cxnId="{7812724A-3B5E-49AF-B9F7-6CFD12420643}">
      <dgm:prSet/>
      <dgm:spPr/>
      <dgm:t>
        <a:bodyPr/>
        <a:lstStyle/>
        <a:p>
          <a:endParaRPr lang="uk-UA"/>
        </a:p>
      </dgm:t>
    </dgm:pt>
    <dgm:pt modelId="{AC081662-03FE-4988-AA58-CBAA34685DDD}" type="sibTrans" cxnId="{7812724A-3B5E-49AF-B9F7-6CFD12420643}">
      <dgm:prSet/>
      <dgm:spPr/>
      <dgm:t>
        <a:bodyPr/>
        <a:lstStyle/>
        <a:p>
          <a:endParaRPr lang="uk-UA"/>
        </a:p>
      </dgm:t>
    </dgm:pt>
    <dgm:pt modelId="{5C61771A-3AE3-4773-A407-26CB48E1F12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мистецька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3A670-CD05-48FF-BA14-0C0C52F82E58}" type="parTrans" cxnId="{F7B280EE-7024-474C-97BA-A7A6C18BEBFF}">
      <dgm:prSet/>
      <dgm:spPr/>
      <dgm:t>
        <a:bodyPr/>
        <a:lstStyle/>
        <a:p>
          <a:endParaRPr lang="uk-UA"/>
        </a:p>
      </dgm:t>
    </dgm:pt>
    <dgm:pt modelId="{28C3D90A-4DA9-44D2-92B5-7E51D1B8660A}" type="sibTrans" cxnId="{F7B280EE-7024-474C-97BA-A7A6C18BEBFF}">
      <dgm:prSet/>
      <dgm:spPr/>
      <dgm:t>
        <a:bodyPr/>
        <a:lstStyle/>
        <a:p>
          <a:endParaRPr lang="uk-UA"/>
        </a:p>
      </dgm:t>
    </dgm:pt>
    <dgm:pt modelId="{F61BEF6A-E1E2-45B1-9220-28B40325CCA4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Фізична культура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5EB3B-E17B-4192-9720-35876DE7BC91}" type="parTrans" cxnId="{FC6FD753-42C1-4D78-8186-84CD1D0B8AB0}">
      <dgm:prSet/>
      <dgm:spPr/>
      <dgm:t>
        <a:bodyPr/>
        <a:lstStyle/>
        <a:p>
          <a:endParaRPr lang="uk-UA"/>
        </a:p>
      </dgm:t>
    </dgm:pt>
    <dgm:pt modelId="{0470B560-DAF3-4BD0-9E63-DCA3EFE0DC48}" type="sibTrans" cxnId="{FC6FD753-42C1-4D78-8186-84CD1D0B8AB0}">
      <dgm:prSet/>
      <dgm:spPr/>
      <dgm:t>
        <a:bodyPr/>
        <a:lstStyle/>
        <a:p>
          <a:endParaRPr lang="uk-UA"/>
        </a:p>
      </dgm:t>
    </dgm:pt>
    <dgm:pt modelId="{427D5189-7003-445B-BAE8-6A238C7C6BC7}">
      <dgm:prSet/>
      <dgm:spPr/>
      <dgm:t>
        <a:bodyPr/>
        <a:lstStyle/>
        <a:p>
          <a:endParaRPr lang="uk-UA"/>
        </a:p>
      </dgm:t>
    </dgm:pt>
    <dgm:pt modelId="{A081191D-4B90-414B-AFF5-8216F1DA5583}" type="parTrans" cxnId="{842ACC6E-FB7B-46D5-BB4E-11BFAED02726}">
      <dgm:prSet/>
      <dgm:spPr/>
      <dgm:t>
        <a:bodyPr/>
        <a:lstStyle/>
        <a:p>
          <a:endParaRPr lang="uk-UA"/>
        </a:p>
      </dgm:t>
    </dgm:pt>
    <dgm:pt modelId="{549598CF-4244-4F89-B928-0629F4E0A55F}" type="sibTrans" cxnId="{842ACC6E-FB7B-46D5-BB4E-11BFAED02726}">
      <dgm:prSet/>
      <dgm:spPr/>
      <dgm:t>
        <a:bodyPr/>
        <a:lstStyle/>
        <a:p>
          <a:endParaRPr lang="uk-UA"/>
        </a:p>
      </dgm:t>
    </dgm:pt>
    <dgm:pt modelId="{5F81D614-7F62-41A5-B4DA-1763CCD443B8}">
      <dgm:prSet phldrT="[Текст]" phldr="1"/>
      <dgm:spPr/>
      <dgm:t>
        <a:bodyPr/>
        <a:lstStyle/>
        <a:p>
          <a:endParaRPr lang="uk-UA"/>
        </a:p>
      </dgm:t>
    </dgm:pt>
    <dgm:pt modelId="{8F63036E-5C15-4480-B4E8-781CD2A4F1E4}" type="parTrans" cxnId="{415E9EF8-D863-4CC8-8B39-34BD50E6639F}">
      <dgm:prSet/>
      <dgm:spPr/>
      <dgm:t>
        <a:bodyPr/>
        <a:lstStyle/>
        <a:p>
          <a:endParaRPr lang="uk-UA"/>
        </a:p>
      </dgm:t>
    </dgm:pt>
    <dgm:pt modelId="{A41ACEC5-E80D-4DCE-9B22-F91A9C761C34}" type="sibTrans" cxnId="{415E9EF8-D863-4CC8-8B39-34BD50E6639F}">
      <dgm:prSet/>
      <dgm:spPr/>
      <dgm:t>
        <a:bodyPr/>
        <a:lstStyle/>
        <a:p>
          <a:endParaRPr lang="uk-UA"/>
        </a:p>
      </dgm:t>
    </dgm:pt>
    <dgm:pt modelId="{E9E97AA5-3492-42C6-A4E7-6EDF30A1F111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і </a:t>
          </a:r>
          <a:r>
            <a:rPr lang="uk-UA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здоров’язбе-режувальна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6E612-D610-4836-B0A4-F7F3FD1403EE}" type="parTrans" cxnId="{DF42669E-2D32-46F3-A5EA-840F36CF1103}">
      <dgm:prSet/>
      <dgm:spPr/>
      <dgm:t>
        <a:bodyPr/>
        <a:lstStyle/>
        <a:p>
          <a:endParaRPr lang="uk-UA"/>
        </a:p>
      </dgm:t>
    </dgm:pt>
    <dgm:pt modelId="{99466492-BE61-4419-9AB5-4D8586993EC4}" type="sibTrans" cxnId="{DF42669E-2D32-46F3-A5EA-840F36CF1103}">
      <dgm:prSet/>
      <dgm:spPr/>
      <dgm:t>
        <a:bodyPr/>
        <a:lstStyle/>
        <a:p>
          <a:endParaRPr lang="uk-UA"/>
        </a:p>
      </dgm:t>
    </dgm:pt>
    <dgm:pt modelId="{37E182E4-4EEE-45EE-B8DF-6F7B93FDE6B5}">
      <dgm:prSet custT="1"/>
      <dgm:spPr/>
      <dgm:t>
        <a:bodyPr/>
        <a:lstStyle/>
        <a:p>
          <a:r>
            <a:rPr lang="uk-UA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інформатична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E6CA0-800A-48F9-97FE-41DFF1DB08E8}" type="parTrans" cxnId="{6E17EA34-68F9-4F4A-8B17-849E0BD2450D}">
      <dgm:prSet/>
      <dgm:spPr/>
      <dgm:t>
        <a:bodyPr/>
        <a:lstStyle/>
        <a:p>
          <a:endParaRPr lang="uk-UA"/>
        </a:p>
      </dgm:t>
    </dgm:pt>
    <dgm:pt modelId="{3D47E1E6-21C3-4F70-A623-C918F34B37D3}" type="sibTrans" cxnId="{6E17EA34-68F9-4F4A-8B17-849E0BD2450D}">
      <dgm:prSet/>
      <dgm:spPr/>
      <dgm:t>
        <a:bodyPr/>
        <a:lstStyle/>
        <a:p>
          <a:endParaRPr lang="uk-UA"/>
        </a:p>
      </dgm:t>
    </dgm:pt>
    <dgm:pt modelId="{618C472B-AEC3-494D-90FD-64F93ADB702B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математична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CC16B-9B21-419A-BC7A-D3371C68E56B}" type="parTrans" cxnId="{2DD8501D-19C0-48D2-A67B-2D3C29FB41E3}">
      <dgm:prSet/>
      <dgm:spPr/>
      <dgm:t>
        <a:bodyPr/>
        <a:lstStyle/>
        <a:p>
          <a:endParaRPr lang="uk-UA"/>
        </a:p>
      </dgm:t>
    </dgm:pt>
    <dgm:pt modelId="{A30D2143-002A-4CB9-BEFF-D9440029BA3A}" type="sibTrans" cxnId="{2DD8501D-19C0-48D2-A67B-2D3C29FB41E3}">
      <dgm:prSet/>
      <dgm:spPr/>
      <dgm:t>
        <a:bodyPr/>
        <a:lstStyle/>
        <a:p>
          <a:endParaRPr lang="uk-UA"/>
        </a:p>
      </dgm:t>
    </dgm:pt>
    <dgm:pt modelId="{4C4DE66E-0179-4FB0-AF78-1E929F838B0D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мовно-літературна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68AE55-0585-4D33-BCF8-5B1D3F0C36C3}" type="parTrans" cxnId="{DC7EF9E5-6875-42C4-A139-217E0C9A5244}">
      <dgm:prSet/>
      <dgm:spPr/>
      <dgm:t>
        <a:bodyPr/>
        <a:lstStyle/>
        <a:p>
          <a:endParaRPr lang="uk-UA"/>
        </a:p>
      </dgm:t>
    </dgm:pt>
    <dgm:pt modelId="{3ACADA79-C7AD-486D-BC44-F25BCF8A3330}" type="sibTrans" cxnId="{DC7EF9E5-6875-42C4-A139-217E0C9A5244}">
      <dgm:prSet/>
      <dgm:spPr/>
      <dgm:t>
        <a:bodyPr/>
        <a:lstStyle/>
        <a:p>
          <a:endParaRPr lang="uk-UA"/>
        </a:p>
      </dgm:t>
    </dgm:pt>
    <dgm:pt modelId="{58A0271B-A700-413A-89B3-F8F352350759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Громадянська та історична</a:t>
          </a:r>
          <a:endParaRPr lang="uk-UA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156F7-6336-43F6-A637-C52CBC5FB8C7}" type="parTrans" cxnId="{4024547F-6572-4240-AF72-E55D8085D21A}">
      <dgm:prSet/>
      <dgm:spPr/>
      <dgm:t>
        <a:bodyPr/>
        <a:lstStyle/>
        <a:p>
          <a:endParaRPr lang="uk-UA"/>
        </a:p>
      </dgm:t>
    </dgm:pt>
    <dgm:pt modelId="{9A0E7393-87AB-45E6-9102-00B9FD9A8E60}" type="sibTrans" cxnId="{4024547F-6572-4240-AF72-E55D8085D21A}">
      <dgm:prSet/>
      <dgm:spPr/>
      <dgm:t>
        <a:bodyPr/>
        <a:lstStyle/>
        <a:p>
          <a:endParaRPr lang="uk-UA"/>
        </a:p>
      </dgm:t>
    </dgm:pt>
    <dgm:pt modelId="{9E0918D5-C48D-43BD-ACAF-50A008790E16}" type="pres">
      <dgm:prSet presAssocID="{9FAC93B1-6C2E-4BC9-B71D-F876C47288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6D8543-8C92-476A-BC24-F36A0E73E5C3}" type="pres">
      <dgm:prSet presAssocID="{EF3F760E-C270-4B61-8FC6-585C6A03F963}" presName="centerShape" presStyleLbl="node0" presStyleIdx="0" presStyleCnt="1"/>
      <dgm:spPr/>
      <dgm:t>
        <a:bodyPr/>
        <a:lstStyle/>
        <a:p>
          <a:endParaRPr lang="uk-UA"/>
        </a:p>
      </dgm:t>
    </dgm:pt>
    <dgm:pt modelId="{32A2514E-D11A-4278-9A23-7018146F5F82}" type="pres">
      <dgm:prSet presAssocID="{6468AE55-0585-4D33-BCF8-5B1D3F0C36C3}" presName="Name9" presStyleLbl="parChTrans1D2" presStyleIdx="0" presStyleCnt="9"/>
      <dgm:spPr/>
      <dgm:t>
        <a:bodyPr/>
        <a:lstStyle/>
        <a:p>
          <a:endParaRPr lang="uk-UA"/>
        </a:p>
      </dgm:t>
    </dgm:pt>
    <dgm:pt modelId="{B81400AA-F388-42AF-B2C0-654535030412}" type="pres">
      <dgm:prSet presAssocID="{6468AE55-0585-4D33-BCF8-5B1D3F0C36C3}" presName="connTx" presStyleLbl="parChTrans1D2" presStyleIdx="0" presStyleCnt="9"/>
      <dgm:spPr/>
      <dgm:t>
        <a:bodyPr/>
        <a:lstStyle/>
        <a:p>
          <a:endParaRPr lang="uk-UA"/>
        </a:p>
      </dgm:t>
    </dgm:pt>
    <dgm:pt modelId="{6BB38A86-A133-4DE9-8AC7-FD1686410CFC}" type="pres">
      <dgm:prSet presAssocID="{4C4DE66E-0179-4FB0-AF78-1E929F838B0D}" presName="node" presStyleLbl="node1" presStyleIdx="0" presStyleCnt="9" custScaleX="118739" custScaleY="1161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757B46-9F20-4FC1-B760-04E3E18414B5}" type="pres">
      <dgm:prSet presAssocID="{338CC16B-9B21-419A-BC7A-D3371C68E56B}" presName="Name9" presStyleLbl="parChTrans1D2" presStyleIdx="1" presStyleCnt="9"/>
      <dgm:spPr/>
      <dgm:t>
        <a:bodyPr/>
        <a:lstStyle/>
        <a:p>
          <a:endParaRPr lang="uk-UA"/>
        </a:p>
      </dgm:t>
    </dgm:pt>
    <dgm:pt modelId="{66FC10E4-0E65-4737-BDB9-C989ED5066F6}" type="pres">
      <dgm:prSet presAssocID="{338CC16B-9B21-419A-BC7A-D3371C68E56B}" presName="connTx" presStyleLbl="parChTrans1D2" presStyleIdx="1" presStyleCnt="9"/>
      <dgm:spPr/>
      <dgm:t>
        <a:bodyPr/>
        <a:lstStyle/>
        <a:p>
          <a:endParaRPr lang="uk-UA"/>
        </a:p>
      </dgm:t>
    </dgm:pt>
    <dgm:pt modelId="{1BDE73CD-D2F8-491E-A717-1A811B7C4E24}" type="pres">
      <dgm:prSet presAssocID="{618C472B-AEC3-494D-90FD-64F93ADB702B}" presName="node" presStyleLbl="node1" presStyleIdx="1" presStyleCnt="9" custScaleX="116560" custScaleY="1042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8D401C-4F4D-4901-8AA4-27A5043204B8}" type="pres">
      <dgm:prSet presAssocID="{D1E627E9-AFBA-4853-AC4E-06F0BD6A2B2E}" presName="Name9" presStyleLbl="parChTrans1D2" presStyleIdx="2" presStyleCnt="9"/>
      <dgm:spPr/>
      <dgm:t>
        <a:bodyPr/>
        <a:lstStyle/>
        <a:p>
          <a:endParaRPr lang="uk-UA"/>
        </a:p>
      </dgm:t>
    </dgm:pt>
    <dgm:pt modelId="{B9253ECA-377B-414A-931D-CF04CB0B1822}" type="pres">
      <dgm:prSet presAssocID="{D1E627E9-AFBA-4853-AC4E-06F0BD6A2B2E}" presName="connTx" presStyleLbl="parChTrans1D2" presStyleIdx="2" presStyleCnt="9"/>
      <dgm:spPr/>
      <dgm:t>
        <a:bodyPr/>
        <a:lstStyle/>
        <a:p>
          <a:endParaRPr lang="uk-UA"/>
        </a:p>
      </dgm:t>
    </dgm:pt>
    <dgm:pt modelId="{3F82D9A2-88A0-4371-B711-5037DA287E9F}" type="pres">
      <dgm:prSet presAssocID="{783C054F-DC36-4E02-8DA3-D1F89577DEFD}" presName="node" presStyleLbl="node1" presStyleIdx="2" presStyleCnt="9" custScaleX="115192" custScaleY="11755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5CF16C-888B-4EBA-9DA2-FA583C8BB727}" type="pres">
      <dgm:prSet presAssocID="{F9EBB9E6-5197-40CD-9DB7-C5E98A29815F}" presName="Name9" presStyleLbl="parChTrans1D2" presStyleIdx="3" presStyleCnt="9"/>
      <dgm:spPr/>
      <dgm:t>
        <a:bodyPr/>
        <a:lstStyle/>
        <a:p>
          <a:endParaRPr lang="uk-UA"/>
        </a:p>
      </dgm:t>
    </dgm:pt>
    <dgm:pt modelId="{FC55E4D6-63EF-4EA1-B2FB-AC82548C75F3}" type="pres">
      <dgm:prSet presAssocID="{F9EBB9E6-5197-40CD-9DB7-C5E98A29815F}" presName="connTx" presStyleLbl="parChTrans1D2" presStyleIdx="3" presStyleCnt="9"/>
      <dgm:spPr/>
      <dgm:t>
        <a:bodyPr/>
        <a:lstStyle/>
        <a:p>
          <a:endParaRPr lang="uk-UA"/>
        </a:p>
      </dgm:t>
    </dgm:pt>
    <dgm:pt modelId="{F6B2A6CC-B6D9-40DB-8E78-BEF481ED950E}" type="pres">
      <dgm:prSet presAssocID="{A0A269B7-4B3C-4291-A9C5-252A63234203}" presName="node" presStyleLbl="node1" presStyleIdx="3" presStyleCnt="9" custScaleX="130094" custScaleY="1314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D5E42B-AD1E-4181-81FE-538BAF863B9E}" type="pres">
      <dgm:prSet presAssocID="{CC5E6CA0-800A-48F9-97FE-41DFF1DB08E8}" presName="Name9" presStyleLbl="parChTrans1D2" presStyleIdx="4" presStyleCnt="9"/>
      <dgm:spPr/>
      <dgm:t>
        <a:bodyPr/>
        <a:lstStyle/>
        <a:p>
          <a:endParaRPr lang="uk-UA"/>
        </a:p>
      </dgm:t>
    </dgm:pt>
    <dgm:pt modelId="{65976976-E3F3-4C3D-8BA7-129C55893BB0}" type="pres">
      <dgm:prSet presAssocID="{CC5E6CA0-800A-48F9-97FE-41DFF1DB08E8}" presName="connTx" presStyleLbl="parChTrans1D2" presStyleIdx="4" presStyleCnt="9"/>
      <dgm:spPr/>
      <dgm:t>
        <a:bodyPr/>
        <a:lstStyle/>
        <a:p>
          <a:endParaRPr lang="uk-UA"/>
        </a:p>
      </dgm:t>
    </dgm:pt>
    <dgm:pt modelId="{687AB8D5-AAB2-4EBB-AB81-68EF546D398F}" type="pres">
      <dgm:prSet presAssocID="{37E182E4-4EEE-45EE-B8DF-6F7B93FDE6B5}" presName="node" presStyleLbl="node1" presStyleIdx="4" presStyleCnt="9" custScaleX="127474" custScaleY="1449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1976C8-BA9E-4EDF-96CC-45195DF43DCB}" type="pres">
      <dgm:prSet presAssocID="{96D6E612-D610-4836-B0A4-F7F3FD1403EE}" presName="Name9" presStyleLbl="parChTrans1D2" presStyleIdx="5" presStyleCnt="9"/>
      <dgm:spPr/>
      <dgm:t>
        <a:bodyPr/>
        <a:lstStyle/>
        <a:p>
          <a:endParaRPr lang="uk-UA"/>
        </a:p>
      </dgm:t>
    </dgm:pt>
    <dgm:pt modelId="{31BC611C-AA6E-43FB-B4C4-66339B11183C}" type="pres">
      <dgm:prSet presAssocID="{96D6E612-D610-4836-B0A4-F7F3FD1403EE}" presName="connTx" presStyleLbl="parChTrans1D2" presStyleIdx="5" presStyleCnt="9"/>
      <dgm:spPr/>
      <dgm:t>
        <a:bodyPr/>
        <a:lstStyle/>
        <a:p>
          <a:endParaRPr lang="uk-UA"/>
        </a:p>
      </dgm:t>
    </dgm:pt>
    <dgm:pt modelId="{BDAD93F2-4BE2-486E-AB33-6F5B1365A243}" type="pres">
      <dgm:prSet presAssocID="{E9E97AA5-3492-42C6-A4E7-6EDF30A1F111}" presName="node" presStyleLbl="node1" presStyleIdx="5" presStyleCnt="9" custScaleX="117346" custScaleY="1247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0EC9E7-97A4-4A9E-8763-E0A5776893CA}" type="pres">
      <dgm:prSet presAssocID="{0D9156F7-6336-43F6-A637-C52CBC5FB8C7}" presName="Name9" presStyleLbl="parChTrans1D2" presStyleIdx="6" presStyleCnt="9"/>
      <dgm:spPr/>
      <dgm:t>
        <a:bodyPr/>
        <a:lstStyle/>
        <a:p>
          <a:endParaRPr lang="uk-UA"/>
        </a:p>
      </dgm:t>
    </dgm:pt>
    <dgm:pt modelId="{E120BC06-68CB-4704-B243-2A38D41DDF17}" type="pres">
      <dgm:prSet presAssocID="{0D9156F7-6336-43F6-A637-C52CBC5FB8C7}" presName="connTx" presStyleLbl="parChTrans1D2" presStyleIdx="6" presStyleCnt="9"/>
      <dgm:spPr/>
      <dgm:t>
        <a:bodyPr/>
        <a:lstStyle/>
        <a:p>
          <a:endParaRPr lang="uk-UA"/>
        </a:p>
      </dgm:t>
    </dgm:pt>
    <dgm:pt modelId="{023CEB18-5C28-48A1-ABE6-0D62A436A2EC}" type="pres">
      <dgm:prSet presAssocID="{58A0271B-A700-413A-89B3-F8F352350759}" presName="node" presStyleLbl="node1" presStyleIdx="6" presStyleCnt="9" custScaleX="119965" custScaleY="1335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D8B5BE-25BD-4191-BAC1-66F3D33D236E}" type="pres">
      <dgm:prSet presAssocID="{6F13A670-CD05-48FF-BA14-0C0C52F82E58}" presName="Name9" presStyleLbl="parChTrans1D2" presStyleIdx="7" presStyleCnt="9"/>
      <dgm:spPr/>
      <dgm:t>
        <a:bodyPr/>
        <a:lstStyle/>
        <a:p>
          <a:endParaRPr lang="uk-UA"/>
        </a:p>
      </dgm:t>
    </dgm:pt>
    <dgm:pt modelId="{8798F151-0629-4251-91B3-292326DAD224}" type="pres">
      <dgm:prSet presAssocID="{6F13A670-CD05-48FF-BA14-0C0C52F82E58}" presName="connTx" presStyleLbl="parChTrans1D2" presStyleIdx="7" presStyleCnt="9"/>
      <dgm:spPr/>
      <dgm:t>
        <a:bodyPr/>
        <a:lstStyle/>
        <a:p>
          <a:endParaRPr lang="uk-UA"/>
        </a:p>
      </dgm:t>
    </dgm:pt>
    <dgm:pt modelId="{F37BD3C0-8EA3-4B05-BA4A-EFE5DD848740}" type="pres">
      <dgm:prSet presAssocID="{5C61771A-3AE3-4773-A407-26CB48E1F12D}" presName="node" presStyleLbl="node1" presStyleIdx="7" presStyleCnt="9" custScaleX="112635" custScaleY="1214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241AD8-26DB-4B99-9808-EF21CD7FDE20}" type="pres">
      <dgm:prSet presAssocID="{F585EB3B-E17B-4192-9720-35876DE7BC91}" presName="Name9" presStyleLbl="parChTrans1D2" presStyleIdx="8" presStyleCnt="9"/>
      <dgm:spPr/>
      <dgm:t>
        <a:bodyPr/>
        <a:lstStyle/>
        <a:p>
          <a:endParaRPr lang="uk-UA"/>
        </a:p>
      </dgm:t>
    </dgm:pt>
    <dgm:pt modelId="{85011DF3-E31C-4150-A3E4-3597E11B2FC1}" type="pres">
      <dgm:prSet presAssocID="{F585EB3B-E17B-4192-9720-35876DE7BC91}" presName="connTx" presStyleLbl="parChTrans1D2" presStyleIdx="8" presStyleCnt="9"/>
      <dgm:spPr/>
      <dgm:t>
        <a:bodyPr/>
        <a:lstStyle/>
        <a:p>
          <a:endParaRPr lang="uk-UA"/>
        </a:p>
      </dgm:t>
    </dgm:pt>
    <dgm:pt modelId="{404BE871-3E68-4A44-A15C-9B34FF072CF5}" type="pres">
      <dgm:prSet presAssocID="{F61BEF6A-E1E2-45B1-9220-28B40325CCA4}" presName="node" presStyleLbl="node1" presStyleIdx="8" presStyleCnt="9" custScaleX="117790" custScaleY="12468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8EFEB76-78CC-4AA3-9581-CE14CC7D620F}" type="presOf" srcId="{4C4DE66E-0179-4FB0-AF78-1E929F838B0D}" destId="{6BB38A86-A133-4DE9-8AC7-FD1686410CFC}" srcOrd="0" destOrd="0" presId="urn:microsoft.com/office/officeart/2005/8/layout/radial1"/>
    <dgm:cxn modelId="{00D78234-E260-4E62-8AD3-53CB6EBB1833}" type="presOf" srcId="{96D6E612-D610-4836-B0A4-F7F3FD1403EE}" destId="{31BC611C-AA6E-43FB-B4C4-66339B11183C}" srcOrd="1" destOrd="0" presId="urn:microsoft.com/office/officeart/2005/8/layout/radial1"/>
    <dgm:cxn modelId="{1B109DA2-C5A5-4EE8-8D16-AD75C6D44EE6}" type="presOf" srcId="{6F13A670-CD05-48FF-BA14-0C0C52F82E58}" destId="{73D8B5BE-25BD-4191-BAC1-66F3D33D236E}" srcOrd="0" destOrd="0" presId="urn:microsoft.com/office/officeart/2005/8/layout/radial1"/>
    <dgm:cxn modelId="{50D09255-881C-471E-A188-53D2E19CBA92}" type="presOf" srcId="{E9E97AA5-3492-42C6-A4E7-6EDF30A1F111}" destId="{BDAD93F2-4BE2-486E-AB33-6F5B1365A243}" srcOrd="0" destOrd="0" presId="urn:microsoft.com/office/officeart/2005/8/layout/radial1"/>
    <dgm:cxn modelId="{C613AD3E-9A86-4CB7-ACAC-93EDA48F1B2D}" type="presOf" srcId="{6F13A670-CD05-48FF-BA14-0C0C52F82E58}" destId="{8798F151-0629-4251-91B3-292326DAD224}" srcOrd="1" destOrd="0" presId="urn:microsoft.com/office/officeart/2005/8/layout/radial1"/>
    <dgm:cxn modelId="{98EC4DB9-BAFF-4E49-BCF9-77F6D6347708}" type="presOf" srcId="{9FAC93B1-6C2E-4BC9-B71D-F876C4728893}" destId="{9E0918D5-C48D-43BD-ACAF-50A008790E16}" srcOrd="0" destOrd="0" presId="urn:microsoft.com/office/officeart/2005/8/layout/radial1"/>
    <dgm:cxn modelId="{2DD8501D-19C0-48D2-A67B-2D3C29FB41E3}" srcId="{EF3F760E-C270-4B61-8FC6-585C6A03F963}" destId="{618C472B-AEC3-494D-90FD-64F93ADB702B}" srcOrd="1" destOrd="0" parTransId="{338CC16B-9B21-419A-BC7A-D3371C68E56B}" sibTransId="{A30D2143-002A-4CB9-BEFF-D9440029BA3A}"/>
    <dgm:cxn modelId="{95F7AA7D-8F54-43F3-AC38-DE77A2576676}" type="presOf" srcId="{EF3F760E-C270-4B61-8FC6-585C6A03F963}" destId="{D26D8543-8C92-476A-BC24-F36A0E73E5C3}" srcOrd="0" destOrd="0" presId="urn:microsoft.com/office/officeart/2005/8/layout/radial1"/>
    <dgm:cxn modelId="{DF42669E-2D32-46F3-A5EA-840F36CF1103}" srcId="{EF3F760E-C270-4B61-8FC6-585C6A03F963}" destId="{E9E97AA5-3492-42C6-A4E7-6EDF30A1F111}" srcOrd="5" destOrd="0" parTransId="{96D6E612-D610-4836-B0A4-F7F3FD1403EE}" sibTransId="{99466492-BE61-4419-9AB5-4D8586993EC4}"/>
    <dgm:cxn modelId="{04922158-9EC9-46CA-B4C1-0DFA3D3F38BF}" type="presOf" srcId="{783C054F-DC36-4E02-8DA3-D1F89577DEFD}" destId="{3F82D9A2-88A0-4371-B711-5037DA287E9F}" srcOrd="0" destOrd="0" presId="urn:microsoft.com/office/officeart/2005/8/layout/radial1"/>
    <dgm:cxn modelId="{A0FA69CD-3CAD-4CF9-8367-1631D2E79C49}" type="presOf" srcId="{CC5E6CA0-800A-48F9-97FE-41DFF1DB08E8}" destId="{65976976-E3F3-4C3D-8BA7-129C55893BB0}" srcOrd="1" destOrd="0" presId="urn:microsoft.com/office/officeart/2005/8/layout/radial1"/>
    <dgm:cxn modelId="{144EE384-EAE2-4E03-8EEA-7A000546CB11}" type="presOf" srcId="{37E182E4-4EEE-45EE-B8DF-6F7B93FDE6B5}" destId="{687AB8D5-AAB2-4EBB-AB81-68EF546D398F}" srcOrd="0" destOrd="0" presId="urn:microsoft.com/office/officeart/2005/8/layout/radial1"/>
    <dgm:cxn modelId="{8D30DED9-78CD-4777-93E0-1274FEFA940C}" type="presOf" srcId="{A0A269B7-4B3C-4291-A9C5-252A63234203}" destId="{F6B2A6CC-B6D9-40DB-8E78-BEF481ED950E}" srcOrd="0" destOrd="0" presId="urn:microsoft.com/office/officeart/2005/8/layout/radial1"/>
    <dgm:cxn modelId="{CEAAADF1-5A94-4172-A20F-8F99D9FFB156}" type="presOf" srcId="{F585EB3B-E17B-4192-9720-35876DE7BC91}" destId="{A1241AD8-26DB-4B99-9808-EF21CD7FDE20}" srcOrd="0" destOrd="0" presId="urn:microsoft.com/office/officeart/2005/8/layout/radial1"/>
    <dgm:cxn modelId="{8FD851CF-8251-42A4-BEDD-B4C4A4CFED4D}" type="presOf" srcId="{F9EBB9E6-5197-40CD-9DB7-C5E98A29815F}" destId="{FC55E4D6-63EF-4EA1-B2FB-AC82548C75F3}" srcOrd="1" destOrd="0" presId="urn:microsoft.com/office/officeart/2005/8/layout/radial1"/>
    <dgm:cxn modelId="{7812724A-3B5E-49AF-B9F7-6CFD12420643}" srcId="{EF3F760E-C270-4B61-8FC6-585C6A03F963}" destId="{A0A269B7-4B3C-4291-A9C5-252A63234203}" srcOrd="3" destOrd="0" parTransId="{F9EBB9E6-5197-40CD-9DB7-C5E98A29815F}" sibTransId="{AC081662-03FE-4988-AA58-CBAA34685DDD}"/>
    <dgm:cxn modelId="{F7B280EE-7024-474C-97BA-A7A6C18BEBFF}" srcId="{EF3F760E-C270-4B61-8FC6-585C6A03F963}" destId="{5C61771A-3AE3-4773-A407-26CB48E1F12D}" srcOrd="7" destOrd="0" parTransId="{6F13A670-CD05-48FF-BA14-0C0C52F82E58}" sibTransId="{28C3D90A-4DA9-44D2-92B5-7E51D1B8660A}"/>
    <dgm:cxn modelId="{70308BAC-E5D7-48CF-8E7A-95B8EBE5F14F}" type="presOf" srcId="{58A0271B-A700-413A-89B3-F8F352350759}" destId="{023CEB18-5C28-48A1-ABE6-0D62A436A2EC}" srcOrd="0" destOrd="0" presId="urn:microsoft.com/office/officeart/2005/8/layout/radial1"/>
    <dgm:cxn modelId="{E74C2008-B5B2-445A-B1BC-9B0A95AEC578}" type="presOf" srcId="{F61BEF6A-E1E2-45B1-9220-28B40325CCA4}" destId="{404BE871-3E68-4A44-A15C-9B34FF072CF5}" srcOrd="0" destOrd="0" presId="urn:microsoft.com/office/officeart/2005/8/layout/radial1"/>
    <dgm:cxn modelId="{DC7EF9E5-6875-42C4-A139-217E0C9A5244}" srcId="{EF3F760E-C270-4B61-8FC6-585C6A03F963}" destId="{4C4DE66E-0179-4FB0-AF78-1E929F838B0D}" srcOrd="0" destOrd="0" parTransId="{6468AE55-0585-4D33-BCF8-5B1D3F0C36C3}" sibTransId="{3ACADA79-C7AD-486D-BC44-F25BCF8A3330}"/>
    <dgm:cxn modelId="{C6C22F2F-EB6B-49E8-9902-8A4E3050D9E3}" srcId="{9FAC93B1-6C2E-4BC9-B71D-F876C4728893}" destId="{EF3F760E-C270-4B61-8FC6-585C6A03F963}" srcOrd="0" destOrd="0" parTransId="{BBEF4C9F-F7EB-440F-9013-A7B420356FDB}" sibTransId="{20A8920C-A4B3-4EF5-953D-8C2877DC4031}"/>
    <dgm:cxn modelId="{452AA933-6B98-49C5-8DDD-BFE9DFC5DF6C}" type="presOf" srcId="{CC5E6CA0-800A-48F9-97FE-41DFF1DB08E8}" destId="{FDD5E42B-AD1E-4181-81FE-538BAF863B9E}" srcOrd="0" destOrd="0" presId="urn:microsoft.com/office/officeart/2005/8/layout/radial1"/>
    <dgm:cxn modelId="{9658779E-03F8-42A6-AABF-738457415D61}" type="presOf" srcId="{D1E627E9-AFBA-4853-AC4E-06F0BD6A2B2E}" destId="{6D8D401C-4F4D-4901-8AA4-27A5043204B8}" srcOrd="0" destOrd="0" presId="urn:microsoft.com/office/officeart/2005/8/layout/radial1"/>
    <dgm:cxn modelId="{07120F79-AE27-4AA2-B879-562BC8C53AF7}" type="presOf" srcId="{5C61771A-3AE3-4773-A407-26CB48E1F12D}" destId="{F37BD3C0-8EA3-4B05-BA4A-EFE5DD848740}" srcOrd="0" destOrd="0" presId="urn:microsoft.com/office/officeart/2005/8/layout/radial1"/>
    <dgm:cxn modelId="{50B60164-78D0-40B4-8236-44A9D8488318}" type="presOf" srcId="{F585EB3B-E17B-4192-9720-35876DE7BC91}" destId="{85011DF3-E31C-4150-A3E4-3597E11B2FC1}" srcOrd="1" destOrd="0" presId="urn:microsoft.com/office/officeart/2005/8/layout/radial1"/>
    <dgm:cxn modelId="{80D22E69-6DEC-4CB5-ACDA-D2E0DD653EDE}" type="presOf" srcId="{338CC16B-9B21-419A-BC7A-D3371C68E56B}" destId="{F5757B46-9F20-4FC1-B760-04E3E18414B5}" srcOrd="0" destOrd="0" presId="urn:microsoft.com/office/officeart/2005/8/layout/radial1"/>
    <dgm:cxn modelId="{4EF179DB-41B4-4339-80EF-32D668CFFA7B}" type="presOf" srcId="{D1E627E9-AFBA-4853-AC4E-06F0BD6A2B2E}" destId="{B9253ECA-377B-414A-931D-CF04CB0B1822}" srcOrd="1" destOrd="0" presId="urn:microsoft.com/office/officeart/2005/8/layout/radial1"/>
    <dgm:cxn modelId="{FC6FD753-42C1-4D78-8186-84CD1D0B8AB0}" srcId="{EF3F760E-C270-4B61-8FC6-585C6A03F963}" destId="{F61BEF6A-E1E2-45B1-9220-28B40325CCA4}" srcOrd="8" destOrd="0" parTransId="{F585EB3B-E17B-4192-9720-35876DE7BC91}" sibTransId="{0470B560-DAF3-4BD0-9E63-DCA3EFE0DC48}"/>
    <dgm:cxn modelId="{415E9EF8-D863-4CC8-8B39-34BD50E6639F}" srcId="{9FAC93B1-6C2E-4BC9-B71D-F876C4728893}" destId="{5F81D614-7F62-41A5-B4DA-1763CCD443B8}" srcOrd="2" destOrd="0" parTransId="{8F63036E-5C15-4480-B4E8-781CD2A4F1E4}" sibTransId="{A41ACEC5-E80D-4DCE-9B22-F91A9C761C34}"/>
    <dgm:cxn modelId="{CF8E4035-FEC0-4615-B43E-CAEF93189B53}" type="presOf" srcId="{96D6E612-D610-4836-B0A4-F7F3FD1403EE}" destId="{AC1976C8-BA9E-4EDF-96CC-45195DF43DCB}" srcOrd="0" destOrd="0" presId="urn:microsoft.com/office/officeart/2005/8/layout/radial1"/>
    <dgm:cxn modelId="{6E17EA34-68F9-4F4A-8B17-849E0BD2450D}" srcId="{EF3F760E-C270-4B61-8FC6-585C6A03F963}" destId="{37E182E4-4EEE-45EE-B8DF-6F7B93FDE6B5}" srcOrd="4" destOrd="0" parTransId="{CC5E6CA0-800A-48F9-97FE-41DFF1DB08E8}" sibTransId="{3D47E1E6-21C3-4F70-A623-C918F34B37D3}"/>
    <dgm:cxn modelId="{C89A5879-A874-48B7-ACB6-C2A63149CF7A}" type="presOf" srcId="{0D9156F7-6336-43F6-A637-C52CBC5FB8C7}" destId="{E120BC06-68CB-4704-B243-2A38D41DDF17}" srcOrd="1" destOrd="0" presId="urn:microsoft.com/office/officeart/2005/8/layout/radial1"/>
    <dgm:cxn modelId="{869F9C7D-811D-4A81-A8FB-CDB59432E9E3}" srcId="{EF3F760E-C270-4B61-8FC6-585C6A03F963}" destId="{783C054F-DC36-4E02-8DA3-D1F89577DEFD}" srcOrd="2" destOrd="0" parTransId="{D1E627E9-AFBA-4853-AC4E-06F0BD6A2B2E}" sibTransId="{5585C715-010D-4FFA-8AC4-8696059C3A47}"/>
    <dgm:cxn modelId="{348CA3FF-1AAF-4396-8BB6-C8BF6BFACD33}" type="presOf" srcId="{6468AE55-0585-4D33-BCF8-5B1D3F0C36C3}" destId="{B81400AA-F388-42AF-B2C0-654535030412}" srcOrd="1" destOrd="0" presId="urn:microsoft.com/office/officeart/2005/8/layout/radial1"/>
    <dgm:cxn modelId="{842ACC6E-FB7B-46D5-BB4E-11BFAED02726}" srcId="{9FAC93B1-6C2E-4BC9-B71D-F876C4728893}" destId="{427D5189-7003-445B-BAE8-6A238C7C6BC7}" srcOrd="1" destOrd="0" parTransId="{A081191D-4B90-414B-AFF5-8216F1DA5583}" sibTransId="{549598CF-4244-4F89-B928-0629F4E0A55F}"/>
    <dgm:cxn modelId="{AF89C4FB-884B-4142-9C71-337A8F7D0EB1}" type="presOf" srcId="{F9EBB9E6-5197-40CD-9DB7-C5E98A29815F}" destId="{625CF16C-888B-4EBA-9DA2-FA583C8BB727}" srcOrd="0" destOrd="0" presId="urn:microsoft.com/office/officeart/2005/8/layout/radial1"/>
    <dgm:cxn modelId="{C4E130DB-C514-4367-A672-F15670486670}" type="presOf" srcId="{618C472B-AEC3-494D-90FD-64F93ADB702B}" destId="{1BDE73CD-D2F8-491E-A717-1A811B7C4E24}" srcOrd="0" destOrd="0" presId="urn:microsoft.com/office/officeart/2005/8/layout/radial1"/>
    <dgm:cxn modelId="{4FEAD0D9-31FB-491D-B58F-AE6729B6A2CF}" type="presOf" srcId="{0D9156F7-6336-43F6-A637-C52CBC5FB8C7}" destId="{BA0EC9E7-97A4-4A9E-8763-E0A5776893CA}" srcOrd="0" destOrd="0" presId="urn:microsoft.com/office/officeart/2005/8/layout/radial1"/>
    <dgm:cxn modelId="{1BAEA31A-BD4D-4883-8F27-A20E3D5B60C2}" type="presOf" srcId="{338CC16B-9B21-419A-BC7A-D3371C68E56B}" destId="{66FC10E4-0E65-4737-BDB9-C989ED5066F6}" srcOrd="1" destOrd="0" presId="urn:microsoft.com/office/officeart/2005/8/layout/radial1"/>
    <dgm:cxn modelId="{619E73DE-3A2B-43ED-8B86-AEE63F14C3D9}" type="presOf" srcId="{6468AE55-0585-4D33-BCF8-5B1D3F0C36C3}" destId="{32A2514E-D11A-4278-9A23-7018146F5F82}" srcOrd="0" destOrd="0" presId="urn:microsoft.com/office/officeart/2005/8/layout/radial1"/>
    <dgm:cxn modelId="{4024547F-6572-4240-AF72-E55D8085D21A}" srcId="{EF3F760E-C270-4B61-8FC6-585C6A03F963}" destId="{58A0271B-A700-413A-89B3-F8F352350759}" srcOrd="6" destOrd="0" parTransId="{0D9156F7-6336-43F6-A637-C52CBC5FB8C7}" sibTransId="{9A0E7393-87AB-45E6-9102-00B9FD9A8E60}"/>
    <dgm:cxn modelId="{3FD9A60B-1820-4FD8-BBCC-B8B781CB6283}" type="presParOf" srcId="{9E0918D5-C48D-43BD-ACAF-50A008790E16}" destId="{D26D8543-8C92-476A-BC24-F36A0E73E5C3}" srcOrd="0" destOrd="0" presId="urn:microsoft.com/office/officeart/2005/8/layout/radial1"/>
    <dgm:cxn modelId="{8A81B9A0-D5E1-4A79-BA05-FB2D38187436}" type="presParOf" srcId="{9E0918D5-C48D-43BD-ACAF-50A008790E16}" destId="{32A2514E-D11A-4278-9A23-7018146F5F82}" srcOrd="1" destOrd="0" presId="urn:microsoft.com/office/officeart/2005/8/layout/radial1"/>
    <dgm:cxn modelId="{764325FB-F303-46CF-BCDB-7B563DB992E0}" type="presParOf" srcId="{32A2514E-D11A-4278-9A23-7018146F5F82}" destId="{B81400AA-F388-42AF-B2C0-654535030412}" srcOrd="0" destOrd="0" presId="urn:microsoft.com/office/officeart/2005/8/layout/radial1"/>
    <dgm:cxn modelId="{1A109F41-3004-4A20-87F1-DBD6F96D9446}" type="presParOf" srcId="{9E0918D5-C48D-43BD-ACAF-50A008790E16}" destId="{6BB38A86-A133-4DE9-8AC7-FD1686410CFC}" srcOrd="2" destOrd="0" presId="urn:microsoft.com/office/officeart/2005/8/layout/radial1"/>
    <dgm:cxn modelId="{C46A2A72-BACB-4639-87C8-27A011CC07AC}" type="presParOf" srcId="{9E0918D5-C48D-43BD-ACAF-50A008790E16}" destId="{F5757B46-9F20-4FC1-B760-04E3E18414B5}" srcOrd="3" destOrd="0" presId="urn:microsoft.com/office/officeart/2005/8/layout/radial1"/>
    <dgm:cxn modelId="{8BE20E76-67FA-4CCF-929F-D510E1E39383}" type="presParOf" srcId="{F5757B46-9F20-4FC1-B760-04E3E18414B5}" destId="{66FC10E4-0E65-4737-BDB9-C989ED5066F6}" srcOrd="0" destOrd="0" presId="urn:microsoft.com/office/officeart/2005/8/layout/radial1"/>
    <dgm:cxn modelId="{6BEE3065-C655-43F6-A722-2475C9F72181}" type="presParOf" srcId="{9E0918D5-C48D-43BD-ACAF-50A008790E16}" destId="{1BDE73CD-D2F8-491E-A717-1A811B7C4E24}" srcOrd="4" destOrd="0" presId="urn:microsoft.com/office/officeart/2005/8/layout/radial1"/>
    <dgm:cxn modelId="{42F564E8-FBE0-4D7B-86B8-292A6E9A4B9F}" type="presParOf" srcId="{9E0918D5-C48D-43BD-ACAF-50A008790E16}" destId="{6D8D401C-4F4D-4901-8AA4-27A5043204B8}" srcOrd="5" destOrd="0" presId="urn:microsoft.com/office/officeart/2005/8/layout/radial1"/>
    <dgm:cxn modelId="{7D303E3B-4DDD-4629-81B8-166E8044E0AA}" type="presParOf" srcId="{6D8D401C-4F4D-4901-8AA4-27A5043204B8}" destId="{B9253ECA-377B-414A-931D-CF04CB0B1822}" srcOrd="0" destOrd="0" presId="urn:microsoft.com/office/officeart/2005/8/layout/radial1"/>
    <dgm:cxn modelId="{1FC4140D-758A-49D5-BD4C-73523CF5A224}" type="presParOf" srcId="{9E0918D5-C48D-43BD-ACAF-50A008790E16}" destId="{3F82D9A2-88A0-4371-B711-5037DA287E9F}" srcOrd="6" destOrd="0" presId="urn:microsoft.com/office/officeart/2005/8/layout/radial1"/>
    <dgm:cxn modelId="{39C8E5F7-C75C-42EC-A056-C5CEC7A0C1AA}" type="presParOf" srcId="{9E0918D5-C48D-43BD-ACAF-50A008790E16}" destId="{625CF16C-888B-4EBA-9DA2-FA583C8BB727}" srcOrd="7" destOrd="0" presId="urn:microsoft.com/office/officeart/2005/8/layout/radial1"/>
    <dgm:cxn modelId="{B7264C2E-5FF0-40E5-90C8-F73A348FEFC1}" type="presParOf" srcId="{625CF16C-888B-4EBA-9DA2-FA583C8BB727}" destId="{FC55E4D6-63EF-4EA1-B2FB-AC82548C75F3}" srcOrd="0" destOrd="0" presId="urn:microsoft.com/office/officeart/2005/8/layout/radial1"/>
    <dgm:cxn modelId="{2871DDAA-CF81-4A42-8343-0CBCF7DABBDF}" type="presParOf" srcId="{9E0918D5-C48D-43BD-ACAF-50A008790E16}" destId="{F6B2A6CC-B6D9-40DB-8E78-BEF481ED950E}" srcOrd="8" destOrd="0" presId="urn:microsoft.com/office/officeart/2005/8/layout/radial1"/>
    <dgm:cxn modelId="{7F6BDDC2-8350-4086-BEBA-F6D03BB9654E}" type="presParOf" srcId="{9E0918D5-C48D-43BD-ACAF-50A008790E16}" destId="{FDD5E42B-AD1E-4181-81FE-538BAF863B9E}" srcOrd="9" destOrd="0" presId="urn:microsoft.com/office/officeart/2005/8/layout/radial1"/>
    <dgm:cxn modelId="{63AEE147-227B-43C6-B978-D39FB9F65E94}" type="presParOf" srcId="{FDD5E42B-AD1E-4181-81FE-538BAF863B9E}" destId="{65976976-E3F3-4C3D-8BA7-129C55893BB0}" srcOrd="0" destOrd="0" presId="urn:microsoft.com/office/officeart/2005/8/layout/radial1"/>
    <dgm:cxn modelId="{22CD6F90-D757-4B36-985C-F9FC94F8EED2}" type="presParOf" srcId="{9E0918D5-C48D-43BD-ACAF-50A008790E16}" destId="{687AB8D5-AAB2-4EBB-AB81-68EF546D398F}" srcOrd="10" destOrd="0" presId="urn:microsoft.com/office/officeart/2005/8/layout/radial1"/>
    <dgm:cxn modelId="{1C52EEE2-E3B7-4B74-B2C4-84B38C79F467}" type="presParOf" srcId="{9E0918D5-C48D-43BD-ACAF-50A008790E16}" destId="{AC1976C8-BA9E-4EDF-96CC-45195DF43DCB}" srcOrd="11" destOrd="0" presId="urn:microsoft.com/office/officeart/2005/8/layout/radial1"/>
    <dgm:cxn modelId="{89F4A7EC-EF83-4789-BF35-F51634590FB4}" type="presParOf" srcId="{AC1976C8-BA9E-4EDF-96CC-45195DF43DCB}" destId="{31BC611C-AA6E-43FB-B4C4-66339B11183C}" srcOrd="0" destOrd="0" presId="urn:microsoft.com/office/officeart/2005/8/layout/radial1"/>
    <dgm:cxn modelId="{FA4756F6-A388-47A6-85E8-90C88F0616B8}" type="presParOf" srcId="{9E0918D5-C48D-43BD-ACAF-50A008790E16}" destId="{BDAD93F2-4BE2-486E-AB33-6F5B1365A243}" srcOrd="12" destOrd="0" presId="urn:microsoft.com/office/officeart/2005/8/layout/radial1"/>
    <dgm:cxn modelId="{AEA1BFCF-D488-4C34-AF2F-753B06B86A03}" type="presParOf" srcId="{9E0918D5-C48D-43BD-ACAF-50A008790E16}" destId="{BA0EC9E7-97A4-4A9E-8763-E0A5776893CA}" srcOrd="13" destOrd="0" presId="urn:microsoft.com/office/officeart/2005/8/layout/radial1"/>
    <dgm:cxn modelId="{A4B07095-0778-45D9-8D81-FD34C4476076}" type="presParOf" srcId="{BA0EC9E7-97A4-4A9E-8763-E0A5776893CA}" destId="{E120BC06-68CB-4704-B243-2A38D41DDF17}" srcOrd="0" destOrd="0" presId="urn:microsoft.com/office/officeart/2005/8/layout/radial1"/>
    <dgm:cxn modelId="{21733A1E-1181-4886-BBBE-DA2ED3CBFCDA}" type="presParOf" srcId="{9E0918D5-C48D-43BD-ACAF-50A008790E16}" destId="{023CEB18-5C28-48A1-ABE6-0D62A436A2EC}" srcOrd="14" destOrd="0" presId="urn:microsoft.com/office/officeart/2005/8/layout/radial1"/>
    <dgm:cxn modelId="{4C18523B-7C9C-4FE0-9DEB-D799487ED203}" type="presParOf" srcId="{9E0918D5-C48D-43BD-ACAF-50A008790E16}" destId="{73D8B5BE-25BD-4191-BAC1-66F3D33D236E}" srcOrd="15" destOrd="0" presId="urn:microsoft.com/office/officeart/2005/8/layout/radial1"/>
    <dgm:cxn modelId="{0673B343-21AA-48A1-A9DC-C6FBBF123D75}" type="presParOf" srcId="{73D8B5BE-25BD-4191-BAC1-66F3D33D236E}" destId="{8798F151-0629-4251-91B3-292326DAD224}" srcOrd="0" destOrd="0" presId="urn:microsoft.com/office/officeart/2005/8/layout/radial1"/>
    <dgm:cxn modelId="{848D16B9-2AA2-42B3-B92C-E37082EA52A3}" type="presParOf" srcId="{9E0918D5-C48D-43BD-ACAF-50A008790E16}" destId="{F37BD3C0-8EA3-4B05-BA4A-EFE5DD848740}" srcOrd="16" destOrd="0" presId="urn:microsoft.com/office/officeart/2005/8/layout/radial1"/>
    <dgm:cxn modelId="{4C81C40F-16F6-4D16-9848-F914885ED541}" type="presParOf" srcId="{9E0918D5-C48D-43BD-ACAF-50A008790E16}" destId="{A1241AD8-26DB-4B99-9808-EF21CD7FDE20}" srcOrd="17" destOrd="0" presId="urn:microsoft.com/office/officeart/2005/8/layout/radial1"/>
    <dgm:cxn modelId="{4221CB66-2772-4E98-A0BF-611D990D8D29}" type="presParOf" srcId="{A1241AD8-26DB-4B99-9808-EF21CD7FDE20}" destId="{85011DF3-E31C-4150-A3E4-3597E11B2FC1}" srcOrd="0" destOrd="0" presId="urn:microsoft.com/office/officeart/2005/8/layout/radial1"/>
    <dgm:cxn modelId="{BBC351B7-8A87-4E36-A6A8-08F389DA760E}" type="presParOf" srcId="{9E0918D5-C48D-43BD-ACAF-50A008790E16}" destId="{404BE871-3E68-4A44-A15C-9B34FF072CF5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D70346-3233-4605-A0AE-8753CFB3476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9C88B09-ED74-483D-9908-6B00197E2436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Державний стандарт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09C0B2-6636-4990-B196-069A353D4A60}" type="parTrans" cxnId="{D215495A-44A4-47CB-8C6E-78EECBBE22A6}">
      <dgm:prSet/>
      <dgm:spPr/>
      <dgm:t>
        <a:bodyPr/>
        <a:lstStyle/>
        <a:p>
          <a:endParaRPr lang="uk-UA"/>
        </a:p>
      </dgm:t>
    </dgm:pt>
    <dgm:pt modelId="{44300B58-568F-47C6-A1EF-09A1AD52193B}" type="sibTrans" cxnId="{D215495A-44A4-47CB-8C6E-78EECBBE22A6}">
      <dgm:prSet/>
      <dgm:spPr/>
      <dgm:t>
        <a:bodyPr/>
        <a:lstStyle/>
        <a:p>
          <a:endParaRPr lang="uk-UA"/>
        </a:p>
      </dgm:t>
    </dgm:pt>
    <dgm:pt modelId="{07BD248E-C18E-4DE4-BC46-FE7D14AC444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Типова освітня програма 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F6B0C-42F8-4874-BE3D-E13971BA5722}" type="parTrans" cxnId="{C89FAEBD-9F9E-44CB-95A2-CA67EFE6C6FD}">
      <dgm:prSet/>
      <dgm:spPr/>
      <dgm:t>
        <a:bodyPr/>
        <a:lstStyle/>
        <a:p>
          <a:endParaRPr lang="uk-UA"/>
        </a:p>
      </dgm:t>
    </dgm:pt>
    <dgm:pt modelId="{97DC0DC8-9F84-4415-8753-BD18DF988EA3}" type="sibTrans" cxnId="{C89FAEBD-9F9E-44CB-95A2-CA67EFE6C6FD}">
      <dgm:prSet/>
      <dgm:spPr/>
      <dgm:t>
        <a:bodyPr/>
        <a:lstStyle/>
        <a:p>
          <a:endParaRPr lang="uk-UA"/>
        </a:p>
      </dgm:t>
    </dgm:pt>
    <dgm:pt modelId="{1DB13331-1BFD-41B7-8C5A-5370CD051DE7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Типовий навчальний план-варіативний перелік інтегрованих курсів  та предметів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308B4-8655-4999-934A-E10C15FB9FC3}" type="parTrans" cxnId="{F1B9645B-02C4-4827-8AAD-225B0E62EFE2}">
      <dgm:prSet/>
      <dgm:spPr/>
      <dgm:t>
        <a:bodyPr/>
        <a:lstStyle/>
        <a:p>
          <a:endParaRPr lang="uk-UA"/>
        </a:p>
      </dgm:t>
    </dgm:pt>
    <dgm:pt modelId="{31E97887-AED7-49BC-AA90-F57EB7DF7E5C}" type="sibTrans" cxnId="{F1B9645B-02C4-4827-8AAD-225B0E62EFE2}">
      <dgm:prSet/>
      <dgm:spPr/>
      <dgm:t>
        <a:bodyPr/>
        <a:lstStyle/>
        <a:p>
          <a:endParaRPr lang="uk-UA"/>
        </a:p>
      </dgm:t>
    </dgm:pt>
    <dgm:pt modelId="{707F284F-9363-405C-B086-E437DD5F4D19}">
      <dgm:prSet/>
      <dgm:spPr/>
      <dgm:t>
        <a:bodyPr/>
        <a:lstStyle/>
        <a:p>
          <a:endParaRPr lang="uk-UA" sz="1200" dirty="0"/>
        </a:p>
      </dgm:t>
    </dgm:pt>
    <dgm:pt modelId="{27CF8F50-9A59-4ACE-9EFC-688C8F325E4D}" type="parTrans" cxnId="{770242E7-7742-42FF-9769-8A687045174C}">
      <dgm:prSet/>
      <dgm:spPr/>
      <dgm:t>
        <a:bodyPr/>
        <a:lstStyle/>
        <a:p>
          <a:endParaRPr lang="uk-UA"/>
        </a:p>
      </dgm:t>
    </dgm:pt>
    <dgm:pt modelId="{F8616465-77EB-4E2E-8962-96990A4D74F4}" type="sibTrans" cxnId="{770242E7-7742-42FF-9769-8A687045174C}">
      <dgm:prSet/>
      <dgm:spPr/>
      <dgm:t>
        <a:bodyPr/>
        <a:lstStyle/>
        <a:p>
          <a:endParaRPr lang="uk-UA"/>
        </a:p>
      </dgm:t>
    </dgm:pt>
    <dgm:pt modelId="{F28E0E5B-8E1E-4A67-8C77-C9D4960B472F}">
      <dgm:prSet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Освітня програма закладу</a:t>
          </a:r>
          <a:endParaRPr lang="uk-UA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4F662-543F-4D9C-9EBC-FE31A74D6056}" type="parTrans" cxnId="{9D3EE091-A2F2-4D08-BC64-0A8CA5C42D3B}">
      <dgm:prSet/>
      <dgm:spPr/>
      <dgm:t>
        <a:bodyPr/>
        <a:lstStyle/>
        <a:p>
          <a:endParaRPr lang="uk-UA"/>
        </a:p>
      </dgm:t>
    </dgm:pt>
    <dgm:pt modelId="{345B64D5-7670-433E-8B2B-A4551E34B6BC}" type="sibTrans" cxnId="{9D3EE091-A2F2-4D08-BC64-0A8CA5C42D3B}">
      <dgm:prSet/>
      <dgm:spPr/>
      <dgm:t>
        <a:bodyPr/>
        <a:lstStyle/>
        <a:p>
          <a:endParaRPr lang="uk-UA"/>
        </a:p>
      </dgm:t>
    </dgm:pt>
    <dgm:pt modelId="{5EE9CEC8-D600-4FF4-931C-4D5FAA334451}">
      <dgm:prSet custT="1"/>
      <dgm:spPr/>
      <dgm:t>
        <a:bodyPr/>
        <a:lstStyle/>
        <a:p>
          <a:r>
            <a: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Базовий  навчальний  план</a:t>
          </a:r>
          <a:endParaRPr lang="uk-UA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0A229-7846-4CAB-A8F7-E48673FB4AD5}" type="parTrans" cxnId="{F1F32877-7D41-4768-AEDE-7F3B978802D8}">
      <dgm:prSet/>
      <dgm:spPr/>
      <dgm:t>
        <a:bodyPr/>
        <a:lstStyle/>
        <a:p>
          <a:endParaRPr lang="uk-UA"/>
        </a:p>
      </dgm:t>
    </dgm:pt>
    <dgm:pt modelId="{98BA690F-8158-48F9-B358-E52F16798BF0}" type="sibTrans" cxnId="{F1F32877-7D41-4768-AEDE-7F3B978802D8}">
      <dgm:prSet/>
      <dgm:spPr/>
      <dgm:t>
        <a:bodyPr/>
        <a:lstStyle/>
        <a:p>
          <a:endParaRPr lang="uk-UA"/>
        </a:p>
      </dgm:t>
    </dgm:pt>
    <dgm:pt modelId="{AB065BFB-96F8-46D1-BBC1-E166FD0BDC04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Робочий навчальний план</a:t>
          </a:r>
          <a:endParaRPr lang="uk-UA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09678E-8034-4025-A14C-894973611516}" type="parTrans" cxnId="{420BCEB4-4157-4EC5-8C9A-BFBEE128CA59}">
      <dgm:prSet/>
      <dgm:spPr/>
      <dgm:t>
        <a:bodyPr/>
        <a:lstStyle/>
        <a:p>
          <a:endParaRPr lang="uk-UA"/>
        </a:p>
      </dgm:t>
    </dgm:pt>
    <dgm:pt modelId="{69D022EC-A627-466C-B2F6-4145201CF573}" type="sibTrans" cxnId="{420BCEB4-4157-4EC5-8C9A-BFBEE128CA59}">
      <dgm:prSet/>
      <dgm:spPr/>
      <dgm:t>
        <a:bodyPr/>
        <a:lstStyle/>
        <a:p>
          <a:endParaRPr lang="uk-UA"/>
        </a:p>
      </dgm:t>
    </dgm:pt>
    <dgm:pt modelId="{C86977AE-6ADA-4638-8C2A-F85DEE16C13D}">
      <dgm:prSet custT="1"/>
      <dgm:spPr/>
      <dgm:t>
        <a:bodyPr/>
        <a:lstStyle/>
        <a:p>
          <a:r>
            <a:rPr lang="uk-UA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Навчальні  програми та календарно-тематичний навчальний план</a:t>
          </a:r>
          <a:endParaRPr lang="uk-UA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24DD8-820D-4A24-BD5D-7EC862D2D8C4}" type="parTrans" cxnId="{EC26782A-2016-4575-B92F-1DF67992BDF2}">
      <dgm:prSet/>
      <dgm:spPr/>
      <dgm:t>
        <a:bodyPr/>
        <a:lstStyle/>
        <a:p>
          <a:endParaRPr lang="uk-UA"/>
        </a:p>
      </dgm:t>
    </dgm:pt>
    <dgm:pt modelId="{B6913C98-7E63-4498-AED2-2A4CBF19CD40}" type="sibTrans" cxnId="{EC26782A-2016-4575-B92F-1DF67992BDF2}">
      <dgm:prSet/>
      <dgm:spPr/>
      <dgm:t>
        <a:bodyPr/>
        <a:lstStyle/>
        <a:p>
          <a:endParaRPr lang="uk-UA"/>
        </a:p>
      </dgm:t>
    </dgm:pt>
    <dgm:pt modelId="{AF6FEE16-38BF-4927-943D-81FE34AF7424}">
      <dgm:prSet phldrT="[Текст]" custT="1"/>
      <dgm:spPr/>
      <dgm:t>
        <a:bodyPr/>
        <a:lstStyle/>
        <a:p>
          <a:r>
            <a:rPr lang="uk-UA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Каталаг</a:t>
          </a:r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модельних навчальних програм з кожного  інтегрованого  курсу та предмету</a:t>
          </a:r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F3AC0-6242-4828-A67B-11170B92BB7C}" type="parTrans" cxnId="{5B518705-1A43-49E2-9417-86846DE4FDF9}">
      <dgm:prSet/>
      <dgm:spPr/>
      <dgm:t>
        <a:bodyPr/>
        <a:lstStyle/>
        <a:p>
          <a:endParaRPr lang="uk-UA"/>
        </a:p>
      </dgm:t>
    </dgm:pt>
    <dgm:pt modelId="{CBB84DEE-74D6-4F6F-B41E-3663B4F019E0}" type="sibTrans" cxnId="{5B518705-1A43-49E2-9417-86846DE4FDF9}">
      <dgm:prSet/>
      <dgm:spPr/>
      <dgm:t>
        <a:bodyPr/>
        <a:lstStyle/>
        <a:p>
          <a:endParaRPr lang="uk-UA"/>
        </a:p>
      </dgm:t>
    </dgm:pt>
    <dgm:pt modelId="{95147AB4-42E9-4B27-888D-698A8B13F7C0}" type="pres">
      <dgm:prSet presAssocID="{FED70346-3233-4605-A0AE-8753CFB347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220ACE9-A45E-416E-8817-7E4295FD341C}" type="pres">
      <dgm:prSet presAssocID="{59C88B09-ED74-483D-9908-6B00197E2436}" presName="linNode" presStyleCnt="0"/>
      <dgm:spPr/>
    </dgm:pt>
    <dgm:pt modelId="{655AF258-5AB5-4771-B27F-C40538196042}" type="pres">
      <dgm:prSet presAssocID="{59C88B09-ED74-483D-9908-6B00197E2436}" presName="parentShp" presStyleLbl="node1" presStyleIdx="0" presStyleCnt="3" custLinFactNeighborY="14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BB311A-F352-4893-A00C-50006F6E7FB6}" type="pres">
      <dgm:prSet presAssocID="{59C88B09-ED74-483D-9908-6B00197E243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DCE09E-785B-442B-84A3-8C3AB0723E42}" type="pres">
      <dgm:prSet presAssocID="{44300B58-568F-47C6-A1EF-09A1AD52193B}" presName="spacing" presStyleCnt="0"/>
      <dgm:spPr/>
    </dgm:pt>
    <dgm:pt modelId="{1B7D3EF1-87AE-49B5-88A3-623D7054A1A3}" type="pres">
      <dgm:prSet presAssocID="{07BD248E-C18E-4DE4-BC46-FE7D14AC4445}" presName="linNode" presStyleCnt="0"/>
      <dgm:spPr/>
    </dgm:pt>
    <dgm:pt modelId="{D81855B6-AB8F-4439-951F-A081D7753F55}" type="pres">
      <dgm:prSet presAssocID="{07BD248E-C18E-4DE4-BC46-FE7D14AC444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685BEF-15E0-4272-930A-7F3142BD2D94}" type="pres">
      <dgm:prSet presAssocID="{07BD248E-C18E-4DE4-BC46-FE7D14AC4445}" presName="childShp" presStyleLbl="bgAccFollowNode1" presStyleIdx="1" presStyleCnt="3" custScaleY="1640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57CDDC-0FE0-4731-BE54-63D688F0D38A}" type="pres">
      <dgm:prSet presAssocID="{97DC0DC8-9F84-4415-8753-BD18DF988EA3}" presName="spacing" presStyleCnt="0"/>
      <dgm:spPr/>
    </dgm:pt>
    <dgm:pt modelId="{D00E96BF-D64E-40CD-ABCF-B211577D4354}" type="pres">
      <dgm:prSet presAssocID="{F28E0E5B-8E1E-4A67-8C77-C9D4960B472F}" presName="linNode" presStyleCnt="0"/>
      <dgm:spPr/>
    </dgm:pt>
    <dgm:pt modelId="{E1914A10-FE72-4A2B-BDAE-5E251CF70AC6}" type="pres">
      <dgm:prSet presAssocID="{F28E0E5B-8E1E-4A67-8C77-C9D4960B472F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C74E6C-C8D7-4B28-9E6A-6679CB45C16D}" type="pres">
      <dgm:prSet presAssocID="{F28E0E5B-8E1E-4A67-8C77-C9D4960B472F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C26782A-2016-4575-B92F-1DF67992BDF2}" srcId="{F28E0E5B-8E1E-4A67-8C77-C9D4960B472F}" destId="{C86977AE-6ADA-4638-8C2A-F85DEE16C13D}" srcOrd="1" destOrd="0" parTransId="{D9924DD8-820D-4A24-BD5D-7EC862D2D8C4}" sibTransId="{B6913C98-7E63-4498-AED2-2A4CBF19CD40}"/>
    <dgm:cxn modelId="{9F889887-9F71-409B-AA29-85921685E4A7}" type="presOf" srcId="{F28E0E5B-8E1E-4A67-8C77-C9D4960B472F}" destId="{E1914A10-FE72-4A2B-BDAE-5E251CF70AC6}" srcOrd="0" destOrd="0" presId="urn:microsoft.com/office/officeart/2005/8/layout/vList6"/>
    <dgm:cxn modelId="{935A0108-F683-4AFE-B7AC-2A1606AB6B9B}" type="presOf" srcId="{707F284F-9363-405C-B086-E437DD5F4D19}" destId="{18685BEF-15E0-4272-930A-7F3142BD2D94}" srcOrd="0" destOrd="2" presId="urn:microsoft.com/office/officeart/2005/8/layout/vList6"/>
    <dgm:cxn modelId="{B465AC63-52BB-4F45-B995-8C8D48D9CFC7}" type="presOf" srcId="{07BD248E-C18E-4DE4-BC46-FE7D14AC4445}" destId="{D81855B6-AB8F-4439-951F-A081D7753F55}" srcOrd="0" destOrd="0" presId="urn:microsoft.com/office/officeart/2005/8/layout/vList6"/>
    <dgm:cxn modelId="{629A16DF-2BB6-4E62-8FF7-374F95DAC548}" type="presOf" srcId="{FED70346-3233-4605-A0AE-8753CFB34760}" destId="{95147AB4-42E9-4B27-888D-698A8B13F7C0}" srcOrd="0" destOrd="0" presId="urn:microsoft.com/office/officeart/2005/8/layout/vList6"/>
    <dgm:cxn modelId="{10640101-69A9-42A9-8B6C-33246F61B6E1}" type="presOf" srcId="{59C88B09-ED74-483D-9908-6B00197E2436}" destId="{655AF258-5AB5-4771-B27F-C40538196042}" srcOrd="0" destOrd="0" presId="urn:microsoft.com/office/officeart/2005/8/layout/vList6"/>
    <dgm:cxn modelId="{770242E7-7742-42FF-9769-8A687045174C}" srcId="{07BD248E-C18E-4DE4-BC46-FE7D14AC4445}" destId="{707F284F-9363-405C-B086-E437DD5F4D19}" srcOrd="2" destOrd="0" parTransId="{27CF8F50-9A59-4ACE-9EFC-688C8F325E4D}" sibTransId="{F8616465-77EB-4E2E-8962-96990A4D74F4}"/>
    <dgm:cxn modelId="{420BCEB4-4157-4EC5-8C9A-BFBEE128CA59}" srcId="{F28E0E5B-8E1E-4A67-8C77-C9D4960B472F}" destId="{AB065BFB-96F8-46D1-BBC1-E166FD0BDC04}" srcOrd="0" destOrd="0" parTransId="{2809678E-8034-4025-A14C-894973611516}" sibTransId="{69D022EC-A627-466C-B2F6-4145201CF573}"/>
    <dgm:cxn modelId="{5B518705-1A43-49E2-9417-86846DE4FDF9}" srcId="{07BD248E-C18E-4DE4-BC46-FE7D14AC4445}" destId="{AF6FEE16-38BF-4927-943D-81FE34AF7424}" srcOrd="1" destOrd="0" parTransId="{77CF3AC0-6242-4828-A67B-11170B92BB7C}" sibTransId="{CBB84DEE-74D6-4F6F-B41E-3663B4F019E0}"/>
    <dgm:cxn modelId="{9D3EE091-A2F2-4D08-BC64-0A8CA5C42D3B}" srcId="{FED70346-3233-4605-A0AE-8753CFB34760}" destId="{F28E0E5B-8E1E-4A67-8C77-C9D4960B472F}" srcOrd="2" destOrd="0" parTransId="{E384F662-543F-4D9C-9EBC-FE31A74D6056}" sibTransId="{345B64D5-7670-433E-8B2B-A4551E34B6BC}"/>
    <dgm:cxn modelId="{F3692925-D0B5-493F-8FD1-2EC834D5222A}" type="presOf" srcId="{AB065BFB-96F8-46D1-BBC1-E166FD0BDC04}" destId="{4CC74E6C-C8D7-4B28-9E6A-6679CB45C16D}" srcOrd="0" destOrd="0" presId="urn:microsoft.com/office/officeart/2005/8/layout/vList6"/>
    <dgm:cxn modelId="{D215495A-44A4-47CB-8C6E-78EECBBE22A6}" srcId="{FED70346-3233-4605-A0AE-8753CFB34760}" destId="{59C88B09-ED74-483D-9908-6B00197E2436}" srcOrd="0" destOrd="0" parTransId="{7809C0B2-6636-4990-B196-069A353D4A60}" sibTransId="{44300B58-568F-47C6-A1EF-09A1AD52193B}"/>
    <dgm:cxn modelId="{F1F32877-7D41-4768-AEDE-7F3B978802D8}" srcId="{59C88B09-ED74-483D-9908-6B00197E2436}" destId="{5EE9CEC8-D600-4FF4-931C-4D5FAA334451}" srcOrd="0" destOrd="0" parTransId="{1BE0A229-7846-4CAB-A8F7-E48673FB4AD5}" sibTransId="{98BA690F-8158-48F9-B358-E52F16798BF0}"/>
    <dgm:cxn modelId="{2C1564C8-7FCF-4199-A48E-EDBA3ECAF931}" type="presOf" srcId="{AF6FEE16-38BF-4927-943D-81FE34AF7424}" destId="{18685BEF-15E0-4272-930A-7F3142BD2D94}" srcOrd="0" destOrd="1" presId="urn:microsoft.com/office/officeart/2005/8/layout/vList6"/>
    <dgm:cxn modelId="{8052514B-3DA5-4518-843E-A32357D9DE0F}" type="presOf" srcId="{5EE9CEC8-D600-4FF4-931C-4D5FAA334451}" destId="{F7BB311A-F352-4893-A00C-50006F6E7FB6}" srcOrd="0" destOrd="0" presId="urn:microsoft.com/office/officeart/2005/8/layout/vList6"/>
    <dgm:cxn modelId="{365849DA-8ECF-413D-BFAA-684E178E7551}" type="presOf" srcId="{1DB13331-1BFD-41B7-8C5A-5370CD051DE7}" destId="{18685BEF-15E0-4272-930A-7F3142BD2D94}" srcOrd="0" destOrd="0" presId="urn:microsoft.com/office/officeart/2005/8/layout/vList6"/>
    <dgm:cxn modelId="{F1B9645B-02C4-4827-8AAD-225B0E62EFE2}" srcId="{07BD248E-C18E-4DE4-BC46-FE7D14AC4445}" destId="{1DB13331-1BFD-41B7-8C5A-5370CD051DE7}" srcOrd="0" destOrd="0" parTransId="{BDA308B4-8655-4999-934A-E10C15FB9FC3}" sibTransId="{31E97887-AED7-49BC-AA90-F57EB7DF7E5C}"/>
    <dgm:cxn modelId="{C89FAEBD-9F9E-44CB-95A2-CA67EFE6C6FD}" srcId="{FED70346-3233-4605-A0AE-8753CFB34760}" destId="{07BD248E-C18E-4DE4-BC46-FE7D14AC4445}" srcOrd="1" destOrd="0" parTransId="{6D3F6B0C-42F8-4874-BE3D-E13971BA5722}" sibTransId="{97DC0DC8-9F84-4415-8753-BD18DF988EA3}"/>
    <dgm:cxn modelId="{A8CF3FFA-5281-4F46-AE10-0E3906D5E7E5}" type="presOf" srcId="{C86977AE-6ADA-4638-8C2A-F85DEE16C13D}" destId="{4CC74E6C-C8D7-4B28-9E6A-6679CB45C16D}" srcOrd="0" destOrd="1" presId="urn:microsoft.com/office/officeart/2005/8/layout/vList6"/>
    <dgm:cxn modelId="{92A8F43A-0F9B-46B0-A29B-463B6BAC8C08}" type="presParOf" srcId="{95147AB4-42E9-4B27-888D-698A8B13F7C0}" destId="{6220ACE9-A45E-416E-8817-7E4295FD341C}" srcOrd="0" destOrd="0" presId="urn:microsoft.com/office/officeart/2005/8/layout/vList6"/>
    <dgm:cxn modelId="{53DF5BB5-3A69-4658-877A-539B8F0577AF}" type="presParOf" srcId="{6220ACE9-A45E-416E-8817-7E4295FD341C}" destId="{655AF258-5AB5-4771-B27F-C40538196042}" srcOrd="0" destOrd="0" presId="urn:microsoft.com/office/officeart/2005/8/layout/vList6"/>
    <dgm:cxn modelId="{280F0F94-0D3D-4E32-8FB9-9723D320EB80}" type="presParOf" srcId="{6220ACE9-A45E-416E-8817-7E4295FD341C}" destId="{F7BB311A-F352-4893-A00C-50006F6E7FB6}" srcOrd="1" destOrd="0" presId="urn:microsoft.com/office/officeart/2005/8/layout/vList6"/>
    <dgm:cxn modelId="{13CE3565-2475-4DE7-B6DD-F34C0C7537DD}" type="presParOf" srcId="{95147AB4-42E9-4B27-888D-698A8B13F7C0}" destId="{08DCE09E-785B-442B-84A3-8C3AB0723E42}" srcOrd="1" destOrd="0" presId="urn:microsoft.com/office/officeart/2005/8/layout/vList6"/>
    <dgm:cxn modelId="{E5D776BF-C49F-4DFE-AB0A-AD3072C19708}" type="presParOf" srcId="{95147AB4-42E9-4B27-888D-698A8B13F7C0}" destId="{1B7D3EF1-87AE-49B5-88A3-623D7054A1A3}" srcOrd="2" destOrd="0" presId="urn:microsoft.com/office/officeart/2005/8/layout/vList6"/>
    <dgm:cxn modelId="{743590BE-D0A5-4EF8-9A8B-17C74ACBACC2}" type="presParOf" srcId="{1B7D3EF1-87AE-49B5-88A3-623D7054A1A3}" destId="{D81855B6-AB8F-4439-951F-A081D7753F55}" srcOrd="0" destOrd="0" presId="urn:microsoft.com/office/officeart/2005/8/layout/vList6"/>
    <dgm:cxn modelId="{C3793D6A-5551-4EDA-AF54-E31DC33CFAE2}" type="presParOf" srcId="{1B7D3EF1-87AE-49B5-88A3-623D7054A1A3}" destId="{18685BEF-15E0-4272-930A-7F3142BD2D94}" srcOrd="1" destOrd="0" presId="urn:microsoft.com/office/officeart/2005/8/layout/vList6"/>
    <dgm:cxn modelId="{5B4EA769-C1E5-468F-8073-B3C3234C3F05}" type="presParOf" srcId="{95147AB4-42E9-4B27-888D-698A8B13F7C0}" destId="{5E57CDDC-0FE0-4731-BE54-63D688F0D38A}" srcOrd="3" destOrd="0" presId="urn:microsoft.com/office/officeart/2005/8/layout/vList6"/>
    <dgm:cxn modelId="{57A10C98-D8DA-4CFA-BC11-267D95092137}" type="presParOf" srcId="{95147AB4-42E9-4B27-888D-698A8B13F7C0}" destId="{D00E96BF-D64E-40CD-ABCF-B211577D4354}" srcOrd="4" destOrd="0" presId="urn:microsoft.com/office/officeart/2005/8/layout/vList6"/>
    <dgm:cxn modelId="{9600914D-E00C-4BCB-A52F-BED7A2DEB318}" type="presParOf" srcId="{D00E96BF-D64E-40CD-ABCF-B211577D4354}" destId="{E1914A10-FE72-4A2B-BDAE-5E251CF70AC6}" srcOrd="0" destOrd="0" presId="urn:microsoft.com/office/officeart/2005/8/layout/vList6"/>
    <dgm:cxn modelId="{DAA2EAFF-AF8F-4724-B4CE-AE6F4D2FC3C6}" type="presParOf" srcId="{D00E96BF-D64E-40CD-ABCF-B211577D4354}" destId="{4CC74E6C-C8D7-4B28-9E6A-6679CB45C1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E4860-A5FE-4606-AEDB-3B2D1D596B2B}">
      <dsp:nvSpPr>
        <dsp:cNvPr id="0" name=""/>
        <dsp:cNvSpPr/>
      </dsp:nvSpPr>
      <dsp:spPr>
        <a:xfrm>
          <a:off x="3684" y="547061"/>
          <a:ext cx="2621466" cy="29591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000" kern="1200" dirty="0"/>
        </a:p>
      </dsp:txBody>
      <dsp:txXfrm rot="16200000">
        <a:off x="-947404" y="1498150"/>
        <a:ext cx="2426470" cy="524293"/>
      </dsp:txXfrm>
    </dsp:sp>
    <dsp:sp modelId="{D77B72F7-458A-4370-8ADD-5AEF57EA1142}">
      <dsp:nvSpPr>
        <dsp:cNvPr id="0" name=""/>
        <dsp:cNvSpPr/>
      </dsp:nvSpPr>
      <dsp:spPr>
        <a:xfrm>
          <a:off x="520748" y="547061"/>
          <a:ext cx="1952992" cy="2959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ДЕРЖАВНИЙ СТАНДАРТ  ПОЧАТКОВОЇ ОСВІТИ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СТАРТ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НАВЧАННЯ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ВЕРЕСНЯ  2018 РОКУ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 dirty="0"/>
        </a:p>
      </dsp:txBody>
      <dsp:txXfrm>
        <a:off x="520748" y="547061"/>
        <a:ext cx="1952992" cy="2959110"/>
      </dsp:txXfrm>
    </dsp:sp>
    <dsp:sp modelId="{40B8FFD2-4126-4F9E-ACD7-4A63173337F1}">
      <dsp:nvSpPr>
        <dsp:cNvPr id="0" name=""/>
        <dsp:cNvSpPr/>
      </dsp:nvSpPr>
      <dsp:spPr>
        <a:xfrm>
          <a:off x="2713412" y="547061"/>
          <a:ext cx="2521756" cy="302610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 dirty="0"/>
        </a:p>
      </dsp:txBody>
      <dsp:txXfrm rot="16200000">
        <a:off x="1724884" y="1535590"/>
        <a:ext cx="2481408" cy="504351"/>
      </dsp:txXfrm>
    </dsp:sp>
    <dsp:sp modelId="{426520A0-7E88-4867-B60F-CF806D02156B}">
      <dsp:nvSpPr>
        <dsp:cNvPr id="0" name=""/>
        <dsp:cNvSpPr/>
      </dsp:nvSpPr>
      <dsp:spPr>
        <a:xfrm rot="5400000">
          <a:off x="2503538" y="2953566"/>
          <a:ext cx="444966" cy="3782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03A22-8F33-4E45-80F5-05BC390B9B41}">
      <dsp:nvSpPr>
        <dsp:cNvPr id="0" name=""/>
        <dsp:cNvSpPr/>
      </dsp:nvSpPr>
      <dsp:spPr>
        <a:xfrm>
          <a:off x="5323430" y="547061"/>
          <a:ext cx="2521756" cy="302610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128905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 dirty="0"/>
        </a:p>
      </dsp:txBody>
      <dsp:txXfrm rot="16200000">
        <a:off x="4334902" y="1535590"/>
        <a:ext cx="2481408" cy="504351"/>
      </dsp:txXfrm>
    </dsp:sp>
    <dsp:sp modelId="{CE1E82DC-222B-4E13-8401-F6F612944A6C}">
      <dsp:nvSpPr>
        <dsp:cNvPr id="0" name=""/>
        <dsp:cNvSpPr/>
      </dsp:nvSpPr>
      <dsp:spPr>
        <a:xfrm rot="5400000">
          <a:off x="5113556" y="2953566"/>
          <a:ext cx="444966" cy="3782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A188D5-D81A-41C1-BDD2-4E21BE366BD0}">
      <dsp:nvSpPr>
        <dsp:cNvPr id="0" name=""/>
        <dsp:cNvSpPr/>
      </dsp:nvSpPr>
      <dsp:spPr>
        <a:xfrm>
          <a:off x="0" y="5920"/>
          <a:ext cx="6096000" cy="1628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  базової середньої освіти ґрунтується  на Законі  України «Про освіту», де відображені ключові компетентності та наскрізні вміння</a:t>
          </a:r>
          <a:endParaRPr lang="uk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04" y="85424"/>
        <a:ext cx="5936992" cy="1469631"/>
      </dsp:txXfrm>
    </dsp:sp>
    <dsp:sp modelId="{EE64BC43-FD73-4849-A00F-A38FFBEBD94F}">
      <dsp:nvSpPr>
        <dsp:cNvPr id="0" name=""/>
        <dsp:cNvSpPr/>
      </dsp:nvSpPr>
      <dsp:spPr>
        <a:xfrm>
          <a:off x="0" y="1634560"/>
          <a:ext cx="6096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900" kern="1200" dirty="0"/>
        </a:p>
      </dsp:txBody>
      <dsp:txXfrm>
        <a:off x="0" y="1634560"/>
        <a:ext cx="6096000" cy="397440"/>
      </dsp:txXfrm>
    </dsp:sp>
    <dsp:sp modelId="{615C6A9D-3E9E-4D39-BB43-45AADB86CDF1}">
      <dsp:nvSpPr>
        <dsp:cNvPr id="0" name=""/>
        <dsp:cNvSpPr/>
      </dsp:nvSpPr>
      <dsp:spPr>
        <a:xfrm>
          <a:off x="0" y="2032000"/>
          <a:ext cx="6096000" cy="1628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 є логічним  продовженням затвердженого у 2018 році Державного стандарту початкової освіти</a:t>
          </a:r>
          <a:endParaRPr lang="uk-UA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04" y="2111504"/>
        <a:ext cx="5936992" cy="1469631"/>
      </dsp:txXfrm>
    </dsp:sp>
    <dsp:sp modelId="{E37733AD-FB8E-480A-BDBC-7901A733B928}">
      <dsp:nvSpPr>
        <dsp:cNvPr id="0" name=""/>
        <dsp:cNvSpPr/>
      </dsp:nvSpPr>
      <dsp:spPr>
        <a:xfrm>
          <a:off x="0" y="3660640"/>
          <a:ext cx="6096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uk-UA" sz="1900" kern="1200" dirty="0"/>
        </a:p>
      </dsp:txBody>
      <dsp:txXfrm>
        <a:off x="0" y="3660640"/>
        <a:ext cx="6096000" cy="397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086C7-54CC-48BA-B5BA-4F88A2B93498}">
      <dsp:nvSpPr>
        <dsp:cNvPr id="0" name=""/>
        <dsp:cNvSpPr/>
      </dsp:nvSpPr>
      <dsp:spPr>
        <a:xfrm>
          <a:off x="3175770" y="2286602"/>
          <a:ext cx="2440856" cy="1845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ЦІЛІ БАЗОВОЇ СЕРЕДНЬОЇ ОСВІТИ</a:t>
          </a:r>
          <a:endParaRPr lang="uk-UA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3225" y="2556797"/>
        <a:ext cx="1725946" cy="1304615"/>
      </dsp:txXfrm>
    </dsp:sp>
    <dsp:sp modelId="{78A8936B-6730-47BC-BCAD-9EBD411A9968}">
      <dsp:nvSpPr>
        <dsp:cNvPr id="0" name=""/>
        <dsp:cNvSpPr/>
      </dsp:nvSpPr>
      <dsp:spPr>
        <a:xfrm rot="16200000">
          <a:off x="4293578" y="1843040"/>
          <a:ext cx="205238" cy="511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4324364" y="1976126"/>
        <a:ext cx="143667" cy="306898"/>
      </dsp:txXfrm>
    </dsp:sp>
    <dsp:sp modelId="{57603383-13B4-4712-A7B7-00D016C74D9C}">
      <dsp:nvSpPr>
        <dsp:cNvPr id="0" name=""/>
        <dsp:cNvSpPr/>
      </dsp:nvSpPr>
      <dsp:spPr>
        <a:xfrm>
          <a:off x="2671714" y="-76735"/>
          <a:ext cx="3448967" cy="1976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природних здібностей</a:t>
          </a:r>
          <a:r>
            <a:rPr lang="uk-UA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інтересів, обдарувань учнів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6804" y="212657"/>
        <a:ext cx="2438787" cy="1397311"/>
      </dsp:txXfrm>
    </dsp:sp>
    <dsp:sp modelId="{56E83514-700A-40B8-B96B-253E392EB4FC}">
      <dsp:nvSpPr>
        <dsp:cNvPr id="0" name=""/>
        <dsp:cNvSpPr/>
      </dsp:nvSpPr>
      <dsp:spPr>
        <a:xfrm rot="10788120">
          <a:off x="5562884" y="2949259"/>
          <a:ext cx="37968" cy="511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5574274" y="3051539"/>
        <a:ext cx="26578" cy="306898"/>
      </dsp:txXfrm>
    </dsp:sp>
    <dsp:sp modelId="{E0BF698B-6204-4327-8E46-DB03A8D3F291}">
      <dsp:nvSpPr>
        <dsp:cNvPr id="0" name=""/>
        <dsp:cNvSpPr/>
      </dsp:nvSpPr>
      <dsp:spPr>
        <a:xfrm>
          <a:off x="5544947" y="2259396"/>
          <a:ext cx="3174111" cy="1880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Продовження навчання на рівні профільної  освіти або здобуття професії</a:t>
          </a:r>
          <a:r>
            <a:rPr lang="uk-UA" sz="1900" kern="1200" dirty="0" smtClean="0"/>
            <a:t> </a:t>
          </a:r>
          <a:endParaRPr lang="uk-UA" sz="1900" kern="1200" dirty="0"/>
        </a:p>
      </dsp:txBody>
      <dsp:txXfrm>
        <a:off x="6009785" y="2534790"/>
        <a:ext cx="2244435" cy="1329721"/>
      </dsp:txXfrm>
    </dsp:sp>
    <dsp:sp modelId="{4B948D93-CB31-4053-87DD-92D9460D2823}">
      <dsp:nvSpPr>
        <dsp:cNvPr id="0" name=""/>
        <dsp:cNvSpPr/>
      </dsp:nvSpPr>
      <dsp:spPr>
        <a:xfrm rot="5400000">
          <a:off x="4321968" y="4011712"/>
          <a:ext cx="148458" cy="511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4344237" y="4091744"/>
        <a:ext cx="103921" cy="306898"/>
      </dsp:txXfrm>
    </dsp:sp>
    <dsp:sp modelId="{B696D102-A40D-4E03-88C5-F202924A6272}">
      <dsp:nvSpPr>
        <dsp:cNvPr id="0" name=""/>
        <dsp:cNvSpPr/>
      </dsp:nvSpPr>
      <dsp:spPr>
        <a:xfrm>
          <a:off x="2626102" y="4411718"/>
          <a:ext cx="3540190" cy="2190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 відповідального , шанобливого ставлення  до родини, суспільства, довкілля, національних  та культурних цінностей українського народу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4551" y="4732489"/>
        <a:ext cx="2503292" cy="1548818"/>
      </dsp:txXfrm>
    </dsp:sp>
    <dsp:sp modelId="{190262EB-9040-4A4E-90AA-C581DFB8E4A8}">
      <dsp:nvSpPr>
        <dsp:cNvPr id="0" name=""/>
        <dsp:cNvSpPr/>
      </dsp:nvSpPr>
      <dsp:spPr>
        <a:xfrm rot="21514485">
          <a:off x="3165907" y="3008298"/>
          <a:ext cx="70683" cy="5114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3165910" y="3110862"/>
        <a:ext cx="49478" cy="306898"/>
      </dsp:txXfrm>
    </dsp:sp>
    <dsp:sp modelId="{E8ADC148-E469-4319-AD5C-FAE52D1D7BB3}">
      <dsp:nvSpPr>
        <dsp:cNvPr id="0" name=""/>
        <dsp:cNvSpPr/>
      </dsp:nvSpPr>
      <dsp:spPr>
        <a:xfrm>
          <a:off x="0" y="2331408"/>
          <a:ext cx="3252002" cy="1893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</a:t>
          </a:r>
          <a:r>
            <a:rPr lang="uk-UA" sz="16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r>
            <a:rPr lang="uk-UA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необхідних для соціалізації та громадської активності, свідомого вибору подальшого  життєвого шляху та самореалізації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245" y="2608667"/>
        <a:ext cx="2299512" cy="13387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5102C-915B-4A2E-9B37-157A12BD2152}">
      <dsp:nvSpPr>
        <dsp:cNvPr id="0" name=""/>
        <dsp:cNvSpPr/>
      </dsp:nvSpPr>
      <dsp:spPr>
        <a:xfrm>
          <a:off x="0" y="531475"/>
          <a:ext cx="8064896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Адаптаційний цикл-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5-6класи</a:t>
          </a:r>
          <a:endParaRPr lang="uk-UA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80" y="600155"/>
        <a:ext cx="7927536" cy="1269564"/>
      </dsp:txXfrm>
    </dsp:sp>
    <dsp:sp modelId="{E3250DCA-D71A-431D-8D43-89B61B516A0C}">
      <dsp:nvSpPr>
        <dsp:cNvPr id="0" name=""/>
        <dsp:cNvSpPr/>
      </dsp:nvSpPr>
      <dsp:spPr>
        <a:xfrm>
          <a:off x="0" y="2125600"/>
          <a:ext cx="8064896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Цикл базового предметного навчання -7-9 класи</a:t>
          </a:r>
          <a:endParaRPr lang="uk-UA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80" y="2194280"/>
        <a:ext cx="7927536" cy="12695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D8543-8C92-476A-BC24-F36A0E73E5C3}">
      <dsp:nvSpPr>
        <dsp:cNvPr id="0" name=""/>
        <dsp:cNvSpPr/>
      </dsp:nvSpPr>
      <dsp:spPr>
        <a:xfrm>
          <a:off x="3742709" y="2637040"/>
          <a:ext cx="1425350" cy="14253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 </a:t>
          </a:r>
          <a:br>
            <a:rPr lang="uk-UA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17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ГАЛУЗІ</a:t>
          </a:r>
          <a:endParaRPr lang="uk-UA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1447" y="2845778"/>
        <a:ext cx="1007874" cy="1007874"/>
      </dsp:txXfrm>
    </dsp:sp>
    <dsp:sp modelId="{32A2514E-D11A-4278-9A23-7018146F5F82}">
      <dsp:nvSpPr>
        <dsp:cNvPr id="0" name=""/>
        <dsp:cNvSpPr/>
      </dsp:nvSpPr>
      <dsp:spPr>
        <a:xfrm rot="16200000">
          <a:off x="3869260" y="2036549"/>
          <a:ext cx="1172247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172247" y="1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426078" y="2021610"/>
        <a:ext cx="58612" cy="58612"/>
      </dsp:txXfrm>
    </dsp:sp>
    <dsp:sp modelId="{6BB38A86-A133-4DE9-8AC7-FD1686410CFC}">
      <dsp:nvSpPr>
        <dsp:cNvPr id="0" name=""/>
        <dsp:cNvSpPr/>
      </dsp:nvSpPr>
      <dsp:spPr>
        <a:xfrm>
          <a:off x="3609161" y="-190851"/>
          <a:ext cx="1692446" cy="1655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мовно-літературна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7014" y="51612"/>
        <a:ext cx="1196740" cy="1170718"/>
      </dsp:txXfrm>
    </dsp:sp>
    <dsp:sp modelId="{F5757B46-9F20-4FC1-B760-04E3E18414B5}">
      <dsp:nvSpPr>
        <dsp:cNvPr id="0" name=""/>
        <dsp:cNvSpPr/>
      </dsp:nvSpPr>
      <dsp:spPr>
        <a:xfrm rot="18600000">
          <a:off x="4694803" y="2320447"/>
          <a:ext cx="1224366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224366" y="1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276378" y="2304205"/>
        <a:ext cx="61218" cy="61218"/>
      </dsp:txXfrm>
    </dsp:sp>
    <dsp:sp modelId="{1BDE73CD-D2F8-491E-A717-1A811B7C4E24}">
      <dsp:nvSpPr>
        <dsp:cNvPr id="0" name=""/>
        <dsp:cNvSpPr/>
      </dsp:nvSpPr>
      <dsp:spPr>
        <a:xfrm>
          <a:off x="5368409" y="528689"/>
          <a:ext cx="1661388" cy="1485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математична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1714" y="746292"/>
        <a:ext cx="1174778" cy="1050679"/>
      </dsp:txXfrm>
    </dsp:sp>
    <dsp:sp modelId="{6D8D401C-4F4D-4901-8AA4-27A5043204B8}">
      <dsp:nvSpPr>
        <dsp:cNvPr id="0" name=""/>
        <dsp:cNvSpPr/>
      </dsp:nvSpPr>
      <dsp:spPr>
        <a:xfrm rot="21000000">
          <a:off x="5148279" y="3109260"/>
          <a:ext cx="1178631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178631" y="1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708129" y="3094161"/>
        <a:ext cx="58931" cy="58931"/>
      </dsp:txXfrm>
    </dsp:sp>
    <dsp:sp modelId="{3F82D9A2-88A0-4371-B711-5037DA287E9F}">
      <dsp:nvSpPr>
        <dsp:cNvPr id="0" name=""/>
        <dsp:cNvSpPr/>
      </dsp:nvSpPr>
      <dsp:spPr>
        <a:xfrm>
          <a:off x="6305971" y="2040859"/>
          <a:ext cx="1641889" cy="1675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природнича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6420" y="2286243"/>
        <a:ext cx="1160991" cy="1184816"/>
      </dsp:txXfrm>
    </dsp:sp>
    <dsp:sp modelId="{625CF16C-888B-4EBA-9DA2-FA583C8BB727}">
      <dsp:nvSpPr>
        <dsp:cNvPr id="0" name=""/>
        <dsp:cNvSpPr/>
      </dsp:nvSpPr>
      <dsp:spPr>
        <a:xfrm rot="1800000">
          <a:off x="5000870" y="3959305"/>
          <a:ext cx="1070478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070478" y="1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5509348" y="3946910"/>
        <a:ext cx="53523" cy="53523"/>
      </dsp:txXfrm>
    </dsp:sp>
    <dsp:sp modelId="{F6B2A6CC-B6D9-40DB-8E78-BEF481ED950E}">
      <dsp:nvSpPr>
        <dsp:cNvPr id="0" name=""/>
        <dsp:cNvSpPr/>
      </dsp:nvSpPr>
      <dsp:spPr>
        <a:xfrm>
          <a:off x="5877542" y="3769048"/>
          <a:ext cx="1854295" cy="18740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49097" y="4043501"/>
        <a:ext cx="1311185" cy="1325173"/>
      </dsp:txXfrm>
    </dsp:sp>
    <dsp:sp modelId="{FDD5E42B-AD1E-4181-81FE-538BAF863B9E}">
      <dsp:nvSpPr>
        <dsp:cNvPr id="0" name=""/>
        <dsp:cNvSpPr/>
      </dsp:nvSpPr>
      <dsp:spPr>
        <a:xfrm rot="4200000">
          <a:off x="4375399" y="4467385"/>
          <a:ext cx="984025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984025" y="1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4842811" y="4457151"/>
        <a:ext cx="49201" cy="49201"/>
      </dsp:txXfrm>
    </dsp:sp>
    <dsp:sp modelId="{687AB8D5-AAB2-4EBB-AB81-68EF546D398F}">
      <dsp:nvSpPr>
        <dsp:cNvPr id="0" name=""/>
        <dsp:cNvSpPr/>
      </dsp:nvSpPr>
      <dsp:spPr>
        <a:xfrm>
          <a:off x="4474722" y="4865504"/>
          <a:ext cx="1816951" cy="2066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інформатична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0808" y="5168167"/>
        <a:ext cx="1284779" cy="1461389"/>
      </dsp:txXfrm>
    </dsp:sp>
    <dsp:sp modelId="{AC1976C8-BA9E-4EDF-96CC-45195DF43DCB}">
      <dsp:nvSpPr>
        <dsp:cNvPr id="0" name=""/>
        <dsp:cNvSpPr/>
      </dsp:nvSpPr>
      <dsp:spPr>
        <a:xfrm rot="6600000">
          <a:off x="3461812" y="4530075"/>
          <a:ext cx="1117453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117453" y="1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3992602" y="4516506"/>
        <a:ext cx="55872" cy="55872"/>
      </dsp:txXfrm>
    </dsp:sp>
    <dsp:sp modelId="{BDAD93F2-4BE2-486E-AB33-6F5B1365A243}">
      <dsp:nvSpPr>
        <dsp:cNvPr id="0" name=""/>
        <dsp:cNvSpPr/>
      </dsp:nvSpPr>
      <dsp:spPr>
        <a:xfrm>
          <a:off x="2691275" y="5009514"/>
          <a:ext cx="1672591" cy="1778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і </a:t>
          </a:r>
          <a:r>
            <a:rPr lang="uk-UA" sz="1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здоров’язбе-режувальна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6220" y="5269998"/>
        <a:ext cx="1182701" cy="1257726"/>
      </dsp:txXfrm>
    </dsp:sp>
    <dsp:sp modelId="{BA0EC9E7-97A4-4A9E-8763-E0A5776893CA}">
      <dsp:nvSpPr>
        <dsp:cNvPr id="0" name=""/>
        <dsp:cNvSpPr/>
      </dsp:nvSpPr>
      <dsp:spPr>
        <a:xfrm rot="9000000">
          <a:off x="2789718" y="3972623"/>
          <a:ext cx="1123748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123748" y="1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3323498" y="3958896"/>
        <a:ext cx="56187" cy="56187"/>
      </dsp:txXfrm>
    </dsp:sp>
    <dsp:sp modelId="{023CEB18-5C28-48A1-ABE6-0D62A436A2EC}">
      <dsp:nvSpPr>
        <dsp:cNvPr id="0" name=""/>
        <dsp:cNvSpPr/>
      </dsp:nvSpPr>
      <dsp:spPr>
        <a:xfrm>
          <a:off x="1251117" y="3754588"/>
          <a:ext cx="1709921" cy="1902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Громадянська та історична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01529" y="4033276"/>
        <a:ext cx="1209097" cy="1345623"/>
      </dsp:txXfrm>
    </dsp:sp>
    <dsp:sp modelId="{73D8B5BE-25BD-4191-BAC1-66F3D33D236E}">
      <dsp:nvSpPr>
        <dsp:cNvPr id="0" name=""/>
        <dsp:cNvSpPr/>
      </dsp:nvSpPr>
      <dsp:spPr>
        <a:xfrm rot="11400000">
          <a:off x="2566974" y="3107783"/>
          <a:ext cx="1195644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195644" y="1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3134905" y="3092258"/>
        <a:ext cx="59782" cy="59782"/>
      </dsp:txXfrm>
    </dsp:sp>
    <dsp:sp modelId="{F37BD3C0-8EA3-4B05-BA4A-EFE5DD848740}">
      <dsp:nvSpPr>
        <dsp:cNvPr id="0" name=""/>
        <dsp:cNvSpPr/>
      </dsp:nvSpPr>
      <dsp:spPr>
        <a:xfrm>
          <a:off x="981130" y="2012887"/>
          <a:ext cx="1605443" cy="173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мистецька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6242" y="2266464"/>
        <a:ext cx="1135219" cy="1224375"/>
      </dsp:txXfrm>
    </dsp:sp>
    <dsp:sp modelId="{A1241AD8-26DB-4B99-9808-EF21CD7FDE20}">
      <dsp:nvSpPr>
        <dsp:cNvPr id="0" name=""/>
        <dsp:cNvSpPr/>
      </dsp:nvSpPr>
      <dsp:spPr>
        <a:xfrm rot="13800000">
          <a:off x="3066815" y="2355522"/>
          <a:ext cx="1132794" cy="28733"/>
        </a:xfrm>
        <a:custGeom>
          <a:avLst/>
          <a:gdLst/>
          <a:ahLst/>
          <a:cxnLst/>
          <a:rect l="0" t="0" r="0" b="0"/>
          <a:pathLst>
            <a:path>
              <a:moveTo>
                <a:pt x="0" y="14366"/>
              </a:moveTo>
              <a:lnTo>
                <a:pt x="1132794" y="14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 rot="10800000">
        <a:off x="3604892" y="2341569"/>
        <a:ext cx="56639" cy="56639"/>
      </dsp:txXfrm>
    </dsp:sp>
    <dsp:sp modelId="{404BE871-3E68-4A44-A15C-9B34FF072CF5}">
      <dsp:nvSpPr>
        <dsp:cNvPr id="0" name=""/>
        <dsp:cNvSpPr/>
      </dsp:nvSpPr>
      <dsp:spPr>
        <a:xfrm>
          <a:off x="1872205" y="383026"/>
          <a:ext cx="1678920" cy="1777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Фізична культура</a:t>
          </a:r>
          <a:endParaRPr lang="uk-UA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18077" y="643293"/>
        <a:ext cx="1187176" cy="1256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438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850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884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478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02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1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839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37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142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0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666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891E1-4BD2-465A-A73A-0D71A6999C60}" type="datetimeFigureOut">
              <a:rPr lang="uk-UA" smtClean="0"/>
              <a:t>15.08.2022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762F-1697-490E-8349-9608474FFC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16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OyA9z5p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svita.ua/legislation/Ser_osv/76886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196752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СТАНДАРТ БАЗОВОЇ СЕРЕДНЬОЇ ОСВІТИ: СТРУКТУРА ТА ЗМІСТ. БАЗОВИЙ НАВЧАЛЬНИЙ ПЛАН</a:t>
            </a:r>
          </a:p>
          <a:p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ОСВІТНЯ ПРОГРАМА.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ПРОГРАМА ЗАКЛАДУ ОСВІТИ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265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 ОРІЄНТИРИ БАЗОВОЇ СЕРЕДНЬОЇ ОСВІТИ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26876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 до особистості кожної дитини, її інтересів та досвіду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Рівний доступ до освіти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 вільної особистості та самостійність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 та добробут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Довіра та безпека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 людської гідності, повага до прав людини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  громадська позиція  та патріотизм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 до рідного краю та відповідальність до довкілля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620688"/>
            <a:ext cx="3472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ЦИКЛИ БАЗОВОЇ ШКОЛИ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9351934"/>
              </p:ext>
            </p:extLst>
          </p:nvPr>
        </p:nvGraphicFramePr>
        <p:xfrm>
          <a:off x="827584" y="1397000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07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40466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СТАНДАРТ МІСТИТЬ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819539"/>
            <a:ext cx="78436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компетентності  включно з базовими знаннями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Наскрізні вміння, що поєднують компетентності та галузі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 результати навчання (загальні  і конкретні)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 для їхнього оцінювання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варіантів базового навчального плану, відповідно до освітніх потреб дітей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Рекомендовану, мінімальну та максимальну кількість  навчальних годин за кожною  з галузей та загалом, визначені в базових навчальних планах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93305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СТАНДАРТ-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розробки типових та інших освітніх програм, згідно з вимогами , передбаченими  статтею 11 Закону України  «Про повну загальну середню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освівту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72756086"/>
              </p:ext>
            </p:extLst>
          </p:nvPr>
        </p:nvGraphicFramePr>
        <p:xfrm>
          <a:off x="107504" y="116632"/>
          <a:ext cx="8928992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08304" y="476672"/>
            <a:ext cx="1776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кожної галузі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містові лінії- від 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6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4868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ВИЗНАЧЕНО ДЛЯ КОЖНОЇ ГАЛУЗІ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206044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ЗАГАЛЬНИХ РЕЗУЛЬТАТІВ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КОМПЕТЕНТНІСНИЙ ПОТЕНЦІАЛ: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 ТА СТАВЛЕННЯ  - ЗА КОЖНОЮ КЛЮЧОВОЮ КОМПЕТЕНТНІСТЮ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ЗНАННЯ – ДЛЯ ГАЛУЗІ ЗАГАЛОМ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 РЕЗУЛЬТАТИ НАВЧАННЯ :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 ДЛЯ ОЦІНЮВАННЯ</a:t>
            </a: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РЕКОМЕНДОВАНА, МІНІМАЛЬНА ТА МАКСИМАЛЬНГА КІЛЬКІСТЬ 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НАВЧАЛЬНИХ ГОДИН – У БАЗОВОМУ НАВЧАЛЬНОМУ ПЛАНІ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8" t="21427" r="19096" b="10447"/>
          <a:stretch/>
        </p:blipFill>
        <p:spPr bwMode="auto">
          <a:xfrm>
            <a:off x="0" y="274968"/>
            <a:ext cx="9144000" cy="585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0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677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 t="19288" r="18920" b="5962"/>
          <a:stretch/>
        </p:blipFill>
        <p:spPr bwMode="auto">
          <a:xfrm>
            <a:off x="683568" y="598910"/>
            <a:ext cx="7942518" cy="51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ЗНАННЯ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0" t="23121" r="19010" b="9503"/>
          <a:stretch/>
        </p:blipFill>
        <p:spPr bwMode="auto">
          <a:xfrm>
            <a:off x="63345" y="144966"/>
            <a:ext cx="9173307" cy="560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3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7" t="17085" r="25812" b="6404"/>
          <a:stretch/>
        </p:blipFill>
        <p:spPr bwMode="auto">
          <a:xfrm>
            <a:off x="873743" y="116632"/>
            <a:ext cx="679460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-17140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259632" y="260648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ОСВІТНЯ ПРОГРАМА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5-9 КЛАСІВ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ЗАГАЛЬНОЇ СЕРЕДНЬОЇ ОСВІТИ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286000" y="1859340"/>
            <a:ext cx="5886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Державного стандарту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898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р.)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лютого 2021 року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235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-15421"/>
            <a:ext cx="9148986" cy="716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971600" y="612845"/>
            <a:ext cx="763284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ЗАКОНОДАВЧА БАЗА</a:t>
            </a:r>
          </a:p>
          <a:p>
            <a:pPr lvl="0"/>
            <a:endParaRPr lang="uk-UA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освіту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«Про повну загальну середню освіту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реалізації державної політики у сфері реформування загальної середньої освіти «Нова українська школа» на період до 2029 року (схвалена розпорядженням Кабінету Міністрів України від 14.12.2016 № 988-р -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cutt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ly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OyA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9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 стандарт  базової середньої освіти затверджений  постановою Кабінету Міністрів України від 30.09.2020 р. 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№ 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898</a:t>
            </a:r>
            <a:endParaRPr lang="uk-UA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Наказ№4.5/2303-21 від06.08.2021р. «Методичні рекомендації щодо особливостей організації освітнього процесу у першому (адаптивному) циклі  в 5 класах закладів загальної середньої освіти за державним стандартом базової  середньої освіти в умовах реалізації концепції  «Нова українська школа»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899592" y="-987593"/>
            <a:ext cx="813690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ОСВІТНЯ ПРОГРАМА ДЛЯ 5-9 КЛАСІВ ЗАКЛАДІВ ЗАГАЛЬНОЇ СЕРЕДНЬОЇ ОСВІТИ</a:t>
            </a: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визначена частиною 2 статті 11 Закону України «Про повну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 середню освіту»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Окреслює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 ТА РЕКОМЕНДОВАНІ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 до розроблення закладами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середньої освіти освітніх програм на основі типової освітньої програми</a:t>
            </a: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вимоги до осіб, які можуть розпочати навчання за освітньою програмою базової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середньої освіти;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загальний обсяг навчального навантаження (в годинах), його розподіл між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освітніми галузями за роками навчання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 типових навчальних планів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модельних навчальних програм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 форми організації освітнього процесу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інструментарію оцінювання</a:t>
            </a:r>
          </a:p>
        </p:txBody>
      </p:sp>
      <p:pic>
        <p:nvPicPr>
          <p:cNvPr id="4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764704"/>
            <a:ext cx="677961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ОСВІТНЯ ПРОГРАМА ВКЛЮЧАЄ: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457200" indent="-457200" algn="just">
              <a:buAutoNum type="arabicPeriod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планів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модельних навчальних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</a:p>
          <a:p>
            <a:pPr marL="457200" indent="-457200" algn="just">
              <a:buAutoNum type="arabicPeriod"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 форми організації освітнього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</a:p>
          <a:p>
            <a:pPr marL="457200" indent="-457200" algn="just">
              <a:buAutoNum type="arabicPeriod"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інструментів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</a:p>
          <a:p>
            <a:pPr marL="457200" indent="-457200" algn="just">
              <a:buAutoNum type="arabicPeriod"/>
            </a:pP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1" y="-12441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548680"/>
            <a:ext cx="5181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НАВЧАЛЬНІ ПЛАНИ МІСТЯТЬ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96752"/>
            <a:ext cx="71287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роками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предметами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курсами),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занять.</a:t>
            </a:r>
          </a:p>
        </p:txBody>
      </p:sp>
    </p:spTree>
    <p:extLst>
      <p:ext uri="{BB962C8B-B14F-4D97-AF65-F5344CB8AC3E}">
        <p14:creationId xmlns:p14="http://schemas.microsoft.com/office/powerpoint/2010/main" val="8749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" y="0"/>
            <a:ext cx="91356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8433" r="6666" b="20715"/>
          <a:stretch/>
        </p:blipFill>
        <p:spPr bwMode="auto">
          <a:xfrm>
            <a:off x="8317" y="980728"/>
            <a:ext cx="896125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81"/>
            <a:ext cx="9136159" cy="685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4" t="22100" r="28906" b="36582"/>
          <a:stretch/>
        </p:blipFill>
        <p:spPr bwMode="auto">
          <a:xfrm>
            <a:off x="315255" y="386068"/>
            <a:ext cx="8820904" cy="53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2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7" t="24614" r="32457" b="32932"/>
          <a:stretch/>
        </p:blipFill>
        <p:spPr bwMode="auto">
          <a:xfrm>
            <a:off x="755576" y="823257"/>
            <a:ext cx="8338700" cy="56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0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8151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ТИПОВОЇ ОСВІТНЬОЇ ПРОГРАМИ ТА ОСВІТНЬОЇ</a:t>
            </a:r>
          </a:p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  ЗАКЛАДУ ЗАГАЛЬНОЇ СЕРЕДНЬОЇ ОСВІТИ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62086541"/>
              </p:ext>
            </p:extLst>
          </p:nvPr>
        </p:nvGraphicFramePr>
        <p:xfrm>
          <a:off x="251520" y="1397000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0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0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683568" y="3068960"/>
            <a:ext cx="8453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http://constructor.nus.org.ua/unewprograms</a:t>
            </a:r>
            <a:endParaRPr lang="uk-U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692696"/>
            <a:ext cx="5425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НАВЧАЛЬНИХ ПРОГРАМ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39552" y="-987593"/>
            <a:ext cx="8496944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ТИПОВА ОСВІТНЯ ПРОГРАМА ДЛЯ 5-9 КЛАСІВ ЗАКЛАДІВ ЗАГАЛЬНОЇ СЕРЕДНЬОЇ ОСВІТИ</a:t>
            </a: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визначена частиною 2 статті 11 Закону України «Про повну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 середню освіту»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Окреслює 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 ТА РЕКОМЕНДОВАНІ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 до розроблення закладами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середньої освіти освітніх програм на основі типової освітньої програми</a:t>
            </a: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вимоги до осіб, які можуть розпочати навчання за освітньою програмою базової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середньої освіти;</a:t>
            </a:r>
          </a:p>
          <a:p>
            <a:pPr marL="1657350" lvl="3" indent="-285750">
              <a:buFont typeface="Wingdings" panose="05000000000000000000" pitchFamily="2" charset="2"/>
              <a:buChar char="q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загальний обсяг навчального навантаження (в годинах), його розподіл між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освітніми галузями за роками навчання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 типових навчальних планів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модельних навчальних програм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 форми організації освітнього процесу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інструментарію оцінювання</a:t>
            </a:r>
          </a:p>
        </p:txBody>
      </p:sp>
      <p:pic>
        <p:nvPicPr>
          <p:cNvPr id="4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63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35866" r="36797" b="18440"/>
          <a:stretch/>
        </p:blipFill>
        <p:spPr bwMode="auto">
          <a:xfrm>
            <a:off x="407121" y="1128631"/>
            <a:ext cx="8329757" cy="46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584514" y="332656"/>
            <a:ext cx="5207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МОДЕРНІЗАЦІЇ ЗМІСТУ ОСВІТИ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47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8" t="21404" r="23577" b="21791"/>
          <a:stretch/>
        </p:blipFill>
        <p:spPr bwMode="auto">
          <a:xfrm>
            <a:off x="250561" y="260648"/>
            <a:ext cx="876179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22" y="-158216"/>
            <a:ext cx="9148986" cy="71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25741" r="29212" b="16136"/>
          <a:stretch/>
        </p:blipFill>
        <p:spPr bwMode="auto">
          <a:xfrm>
            <a:off x="107504" y="332656"/>
            <a:ext cx="9112087" cy="459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553" y="561043"/>
            <a:ext cx="787989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ОСВІТИ </a:t>
            </a:r>
            <a:r>
              <a:rPr lang="uk-UA" dirty="0" smtClean="0"/>
              <a:t>–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декларовані державою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обов’язкових 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 учнів на рівні початкової, базової і старшої школи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806525" y="3645024"/>
            <a:ext cx="5535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 Кабінету Міністрів України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 30 вересня 2020р. №898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367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ПОКЛИКАНИЙ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87849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Окреслити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якими вміннями має володіти учень після кожного етапу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Упорядкувати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освіти, враховуючи високу  динамічність сучасного світу, сьогоднішні і майбутні потреби учнів, вчителів  та суспільства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 орієнтиром  для батьків, учнів, працедавців  у розумінні цілей освітнього процесу, а для вчителів- ще й документом, який допоможе їх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Активізувати  зусилля всіх партнерів школи для громадської підтримки освітнього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 якість освіти.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75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04664"/>
            <a:ext cx="4923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СТАНДАРТ ВИЗНАЧАЄ: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ілі та принципи освітнього процесу в закладах базової середньої освіти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ає загальну   характеристику змісту навчання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 вимоги до обов’язкових результатів навчання та орієнтири для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іхнього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оцінювання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СТАНДАРТ ДЛЯ ЗАГАЛЬНОЇ СЕРЕДНЬОЇ ОСВІТИ 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ТРЬОХ ЧАСТИН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65572733"/>
              </p:ext>
            </p:extLst>
          </p:nvPr>
        </p:nvGraphicFramePr>
        <p:xfrm>
          <a:off x="683568" y="1340768"/>
          <a:ext cx="784887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1916832"/>
            <a:ext cx="21602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 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</a:p>
          <a:p>
            <a:pPr algn="ctr"/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</a:t>
            </a: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1ВЕРЕСНЯ</a:t>
            </a: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2022РОКУ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1988840"/>
            <a:ext cx="1800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ДЕРЖАВНИЙ </a:t>
            </a:r>
          </a:p>
          <a:p>
            <a:pPr algn="ctr"/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b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СТАРШОЇ ПРОФІЛЬНОЇ ШКОЛИ </a:t>
            </a:r>
          </a:p>
          <a:p>
            <a:endParaRPr lang="uk-UA" dirty="0"/>
          </a:p>
          <a:p>
            <a:endParaRPr lang="uk-UA" dirty="0" smtClean="0"/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1ВЕРЕСНЯ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року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5923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ПІДГРУНТЯ ДЛЯ ДЕРЖАВНОГО СТАНДАРТУ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225190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34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30921677"/>
              </p:ext>
            </p:extLst>
          </p:nvPr>
        </p:nvGraphicFramePr>
        <p:xfrm>
          <a:off x="395535" y="332656"/>
          <a:ext cx="8753451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52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empty white books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-4181"/>
            <a:ext cx="91489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 ініціативу можна проявити вільно, але має бути готовність узяти на себе відповідальність. Не треба вказувати молоді, що робити, вона розбереться сама. Важливим   є виховати в ній  правильні цінності і дати правильні орієнтири</a:t>
            </a:r>
          </a:p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Любомир </a:t>
            </a:r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Гузар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3424819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Виховуй у собі  Людину - ось що найголовніше, інженером можна  за п’ять років, учитись на людину треба все життя.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В .Сухомлинський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варн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1032</Words>
  <Application>Microsoft Office PowerPoint</Application>
  <PresentationFormat>Екран (4:3)</PresentationFormat>
  <Paragraphs>205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0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ІМЦ3</dc:creator>
  <cp:lastModifiedBy>ІМЦ3</cp:lastModifiedBy>
  <cp:revision>54</cp:revision>
  <dcterms:created xsi:type="dcterms:W3CDTF">2022-05-16T11:16:03Z</dcterms:created>
  <dcterms:modified xsi:type="dcterms:W3CDTF">2022-08-15T13:38:18Z</dcterms:modified>
</cp:coreProperties>
</file>