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0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43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15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3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50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5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2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599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24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3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35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90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C612A-41D0-4A88-B155-F45EBC8E37D5}" type="datetimeFigureOut">
              <a:rPr lang="uk-UA" smtClean="0"/>
              <a:t>30.08.2022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B5D5-55C2-4A78-AAE3-AB391458A7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8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ІМЦ3\Desktop\ЛОГОТИП ЦПРП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232248" cy="16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348880"/>
            <a:ext cx="5418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b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 ФОРМУВАЛЬНОГО ОЦІНЮВАННЯ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86916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Укладачі: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Антоніна СТЕПАНЮК,</a:t>
            </a:r>
          </a:p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КМИТЮК, консультанти КУ «ЦПРПП» 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421" y="1124744"/>
            <a:ext cx="8207271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4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273996"/>
            <a:ext cx="8417138" cy="438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6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700808"/>
            <a:ext cx="855123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6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827585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84784"/>
            <a:ext cx="8208912" cy="432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7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185" y="1628800"/>
            <a:ext cx="7889350" cy="410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4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340768"/>
            <a:ext cx="7909467" cy="43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8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359281"/>
            <a:ext cx="8054054" cy="441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0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12776"/>
            <a:ext cx="805289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42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7940498" cy="43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7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Монохромный реалистичный эффект жидкости 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Монохромный реалистичный эффект жидкости ф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Монохромный реалистичный эффект жидкости фо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62" y="1744151"/>
            <a:ext cx="9090338" cy="48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40768"/>
            <a:ext cx="8782020" cy="523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1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8" y="-17513"/>
            <a:ext cx="4255300" cy="47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6740" y="1412776"/>
            <a:ext cx="4769606" cy="512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2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598" y="476672"/>
            <a:ext cx="36382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6369" y="378602"/>
            <a:ext cx="4892437" cy="571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334589"/>
            <a:ext cx="5566301" cy="6188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8470" y="176898"/>
            <a:ext cx="5976664" cy="66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119883"/>
            <a:ext cx="4671772" cy="527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28108"/>
            <a:ext cx="7561545" cy="414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4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ІМЦ3</dc:creator>
  <cp:lastModifiedBy>111</cp:lastModifiedBy>
  <cp:revision>8</cp:revision>
  <dcterms:created xsi:type="dcterms:W3CDTF">2022-08-11T13:41:28Z</dcterms:created>
  <dcterms:modified xsi:type="dcterms:W3CDTF">2022-08-30T07:49:05Z</dcterms:modified>
</cp:coreProperties>
</file>