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47" r:id="rId2"/>
    <p:sldId id="448" r:id="rId3"/>
    <p:sldId id="452" r:id="rId4"/>
    <p:sldId id="466" r:id="rId5"/>
    <p:sldId id="405" r:id="rId6"/>
    <p:sldId id="454" r:id="rId7"/>
    <p:sldId id="427" r:id="rId8"/>
    <p:sldId id="462" r:id="rId9"/>
    <p:sldId id="463" r:id="rId10"/>
    <p:sldId id="464" r:id="rId11"/>
    <p:sldId id="465" r:id="rId12"/>
    <p:sldId id="450" r:id="rId13"/>
    <p:sldId id="4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CB4"/>
    <a:srgbClr val="0A2C9A"/>
    <a:srgbClr val="173A8D"/>
    <a:srgbClr val="17059F"/>
    <a:srgbClr val="339933"/>
    <a:srgbClr val="00F600"/>
    <a:srgbClr val="00CC00"/>
    <a:srgbClr val="006600"/>
    <a:srgbClr val="FF3300"/>
    <a:srgbClr val="385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-2874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83BA7-85AF-4C68-ADD4-90E7C36B3EBD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</dgm:pt>
    <dgm:pt modelId="{DE151676-7A27-4975-A11B-8C2F979E5135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відомості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5FE035E-BE3E-4AEA-8135-DD3FEDF56AA7}" type="parTrans" cxnId="{94A50B4F-F905-4352-BF87-8E553DAFAF8E}">
      <dgm:prSet/>
      <dgm:spPr/>
      <dgm:t>
        <a:bodyPr/>
        <a:lstStyle/>
        <a:p>
          <a:endParaRPr lang="ru-RU"/>
        </a:p>
      </dgm:t>
    </dgm:pt>
    <dgm:pt modelId="{B0802683-4C9E-4B2F-9227-BC3EA2872601}" type="sibTrans" cxnId="{94A50B4F-F905-4352-BF87-8E553DAFAF8E}">
      <dgm:prSet/>
      <dgm:spPr/>
      <dgm:t>
        <a:bodyPr/>
        <a:lstStyle/>
        <a:p>
          <a:endParaRPr lang="ru-RU"/>
        </a:p>
      </dgm:t>
    </dgm:pt>
    <dgm:pt modelId="{1774503B-44F5-4D55-A817-8370078B911C}">
      <dgm:prSet phldrT="[Текст]" custT="1"/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професійний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22809CD-F6D3-49A2-AC27-C90CDADAFF96}" type="parTrans" cxnId="{FE34A4E0-82AC-4D1B-8C86-35F4662697A3}">
      <dgm:prSet/>
      <dgm:spPr/>
      <dgm:t>
        <a:bodyPr/>
        <a:lstStyle/>
        <a:p>
          <a:endParaRPr lang="ru-RU"/>
        </a:p>
      </dgm:t>
    </dgm:pt>
    <dgm:pt modelId="{60342059-5631-4C89-BA68-663E72176C2A}" type="sibTrans" cxnId="{FE34A4E0-82AC-4D1B-8C86-35F4662697A3}">
      <dgm:prSet/>
      <dgm:spPr/>
      <dgm:t>
        <a:bodyPr/>
        <a:lstStyle/>
        <a:p>
          <a:endParaRPr lang="ru-RU"/>
        </a:p>
      </dgm:t>
    </dgm:pt>
    <dgm:pt modelId="{BD83AE91-82D4-47F6-9A48-CE0632163E6C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Нормативно –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правова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база,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регулюють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професійну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853B3562-509E-4652-AF2A-8B0D0FD34BEB}" type="parTrans" cxnId="{5220E615-AF97-4E76-A1FE-2A7154C66A7A}">
      <dgm:prSet/>
      <dgm:spPr/>
      <dgm:t>
        <a:bodyPr/>
        <a:lstStyle/>
        <a:p>
          <a:endParaRPr lang="ru-RU"/>
        </a:p>
      </dgm:t>
    </dgm:pt>
    <dgm:pt modelId="{DF4CBE21-327D-487D-96AB-0DA5288700EA}" type="sibTrans" cxnId="{5220E615-AF97-4E76-A1FE-2A7154C66A7A}">
      <dgm:prSet/>
      <dgm:spPr/>
      <dgm:t>
        <a:bodyPr/>
        <a:lstStyle/>
        <a:p>
          <a:endParaRPr lang="ru-RU"/>
        </a:p>
      </dgm:t>
    </dgm:pt>
    <dgm:pt modelId="{2B2EC7FD-70F9-4772-8612-2CDBE2DC7544}">
      <dgm:prSet custT="1"/>
      <dgm:spPr>
        <a:solidFill>
          <a:srgbClr val="0070C0"/>
        </a:solidFill>
      </dgm:spPr>
      <dgm:t>
        <a:bodyPr/>
        <a:lstStyle/>
        <a:p>
          <a:r>
            <a:rPr lang="ru-RU" sz="1600" dirty="0" err="1" smtClean="0"/>
            <a:t>Загальні</a:t>
          </a:r>
          <a:r>
            <a:rPr lang="ru-RU" sz="1600" dirty="0" smtClean="0"/>
            <a:t> </a:t>
          </a:r>
          <a:r>
            <a:rPr lang="ru-RU" sz="1600" dirty="0" err="1" smtClean="0"/>
            <a:t>компетентності</a:t>
          </a:r>
          <a:endParaRPr lang="ru-RU" sz="1600" dirty="0"/>
        </a:p>
      </dgm:t>
    </dgm:pt>
    <dgm:pt modelId="{BE935713-BB93-4335-BE23-59B880B574C5}" type="parTrans" cxnId="{4C1F4678-157C-4D24-A9AD-A98451AE2738}">
      <dgm:prSet/>
      <dgm:spPr/>
      <dgm:t>
        <a:bodyPr/>
        <a:lstStyle/>
        <a:p>
          <a:endParaRPr lang="ru-RU"/>
        </a:p>
      </dgm:t>
    </dgm:pt>
    <dgm:pt modelId="{36121CF6-3A90-4DFE-8265-7891EEEDE656}" type="sibTrans" cxnId="{4C1F4678-157C-4D24-A9AD-A98451AE2738}">
      <dgm:prSet/>
      <dgm:spPr/>
      <dgm:t>
        <a:bodyPr/>
        <a:lstStyle/>
        <a:p>
          <a:endParaRPr lang="ru-RU"/>
        </a:p>
      </dgm:t>
    </dgm:pt>
    <dgm:pt modelId="{997C67C2-5881-4D0C-B233-B12A9E74D1BE}">
      <dgm:prSet custT="1"/>
      <dgm:spPr>
        <a:solidFill>
          <a:schemeClr val="accent2"/>
        </a:solidFill>
      </dgm:spPr>
      <dgm:t>
        <a:bodyPr/>
        <a:lstStyle/>
        <a:p>
          <a:r>
            <a:rPr lang="ru-RU" sz="1800" dirty="0" err="1" smtClean="0"/>
            <a:t>Опис</a:t>
          </a:r>
          <a:r>
            <a:rPr lang="ru-RU" sz="1800" dirty="0" smtClean="0"/>
            <a:t> </a:t>
          </a:r>
          <a:r>
            <a:rPr lang="ru-RU" sz="1800" dirty="0" err="1" smtClean="0"/>
            <a:t>трудових</a:t>
          </a:r>
          <a:r>
            <a:rPr lang="ru-RU" sz="1800" dirty="0" smtClean="0"/>
            <a:t> </a:t>
          </a:r>
          <a:r>
            <a:rPr lang="ru-RU" sz="1800" dirty="0" err="1" smtClean="0"/>
            <a:t>функцій</a:t>
          </a:r>
          <a:endParaRPr lang="ru-RU" sz="1800" dirty="0"/>
        </a:p>
      </dgm:t>
    </dgm:pt>
    <dgm:pt modelId="{2DD1E745-A63B-418C-9659-10C57466505B}" type="parTrans" cxnId="{CBEAB378-442C-464D-91A4-243148C92967}">
      <dgm:prSet/>
      <dgm:spPr/>
      <dgm:t>
        <a:bodyPr/>
        <a:lstStyle/>
        <a:p>
          <a:endParaRPr lang="ru-RU"/>
        </a:p>
      </dgm:t>
    </dgm:pt>
    <dgm:pt modelId="{C51BB109-56CC-41BC-8F76-804010078D0A}" type="sibTrans" cxnId="{CBEAB378-442C-464D-91A4-243148C92967}">
      <dgm:prSet/>
      <dgm:spPr/>
      <dgm:t>
        <a:bodyPr/>
        <a:lstStyle/>
        <a:p>
          <a:endParaRPr lang="ru-RU"/>
        </a:p>
      </dgm:t>
    </dgm:pt>
    <dgm:pt modelId="{91374B60-FE80-41C6-9783-C0C99176B62E}">
      <dgm:prSet custT="1"/>
      <dgm:spPr>
        <a:solidFill>
          <a:schemeClr val="accent3"/>
        </a:solidFill>
      </dgm:spPr>
      <dgm:t>
        <a:bodyPr/>
        <a:lstStyle/>
        <a:p>
          <a:r>
            <a:rPr lang="ru-RU" sz="1600" dirty="0" err="1" smtClean="0"/>
            <a:t>Перелік</a:t>
          </a:r>
          <a:r>
            <a:rPr lang="ru-RU" sz="1600" dirty="0" smtClean="0"/>
            <a:t> </a:t>
          </a:r>
          <a:r>
            <a:rPr lang="ru-RU" sz="1600" dirty="0" err="1" smtClean="0"/>
            <a:t>трудових</a:t>
          </a:r>
          <a:r>
            <a:rPr lang="ru-RU" sz="1600" dirty="0" smtClean="0"/>
            <a:t> </a:t>
          </a:r>
          <a:r>
            <a:rPr lang="ru-RU" sz="1600" dirty="0" err="1" smtClean="0"/>
            <a:t>функцій</a:t>
          </a:r>
          <a:endParaRPr lang="ru-RU" sz="1600" dirty="0"/>
        </a:p>
      </dgm:t>
    </dgm:pt>
    <dgm:pt modelId="{FB96DEC5-7486-41FC-9ED1-5AFE47B586C4}" type="parTrans" cxnId="{82B625EA-F553-4213-9D98-C11700E5EEFA}">
      <dgm:prSet/>
      <dgm:spPr/>
      <dgm:t>
        <a:bodyPr/>
        <a:lstStyle/>
        <a:p>
          <a:endParaRPr lang="ru-RU"/>
        </a:p>
      </dgm:t>
    </dgm:pt>
    <dgm:pt modelId="{97DC331C-CFDA-4C09-908F-F5E605B7BB3C}" type="sibTrans" cxnId="{82B625EA-F553-4213-9D98-C11700E5EEFA}">
      <dgm:prSet/>
      <dgm:spPr/>
      <dgm:t>
        <a:bodyPr/>
        <a:lstStyle/>
        <a:p>
          <a:endParaRPr lang="ru-RU"/>
        </a:p>
      </dgm:t>
    </dgm:pt>
    <dgm:pt modelId="{F60BFA82-7997-402F-8045-F338A7321124}">
      <dgm:prSet custT="1"/>
      <dgm:spPr>
        <a:solidFill>
          <a:schemeClr val="tx2"/>
        </a:solidFill>
      </dgm:spPr>
      <dgm:t>
        <a:bodyPr/>
        <a:lstStyle/>
        <a:p>
          <a:r>
            <a:rPr lang="ru-RU" sz="1400" dirty="0" err="1" smtClean="0"/>
            <a:t>Орієнтовний</a:t>
          </a:r>
          <a:r>
            <a:rPr lang="ru-RU" sz="1400" dirty="0" smtClean="0"/>
            <a:t> </a:t>
          </a:r>
          <a:r>
            <a:rPr lang="ru-RU" sz="1400" dirty="0" err="1" smtClean="0"/>
            <a:t>опис</a:t>
          </a:r>
          <a:r>
            <a:rPr lang="ru-RU" sz="1400" dirty="0" smtClean="0"/>
            <a:t> </a:t>
          </a:r>
          <a:r>
            <a:rPr lang="ru-RU" sz="1400" dirty="0" err="1" smtClean="0"/>
            <a:t>професійних</a:t>
          </a:r>
          <a:r>
            <a:rPr lang="ru-RU" sz="1400" dirty="0" smtClean="0"/>
            <a:t> компетентностей </a:t>
          </a:r>
          <a:r>
            <a:rPr lang="ru-RU" sz="1400" dirty="0" err="1" smtClean="0"/>
            <a:t>вихователя</a:t>
          </a:r>
          <a:r>
            <a:rPr lang="ru-RU" sz="1400" dirty="0" smtClean="0"/>
            <a:t> </a:t>
          </a:r>
          <a:r>
            <a:rPr lang="ru-RU" sz="1400" dirty="0" err="1" smtClean="0"/>
            <a:t>відповідно</a:t>
          </a:r>
          <a:r>
            <a:rPr lang="ru-RU" sz="1400" dirty="0" smtClean="0"/>
            <a:t> до </a:t>
          </a:r>
          <a:r>
            <a:rPr lang="ru-RU" sz="1400" dirty="0" err="1" smtClean="0"/>
            <a:t>категорій</a:t>
          </a:r>
          <a:endParaRPr lang="ru-RU" sz="1400" dirty="0"/>
        </a:p>
      </dgm:t>
    </dgm:pt>
    <dgm:pt modelId="{9DEBEBF6-C0FD-49DF-8374-8408D0E29FBA}" type="parTrans" cxnId="{471E20EB-56E2-48BA-A7A7-2C3A3E2FF74A}">
      <dgm:prSet/>
      <dgm:spPr/>
      <dgm:t>
        <a:bodyPr/>
        <a:lstStyle/>
        <a:p>
          <a:endParaRPr lang="ru-RU"/>
        </a:p>
      </dgm:t>
    </dgm:pt>
    <dgm:pt modelId="{CC2F44F2-3FD8-4F4E-8551-6F3B238C71F0}" type="sibTrans" cxnId="{471E20EB-56E2-48BA-A7A7-2C3A3E2FF74A}">
      <dgm:prSet/>
      <dgm:spPr/>
      <dgm:t>
        <a:bodyPr/>
        <a:lstStyle/>
        <a:p>
          <a:endParaRPr lang="ru-RU"/>
        </a:p>
      </dgm:t>
    </dgm:pt>
    <dgm:pt modelId="{736B7727-AA10-4668-B823-7C4B2A526479}">
      <dgm:prSet custT="1"/>
      <dgm:spPr>
        <a:solidFill>
          <a:schemeClr val="accent4"/>
        </a:solidFill>
      </dgm:spPr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Дані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затвердження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профстандарту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3C614C8-53EC-4279-88C0-16C07529165F}" type="parTrans" cxnId="{4FC797A6-932E-4D6C-95FA-A1D6AD07A78E}">
      <dgm:prSet/>
      <dgm:spPr/>
      <dgm:t>
        <a:bodyPr/>
        <a:lstStyle/>
        <a:p>
          <a:endParaRPr lang="ru-RU"/>
        </a:p>
      </dgm:t>
    </dgm:pt>
    <dgm:pt modelId="{30891ABF-E1AD-476D-AAED-BA91C9961F92}" type="sibTrans" cxnId="{4FC797A6-932E-4D6C-95FA-A1D6AD07A78E}">
      <dgm:prSet/>
      <dgm:spPr/>
      <dgm:t>
        <a:bodyPr/>
        <a:lstStyle/>
        <a:p>
          <a:endParaRPr lang="ru-RU"/>
        </a:p>
      </dgm:t>
    </dgm:pt>
    <dgm:pt modelId="{A632D8BA-50C0-4190-A198-571B3DDFA192}" type="pres">
      <dgm:prSet presAssocID="{8FB83BA7-85AF-4C68-ADD4-90E7C36B3EBD}" presName="Name0" presStyleCnt="0">
        <dgm:presLayoutVars>
          <dgm:dir/>
          <dgm:resizeHandles val="exact"/>
        </dgm:presLayoutVars>
      </dgm:prSet>
      <dgm:spPr/>
    </dgm:pt>
    <dgm:pt modelId="{24725A90-72F8-4835-A560-CE769F9BD5D0}" type="pres">
      <dgm:prSet presAssocID="{8FB83BA7-85AF-4C68-ADD4-90E7C36B3EBD}" presName="fgShape" presStyleLbl="fgShp" presStyleIdx="0" presStyleCnt="1" custScaleX="101650" custScaleY="93898" custLinFactNeighborY="91815"/>
      <dgm:spPr/>
    </dgm:pt>
    <dgm:pt modelId="{29534183-966A-4863-BD0D-504F186A4235}" type="pres">
      <dgm:prSet presAssocID="{8FB83BA7-85AF-4C68-ADD4-90E7C36B3EBD}" presName="linComp" presStyleCnt="0"/>
      <dgm:spPr/>
    </dgm:pt>
    <dgm:pt modelId="{A2AB7A2E-0560-4888-9ABD-6AE74E6EEF70}" type="pres">
      <dgm:prSet presAssocID="{DE151676-7A27-4975-A11B-8C2F979E5135}" presName="compNode" presStyleCnt="0"/>
      <dgm:spPr/>
    </dgm:pt>
    <dgm:pt modelId="{61CC4E6E-FF7F-4DB2-9F39-3184BC650ACA}" type="pres">
      <dgm:prSet presAssocID="{DE151676-7A27-4975-A11B-8C2F979E5135}" presName="bkgdShape" presStyleLbl="node1" presStyleIdx="0" presStyleCnt="8"/>
      <dgm:spPr/>
      <dgm:t>
        <a:bodyPr/>
        <a:lstStyle/>
        <a:p>
          <a:endParaRPr lang="ru-RU"/>
        </a:p>
      </dgm:t>
    </dgm:pt>
    <dgm:pt modelId="{68D19A8D-EE34-43F5-A74C-388D1583D880}" type="pres">
      <dgm:prSet presAssocID="{DE151676-7A27-4975-A11B-8C2F979E5135}" presName="node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35840-1BCC-4C79-813B-3316B3E17C15}" type="pres">
      <dgm:prSet presAssocID="{DE151676-7A27-4975-A11B-8C2F979E5135}" presName="invisiNode" presStyleLbl="node1" presStyleIdx="0" presStyleCnt="8"/>
      <dgm:spPr/>
    </dgm:pt>
    <dgm:pt modelId="{BA33BEA2-4461-43D7-9E15-BF87B8D3E611}" type="pres">
      <dgm:prSet presAssocID="{DE151676-7A27-4975-A11B-8C2F979E5135}" presName="imagNode" presStyleLbl="fgImgPlace1" presStyleIdx="0" presStyleCnt="8" custScaleX="96246" custScaleY="7975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2DC2056C-2EFB-4E2A-BAB9-69C7FF4939CB}" type="pres">
      <dgm:prSet presAssocID="{B0802683-4C9E-4B2F-9227-BC3EA287260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CB7EDB9-2728-4F11-8ED8-14124EEF9996}" type="pres">
      <dgm:prSet presAssocID="{1774503B-44F5-4D55-A817-8370078B911C}" presName="compNode" presStyleCnt="0"/>
      <dgm:spPr/>
    </dgm:pt>
    <dgm:pt modelId="{2590921C-8E93-4736-804E-F0CD9FBC292D}" type="pres">
      <dgm:prSet presAssocID="{1774503B-44F5-4D55-A817-8370078B911C}" presName="bkgdShape" presStyleLbl="node1" presStyleIdx="1" presStyleCnt="8"/>
      <dgm:spPr/>
      <dgm:t>
        <a:bodyPr/>
        <a:lstStyle/>
        <a:p>
          <a:endParaRPr lang="ru-RU"/>
        </a:p>
      </dgm:t>
    </dgm:pt>
    <dgm:pt modelId="{8108D850-E151-4D48-BCFD-DD525090AE5A}" type="pres">
      <dgm:prSet presAssocID="{1774503B-44F5-4D55-A817-8370078B911C}" presName="node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5A0DF-2D42-4DA7-88F2-DA2EF19453DD}" type="pres">
      <dgm:prSet presAssocID="{1774503B-44F5-4D55-A817-8370078B911C}" presName="invisiNode" presStyleLbl="node1" presStyleIdx="1" presStyleCnt="8"/>
      <dgm:spPr/>
    </dgm:pt>
    <dgm:pt modelId="{2674A3AE-3102-40B1-BC77-FCC057529E17}" type="pres">
      <dgm:prSet presAssocID="{1774503B-44F5-4D55-A817-8370078B911C}" presName="imagNode" presStyleLbl="fgImgPlace1" presStyleIdx="1" presStyleCnt="8" custScaleX="92119" custScaleY="7422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A0FD941B-D6AB-4862-A6B6-88439B7BB5B4}" type="pres">
      <dgm:prSet presAssocID="{60342059-5631-4C89-BA68-663E72176C2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6B0542-D85B-45AF-9B59-F6C468485F5C}" type="pres">
      <dgm:prSet presAssocID="{BD83AE91-82D4-47F6-9A48-CE0632163E6C}" presName="compNode" presStyleCnt="0"/>
      <dgm:spPr/>
    </dgm:pt>
    <dgm:pt modelId="{27B35F8A-DCC3-4133-B5DF-A826981F6F17}" type="pres">
      <dgm:prSet presAssocID="{BD83AE91-82D4-47F6-9A48-CE0632163E6C}" presName="bkgdShape" presStyleLbl="node1" presStyleIdx="2" presStyleCnt="8"/>
      <dgm:spPr/>
      <dgm:t>
        <a:bodyPr/>
        <a:lstStyle/>
        <a:p>
          <a:endParaRPr lang="ru-RU"/>
        </a:p>
      </dgm:t>
    </dgm:pt>
    <dgm:pt modelId="{B548356B-773C-4C3F-847D-105238FEE989}" type="pres">
      <dgm:prSet presAssocID="{BD83AE91-82D4-47F6-9A48-CE0632163E6C}" presName="node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421D0-03EF-45D5-ABC5-07A51FAF6634}" type="pres">
      <dgm:prSet presAssocID="{BD83AE91-82D4-47F6-9A48-CE0632163E6C}" presName="invisiNode" presStyleLbl="node1" presStyleIdx="2" presStyleCnt="8"/>
      <dgm:spPr/>
    </dgm:pt>
    <dgm:pt modelId="{E8D15EC3-C59F-4271-A88B-73C2D93230FF}" type="pres">
      <dgm:prSet presAssocID="{BD83AE91-82D4-47F6-9A48-CE0632163E6C}" presName="imagNode" presStyleLbl="fgImgPlace1" presStyleIdx="2" presStyleCnt="8" custScaleX="83318" custScaleY="7975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6C47AF8E-0FC5-4416-BA61-7CB9CBD47E61}" type="pres">
      <dgm:prSet presAssocID="{DF4CBE21-327D-487D-96AB-0DA5288700E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0A73853-1A70-459B-AF88-76005B8AFDA4}" type="pres">
      <dgm:prSet presAssocID="{2B2EC7FD-70F9-4772-8612-2CDBE2DC7544}" presName="compNode" presStyleCnt="0"/>
      <dgm:spPr/>
    </dgm:pt>
    <dgm:pt modelId="{132CCF13-B761-45C2-B52A-C9378C405778}" type="pres">
      <dgm:prSet presAssocID="{2B2EC7FD-70F9-4772-8612-2CDBE2DC7544}" presName="bkgdShape" presStyleLbl="node1" presStyleIdx="3" presStyleCnt="8"/>
      <dgm:spPr/>
      <dgm:t>
        <a:bodyPr/>
        <a:lstStyle/>
        <a:p>
          <a:endParaRPr lang="ru-RU"/>
        </a:p>
      </dgm:t>
    </dgm:pt>
    <dgm:pt modelId="{AED3425E-BA85-40DA-AC3E-532475A330F0}" type="pres">
      <dgm:prSet presAssocID="{2B2EC7FD-70F9-4772-8612-2CDBE2DC7544}" presName="node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D002A-BE03-4B27-A764-EE64F9A8BF74}" type="pres">
      <dgm:prSet presAssocID="{2B2EC7FD-70F9-4772-8612-2CDBE2DC7544}" presName="invisiNode" presStyleLbl="node1" presStyleIdx="3" presStyleCnt="8"/>
      <dgm:spPr/>
    </dgm:pt>
    <dgm:pt modelId="{CCD65C1F-6710-4F5D-AB12-8BBB52C0874B}" type="pres">
      <dgm:prSet presAssocID="{2B2EC7FD-70F9-4772-8612-2CDBE2DC7544}" presName="imagNode" presStyleLbl="fgImgPlace1" presStyleIdx="3" presStyleCnt="8" custScaleX="83866" custScaleY="7238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8D5B1680-15BE-420C-9E11-198DF1BF89DC}" type="pres">
      <dgm:prSet presAssocID="{36121CF6-3A90-4DFE-8265-7891EEEDE65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F92CD3E-31A0-4920-958E-ADB4B1A79040}" type="pres">
      <dgm:prSet presAssocID="{91374B60-FE80-41C6-9783-C0C99176B62E}" presName="compNode" presStyleCnt="0"/>
      <dgm:spPr/>
    </dgm:pt>
    <dgm:pt modelId="{5D4F8308-156B-4F41-8714-BE0A64F6D06B}" type="pres">
      <dgm:prSet presAssocID="{91374B60-FE80-41C6-9783-C0C99176B62E}" presName="bkgdShape" presStyleLbl="node1" presStyleIdx="4" presStyleCnt="8"/>
      <dgm:spPr/>
      <dgm:t>
        <a:bodyPr/>
        <a:lstStyle/>
        <a:p>
          <a:endParaRPr lang="ru-RU"/>
        </a:p>
      </dgm:t>
    </dgm:pt>
    <dgm:pt modelId="{B6D5C5D3-A8CE-4BDE-B4E1-6D618EDE7E21}" type="pres">
      <dgm:prSet presAssocID="{91374B60-FE80-41C6-9783-C0C99176B62E}" presName="node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47D9B-284D-4CB6-B324-1050051F2549}" type="pres">
      <dgm:prSet presAssocID="{91374B60-FE80-41C6-9783-C0C99176B62E}" presName="invisiNode" presStyleLbl="node1" presStyleIdx="4" presStyleCnt="8"/>
      <dgm:spPr/>
    </dgm:pt>
    <dgm:pt modelId="{D42D75FF-B327-4F56-80E8-958529E6DE3C}" type="pres">
      <dgm:prSet presAssocID="{91374B60-FE80-41C6-9783-C0C99176B62E}" presName="imagNode" presStyleLbl="fgImgPlace1" presStyleIdx="4" presStyleCnt="8" custScaleX="86750" custScaleY="76069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09035F42-9905-4243-8DC2-B989CE0C4C8A}" type="pres">
      <dgm:prSet presAssocID="{97DC331C-CFDA-4C09-908F-F5E605B7BB3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AFA14D7-4BCB-45A4-9605-0FEF45A9B6E1}" type="pres">
      <dgm:prSet presAssocID="{997C67C2-5881-4D0C-B233-B12A9E74D1BE}" presName="compNode" presStyleCnt="0"/>
      <dgm:spPr/>
    </dgm:pt>
    <dgm:pt modelId="{5E45F717-243A-4E60-BEF2-96EF59FD0353}" type="pres">
      <dgm:prSet presAssocID="{997C67C2-5881-4D0C-B233-B12A9E74D1BE}" presName="bkgdShape" presStyleLbl="node1" presStyleIdx="5" presStyleCnt="8"/>
      <dgm:spPr/>
      <dgm:t>
        <a:bodyPr/>
        <a:lstStyle/>
        <a:p>
          <a:endParaRPr lang="ru-RU"/>
        </a:p>
      </dgm:t>
    </dgm:pt>
    <dgm:pt modelId="{3BE2FABA-FD63-42FB-AB0F-9A10B3C89534}" type="pres">
      <dgm:prSet presAssocID="{997C67C2-5881-4D0C-B233-B12A9E74D1BE}" presName="node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A35DF-C176-4B2A-BE31-612E8815751B}" type="pres">
      <dgm:prSet presAssocID="{997C67C2-5881-4D0C-B233-B12A9E74D1BE}" presName="invisiNode" presStyleLbl="node1" presStyleIdx="5" presStyleCnt="8"/>
      <dgm:spPr/>
    </dgm:pt>
    <dgm:pt modelId="{300211FF-FAE7-40C4-B1DF-BF42824D27F4}" type="pres">
      <dgm:prSet presAssocID="{997C67C2-5881-4D0C-B233-B12A9E74D1BE}" presName="imagNode" presStyleLbl="fgImgPlace1" presStyleIdx="5" presStyleCnt="8" custScaleX="80286" custScaleY="63175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0130AABE-801D-46C6-8AA9-1CD26D0A18E4}" type="pres">
      <dgm:prSet presAssocID="{C51BB109-56CC-41BC-8F76-804010078D0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1E16D74-3AAD-4081-9D3F-8FEB37540507}" type="pres">
      <dgm:prSet presAssocID="{F60BFA82-7997-402F-8045-F338A7321124}" presName="compNode" presStyleCnt="0"/>
      <dgm:spPr/>
    </dgm:pt>
    <dgm:pt modelId="{6DF72376-9101-4955-99A1-180B924E3098}" type="pres">
      <dgm:prSet presAssocID="{F60BFA82-7997-402F-8045-F338A7321124}" presName="bkgdShape" presStyleLbl="node1" presStyleIdx="6" presStyleCnt="8"/>
      <dgm:spPr/>
      <dgm:t>
        <a:bodyPr/>
        <a:lstStyle/>
        <a:p>
          <a:endParaRPr lang="ru-RU"/>
        </a:p>
      </dgm:t>
    </dgm:pt>
    <dgm:pt modelId="{8E0B1864-8792-4B46-8563-52DFA3FF227A}" type="pres">
      <dgm:prSet presAssocID="{F60BFA82-7997-402F-8045-F338A7321124}" presName="node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F9D90-7D56-47F8-AE58-7389EDC8B6AF}" type="pres">
      <dgm:prSet presAssocID="{F60BFA82-7997-402F-8045-F338A7321124}" presName="invisiNode" presStyleLbl="node1" presStyleIdx="6" presStyleCnt="8"/>
      <dgm:spPr/>
    </dgm:pt>
    <dgm:pt modelId="{A27EBE9E-CD0E-44BE-98B9-EDB519638F59}" type="pres">
      <dgm:prSet presAssocID="{F60BFA82-7997-402F-8045-F338A7321124}" presName="imagNode" presStyleLbl="fgImgPlace1" presStyleIdx="6" presStyleCnt="8" custScaleX="85508" custScaleY="6133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3A87F2A3-A9C9-4804-AF23-27FF008845CF}" type="pres">
      <dgm:prSet presAssocID="{CC2F44F2-3FD8-4F4E-8551-6F3B238C71F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1E6B4AB-30BC-43E8-BCCB-A6B7DE6C2929}" type="pres">
      <dgm:prSet presAssocID="{736B7727-AA10-4668-B823-7C4B2A526479}" presName="compNode" presStyleCnt="0"/>
      <dgm:spPr/>
    </dgm:pt>
    <dgm:pt modelId="{5E847880-D310-492C-9BB0-6F01B7F6B883}" type="pres">
      <dgm:prSet presAssocID="{736B7727-AA10-4668-B823-7C4B2A526479}" presName="bkgdShape" presStyleLbl="node1" presStyleIdx="7" presStyleCnt="8"/>
      <dgm:spPr/>
      <dgm:t>
        <a:bodyPr/>
        <a:lstStyle/>
        <a:p>
          <a:endParaRPr lang="ru-RU"/>
        </a:p>
      </dgm:t>
    </dgm:pt>
    <dgm:pt modelId="{554F9A54-3FC1-49BC-A567-D5CB5D29FDE0}" type="pres">
      <dgm:prSet presAssocID="{736B7727-AA10-4668-B823-7C4B2A526479}" presName="node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E7B77-8A05-496D-A4E2-AEE0BDA8976E}" type="pres">
      <dgm:prSet presAssocID="{736B7727-AA10-4668-B823-7C4B2A526479}" presName="invisiNode" presStyleLbl="node1" presStyleIdx="7" presStyleCnt="8"/>
      <dgm:spPr/>
    </dgm:pt>
    <dgm:pt modelId="{66D92D21-3AD6-408F-A20D-74BAFF00A9B9}" type="pres">
      <dgm:prSet presAssocID="{736B7727-AA10-4668-B823-7C4B2A526479}" presName="imagNode" presStyleLbl="fgImgPlace1" presStyleIdx="7" presStyleCnt="8" custScaleX="79044" custScaleY="70543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</dgm:ptLst>
  <dgm:cxnLst>
    <dgm:cxn modelId="{EAD7864C-6AB5-4BE5-BBA7-B19741DDF966}" type="presOf" srcId="{997C67C2-5881-4D0C-B233-B12A9E74D1BE}" destId="{5E45F717-243A-4E60-BEF2-96EF59FD0353}" srcOrd="0" destOrd="0" presId="urn:microsoft.com/office/officeart/2005/8/layout/hList7"/>
    <dgm:cxn modelId="{4FC797A6-932E-4D6C-95FA-A1D6AD07A78E}" srcId="{8FB83BA7-85AF-4C68-ADD4-90E7C36B3EBD}" destId="{736B7727-AA10-4668-B823-7C4B2A526479}" srcOrd="7" destOrd="0" parTransId="{53C614C8-53EC-4279-88C0-16C07529165F}" sibTransId="{30891ABF-E1AD-476D-AAED-BA91C9961F92}"/>
    <dgm:cxn modelId="{94A50B4F-F905-4352-BF87-8E553DAFAF8E}" srcId="{8FB83BA7-85AF-4C68-ADD4-90E7C36B3EBD}" destId="{DE151676-7A27-4975-A11B-8C2F979E5135}" srcOrd="0" destOrd="0" parTransId="{35FE035E-BE3E-4AEA-8135-DD3FEDF56AA7}" sibTransId="{B0802683-4C9E-4B2F-9227-BC3EA2872601}"/>
    <dgm:cxn modelId="{D381FDFC-D9B5-4023-B6A0-C70433EB016A}" type="presOf" srcId="{2B2EC7FD-70F9-4772-8612-2CDBE2DC7544}" destId="{132CCF13-B761-45C2-B52A-C9378C405778}" srcOrd="0" destOrd="0" presId="urn:microsoft.com/office/officeart/2005/8/layout/hList7"/>
    <dgm:cxn modelId="{BDA88C59-1744-4DA5-8991-9E4E7AA2C05E}" type="presOf" srcId="{DF4CBE21-327D-487D-96AB-0DA5288700EA}" destId="{6C47AF8E-0FC5-4416-BA61-7CB9CBD47E61}" srcOrd="0" destOrd="0" presId="urn:microsoft.com/office/officeart/2005/8/layout/hList7"/>
    <dgm:cxn modelId="{FE34A4E0-82AC-4D1B-8C86-35F4662697A3}" srcId="{8FB83BA7-85AF-4C68-ADD4-90E7C36B3EBD}" destId="{1774503B-44F5-4D55-A817-8370078B911C}" srcOrd="1" destOrd="0" parTransId="{122809CD-F6D3-49A2-AC27-C90CDADAFF96}" sibTransId="{60342059-5631-4C89-BA68-663E72176C2A}"/>
    <dgm:cxn modelId="{EC8E3951-63EF-4533-8CD6-06F089D4667F}" type="presOf" srcId="{91374B60-FE80-41C6-9783-C0C99176B62E}" destId="{B6D5C5D3-A8CE-4BDE-B4E1-6D618EDE7E21}" srcOrd="1" destOrd="0" presId="urn:microsoft.com/office/officeart/2005/8/layout/hList7"/>
    <dgm:cxn modelId="{8AF45966-18B4-4D3D-B664-E1A26B561272}" type="presOf" srcId="{60342059-5631-4C89-BA68-663E72176C2A}" destId="{A0FD941B-D6AB-4862-A6B6-88439B7BB5B4}" srcOrd="0" destOrd="0" presId="urn:microsoft.com/office/officeart/2005/8/layout/hList7"/>
    <dgm:cxn modelId="{E3CDCAD2-7E19-4268-84ED-330E187C222C}" type="presOf" srcId="{736B7727-AA10-4668-B823-7C4B2A526479}" destId="{5E847880-D310-492C-9BB0-6F01B7F6B883}" srcOrd="0" destOrd="0" presId="urn:microsoft.com/office/officeart/2005/8/layout/hList7"/>
    <dgm:cxn modelId="{22585CFD-9F74-4A01-B7DC-9D28BBD9131E}" type="presOf" srcId="{B0802683-4C9E-4B2F-9227-BC3EA2872601}" destId="{2DC2056C-2EFB-4E2A-BAB9-69C7FF4939CB}" srcOrd="0" destOrd="0" presId="urn:microsoft.com/office/officeart/2005/8/layout/hList7"/>
    <dgm:cxn modelId="{D71A5703-539B-4842-AE3B-304E69C850E6}" type="presOf" srcId="{91374B60-FE80-41C6-9783-C0C99176B62E}" destId="{5D4F8308-156B-4F41-8714-BE0A64F6D06B}" srcOrd="0" destOrd="0" presId="urn:microsoft.com/office/officeart/2005/8/layout/hList7"/>
    <dgm:cxn modelId="{4445DFFC-6B76-4409-BC8D-9D0FAC5328AB}" type="presOf" srcId="{8FB83BA7-85AF-4C68-ADD4-90E7C36B3EBD}" destId="{A632D8BA-50C0-4190-A198-571B3DDFA192}" srcOrd="0" destOrd="0" presId="urn:microsoft.com/office/officeart/2005/8/layout/hList7"/>
    <dgm:cxn modelId="{B8019980-48FC-40B0-94D7-D503B7AC65C9}" type="presOf" srcId="{1774503B-44F5-4D55-A817-8370078B911C}" destId="{2590921C-8E93-4736-804E-F0CD9FBC292D}" srcOrd="0" destOrd="0" presId="urn:microsoft.com/office/officeart/2005/8/layout/hList7"/>
    <dgm:cxn modelId="{3619A6CB-5E17-4659-9BDF-6C13B9EA2D59}" type="presOf" srcId="{C51BB109-56CC-41BC-8F76-804010078D0A}" destId="{0130AABE-801D-46C6-8AA9-1CD26D0A18E4}" srcOrd="0" destOrd="0" presId="urn:microsoft.com/office/officeart/2005/8/layout/hList7"/>
    <dgm:cxn modelId="{98C992D4-184C-41AA-BA2D-B70D57249768}" type="presOf" srcId="{CC2F44F2-3FD8-4F4E-8551-6F3B238C71F0}" destId="{3A87F2A3-A9C9-4804-AF23-27FF008845CF}" srcOrd="0" destOrd="0" presId="urn:microsoft.com/office/officeart/2005/8/layout/hList7"/>
    <dgm:cxn modelId="{41BD68E1-7C61-4CC6-AB91-30AA41492FF8}" type="presOf" srcId="{1774503B-44F5-4D55-A817-8370078B911C}" destId="{8108D850-E151-4D48-BCFD-DD525090AE5A}" srcOrd="1" destOrd="0" presId="urn:microsoft.com/office/officeart/2005/8/layout/hList7"/>
    <dgm:cxn modelId="{C46BBACE-26E1-47A9-97EB-8C307CDEE832}" type="presOf" srcId="{DE151676-7A27-4975-A11B-8C2F979E5135}" destId="{68D19A8D-EE34-43F5-A74C-388D1583D880}" srcOrd="1" destOrd="0" presId="urn:microsoft.com/office/officeart/2005/8/layout/hList7"/>
    <dgm:cxn modelId="{471E20EB-56E2-48BA-A7A7-2C3A3E2FF74A}" srcId="{8FB83BA7-85AF-4C68-ADD4-90E7C36B3EBD}" destId="{F60BFA82-7997-402F-8045-F338A7321124}" srcOrd="6" destOrd="0" parTransId="{9DEBEBF6-C0FD-49DF-8374-8408D0E29FBA}" sibTransId="{CC2F44F2-3FD8-4F4E-8551-6F3B238C71F0}"/>
    <dgm:cxn modelId="{571F2F1A-58B1-4D0C-8B91-C88272457DE3}" type="presOf" srcId="{2B2EC7FD-70F9-4772-8612-2CDBE2DC7544}" destId="{AED3425E-BA85-40DA-AC3E-532475A330F0}" srcOrd="1" destOrd="0" presId="urn:microsoft.com/office/officeart/2005/8/layout/hList7"/>
    <dgm:cxn modelId="{BDF03312-3B75-463E-9A70-2DB0DFE4FBD3}" type="presOf" srcId="{BD83AE91-82D4-47F6-9A48-CE0632163E6C}" destId="{27B35F8A-DCC3-4133-B5DF-A826981F6F17}" srcOrd="0" destOrd="0" presId="urn:microsoft.com/office/officeart/2005/8/layout/hList7"/>
    <dgm:cxn modelId="{CBEAB378-442C-464D-91A4-243148C92967}" srcId="{8FB83BA7-85AF-4C68-ADD4-90E7C36B3EBD}" destId="{997C67C2-5881-4D0C-B233-B12A9E74D1BE}" srcOrd="5" destOrd="0" parTransId="{2DD1E745-A63B-418C-9659-10C57466505B}" sibTransId="{C51BB109-56CC-41BC-8F76-804010078D0A}"/>
    <dgm:cxn modelId="{82B625EA-F553-4213-9D98-C11700E5EEFA}" srcId="{8FB83BA7-85AF-4C68-ADD4-90E7C36B3EBD}" destId="{91374B60-FE80-41C6-9783-C0C99176B62E}" srcOrd="4" destOrd="0" parTransId="{FB96DEC5-7486-41FC-9ED1-5AFE47B586C4}" sibTransId="{97DC331C-CFDA-4C09-908F-F5E605B7BB3C}"/>
    <dgm:cxn modelId="{4C2BA39F-E4F4-4FD9-96F2-9EF9981AD18A}" type="presOf" srcId="{997C67C2-5881-4D0C-B233-B12A9E74D1BE}" destId="{3BE2FABA-FD63-42FB-AB0F-9A10B3C89534}" srcOrd="1" destOrd="0" presId="urn:microsoft.com/office/officeart/2005/8/layout/hList7"/>
    <dgm:cxn modelId="{5220E615-AF97-4E76-A1FE-2A7154C66A7A}" srcId="{8FB83BA7-85AF-4C68-ADD4-90E7C36B3EBD}" destId="{BD83AE91-82D4-47F6-9A48-CE0632163E6C}" srcOrd="2" destOrd="0" parTransId="{853B3562-509E-4652-AF2A-8B0D0FD34BEB}" sibTransId="{DF4CBE21-327D-487D-96AB-0DA5288700EA}"/>
    <dgm:cxn modelId="{6155DF05-7081-4622-8DC9-C58CD7036189}" type="presOf" srcId="{F60BFA82-7997-402F-8045-F338A7321124}" destId="{6DF72376-9101-4955-99A1-180B924E3098}" srcOrd="0" destOrd="0" presId="urn:microsoft.com/office/officeart/2005/8/layout/hList7"/>
    <dgm:cxn modelId="{09B4E7D0-95CB-482F-B019-7F933E0F6146}" type="presOf" srcId="{97DC331C-CFDA-4C09-908F-F5E605B7BB3C}" destId="{09035F42-9905-4243-8DC2-B989CE0C4C8A}" srcOrd="0" destOrd="0" presId="urn:microsoft.com/office/officeart/2005/8/layout/hList7"/>
    <dgm:cxn modelId="{98E4F814-314B-4F74-BD38-25497002E729}" type="presOf" srcId="{BD83AE91-82D4-47F6-9A48-CE0632163E6C}" destId="{B548356B-773C-4C3F-847D-105238FEE989}" srcOrd="1" destOrd="0" presId="urn:microsoft.com/office/officeart/2005/8/layout/hList7"/>
    <dgm:cxn modelId="{DE101B18-9178-4D94-9031-0E5D1CA83CD7}" type="presOf" srcId="{DE151676-7A27-4975-A11B-8C2F979E5135}" destId="{61CC4E6E-FF7F-4DB2-9F39-3184BC650ACA}" srcOrd="0" destOrd="0" presId="urn:microsoft.com/office/officeart/2005/8/layout/hList7"/>
    <dgm:cxn modelId="{4C1F4678-157C-4D24-A9AD-A98451AE2738}" srcId="{8FB83BA7-85AF-4C68-ADD4-90E7C36B3EBD}" destId="{2B2EC7FD-70F9-4772-8612-2CDBE2DC7544}" srcOrd="3" destOrd="0" parTransId="{BE935713-BB93-4335-BE23-59B880B574C5}" sibTransId="{36121CF6-3A90-4DFE-8265-7891EEEDE656}"/>
    <dgm:cxn modelId="{E869782F-2B09-4EB1-91C6-4CEAE27DB073}" type="presOf" srcId="{36121CF6-3A90-4DFE-8265-7891EEEDE656}" destId="{8D5B1680-15BE-420C-9E11-198DF1BF89DC}" srcOrd="0" destOrd="0" presId="urn:microsoft.com/office/officeart/2005/8/layout/hList7"/>
    <dgm:cxn modelId="{ED7BBBFB-B1DD-4C82-B9A3-45B30CF42740}" type="presOf" srcId="{F60BFA82-7997-402F-8045-F338A7321124}" destId="{8E0B1864-8792-4B46-8563-52DFA3FF227A}" srcOrd="1" destOrd="0" presId="urn:microsoft.com/office/officeart/2005/8/layout/hList7"/>
    <dgm:cxn modelId="{ADF8A179-74D3-4C61-979B-5BFBD9E45E7A}" type="presOf" srcId="{736B7727-AA10-4668-B823-7C4B2A526479}" destId="{554F9A54-3FC1-49BC-A567-D5CB5D29FDE0}" srcOrd="1" destOrd="0" presId="urn:microsoft.com/office/officeart/2005/8/layout/hList7"/>
    <dgm:cxn modelId="{9CA58FBB-FEEB-4A6D-B224-E69ED865FF54}" type="presParOf" srcId="{A632D8BA-50C0-4190-A198-571B3DDFA192}" destId="{24725A90-72F8-4835-A560-CE769F9BD5D0}" srcOrd="0" destOrd="0" presId="urn:microsoft.com/office/officeart/2005/8/layout/hList7"/>
    <dgm:cxn modelId="{8805C561-75F8-4F58-B83F-95FF992634A8}" type="presParOf" srcId="{A632D8BA-50C0-4190-A198-571B3DDFA192}" destId="{29534183-966A-4863-BD0D-504F186A4235}" srcOrd="1" destOrd="0" presId="urn:microsoft.com/office/officeart/2005/8/layout/hList7"/>
    <dgm:cxn modelId="{56380615-2750-4D90-AA18-B8F820B2ABFF}" type="presParOf" srcId="{29534183-966A-4863-BD0D-504F186A4235}" destId="{A2AB7A2E-0560-4888-9ABD-6AE74E6EEF70}" srcOrd="0" destOrd="0" presId="urn:microsoft.com/office/officeart/2005/8/layout/hList7"/>
    <dgm:cxn modelId="{4D98E778-1CFE-448D-AD3C-FCD452246A7E}" type="presParOf" srcId="{A2AB7A2E-0560-4888-9ABD-6AE74E6EEF70}" destId="{61CC4E6E-FF7F-4DB2-9F39-3184BC650ACA}" srcOrd="0" destOrd="0" presId="urn:microsoft.com/office/officeart/2005/8/layout/hList7"/>
    <dgm:cxn modelId="{3C0741D7-7D41-4962-A3CF-79117D29B29C}" type="presParOf" srcId="{A2AB7A2E-0560-4888-9ABD-6AE74E6EEF70}" destId="{68D19A8D-EE34-43F5-A74C-388D1583D880}" srcOrd="1" destOrd="0" presId="urn:microsoft.com/office/officeart/2005/8/layout/hList7"/>
    <dgm:cxn modelId="{3261B2C8-46F0-409B-ABBB-3F25214EFE5A}" type="presParOf" srcId="{A2AB7A2E-0560-4888-9ABD-6AE74E6EEF70}" destId="{88535840-1BCC-4C79-813B-3316B3E17C15}" srcOrd="2" destOrd="0" presId="urn:microsoft.com/office/officeart/2005/8/layout/hList7"/>
    <dgm:cxn modelId="{FC58F737-7FD5-4296-A7FF-038C822AF839}" type="presParOf" srcId="{A2AB7A2E-0560-4888-9ABD-6AE74E6EEF70}" destId="{BA33BEA2-4461-43D7-9E15-BF87B8D3E611}" srcOrd="3" destOrd="0" presId="urn:microsoft.com/office/officeart/2005/8/layout/hList7"/>
    <dgm:cxn modelId="{1EF90FCF-CD15-4F65-A49D-459C9D65AA93}" type="presParOf" srcId="{29534183-966A-4863-BD0D-504F186A4235}" destId="{2DC2056C-2EFB-4E2A-BAB9-69C7FF4939CB}" srcOrd="1" destOrd="0" presId="urn:microsoft.com/office/officeart/2005/8/layout/hList7"/>
    <dgm:cxn modelId="{D9103A10-00F3-49A1-8C6F-721AA4C7A758}" type="presParOf" srcId="{29534183-966A-4863-BD0D-504F186A4235}" destId="{4CB7EDB9-2728-4F11-8ED8-14124EEF9996}" srcOrd="2" destOrd="0" presId="urn:microsoft.com/office/officeart/2005/8/layout/hList7"/>
    <dgm:cxn modelId="{CF3F234F-80C6-4A4D-B23E-8B99B66696E3}" type="presParOf" srcId="{4CB7EDB9-2728-4F11-8ED8-14124EEF9996}" destId="{2590921C-8E93-4736-804E-F0CD9FBC292D}" srcOrd="0" destOrd="0" presId="urn:microsoft.com/office/officeart/2005/8/layout/hList7"/>
    <dgm:cxn modelId="{B27703B7-6382-4D43-976E-67C6EC0AB01A}" type="presParOf" srcId="{4CB7EDB9-2728-4F11-8ED8-14124EEF9996}" destId="{8108D850-E151-4D48-BCFD-DD525090AE5A}" srcOrd="1" destOrd="0" presId="urn:microsoft.com/office/officeart/2005/8/layout/hList7"/>
    <dgm:cxn modelId="{644CB32B-2272-4EA7-9BBE-D8F7CE15E45B}" type="presParOf" srcId="{4CB7EDB9-2728-4F11-8ED8-14124EEF9996}" destId="{3725A0DF-2D42-4DA7-88F2-DA2EF19453DD}" srcOrd="2" destOrd="0" presId="urn:microsoft.com/office/officeart/2005/8/layout/hList7"/>
    <dgm:cxn modelId="{C1365100-173A-4942-8AFB-4F639DECF1BA}" type="presParOf" srcId="{4CB7EDB9-2728-4F11-8ED8-14124EEF9996}" destId="{2674A3AE-3102-40B1-BC77-FCC057529E17}" srcOrd="3" destOrd="0" presId="urn:microsoft.com/office/officeart/2005/8/layout/hList7"/>
    <dgm:cxn modelId="{25FE19B1-330B-4F01-AC7A-F1A81142C9FE}" type="presParOf" srcId="{29534183-966A-4863-BD0D-504F186A4235}" destId="{A0FD941B-D6AB-4862-A6B6-88439B7BB5B4}" srcOrd="3" destOrd="0" presId="urn:microsoft.com/office/officeart/2005/8/layout/hList7"/>
    <dgm:cxn modelId="{EA649509-3C98-47AA-A2EF-0B29DCAF3101}" type="presParOf" srcId="{29534183-966A-4863-BD0D-504F186A4235}" destId="{186B0542-D85B-45AF-9B59-F6C468485F5C}" srcOrd="4" destOrd="0" presId="urn:microsoft.com/office/officeart/2005/8/layout/hList7"/>
    <dgm:cxn modelId="{A3795BF0-FE71-4D3A-9A4D-EB3FCAB05F4F}" type="presParOf" srcId="{186B0542-D85B-45AF-9B59-F6C468485F5C}" destId="{27B35F8A-DCC3-4133-B5DF-A826981F6F17}" srcOrd="0" destOrd="0" presId="urn:microsoft.com/office/officeart/2005/8/layout/hList7"/>
    <dgm:cxn modelId="{8E6041C1-2A9E-4F44-9652-BF054D680419}" type="presParOf" srcId="{186B0542-D85B-45AF-9B59-F6C468485F5C}" destId="{B548356B-773C-4C3F-847D-105238FEE989}" srcOrd="1" destOrd="0" presId="urn:microsoft.com/office/officeart/2005/8/layout/hList7"/>
    <dgm:cxn modelId="{4619B03B-8504-476A-BCDC-6560B2A2347A}" type="presParOf" srcId="{186B0542-D85B-45AF-9B59-F6C468485F5C}" destId="{BA2421D0-03EF-45D5-ABC5-07A51FAF6634}" srcOrd="2" destOrd="0" presId="urn:microsoft.com/office/officeart/2005/8/layout/hList7"/>
    <dgm:cxn modelId="{A39FF28B-635B-4AFC-8D98-8054573298D4}" type="presParOf" srcId="{186B0542-D85B-45AF-9B59-F6C468485F5C}" destId="{E8D15EC3-C59F-4271-A88B-73C2D93230FF}" srcOrd="3" destOrd="0" presId="urn:microsoft.com/office/officeart/2005/8/layout/hList7"/>
    <dgm:cxn modelId="{F1CA04E2-E711-434F-9A88-5412988C6E25}" type="presParOf" srcId="{29534183-966A-4863-BD0D-504F186A4235}" destId="{6C47AF8E-0FC5-4416-BA61-7CB9CBD47E61}" srcOrd="5" destOrd="0" presId="urn:microsoft.com/office/officeart/2005/8/layout/hList7"/>
    <dgm:cxn modelId="{6CF6731D-96E5-4BB2-B1FB-EA1D6D1F150E}" type="presParOf" srcId="{29534183-966A-4863-BD0D-504F186A4235}" destId="{F0A73853-1A70-459B-AF88-76005B8AFDA4}" srcOrd="6" destOrd="0" presId="urn:microsoft.com/office/officeart/2005/8/layout/hList7"/>
    <dgm:cxn modelId="{180104BB-96B4-4E05-A737-5A8364F871B0}" type="presParOf" srcId="{F0A73853-1A70-459B-AF88-76005B8AFDA4}" destId="{132CCF13-B761-45C2-B52A-C9378C405778}" srcOrd="0" destOrd="0" presId="urn:microsoft.com/office/officeart/2005/8/layout/hList7"/>
    <dgm:cxn modelId="{17313963-A918-4D8E-BD7A-F03FBD6468C9}" type="presParOf" srcId="{F0A73853-1A70-459B-AF88-76005B8AFDA4}" destId="{AED3425E-BA85-40DA-AC3E-532475A330F0}" srcOrd="1" destOrd="0" presId="urn:microsoft.com/office/officeart/2005/8/layout/hList7"/>
    <dgm:cxn modelId="{8BA5FB04-F67C-4594-A1EC-634845B37C0B}" type="presParOf" srcId="{F0A73853-1A70-459B-AF88-76005B8AFDA4}" destId="{25AD002A-BE03-4B27-A764-EE64F9A8BF74}" srcOrd="2" destOrd="0" presId="urn:microsoft.com/office/officeart/2005/8/layout/hList7"/>
    <dgm:cxn modelId="{64A47A88-A4D3-4BDF-92DB-E44007BE6CB8}" type="presParOf" srcId="{F0A73853-1A70-459B-AF88-76005B8AFDA4}" destId="{CCD65C1F-6710-4F5D-AB12-8BBB52C0874B}" srcOrd="3" destOrd="0" presId="urn:microsoft.com/office/officeart/2005/8/layout/hList7"/>
    <dgm:cxn modelId="{EB813166-DB52-409C-8BC4-85AE046D32C3}" type="presParOf" srcId="{29534183-966A-4863-BD0D-504F186A4235}" destId="{8D5B1680-15BE-420C-9E11-198DF1BF89DC}" srcOrd="7" destOrd="0" presId="urn:microsoft.com/office/officeart/2005/8/layout/hList7"/>
    <dgm:cxn modelId="{519A0D9F-BF9A-4A21-A861-45609411B373}" type="presParOf" srcId="{29534183-966A-4863-BD0D-504F186A4235}" destId="{7F92CD3E-31A0-4920-958E-ADB4B1A79040}" srcOrd="8" destOrd="0" presId="urn:microsoft.com/office/officeart/2005/8/layout/hList7"/>
    <dgm:cxn modelId="{A90F7715-7555-4188-BB20-E75E25C30BFA}" type="presParOf" srcId="{7F92CD3E-31A0-4920-958E-ADB4B1A79040}" destId="{5D4F8308-156B-4F41-8714-BE0A64F6D06B}" srcOrd="0" destOrd="0" presId="urn:microsoft.com/office/officeart/2005/8/layout/hList7"/>
    <dgm:cxn modelId="{8B819332-0C92-425A-B353-1FFFD2033FDF}" type="presParOf" srcId="{7F92CD3E-31A0-4920-958E-ADB4B1A79040}" destId="{B6D5C5D3-A8CE-4BDE-B4E1-6D618EDE7E21}" srcOrd="1" destOrd="0" presId="urn:microsoft.com/office/officeart/2005/8/layout/hList7"/>
    <dgm:cxn modelId="{22F6B753-9C29-4B3C-A742-80B5598BD252}" type="presParOf" srcId="{7F92CD3E-31A0-4920-958E-ADB4B1A79040}" destId="{C9E47D9B-284D-4CB6-B324-1050051F2549}" srcOrd="2" destOrd="0" presId="urn:microsoft.com/office/officeart/2005/8/layout/hList7"/>
    <dgm:cxn modelId="{DF5F71FD-1FF0-40B9-879F-DE021E690931}" type="presParOf" srcId="{7F92CD3E-31A0-4920-958E-ADB4B1A79040}" destId="{D42D75FF-B327-4F56-80E8-958529E6DE3C}" srcOrd="3" destOrd="0" presId="urn:microsoft.com/office/officeart/2005/8/layout/hList7"/>
    <dgm:cxn modelId="{8F9EA661-C4B2-4D7C-8AF7-94C32908801E}" type="presParOf" srcId="{29534183-966A-4863-BD0D-504F186A4235}" destId="{09035F42-9905-4243-8DC2-B989CE0C4C8A}" srcOrd="9" destOrd="0" presId="urn:microsoft.com/office/officeart/2005/8/layout/hList7"/>
    <dgm:cxn modelId="{1A87BC74-EAA3-4191-8C8A-4DD7A11B7B84}" type="presParOf" srcId="{29534183-966A-4863-BD0D-504F186A4235}" destId="{0AFA14D7-4BCB-45A4-9605-0FEF45A9B6E1}" srcOrd="10" destOrd="0" presId="urn:microsoft.com/office/officeart/2005/8/layout/hList7"/>
    <dgm:cxn modelId="{39D88FF6-3E7B-4550-993A-FE0ABB8DFA74}" type="presParOf" srcId="{0AFA14D7-4BCB-45A4-9605-0FEF45A9B6E1}" destId="{5E45F717-243A-4E60-BEF2-96EF59FD0353}" srcOrd="0" destOrd="0" presId="urn:microsoft.com/office/officeart/2005/8/layout/hList7"/>
    <dgm:cxn modelId="{5B1C23C3-4316-46E4-9E29-68DBD55192C5}" type="presParOf" srcId="{0AFA14D7-4BCB-45A4-9605-0FEF45A9B6E1}" destId="{3BE2FABA-FD63-42FB-AB0F-9A10B3C89534}" srcOrd="1" destOrd="0" presId="urn:microsoft.com/office/officeart/2005/8/layout/hList7"/>
    <dgm:cxn modelId="{243AAB70-70DB-47C1-8829-8684431822D8}" type="presParOf" srcId="{0AFA14D7-4BCB-45A4-9605-0FEF45A9B6E1}" destId="{F41A35DF-C176-4B2A-BE31-612E8815751B}" srcOrd="2" destOrd="0" presId="urn:microsoft.com/office/officeart/2005/8/layout/hList7"/>
    <dgm:cxn modelId="{570E4247-B1A4-4EE6-87B1-C8E2CAA17638}" type="presParOf" srcId="{0AFA14D7-4BCB-45A4-9605-0FEF45A9B6E1}" destId="{300211FF-FAE7-40C4-B1DF-BF42824D27F4}" srcOrd="3" destOrd="0" presId="urn:microsoft.com/office/officeart/2005/8/layout/hList7"/>
    <dgm:cxn modelId="{BAF168A3-611F-4DCB-9A26-717873822EE0}" type="presParOf" srcId="{29534183-966A-4863-BD0D-504F186A4235}" destId="{0130AABE-801D-46C6-8AA9-1CD26D0A18E4}" srcOrd="11" destOrd="0" presId="urn:microsoft.com/office/officeart/2005/8/layout/hList7"/>
    <dgm:cxn modelId="{CBB0E741-43FA-47EA-8C12-B692FC197149}" type="presParOf" srcId="{29534183-966A-4863-BD0D-504F186A4235}" destId="{91E16D74-3AAD-4081-9D3F-8FEB37540507}" srcOrd="12" destOrd="0" presId="urn:microsoft.com/office/officeart/2005/8/layout/hList7"/>
    <dgm:cxn modelId="{9FD8C96A-261A-4485-A3EA-43DC323BAB69}" type="presParOf" srcId="{91E16D74-3AAD-4081-9D3F-8FEB37540507}" destId="{6DF72376-9101-4955-99A1-180B924E3098}" srcOrd="0" destOrd="0" presId="urn:microsoft.com/office/officeart/2005/8/layout/hList7"/>
    <dgm:cxn modelId="{F95C6AE4-D33F-4BA8-84AB-37F667D2FCC7}" type="presParOf" srcId="{91E16D74-3AAD-4081-9D3F-8FEB37540507}" destId="{8E0B1864-8792-4B46-8563-52DFA3FF227A}" srcOrd="1" destOrd="0" presId="urn:microsoft.com/office/officeart/2005/8/layout/hList7"/>
    <dgm:cxn modelId="{2BC72707-BF40-48C7-B6AF-764B6F127397}" type="presParOf" srcId="{91E16D74-3AAD-4081-9D3F-8FEB37540507}" destId="{771F9D90-7D56-47F8-AE58-7389EDC8B6AF}" srcOrd="2" destOrd="0" presId="urn:microsoft.com/office/officeart/2005/8/layout/hList7"/>
    <dgm:cxn modelId="{6CC97142-D360-42F9-8DE3-68DA727E73CF}" type="presParOf" srcId="{91E16D74-3AAD-4081-9D3F-8FEB37540507}" destId="{A27EBE9E-CD0E-44BE-98B9-EDB519638F59}" srcOrd="3" destOrd="0" presId="urn:microsoft.com/office/officeart/2005/8/layout/hList7"/>
    <dgm:cxn modelId="{98BC1776-384A-439B-9471-00665528CC7E}" type="presParOf" srcId="{29534183-966A-4863-BD0D-504F186A4235}" destId="{3A87F2A3-A9C9-4804-AF23-27FF008845CF}" srcOrd="13" destOrd="0" presId="urn:microsoft.com/office/officeart/2005/8/layout/hList7"/>
    <dgm:cxn modelId="{0C5797AD-C800-411E-8A03-B9961A662BDD}" type="presParOf" srcId="{29534183-966A-4863-BD0D-504F186A4235}" destId="{41E6B4AB-30BC-43E8-BCCB-A6B7DE6C2929}" srcOrd="14" destOrd="0" presId="urn:microsoft.com/office/officeart/2005/8/layout/hList7"/>
    <dgm:cxn modelId="{1F50586B-0295-42E9-9B4D-D265617283F6}" type="presParOf" srcId="{41E6B4AB-30BC-43E8-BCCB-A6B7DE6C2929}" destId="{5E847880-D310-492C-9BB0-6F01B7F6B883}" srcOrd="0" destOrd="0" presId="urn:microsoft.com/office/officeart/2005/8/layout/hList7"/>
    <dgm:cxn modelId="{BB03CE84-C63A-41F0-923B-A02D0D411710}" type="presParOf" srcId="{41E6B4AB-30BC-43E8-BCCB-A6B7DE6C2929}" destId="{554F9A54-3FC1-49BC-A567-D5CB5D29FDE0}" srcOrd="1" destOrd="0" presId="urn:microsoft.com/office/officeart/2005/8/layout/hList7"/>
    <dgm:cxn modelId="{76A0F290-9B28-4A6F-A357-7F14DD6B39B7}" type="presParOf" srcId="{41E6B4AB-30BC-43E8-BCCB-A6B7DE6C2929}" destId="{0F6E7B77-8A05-496D-A4E2-AEE0BDA8976E}" srcOrd="2" destOrd="0" presId="urn:microsoft.com/office/officeart/2005/8/layout/hList7"/>
    <dgm:cxn modelId="{92244B0B-38DF-4815-86E2-53C40A808DB9}" type="presParOf" srcId="{41E6B4AB-30BC-43E8-BCCB-A6B7DE6C2929}" destId="{66D92D21-3AD6-408F-A20D-74BAFF00A9B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FAF4D-7558-4443-837B-9C332C752E0D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51B8E459-F0A8-488C-BA4C-9B995CAFDD86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dirty="0" err="1" smtClean="0">
              <a:latin typeface="Arial Black" panose="020B0A04020102020204" pitchFamily="34" charset="0"/>
            </a:rPr>
            <a:t>Вимоги</a:t>
          </a:r>
          <a:r>
            <a:rPr lang="ru-RU" sz="2000" dirty="0" smtClean="0">
              <a:latin typeface="Arial Black" panose="020B0A04020102020204" pitchFamily="34" charset="0"/>
            </a:rPr>
            <a:t> до </a:t>
          </a:r>
          <a:r>
            <a:rPr lang="ru-RU" sz="2000" dirty="0" err="1" smtClean="0">
              <a:latin typeface="Arial Black" panose="020B0A04020102020204" pitchFamily="34" charset="0"/>
            </a:rPr>
            <a:t>категорій</a:t>
          </a:r>
          <a:r>
            <a:rPr lang="ru-RU" sz="2000" dirty="0" smtClean="0">
              <a:latin typeface="Arial Black" panose="020B0A04020102020204" pitchFamily="34" charset="0"/>
            </a:rPr>
            <a:t>:</a:t>
          </a:r>
        </a:p>
      </dgm:t>
    </dgm:pt>
    <dgm:pt modelId="{2D12CE06-1DBE-49D1-B266-2CECFE576284}" type="parTrans" cxnId="{D6A86FC6-7A62-487A-A6A0-8789BC40B9DF}">
      <dgm:prSet/>
      <dgm:spPr/>
      <dgm:t>
        <a:bodyPr/>
        <a:lstStyle/>
        <a:p>
          <a:endParaRPr lang="ru-RU"/>
        </a:p>
      </dgm:t>
    </dgm:pt>
    <dgm:pt modelId="{354ECA03-7920-4C31-8FCD-6965F6F9460C}" type="sibTrans" cxnId="{D6A86FC6-7A62-487A-A6A0-8789BC40B9DF}">
      <dgm:prSet/>
      <dgm:spPr/>
      <dgm:t>
        <a:bodyPr/>
        <a:lstStyle/>
        <a:p>
          <a:endParaRPr lang="ru-RU"/>
        </a:p>
      </dgm:t>
    </dgm:pt>
    <dgm:pt modelId="{221CD7EF-087A-4B5A-8FDC-FE97D423F887}">
      <dgm:prSet custT="1"/>
      <dgm:spPr>
        <a:solidFill>
          <a:srgbClr val="7030A0"/>
        </a:solidFill>
      </dgm:spPr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Спеціаліст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: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Моделює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зміст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державного стандарту з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урахуванням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загальної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дошкільної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педагогіки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19541C5-D9C1-40D1-BF6D-471BA4E55079}" type="parTrans" cxnId="{74CDBFE6-100F-4E17-8B66-4FE0C6AD5802}">
      <dgm:prSet/>
      <dgm:spPr/>
      <dgm:t>
        <a:bodyPr/>
        <a:lstStyle/>
        <a:p>
          <a:endParaRPr lang="ru-RU"/>
        </a:p>
      </dgm:t>
    </dgm:pt>
    <dgm:pt modelId="{D408F96F-E754-40CB-A1A4-068B8C5FCB5B}" type="sibTrans" cxnId="{74CDBFE6-100F-4E17-8B66-4FE0C6AD5802}">
      <dgm:prSet/>
      <dgm:spPr/>
      <dgm:t>
        <a:bodyPr/>
        <a:lstStyle/>
        <a:p>
          <a:endParaRPr lang="ru-RU"/>
        </a:p>
      </dgm:t>
    </dgm:pt>
    <dgm:pt modelId="{9B77AF58-49C6-415C-B498-9D194C983F1D}">
      <dgm:prSet custT="1"/>
      <dgm:spPr>
        <a:solidFill>
          <a:srgbClr val="0070C0"/>
        </a:solidFill>
      </dgm:spPr>
      <dgm:t>
        <a:bodyPr/>
        <a:lstStyle/>
        <a:p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ІІ </a:t>
          </a:r>
          <a:r>
            <a:rPr lang="ru-RU" sz="1400" b="1" i="0" dirty="0" err="1" smtClean="0">
              <a:latin typeface="Times New Roman" pitchFamily="18" charset="0"/>
              <a:cs typeface="Times New Roman" pitchFamily="18" charset="0"/>
            </a:rPr>
            <a:t>категорія</a:t>
          </a:r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враховує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вікові,індивідуальні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особливості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здобувачів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моделювання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змісту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вимог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державного стандарту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4F2084EF-7734-47D2-A98B-362675AD707A}" type="parTrans" cxnId="{A3AA4756-AC96-4F0A-A1FD-C9DF8EF2919B}">
      <dgm:prSet/>
      <dgm:spPr/>
      <dgm:t>
        <a:bodyPr/>
        <a:lstStyle/>
        <a:p>
          <a:endParaRPr lang="ru-RU"/>
        </a:p>
      </dgm:t>
    </dgm:pt>
    <dgm:pt modelId="{AFAE93BC-B0A8-4959-AF38-5823EBEA4ED6}" type="sibTrans" cxnId="{A3AA4756-AC96-4F0A-A1FD-C9DF8EF2919B}">
      <dgm:prSet/>
      <dgm:spPr/>
      <dgm:t>
        <a:bodyPr/>
        <a:lstStyle/>
        <a:p>
          <a:endParaRPr lang="ru-RU"/>
        </a:p>
      </dgm:t>
    </dgm:pt>
    <dgm:pt modelId="{AC46F9CE-C518-4C52-B489-82EF16D91B14}">
      <dgm:prSet custT="1"/>
      <dgm:spPr>
        <a:solidFill>
          <a:srgbClr val="00B050"/>
        </a:solidFill>
      </dgm:spPr>
      <dgm:t>
        <a:bodyPr/>
        <a:lstStyle/>
        <a:p>
          <a:r>
            <a:rPr lang="uk-UA" sz="1400" b="1" i="0" dirty="0" smtClean="0">
              <a:latin typeface="Times New Roman" pitchFamily="18" charset="0"/>
              <a:cs typeface="Times New Roman" pitchFamily="18" charset="0"/>
            </a:rPr>
            <a:t>І категорія</a:t>
          </a:r>
          <a:r>
            <a:rPr lang="uk-UA" sz="1400" b="0" i="0" dirty="0" smtClean="0">
              <a:latin typeface="Times New Roman" pitchFamily="18" charset="0"/>
              <a:cs typeface="Times New Roman" pitchFamily="18" charset="0"/>
            </a:rPr>
            <a:t>. Обирає,використовує інноваційні технології формування  у здобувачів освіти ключових </a:t>
          </a:r>
          <a:r>
            <a:rPr lang="uk-UA" sz="1400" b="0" i="0" dirty="0" err="1" smtClean="0">
              <a:latin typeface="Times New Roman" pitchFamily="18" charset="0"/>
              <a:cs typeface="Times New Roman" pitchFamily="18" charset="0"/>
            </a:rPr>
            <a:t>компетентностей</a:t>
          </a:r>
          <a:r>
            <a:rPr lang="uk-UA" sz="1400" b="0" i="0" dirty="0" smtClean="0">
              <a:latin typeface="Times New Roman" pitchFamily="18" charset="0"/>
              <a:cs typeface="Times New Roman" pitchFamily="18" charset="0"/>
            </a:rPr>
            <a:t> та спільних умінь відповідно державного стандарту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9ADBF122-7815-4922-9004-5347276AECCD}" type="parTrans" cxnId="{35AD5E35-B583-4FDC-990C-DE45252A3B75}">
      <dgm:prSet/>
      <dgm:spPr/>
      <dgm:t>
        <a:bodyPr/>
        <a:lstStyle/>
        <a:p>
          <a:endParaRPr lang="ru-RU"/>
        </a:p>
      </dgm:t>
    </dgm:pt>
    <dgm:pt modelId="{11124B76-B4D8-4B73-ADA5-FFC5EFCDCF49}" type="sibTrans" cxnId="{35AD5E35-B583-4FDC-990C-DE45252A3B75}">
      <dgm:prSet/>
      <dgm:spPr/>
      <dgm:t>
        <a:bodyPr/>
        <a:lstStyle/>
        <a:p>
          <a:endParaRPr lang="ru-RU"/>
        </a:p>
      </dgm:t>
    </dgm:pt>
    <dgm:pt modelId="{5880E3AD-0052-442B-ADB5-A5C6210EB4D8}">
      <dgm:prSet custT="1"/>
      <dgm:spPr/>
      <dgm:t>
        <a:bodyPr/>
        <a:lstStyle/>
        <a:p>
          <a:r>
            <a:rPr lang="uk-UA" sz="1400" b="1" i="0" dirty="0" smtClean="0">
              <a:latin typeface="Times New Roman" pitchFamily="18" charset="0"/>
              <a:cs typeface="Times New Roman" pitchFamily="18" charset="0"/>
            </a:rPr>
            <a:t>Вища категорія</a:t>
          </a:r>
          <a:r>
            <a:rPr lang="uk-UA" sz="1400" b="0" i="0" dirty="0" smtClean="0">
              <a:latin typeface="Times New Roman" pitchFamily="18" charset="0"/>
              <a:cs typeface="Times New Roman" pitchFamily="18" charset="0"/>
            </a:rPr>
            <a:t>. Має власний стиль , розробляє власні навчальні,методичні матеріали для формування у здобувачів освіти ключових </a:t>
          </a:r>
          <a:r>
            <a:rPr lang="uk-UA" sz="1400" b="0" i="0" dirty="0" err="1" smtClean="0">
              <a:latin typeface="Times New Roman" pitchFamily="18" charset="0"/>
              <a:cs typeface="Times New Roman" pitchFamily="18" charset="0"/>
            </a:rPr>
            <a:t>компетентностей</a:t>
          </a:r>
          <a:r>
            <a:rPr lang="uk-UA" sz="1400" b="0" i="0" dirty="0" smtClean="0">
              <a:latin typeface="Times New Roman" pitchFamily="18" charset="0"/>
              <a:cs typeface="Times New Roman" pitchFamily="18" charset="0"/>
            </a:rPr>
            <a:t> та спільних умінь,а також рекомендації щодо їх застосування</a:t>
          </a:r>
          <a:endParaRPr lang="uk-UA" sz="1400" dirty="0">
            <a:latin typeface="Times New Roman" pitchFamily="18" charset="0"/>
            <a:cs typeface="Times New Roman" pitchFamily="18" charset="0"/>
          </a:endParaRPr>
        </a:p>
      </dgm:t>
    </dgm:pt>
    <dgm:pt modelId="{5CD05712-A41F-43C2-A975-25226932B4B2}" type="parTrans" cxnId="{D4C07AB6-02BA-4C62-8702-BECD6FF58BAC}">
      <dgm:prSet/>
      <dgm:spPr/>
      <dgm:t>
        <a:bodyPr/>
        <a:lstStyle/>
        <a:p>
          <a:endParaRPr lang="ru-RU"/>
        </a:p>
      </dgm:t>
    </dgm:pt>
    <dgm:pt modelId="{CCAF5C28-D584-44EF-B941-07AAAE50B4BB}" type="sibTrans" cxnId="{D4C07AB6-02BA-4C62-8702-BECD6FF58BAC}">
      <dgm:prSet/>
      <dgm:spPr/>
      <dgm:t>
        <a:bodyPr/>
        <a:lstStyle/>
        <a:p>
          <a:endParaRPr lang="ru-RU"/>
        </a:p>
      </dgm:t>
    </dgm:pt>
    <dgm:pt modelId="{A59C0DD5-7854-4EDE-A5D9-5E720F316AC0}" type="pres">
      <dgm:prSet presAssocID="{900FAF4D-7558-4443-837B-9C332C752E0D}" presName="linearFlow" presStyleCnt="0">
        <dgm:presLayoutVars>
          <dgm:dir/>
          <dgm:resizeHandles val="exact"/>
        </dgm:presLayoutVars>
      </dgm:prSet>
      <dgm:spPr/>
    </dgm:pt>
    <dgm:pt modelId="{752CC921-28E3-4C2B-848C-F17AFB8D4836}" type="pres">
      <dgm:prSet presAssocID="{51B8E459-F0A8-488C-BA4C-9B995CAFDD86}" presName="composite" presStyleCnt="0"/>
      <dgm:spPr/>
    </dgm:pt>
    <dgm:pt modelId="{E0778394-D014-47B2-A2A7-D37D27213E2D}" type="pres">
      <dgm:prSet presAssocID="{51B8E459-F0A8-488C-BA4C-9B995CAFDD86}" presName="imgShp" presStyleLbl="fgImgPlace1" presStyleIdx="0" presStyleCnt="5" custLinFactNeighborY="-545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C58857C-59A1-42CC-8275-D2CC0A78BF72}" type="pres">
      <dgm:prSet presAssocID="{51B8E459-F0A8-488C-BA4C-9B995CAFDD8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BC7FE-81AA-4902-B19F-9CB9DCC7F751}" type="pres">
      <dgm:prSet presAssocID="{354ECA03-7920-4C31-8FCD-6965F6F9460C}" presName="spacing" presStyleCnt="0"/>
      <dgm:spPr/>
    </dgm:pt>
    <dgm:pt modelId="{F0F3CE3C-6779-44E1-9C8C-1373AC560802}" type="pres">
      <dgm:prSet presAssocID="{221CD7EF-087A-4B5A-8FDC-FE97D423F887}" presName="composite" presStyleCnt="0"/>
      <dgm:spPr/>
    </dgm:pt>
    <dgm:pt modelId="{5BBB0148-0EDB-4B7D-A101-1D5B1A8D1C63}" type="pres">
      <dgm:prSet presAssocID="{221CD7EF-087A-4B5A-8FDC-FE97D423F887}" presName="imgShp" presStyleLbl="fgImgPlace1" presStyleIdx="1" presStyleCnt="5" custScaleX="78688" custScaleY="63312" custLinFactNeighborX="-40626" custLinFactNeighborY="-1122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0754B311-A1F4-4C7F-AEB8-EEDE5D40E30E}" type="pres">
      <dgm:prSet presAssocID="{221CD7EF-087A-4B5A-8FDC-FE97D423F887}" presName="txShp" presStyleLbl="node1" presStyleIdx="1" presStyleCnt="5" custScaleX="127571" custScaleY="119773" custLinFactNeighborX="-435" custLinFactNeighborY="-15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6938A-47A7-4ACA-9862-A31A3B87E7A2}" type="pres">
      <dgm:prSet presAssocID="{D408F96F-E754-40CB-A1A4-068B8C5FCB5B}" presName="spacing" presStyleCnt="0"/>
      <dgm:spPr/>
    </dgm:pt>
    <dgm:pt modelId="{71F1307B-202E-4FE8-9047-471E2D9DD157}" type="pres">
      <dgm:prSet presAssocID="{9B77AF58-49C6-415C-B498-9D194C983F1D}" presName="composite" presStyleCnt="0"/>
      <dgm:spPr/>
    </dgm:pt>
    <dgm:pt modelId="{971FD6DA-D68E-47A5-B5FB-CBD2C2BA9601}" type="pres">
      <dgm:prSet presAssocID="{9B77AF58-49C6-415C-B498-9D194C983F1D}" presName="imgShp" presStyleLbl="fgImgPlace1" presStyleIdx="2" presStyleCnt="5" custScaleX="63256" custScaleY="49945" custLinFactNeighborX="-39398" custLinFactNeighborY="-4534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3F360C3-11E2-4A45-AB83-F5D7C42B341A}" type="pres">
      <dgm:prSet presAssocID="{9B77AF58-49C6-415C-B498-9D194C983F1D}" presName="txShp" presStyleLbl="node1" presStyleIdx="2" presStyleCnt="5" custScaleX="123007" custScaleY="139454" custLinFactNeighborX="-435" custLinFactNeighborY="-3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3DF07-1B80-4FD6-99B4-4EC6F66458A6}" type="pres">
      <dgm:prSet presAssocID="{AFAE93BC-B0A8-4959-AF38-5823EBEA4ED6}" presName="spacing" presStyleCnt="0"/>
      <dgm:spPr/>
    </dgm:pt>
    <dgm:pt modelId="{4471B453-15B6-4C01-9B5D-4C80DA6D9BA8}" type="pres">
      <dgm:prSet presAssocID="{AC46F9CE-C518-4C52-B489-82EF16D91B14}" presName="composite" presStyleCnt="0"/>
      <dgm:spPr/>
    </dgm:pt>
    <dgm:pt modelId="{A775CD32-D6AC-4A18-BD91-6BAF96E6153F}" type="pres">
      <dgm:prSet presAssocID="{AC46F9CE-C518-4C52-B489-82EF16D91B14}" presName="imgShp" presStyleLbl="fgImgPlace1" presStyleIdx="3" presStyleCnt="5" custScaleX="78579" custScaleY="81511" custLinFactNeighborX="-65626" custLinFactNeighborY="-4423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189B1FFB-4E9B-4ADA-99A3-BE9AC147C34E}" type="pres">
      <dgm:prSet presAssocID="{AC46F9CE-C518-4C52-B489-82EF16D91B14}" presName="txShp" presStyleLbl="node1" presStyleIdx="3" presStyleCnt="5" custScaleX="117946" custScaleY="117332" custLinFactNeighborX="1" custLinFactNeighborY="-46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DFA82-FAA9-4DE8-8A44-D7731E0B6F4D}" type="pres">
      <dgm:prSet presAssocID="{11124B76-B4D8-4B73-ADA5-FFC5EFCDCF49}" presName="spacing" presStyleCnt="0"/>
      <dgm:spPr/>
    </dgm:pt>
    <dgm:pt modelId="{D0128EB2-B7CF-47F6-B153-E242CB361A92}" type="pres">
      <dgm:prSet presAssocID="{5880E3AD-0052-442B-ADB5-A5C6210EB4D8}" presName="composite" presStyleCnt="0"/>
      <dgm:spPr/>
    </dgm:pt>
    <dgm:pt modelId="{0BC34849-7F97-47AC-B22D-53BC15154900}" type="pres">
      <dgm:prSet presAssocID="{5880E3AD-0052-442B-ADB5-A5C6210EB4D8}" presName="imgShp" presStyleLbl="fgImgPlace1" presStyleIdx="4" presStyleCnt="5" custScaleX="68677" custScaleY="64960" custLinFactNeighborX="-63676" custLinFactNeighborY="-62099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1F9534BA-2421-4B58-AD3F-9FF4C68566D6}" type="pres">
      <dgm:prSet presAssocID="{5880E3AD-0052-442B-ADB5-A5C6210EB4D8}" presName="txShp" presStyleLbl="node1" presStyleIdx="4" presStyleCnt="5" custScaleX="138757" custScaleY="142508" custLinFactNeighborX="-7399" custLinFactNeighborY="-58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D5E35-B583-4FDC-990C-DE45252A3B75}" srcId="{900FAF4D-7558-4443-837B-9C332C752E0D}" destId="{AC46F9CE-C518-4C52-B489-82EF16D91B14}" srcOrd="3" destOrd="0" parTransId="{9ADBF122-7815-4922-9004-5347276AECCD}" sibTransId="{11124B76-B4D8-4B73-ADA5-FFC5EFCDCF49}"/>
    <dgm:cxn modelId="{A3AA4756-AC96-4F0A-A1FD-C9DF8EF2919B}" srcId="{900FAF4D-7558-4443-837B-9C332C752E0D}" destId="{9B77AF58-49C6-415C-B498-9D194C983F1D}" srcOrd="2" destOrd="0" parTransId="{4F2084EF-7734-47D2-A98B-362675AD707A}" sibTransId="{AFAE93BC-B0A8-4959-AF38-5823EBEA4ED6}"/>
    <dgm:cxn modelId="{D6A86FC6-7A62-487A-A6A0-8789BC40B9DF}" srcId="{900FAF4D-7558-4443-837B-9C332C752E0D}" destId="{51B8E459-F0A8-488C-BA4C-9B995CAFDD86}" srcOrd="0" destOrd="0" parTransId="{2D12CE06-1DBE-49D1-B266-2CECFE576284}" sibTransId="{354ECA03-7920-4C31-8FCD-6965F6F9460C}"/>
    <dgm:cxn modelId="{E10D4F51-2ADB-480E-B246-2ADCA6F91C2C}" type="presOf" srcId="{221CD7EF-087A-4B5A-8FDC-FE97D423F887}" destId="{0754B311-A1F4-4C7F-AEB8-EEDE5D40E30E}" srcOrd="0" destOrd="0" presId="urn:microsoft.com/office/officeart/2005/8/layout/vList3"/>
    <dgm:cxn modelId="{EA7E09A7-1AB7-4E2E-ADFE-1B9C9CA2AD17}" type="presOf" srcId="{51B8E459-F0A8-488C-BA4C-9B995CAFDD86}" destId="{DC58857C-59A1-42CC-8275-D2CC0A78BF72}" srcOrd="0" destOrd="0" presId="urn:microsoft.com/office/officeart/2005/8/layout/vList3"/>
    <dgm:cxn modelId="{024D5120-F98E-4F05-93AB-02275ABCC9D5}" type="presOf" srcId="{5880E3AD-0052-442B-ADB5-A5C6210EB4D8}" destId="{1F9534BA-2421-4B58-AD3F-9FF4C68566D6}" srcOrd="0" destOrd="0" presId="urn:microsoft.com/office/officeart/2005/8/layout/vList3"/>
    <dgm:cxn modelId="{66078A72-95D4-4AF4-BC8B-6D911D9285F8}" type="presOf" srcId="{AC46F9CE-C518-4C52-B489-82EF16D91B14}" destId="{189B1FFB-4E9B-4ADA-99A3-BE9AC147C34E}" srcOrd="0" destOrd="0" presId="urn:microsoft.com/office/officeart/2005/8/layout/vList3"/>
    <dgm:cxn modelId="{59B1ABAB-7848-4FEC-99DA-3593E72A9C8D}" type="presOf" srcId="{9B77AF58-49C6-415C-B498-9D194C983F1D}" destId="{B3F360C3-11E2-4A45-AB83-F5D7C42B341A}" srcOrd="0" destOrd="0" presId="urn:microsoft.com/office/officeart/2005/8/layout/vList3"/>
    <dgm:cxn modelId="{74CDBFE6-100F-4E17-8B66-4FE0C6AD5802}" srcId="{900FAF4D-7558-4443-837B-9C332C752E0D}" destId="{221CD7EF-087A-4B5A-8FDC-FE97D423F887}" srcOrd="1" destOrd="0" parTransId="{D19541C5-D9C1-40D1-BF6D-471BA4E55079}" sibTransId="{D408F96F-E754-40CB-A1A4-068B8C5FCB5B}"/>
    <dgm:cxn modelId="{11A70D34-3CAB-4129-9ECD-AAFDACA2478E}" type="presOf" srcId="{900FAF4D-7558-4443-837B-9C332C752E0D}" destId="{A59C0DD5-7854-4EDE-A5D9-5E720F316AC0}" srcOrd="0" destOrd="0" presId="urn:microsoft.com/office/officeart/2005/8/layout/vList3"/>
    <dgm:cxn modelId="{D4C07AB6-02BA-4C62-8702-BECD6FF58BAC}" srcId="{900FAF4D-7558-4443-837B-9C332C752E0D}" destId="{5880E3AD-0052-442B-ADB5-A5C6210EB4D8}" srcOrd="4" destOrd="0" parTransId="{5CD05712-A41F-43C2-A975-25226932B4B2}" sibTransId="{CCAF5C28-D584-44EF-B941-07AAAE50B4BB}"/>
    <dgm:cxn modelId="{04A1B4CD-ABDE-4A27-89FE-35EE4EAB670F}" type="presParOf" srcId="{A59C0DD5-7854-4EDE-A5D9-5E720F316AC0}" destId="{752CC921-28E3-4C2B-848C-F17AFB8D4836}" srcOrd="0" destOrd="0" presId="urn:microsoft.com/office/officeart/2005/8/layout/vList3"/>
    <dgm:cxn modelId="{8793B480-CA58-4B0E-B984-3A27CF128C0E}" type="presParOf" srcId="{752CC921-28E3-4C2B-848C-F17AFB8D4836}" destId="{E0778394-D014-47B2-A2A7-D37D27213E2D}" srcOrd="0" destOrd="0" presId="urn:microsoft.com/office/officeart/2005/8/layout/vList3"/>
    <dgm:cxn modelId="{BF768F60-0DB2-4399-B7EF-3B51E5E39618}" type="presParOf" srcId="{752CC921-28E3-4C2B-848C-F17AFB8D4836}" destId="{DC58857C-59A1-42CC-8275-D2CC0A78BF72}" srcOrd="1" destOrd="0" presId="urn:microsoft.com/office/officeart/2005/8/layout/vList3"/>
    <dgm:cxn modelId="{B4677556-1BBD-43B8-BC5C-7E54BE4A1375}" type="presParOf" srcId="{A59C0DD5-7854-4EDE-A5D9-5E720F316AC0}" destId="{492BC7FE-81AA-4902-B19F-9CB9DCC7F751}" srcOrd="1" destOrd="0" presId="urn:microsoft.com/office/officeart/2005/8/layout/vList3"/>
    <dgm:cxn modelId="{F814C5E6-9E4F-402D-BC57-8EF299BCF821}" type="presParOf" srcId="{A59C0DD5-7854-4EDE-A5D9-5E720F316AC0}" destId="{F0F3CE3C-6779-44E1-9C8C-1373AC560802}" srcOrd="2" destOrd="0" presId="urn:microsoft.com/office/officeart/2005/8/layout/vList3"/>
    <dgm:cxn modelId="{7965A938-0B16-4BB6-88BC-4BACBC9390EF}" type="presParOf" srcId="{F0F3CE3C-6779-44E1-9C8C-1373AC560802}" destId="{5BBB0148-0EDB-4B7D-A101-1D5B1A8D1C63}" srcOrd="0" destOrd="0" presId="urn:microsoft.com/office/officeart/2005/8/layout/vList3"/>
    <dgm:cxn modelId="{BFEC9A5E-4BA4-4E21-9A3D-B6915FC34781}" type="presParOf" srcId="{F0F3CE3C-6779-44E1-9C8C-1373AC560802}" destId="{0754B311-A1F4-4C7F-AEB8-EEDE5D40E30E}" srcOrd="1" destOrd="0" presId="urn:microsoft.com/office/officeart/2005/8/layout/vList3"/>
    <dgm:cxn modelId="{CCD28C42-5684-43C1-B184-3A72B5590534}" type="presParOf" srcId="{A59C0DD5-7854-4EDE-A5D9-5E720F316AC0}" destId="{3CE6938A-47A7-4ACA-9862-A31A3B87E7A2}" srcOrd="3" destOrd="0" presId="urn:microsoft.com/office/officeart/2005/8/layout/vList3"/>
    <dgm:cxn modelId="{96E689A4-BE29-4D9C-8B1C-082ED415D6A4}" type="presParOf" srcId="{A59C0DD5-7854-4EDE-A5D9-5E720F316AC0}" destId="{71F1307B-202E-4FE8-9047-471E2D9DD157}" srcOrd="4" destOrd="0" presId="urn:microsoft.com/office/officeart/2005/8/layout/vList3"/>
    <dgm:cxn modelId="{6D92B41A-3EB6-4560-AB54-CB4DD33CCF63}" type="presParOf" srcId="{71F1307B-202E-4FE8-9047-471E2D9DD157}" destId="{971FD6DA-D68E-47A5-B5FB-CBD2C2BA9601}" srcOrd="0" destOrd="0" presId="urn:microsoft.com/office/officeart/2005/8/layout/vList3"/>
    <dgm:cxn modelId="{90CD438B-85F6-45DB-B91C-9814F36237C3}" type="presParOf" srcId="{71F1307B-202E-4FE8-9047-471E2D9DD157}" destId="{B3F360C3-11E2-4A45-AB83-F5D7C42B341A}" srcOrd="1" destOrd="0" presId="urn:microsoft.com/office/officeart/2005/8/layout/vList3"/>
    <dgm:cxn modelId="{9917142F-8E5A-4A7A-97BB-873EB7B211FB}" type="presParOf" srcId="{A59C0DD5-7854-4EDE-A5D9-5E720F316AC0}" destId="{00E3DF07-1B80-4FD6-99B4-4EC6F66458A6}" srcOrd="5" destOrd="0" presId="urn:microsoft.com/office/officeart/2005/8/layout/vList3"/>
    <dgm:cxn modelId="{5671F22B-99E2-4921-BB5B-ECD1464AA59A}" type="presParOf" srcId="{A59C0DD5-7854-4EDE-A5D9-5E720F316AC0}" destId="{4471B453-15B6-4C01-9B5D-4C80DA6D9BA8}" srcOrd="6" destOrd="0" presId="urn:microsoft.com/office/officeart/2005/8/layout/vList3"/>
    <dgm:cxn modelId="{49952C07-D1BE-4F69-A15D-B91A4351BD8C}" type="presParOf" srcId="{4471B453-15B6-4C01-9B5D-4C80DA6D9BA8}" destId="{A775CD32-D6AC-4A18-BD91-6BAF96E6153F}" srcOrd="0" destOrd="0" presId="urn:microsoft.com/office/officeart/2005/8/layout/vList3"/>
    <dgm:cxn modelId="{5602CDE5-0C2E-4D57-86CA-B5855E24AFDE}" type="presParOf" srcId="{4471B453-15B6-4C01-9B5D-4C80DA6D9BA8}" destId="{189B1FFB-4E9B-4ADA-99A3-BE9AC147C34E}" srcOrd="1" destOrd="0" presId="urn:microsoft.com/office/officeart/2005/8/layout/vList3"/>
    <dgm:cxn modelId="{170AEDFC-4E1A-435D-A6A3-742573F5AB19}" type="presParOf" srcId="{A59C0DD5-7854-4EDE-A5D9-5E720F316AC0}" destId="{BD7DFA82-FAA9-4DE8-8A44-D7731E0B6F4D}" srcOrd="7" destOrd="0" presId="urn:microsoft.com/office/officeart/2005/8/layout/vList3"/>
    <dgm:cxn modelId="{61DBD505-4E8B-4139-B23A-2E891F8E8B1D}" type="presParOf" srcId="{A59C0DD5-7854-4EDE-A5D9-5E720F316AC0}" destId="{D0128EB2-B7CF-47F6-B153-E242CB361A92}" srcOrd="8" destOrd="0" presId="urn:microsoft.com/office/officeart/2005/8/layout/vList3"/>
    <dgm:cxn modelId="{7A175164-2DA4-46D8-A5D2-4987C33FC08D}" type="presParOf" srcId="{D0128EB2-B7CF-47F6-B153-E242CB361A92}" destId="{0BC34849-7F97-47AC-B22D-53BC15154900}" srcOrd="0" destOrd="0" presId="urn:microsoft.com/office/officeart/2005/8/layout/vList3"/>
    <dgm:cxn modelId="{5FFB2A44-D04F-4034-99A7-CBA1F16B1E8E}" type="presParOf" srcId="{D0128EB2-B7CF-47F6-B153-E242CB361A92}" destId="{1F9534BA-2421-4B58-AD3F-9FF4C68566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C4E6E-FF7F-4DB2-9F39-3184BC650ACA}">
      <dsp:nvSpPr>
        <dsp:cNvPr id="0" name=""/>
        <dsp:cNvSpPr/>
      </dsp:nvSpPr>
      <dsp:spPr>
        <a:xfrm>
          <a:off x="3479" y="0"/>
          <a:ext cx="1046576" cy="451735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відомості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9" y="1806940"/>
        <a:ext cx="1046576" cy="1806940"/>
      </dsp:txXfrm>
    </dsp:sp>
    <dsp:sp modelId="{BA33BEA2-4461-43D7-9E15-BF87B8D3E611}">
      <dsp:nvSpPr>
        <dsp:cNvPr id="0" name=""/>
        <dsp:cNvSpPr/>
      </dsp:nvSpPr>
      <dsp:spPr>
        <a:xfrm>
          <a:off x="53342" y="423326"/>
          <a:ext cx="946851" cy="119970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0921C-8E93-4736-804E-F0CD9FBC292D}">
      <dsp:nvSpPr>
        <dsp:cNvPr id="0" name=""/>
        <dsp:cNvSpPr/>
      </dsp:nvSpPr>
      <dsp:spPr>
        <a:xfrm>
          <a:off x="1081454" y="0"/>
          <a:ext cx="1046576" cy="4517351"/>
        </a:xfrm>
        <a:prstGeom prst="roundRect">
          <a:avLst>
            <a:gd name="adj" fmla="val 10000"/>
          </a:avLst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професійний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1454" y="1806940"/>
        <a:ext cx="1046576" cy="1806940"/>
      </dsp:txXfrm>
    </dsp:sp>
    <dsp:sp modelId="{2674A3AE-3102-40B1-BC77-FCC057529E17}">
      <dsp:nvSpPr>
        <dsp:cNvPr id="0" name=""/>
        <dsp:cNvSpPr/>
      </dsp:nvSpPr>
      <dsp:spPr>
        <a:xfrm>
          <a:off x="1151617" y="464889"/>
          <a:ext cx="906250" cy="111658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35F8A-DCC3-4133-B5DF-A826981F6F17}">
      <dsp:nvSpPr>
        <dsp:cNvPr id="0" name=""/>
        <dsp:cNvSpPr/>
      </dsp:nvSpPr>
      <dsp:spPr>
        <a:xfrm>
          <a:off x="2159428" y="0"/>
          <a:ext cx="1046576" cy="4517351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Нормативно –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правова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база,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регулюють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професійну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діяльність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159428" y="1806940"/>
        <a:ext cx="1046576" cy="1806940"/>
      </dsp:txXfrm>
    </dsp:sp>
    <dsp:sp modelId="{E8D15EC3-C59F-4271-A88B-73C2D93230FF}">
      <dsp:nvSpPr>
        <dsp:cNvPr id="0" name=""/>
        <dsp:cNvSpPr/>
      </dsp:nvSpPr>
      <dsp:spPr>
        <a:xfrm>
          <a:off x="2272882" y="423326"/>
          <a:ext cx="819667" cy="119970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CCF13-B761-45C2-B52A-C9378C405778}">
      <dsp:nvSpPr>
        <dsp:cNvPr id="0" name=""/>
        <dsp:cNvSpPr/>
      </dsp:nvSpPr>
      <dsp:spPr>
        <a:xfrm>
          <a:off x="3237402" y="0"/>
          <a:ext cx="1046576" cy="451735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Загальні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компетентності</a:t>
          </a:r>
          <a:endParaRPr lang="ru-RU" sz="1600" kern="1200" dirty="0"/>
        </a:p>
      </dsp:txBody>
      <dsp:txXfrm>
        <a:off x="3237402" y="1806940"/>
        <a:ext cx="1046576" cy="1806940"/>
      </dsp:txXfrm>
    </dsp:sp>
    <dsp:sp modelId="{CCD65C1F-6710-4F5D-AB12-8BBB52C0874B}">
      <dsp:nvSpPr>
        <dsp:cNvPr id="0" name=""/>
        <dsp:cNvSpPr/>
      </dsp:nvSpPr>
      <dsp:spPr>
        <a:xfrm>
          <a:off x="3348161" y="478744"/>
          <a:ext cx="825058" cy="108887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F8308-156B-4F41-8714-BE0A64F6D06B}">
      <dsp:nvSpPr>
        <dsp:cNvPr id="0" name=""/>
        <dsp:cNvSpPr/>
      </dsp:nvSpPr>
      <dsp:spPr>
        <a:xfrm>
          <a:off x="4315376" y="0"/>
          <a:ext cx="1046576" cy="4517351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Перелік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трудових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функцій</a:t>
          </a:r>
          <a:endParaRPr lang="ru-RU" sz="1600" kern="1200" dirty="0"/>
        </a:p>
      </dsp:txBody>
      <dsp:txXfrm>
        <a:off x="4315376" y="1806940"/>
        <a:ext cx="1046576" cy="1806940"/>
      </dsp:txXfrm>
    </dsp:sp>
    <dsp:sp modelId="{D42D75FF-B327-4F56-80E8-958529E6DE3C}">
      <dsp:nvSpPr>
        <dsp:cNvPr id="0" name=""/>
        <dsp:cNvSpPr/>
      </dsp:nvSpPr>
      <dsp:spPr>
        <a:xfrm>
          <a:off x="4411949" y="451035"/>
          <a:ext cx="853431" cy="114428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5F717-243A-4E60-BEF2-96EF59FD0353}">
      <dsp:nvSpPr>
        <dsp:cNvPr id="0" name=""/>
        <dsp:cNvSpPr/>
      </dsp:nvSpPr>
      <dsp:spPr>
        <a:xfrm>
          <a:off x="5393350" y="0"/>
          <a:ext cx="1046576" cy="451735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Опис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трудових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функцій</a:t>
          </a:r>
          <a:endParaRPr lang="ru-RU" sz="1800" kern="1200" dirty="0"/>
        </a:p>
      </dsp:txBody>
      <dsp:txXfrm>
        <a:off x="5393350" y="1806940"/>
        <a:ext cx="1046576" cy="1806940"/>
      </dsp:txXfrm>
    </dsp:sp>
    <dsp:sp modelId="{300211FF-FAE7-40C4-B1DF-BF42824D27F4}">
      <dsp:nvSpPr>
        <dsp:cNvPr id="0" name=""/>
        <dsp:cNvSpPr/>
      </dsp:nvSpPr>
      <dsp:spPr>
        <a:xfrm>
          <a:off x="5521719" y="548016"/>
          <a:ext cx="789839" cy="950327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72376-9101-4955-99A1-180B924E3098}">
      <dsp:nvSpPr>
        <dsp:cNvPr id="0" name=""/>
        <dsp:cNvSpPr/>
      </dsp:nvSpPr>
      <dsp:spPr>
        <a:xfrm>
          <a:off x="6471325" y="0"/>
          <a:ext cx="1046576" cy="4517351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Орієнтовний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опис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професійних</a:t>
          </a:r>
          <a:r>
            <a:rPr lang="ru-RU" sz="1400" kern="1200" dirty="0" smtClean="0"/>
            <a:t> компетентностей </a:t>
          </a:r>
          <a:r>
            <a:rPr lang="ru-RU" sz="1400" kern="1200" dirty="0" err="1" smtClean="0"/>
            <a:t>вихователя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відповідно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категорій</a:t>
          </a:r>
          <a:endParaRPr lang="ru-RU" sz="1400" kern="1200" dirty="0"/>
        </a:p>
      </dsp:txBody>
      <dsp:txXfrm>
        <a:off x="6471325" y="1806940"/>
        <a:ext cx="1046576" cy="1806940"/>
      </dsp:txXfrm>
    </dsp:sp>
    <dsp:sp modelId="{A27EBE9E-CD0E-44BE-98B9-EDB519638F59}">
      <dsp:nvSpPr>
        <dsp:cNvPr id="0" name=""/>
        <dsp:cNvSpPr/>
      </dsp:nvSpPr>
      <dsp:spPr>
        <a:xfrm>
          <a:off x="6574007" y="561870"/>
          <a:ext cx="841212" cy="922618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47880-D310-492C-9BB0-6F01B7F6B883}">
      <dsp:nvSpPr>
        <dsp:cNvPr id="0" name=""/>
        <dsp:cNvSpPr/>
      </dsp:nvSpPr>
      <dsp:spPr>
        <a:xfrm>
          <a:off x="7549299" y="0"/>
          <a:ext cx="1046576" cy="451735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Дані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розроблення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затвердження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профстандарту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49299" y="1806940"/>
        <a:ext cx="1046576" cy="1806940"/>
      </dsp:txXfrm>
    </dsp:sp>
    <dsp:sp modelId="{66D92D21-3AD6-408F-A20D-74BAFF00A9B9}">
      <dsp:nvSpPr>
        <dsp:cNvPr id="0" name=""/>
        <dsp:cNvSpPr/>
      </dsp:nvSpPr>
      <dsp:spPr>
        <a:xfrm>
          <a:off x="7683777" y="492598"/>
          <a:ext cx="777620" cy="1061162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25A90-72F8-4835-A560-CE769F9BD5D0}">
      <dsp:nvSpPr>
        <dsp:cNvPr id="0" name=""/>
        <dsp:cNvSpPr/>
      </dsp:nvSpPr>
      <dsp:spPr>
        <a:xfrm>
          <a:off x="278705" y="3881095"/>
          <a:ext cx="8041945" cy="636255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63DC4-6242-4B2B-862E-D22EDF5B76F3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6076C-4EB0-4739-8C55-FAB70366B6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6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19269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520505" y="377372"/>
            <a:ext cx="7768470" cy="2098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П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рофесійний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стандарт </a:t>
            </a:r>
            <a:r>
              <a:rPr kumimoji="0" lang="uk-UA" sz="3600" b="1" i="0" u="none" strike="noStrike" kern="1200" cap="none" spc="0" normalizeH="0" noProof="0" dirty="0" smtClean="0">
                <a:ln>
                  <a:noFill/>
                </a:ln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вихователь закладу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noProof="0" dirty="0" smtClean="0">
                <a:ln>
                  <a:noFill/>
                </a:ln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дошкільної освіти</a:t>
            </a:r>
            <a:endParaRPr kumimoji="0" lang="uk-UA" sz="3200" b="0" i="1" u="none" strike="noStrike" kern="1200" cap="none" spc="0" normalizeH="0" baseline="0" noProof="0" dirty="0">
              <a:ln>
                <a:noFill/>
              </a:ln>
              <a:solidFill>
                <a:srgbClr val="2C0CB4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5219114"/>
            <a:ext cx="3229854" cy="1188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600" b="1" i="1" dirty="0" err="1" smtClean="0"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Яшура</a:t>
            </a:r>
            <a:r>
              <a:rPr lang="uk-UA" sz="1600" b="1" i="1" dirty="0" smtClean="0"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Олена Леонідівна консультант КУ ЦПРПП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0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7639" y="555748"/>
            <a:ext cx="3868340" cy="823912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Трудові функції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57" y="1252025"/>
            <a:ext cx="3530991" cy="4220186"/>
          </a:xfrm>
        </p:spPr>
        <p:txBody>
          <a:bodyPr/>
          <a:lstStyle/>
          <a:p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В.Партнерська взаємодія 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учасниками освітнього процесу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2542" y="288462"/>
            <a:ext cx="3887391" cy="823912"/>
          </a:xfrm>
        </p:spPr>
        <p:txBody>
          <a:bodyPr>
            <a:normAutofit fontScale="77500" lnSpcReduction="20000"/>
          </a:bodyPr>
          <a:lstStyle/>
          <a:p>
            <a:endParaRPr lang="uk-UA" dirty="0" smtClean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Професійні компетентності</a:t>
            </a:r>
            <a:endParaRPr lang="ru-RU" sz="2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15396" y="1252025"/>
            <a:ext cx="5078437" cy="4937760"/>
          </a:xfrm>
        </p:spPr>
        <p:txBody>
          <a:bodyPr>
            <a:noAutofit/>
          </a:bodyPr>
          <a:lstStyle/>
          <a:p>
            <a:pPr lvl="0"/>
            <a:r>
              <a:rPr lang="uk-UA" sz="1800" b="1" i="1" dirty="0" err="1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Психо-емоційна</a:t>
            </a:r>
            <a:r>
              <a:rPr lang="uk-UA" sz="18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компетентність</a:t>
            </a:r>
            <a:endParaRPr lang="ru-RU" sz="1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Здатний до самоконтролю. Саморегуляції та толерантної взаємодії, швидко реагує 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зміни,гнучкий,адаптивний,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стресостійкий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Компетентність педагогічного партнерства</a:t>
            </a:r>
            <a:endParaRPr lang="ru-RU" sz="1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Здатний до ефективної співпраці та</a:t>
            </a:r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комунікації в професійній діяльності ,командної взаємодії. Залучає учасників освітнього процесу на засадах партнерства і взаємодії.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Морально-етична</a:t>
            </a:r>
            <a:r>
              <a:rPr lang="uk-UA" sz="1800" b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компетентність</a:t>
            </a:r>
            <a:endParaRPr lang="ru-RU" sz="1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Враховує культурні,релігійні,соціальні та мовні особливості людини під час освітнього процесу та здійснює його належно від власних поглядів , стереотипів та упереджень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4759" y="569815"/>
            <a:ext cx="3868340" cy="823912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Трудові функції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1692" y="1561514"/>
            <a:ext cx="3576398" cy="3671546"/>
          </a:xfrm>
        </p:spPr>
        <p:txBody>
          <a:bodyPr/>
          <a:lstStyle/>
          <a:p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Професійний розвиток та самовдосконалення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7287" y="436098"/>
            <a:ext cx="3887391" cy="886265"/>
          </a:xfrm>
        </p:spPr>
        <p:txBody>
          <a:bodyPr>
            <a:normAutofit fontScale="92500"/>
          </a:bodyPr>
          <a:lstStyle/>
          <a:p>
            <a:endParaRPr lang="uk-UA" dirty="0" smtClean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Професійні </a:t>
            </a:r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компетентності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784210" y="1209822"/>
            <a:ext cx="4811150" cy="4754880"/>
          </a:xfrm>
        </p:spPr>
        <p:txBody>
          <a:bodyPr>
            <a:noAutofit/>
          </a:bodyPr>
          <a:lstStyle/>
          <a:p>
            <a:pPr lvl="0"/>
            <a:r>
              <a:rPr lang="uk-UA" sz="18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Здатність до навчання впродовж життя</a:t>
            </a:r>
            <a:endParaRPr lang="ru-RU" sz="1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Здатний до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саморефлексії 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самооцінювання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власної професійної діяльності; планує та реалізує індивідуальний професійний розвиток  та самоосвіту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Інформаційно-комунікаційна компетентність</a:t>
            </a:r>
            <a:endParaRPr lang="ru-RU" sz="18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Орієнтується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 інформаційному просторі, ефективно використовує  інформаційно-комунікаційні технології та електронні освітні ресурси в професійній діяльності, дотримується правил безпечної поведінки в цифровому середовищі.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endParaRPr lang="uk-UA" dirty="0">
              <a:solidFill>
                <a:srgbClr val="1705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168146"/>
              </p:ext>
            </p:extLst>
          </p:nvPr>
        </p:nvGraphicFramePr>
        <p:xfrm>
          <a:off x="3867150" y="277091"/>
          <a:ext cx="4861214" cy="6303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 з рівнем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кваліфікації. У Стандарті перелічені всі кваліфікаційні категорії педагогічних працівників і розписані всі вміння та навички, згідно з </a:t>
            </a:r>
            <a:r>
              <a:rPr lang="uk-UA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компетентностями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редметно-методична компетентність)    </a:t>
            </a:r>
            <a:endParaRPr lang="uk-UA" sz="2000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>
            <a:spLocks noGrp="1"/>
          </p:cNvSpPr>
          <p:nvPr>
            <p:ph idx="1"/>
          </p:nvPr>
        </p:nvSpPr>
        <p:spPr>
          <a:xfrm>
            <a:off x="393895" y="281355"/>
            <a:ext cx="8122646" cy="7174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uk-UA" sz="14400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Практичне застосування стандарту</a:t>
            </a:r>
          </a:p>
          <a:p>
            <a:pPr marL="0" indent="0">
              <a:buNone/>
            </a:pPr>
            <a:endParaRPr lang="uk-UA" sz="9600" dirty="0" smtClean="0">
              <a:solidFill>
                <a:srgbClr val="1705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uk-UA" sz="9600" dirty="0">
              <a:solidFill>
                <a:srgbClr val="1705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uk-UA" sz="9600" b="1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Вихователі мають чітко розуміти власні сильні сторони і сфери професійної діяльності,що потребують покращення, мають моделювати важливість інвестування свого часу в професійний розвиток</a:t>
            </a:r>
          </a:p>
          <a:p>
            <a:pPr marL="0" indent="0">
              <a:buNone/>
            </a:pPr>
            <a:endParaRPr lang="uk-UA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1705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29" y="249898"/>
            <a:ext cx="8484026" cy="977899"/>
          </a:xfrm>
        </p:spPr>
        <p:txBody>
          <a:bodyPr>
            <a:noAutofit/>
          </a:bodyPr>
          <a:lstStyle/>
          <a:p>
            <a:pPr algn="r" fontAlgn="base"/>
            <a:r>
              <a:rPr lang="uk-UA" sz="2800" b="1" dirty="0" smtClean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Наказ  Мінекономіки від 19.10.2021  № 755-21</a:t>
            </a:r>
            <a:endParaRPr lang="uk-UA" sz="2800" b="1" dirty="0">
              <a:solidFill>
                <a:srgbClr val="1705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затвердження професійного стандарту 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«Вихователь закладу дошкільної освіти»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226" y="96982"/>
            <a:ext cx="7121291" cy="1450464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sz="2400" b="1" dirty="0">
                <a:solidFill>
                  <a:srgbClr val="2C0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професійного стандарту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54448653"/>
              </p:ext>
            </p:extLst>
          </p:nvPr>
        </p:nvGraphicFramePr>
        <p:xfrm>
          <a:off x="337625" y="1523170"/>
          <a:ext cx="8599356" cy="451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7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5237" y="365649"/>
            <a:ext cx="4037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solidFill>
                  <a:srgbClr val="2C0CB4"/>
                </a:solidFill>
                <a:latin typeface="Times New Roman" pitchFamily="18" charset="0"/>
                <a:cs typeface="Times New Roman" pitchFamily="18" charset="0"/>
              </a:rPr>
              <a:t>Загальні  відомості  </a:t>
            </a:r>
            <a:endParaRPr lang="ru-RU" sz="2800" dirty="0">
              <a:solidFill>
                <a:srgbClr val="2C0CB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35237" y="225083"/>
            <a:ext cx="4304714" cy="80185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69477" y="1035707"/>
            <a:ext cx="1691710" cy="1336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4"/>
          </p:cNvCxnSpPr>
          <p:nvPr/>
        </p:nvCxnSpPr>
        <p:spPr>
          <a:xfrm>
            <a:off x="4487594" y="1026942"/>
            <a:ext cx="900332" cy="227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87926" y="1041009"/>
            <a:ext cx="1252025" cy="128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41174" y="2504049"/>
            <a:ext cx="2672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Професійна </a:t>
            </a:r>
            <a:r>
              <a:rPr lang="uk-UA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9828" y="2372137"/>
            <a:ext cx="3575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едичні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 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психіатричні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огляди</a:t>
            </a:r>
            <a:endParaRPr lang="ru-RU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25280" y="33731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Професійний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 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endParaRPr lang="ru-RU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4" idx="4"/>
          </p:cNvCxnSpPr>
          <p:nvPr/>
        </p:nvCxnSpPr>
        <p:spPr>
          <a:xfrm flipH="1">
            <a:off x="3214469" y="1026942"/>
            <a:ext cx="1273125" cy="227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441174" y="2504049"/>
            <a:ext cx="2773294" cy="369332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5237" y="3373120"/>
            <a:ext cx="1508760" cy="369332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59828" y="2372137"/>
            <a:ext cx="3575787" cy="50124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08231" y="3305907"/>
            <a:ext cx="4128868" cy="713543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14967" y="3373120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67286" y="0"/>
            <a:ext cx="8876713" cy="4459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uk-UA" sz="48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компетентності</a:t>
            </a:r>
          </a:p>
          <a:p>
            <a:pPr algn="ctr"/>
            <a:endParaRPr lang="uk-UA" sz="2400" b="1" dirty="0" smtClean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solidFill>
                  <a:srgbClr val="173A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173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17979"/>
              </p:ext>
            </p:extLst>
          </p:nvPr>
        </p:nvGraphicFramePr>
        <p:xfrm>
          <a:off x="0" y="-112541"/>
          <a:ext cx="9143999" cy="578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641"/>
                <a:gridCol w="7519358"/>
              </a:tblGrid>
              <a:tr h="59495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Умовні позначення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Загальні компетентності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317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ЗК.01</a:t>
                      </a:r>
                    </a:p>
                    <a:p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Громадянська</a:t>
                      </a:r>
                    </a:p>
                    <a:p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компетентність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Діє відповідально і свідомо на засадах поваги до прав і свобод людини та громадянина; реалізує свої права і обов'язки ;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усвідомлює цінності  громадянського суспільства та необхідність його сталого розвитку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5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ЗК.02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Соціальна компетентність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Здатний до міжособистісної взаємодії, роботи в команді, спілкування з представниками інших професійних груп різного рівня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8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ЗК.03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Культурна компетентність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Виявляє повагу, цінує українську національну культуру, поважає багатоманітність і мультикультурність у суспільстві; здатний до вираження національної культури ідентичності, творчого самовираження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6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ЗК.04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Лідерська </a:t>
                      </a: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компетентність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Уміє приймати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ефективні рішення у професійній діяльності та відповідально ставиться до обов'язків, здатний мотивувати людей до досягнення  спільної мети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ЗК.05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Підприємницька компетентн</a:t>
                      </a:r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ість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Здатний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творчого пошуку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й реалізації нових ідей, до само презентації,уміє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керувати власним життям і кар'єрою, планувати і управляти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культурними та соціальними </a:t>
                      </a:r>
                      <a:r>
                        <a:rPr lang="uk-UA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проєктами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критично мислити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40211"/>
              </p:ext>
            </p:extLst>
          </p:nvPr>
        </p:nvGraphicFramePr>
        <p:xfrm>
          <a:off x="0" y="5500467"/>
          <a:ext cx="9214338" cy="135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582"/>
                <a:gridCol w="7638756"/>
              </a:tblGrid>
              <a:tr h="1357532"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ЗК.06</a:t>
                      </a:r>
                    </a:p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Етична компетентність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Усвідомлює</a:t>
                      </a:r>
                      <a:r>
                        <a:rPr lang="uk-UA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свої професійні можливості та діє лише в межах рівня професійної підготовленості, на основі етичних міркувань(мотивів),доброчесності,соціальної відповідальності,поваги до різноманітності та мультикультурності.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4" y="675249"/>
            <a:ext cx="8342141" cy="7315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800" b="1" dirty="0" err="1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800" b="1" dirty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800" b="1" dirty="0" err="1" smtClean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трудові</a:t>
            </a:r>
            <a:r>
              <a:rPr lang="ru-RU" sz="2800" b="1" dirty="0" smtClean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1705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endParaRPr lang="uk-UA" sz="2800" b="1" dirty="0">
              <a:solidFill>
                <a:srgbClr val="1705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0332" y="1698780"/>
            <a:ext cx="7793501" cy="3893127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uk-UA" sz="24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А Організація, забезпечення та реалізація освітнього процесу;</a:t>
            </a:r>
          </a:p>
          <a:p>
            <a:pPr marL="342900" indent="-342900">
              <a:buFont typeface="+mj-lt"/>
              <a:buAutoNum type="arabicParenR"/>
            </a:pPr>
            <a:r>
              <a:rPr lang="uk-UA" sz="24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Б Участь у створенні,підтримці та розвитку здорового, безпечного, розвивального,інклюзивного освітнього середовища;</a:t>
            </a:r>
            <a:endParaRPr lang="uk-UA" sz="2400" b="1" dirty="0">
              <a:solidFill>
                <a:srgbClr val="1705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uk-UA" sz="24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В Партнерська взаємодія з учасниками освітнього процесу;</a:t>
            </a:r>
            <a:endParaRPr lang="uk-UA" sz="2400" b="1" dirty="0">
              <a:solidFill>
                <a:srgbClr val="17059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uk-UA" sz="24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Г </a:t>
            </a:r>
            <a:r>
              <a:rPr lang="uk-UA" sz="24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рофесійний розвиток та самовдосконалення</a:t>
            </a:r>
            <a:endParaRPr lang="uk-UA" sz="2400" b="1" dirty="0">
              <a:solidFill>
                <a:srgbClr val="17059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1692" y="281354"/>
            <a:ext cx="8792307" cy="5824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A2C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Перелік (професійних </a:t>
            </a:r>
            <a:r>
              <a:rPr lang="uk-UA" sz="2400" b="1" dirty="0" err="1" smtClean="0">
                <a:solidFill>
                  <a:srgbClr val="0A2C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400" b="1" dirty="0" smtClean="0">
                <a:solidFill>
                  <a:srgbClr val="0A2C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що входять до них)</a:t>
            </a:r>
          </a:p>
          <a:p>
            <a:pPr algn="ctr"/>
            <a:endParaRPr lang="uk-UA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А.Організація, забезпечення та реалізація освітнього процесу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Прогностична компетентність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Організаційна  компетентність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цінювально-аналітична компетентність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Предметно-методична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Б.Участь у створенні,підтримці та розвитку здорового,безпечного, розвивального,інклюзивного освітнього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язбережувальна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компетентність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Проєктувальна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компетентність</a:t>
            </a:r>
          </a:p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.Партнерська взаємодія  з учасниками освітнього процесу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Психо-емоційна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компетентність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Компетентність педагогічного партнерства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Морально-етична компетентність</a:t>
            </a:r>
          </a:p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Професійний розвиток та самовдосконалення 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Здатність до навчання впродовж життя</a:t>
            </a:r>
          </a:p>
          <a:p>
            <a:pPr algn="ctr">
              <a:buFont typeface="Arial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Інформаційно-комунікаційна компетентність</a:t>
            </a:r>
          </a:p>
          <a:p>
            <a:pPr algn="ctr"/>
            <a:endParaRPr lang="uk-UA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64083" y="302529"/>
            <a:ext cx="3868340" cy="823912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Трудові функції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64082" y="1464066"/>
            <a:ext cx="2788607" cy="3684588"/>
          </a:xfrm>
        </p:spPr>
        <p:txBody>
          <a:bodyPr/>
          <a:lstStyle/>
          <a:p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А.Організація, забезпечення та реалізація освітнього процесу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40167" y="330664"/>
            <a:ext cx="3887391" cy="823912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Професійні компетентності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277773" y="1209822"/>
            <a:ext cx="5632666" cy="3643412"/>
          </a:xfrm>
        </p:spPr>
        <p:txBody>
          <a:bodyPr>
            <a:noAutofit/>
          </a:bodyPr>
          <a:lstStyle/>
          <a:p>
            <a:pPr lvl="0"/>
            <a:r>
              <a:rPr lang="uk-UA" sz="16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Прогностична </a:t>
            </a:r>
            <a:endParaRPr lang="ru-RU" sz="16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Уміє планувати та прогнозувати результати освітнього процесу. Здатний до самоорганізації та документування професійної діяльності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Організаційна 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Використовує  в освітньому процесі державну мову. Обирає ефективні методи, форми та засоби організації освітнього процесу відповідно до запитів та потреб здобувачів освіти; організовує ігрову та інші види дитячої діяльності, ініційовані дитиною; уміє забезпечувати здобуття дошкільної освіти дітьми ООП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Оцінювально-аналітична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Здатний визначати рівень сформованості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у дітей відповідно до державного стандарту дошкільної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Предметно-методична</a:t>
            </a:r>
            <a:endParaRPr lang="ru-RU" sz="16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Уміє формувати у дітей ключові компетентності відповідно до державного стандарту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3895" y="506437"/>
            <a:ext cx="4104287" cy="1083212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Трудові функції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06285" y="1280160"/>
            <a:ext cx="2915217" cy="3685614"/>
          </a:xfrm>
        </p:spPr>
        <p:txBody>
          <a:bodyPr/>
          <a:lstStyle/>
          <a:p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Б.Участь у створенні,підтримці та розвитку здорового,безпечного, розвивального,інклюзивного освітнього середовища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71355" y="401004"/>
            <a:ext cx="3887391" cy="1357458"/>
          </a:xfrm>
        </p:spPr>
        <p:txBody>
          <a:bodyPr/>
          <a:lstStyle/>
          <a:p>
            <a:r>
              <a:rPr lang="uk-UA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Професійні компетентності</a:t>
            </a:r>
            <a:endParaRPr lang="ru-RU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3798277" y="1421862"/>
            <a:ext cx="4642339" cy="4402162"/>
          </a:xfrm>
        </p:spPr>
        <p:txBody>
          <a:bodyPr>
            <a:normAutofit fontScale="25000" lnSpcReduction="20000"/>
          </a:bodyPr>
          <a:lstStyle/>
          <a:p>
            <a:r>
              <a:rPr lang="uk-UA" sz="7200" b="1" i="1" dirty="0" err="1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Здоров’язбережувальна</a:t>
            </a:r>
            <a:r>
              <a:rPr lang="uk-UA" sz="72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b="1" i="1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   компетентність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уміє організовувати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фізично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безпечне 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освітнє середовище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психологічно безпечне освітнє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   середовище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7200" b="1" i="1" dirty="0" err="1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Проєктувальна</a:t>
            </a:r>
            <a:r>
              <a:rPr lang="uk-UA" sz="7200" b="1" i="1" dirty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b="1" i="1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     компетентність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уміє організовувати та </a:t>
            </a:r>
            <a:r>
              <a:rPr lang="uk-UA" sz="7200" dirty="0" err="1">
                <a:latin typeface="Times New Roman" pitchFamily="18" charset="0"/>
                <a:cs typeface="Times New Roman" pitchFamily="18" charset="0"/>
              </a:rPr>
              <a:t>проєктувати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     освітні 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осередки за принципами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універсального дизайну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     та </a:t>
            </a:r>
            <a:r>
              <a:rPr lang="uk-UA" sz="7200" dirty="0">
                <a:latin typeface="Times New Roman" pitchFamily="18" charset="0"/>
                <a:cs typeface="Times New Roman" pitchFamily="18" charset="0"/>
              </a:rPr>
              <a:t>розумового пристосування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2648</TotalTime>
  <Words>766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Наказ  Мінекономіки від 19.10.2021  № 755-21</vt:lpstr>
      <vt:lpstr>Структура професійного стандарту</vt:lpstr>
      <vt:lpstr>Презентация PowerPoint</vt:lpstr>
      <vt:lpstr>Презентация PowerPoint</vt:lpstr>
      <vt:lpstr>Стандарт визначає  4 трудові функції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 надає конкретні вимоги до педагогічних працівників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Kurelchuk</cp:lastModifiedBy>
  <cp:revision>302</cp:revision>
  <cp:lastPrinted>2021-10-27T07:25:55Z</cp:lastPrinted>
  <dcterms:created xsi:type="dcterms:W3CDTF">2016-11-18T14:12:19Z</dcterms:created>
  <dcterms:modified xsi:type="dcterms:W3CDTF">2022-04-13T06:12:49Z</dcterms:modified>
</cp:coreProperties>
</file>