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AC6B1-8342-4E9E-B976-5EE3F98D949F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0D29C-43D1-4619-AB90-26E8EACADF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154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D29C-43D1-4619-AB90-26E8EACADF4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926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D29C-43D1-4619-AB90-26E8EACADF4A}" type="slidenum">
              <a:rPr lang="ru-UA" smtClean="0"/>
              <a:t>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27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A2044-8F9B-4E64-BD34-09DABFD0D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696F1B-7055-40EB-96A4-E89863D17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F20048-2245-4B02-B8DA-EBF67902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43F09-2D1C-441F-B26F-C55183CE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3DC41-6390-4F22-A0DB-82E0D504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89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15240-116E-45FF-995D-DB5942BD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2B4D29-752E-4871-9AB1-4582C72F7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384DEA-937B-4231-8BC4-AEE343DA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6FF10-7CB6-46C9-8E19-B8DA9650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BC650-0DB6-483D-8065-8B9A7E5D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499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8CFCD0-2483-4FB0-A3A1-44459309D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ABBD1F-74DB-4F66-A717-61BDB948A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04762-4E95-4250-8128-8539DCC3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70357-BA0A-4598-8D67-00B98413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57AFA-CD8E-4F45-A6DF-52838DA3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7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B50B5-66C1-474D-AACD-6621D6DF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6F4670-24A8-48F1-9ED4-E8139CB84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450DA-6FBF-44E2-BE3B-82D0FCDA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3E2CF-65C5-4826-B202-27D88EBF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7035B-775F-4BEF-8361-1843369F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16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7A2EA-6BD0-4EA8-89E3-F8086706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184958-C48A-4A9E-BD72-46019A5C4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69151-BF94-4A3D-933A-4C16C8B6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E1D68-583C-419A-B35F-44555FD2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A15D7-2D39-4104-A743-8702E0EB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12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E58C3-68C3-4AB3-986C-7CDDCF9A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D4586-5B06-4437-A301-E9CB23B3A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68FBA8-CD4F-4351-9CD2-D339B929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1C6A7-6BBF-4CC5-A7BE-4C310EF1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55F379-2566-4DC9-AADE-3D686EB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D4FA20-C77F-467E-8A4A-E4186253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B9B7F-0D09-4305-A232-5A17A276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4E45EC-61DE-4469-972C-3123C707F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0DD78-E446-4E6F-8AAA-B65E6426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E53667-56E5-46F7-BCA1-ECE5158E0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A12FC0-05EF-40B8-AE8A-A44852153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F30ECB-86CC-4F82-977B-1D40545C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F52775-7038-4D24-9265-F7A4F960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AA550C-DBAF-4F80-9D99-D0FF3CC2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35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530F8-06D5-4337-8870-A6745777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7E2D70-6E2B-44D8-87A1-FA7CB0D5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87475D-16D9-434E-B752-FA48F28B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8141CD-455B-4117-9F11-1FF1BAC4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879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FC29C9-DA47-4411-8F21-B9B559E0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238D78-F712-4F21-8A6C-7271E43D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075972-5758-4977-8515-F39BB3EB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00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34344-D79E-45BF-863B-33CA4783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26F27-B306-4DEB-80AE-E4C245EBF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12EA69-40AD-41FB-A911-1074948AC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D1C5C6-F51B-483E-8D30-7C0EB04B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A3AD0F-36D5-4373-9144-DD5E06DA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A4492C-673B-48B1-9747-C7A33C21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30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09A46-BAE8-4D5E-AACB-89C3073F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26E50E-6265-4C35-B75C-09A3B6B9A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5332D4-EA36-46D6-84F3-0B728FDB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D6D014-3574-4032-8A65-A7972DF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F39FB-6D95-4613-8409-846F14F1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D45E5E-7F57-443A-A6D1-1E534986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21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D6053-63D6-4649-AEEF-8B00227B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E8614-A8B0-46C8-BD05-900B71042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0CEFB-D979-409B-9FB3-835DB6851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0E3A-9E4D-48CB-93AE-9C034E0973A9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7E29E-F4BA-4AFF-8937-0784B04A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A27CA-E13F-40A0-8842-84322DAF8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EB22-D34A-4060-9B9E-4C5413AF0D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39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E49C-4859-4B1B-A035-690E86535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47B45A-C056-4350-A84D-69F47667D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603DC0-AA5B-4980-87E9-E699E9CB1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0" t="19734" r="8350" b="58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6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655A6-A234-4841-90CC-47A16EC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" y="67001"/>
            <a:ext cx="12083319" cy="1255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90763F-0215-49DA-9AD2-2921D29FF7D9}"/>
              </a:ext>
            </a:extLst>
          </p:cNvPr>
          <p:cNvSpPr txBox="1"/>
          <p:nvPr/>
        </p:nvSpPr>
        <p:spPr>
          <a:xfrm>
            <a:off x="320040" y="325611"/>
            <a:ext cx="201168" cy="250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A6CD77-5B63-4873-ADBC-BD668B443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0" t="17334" r="16675" b="48533"/>
          <a:stretch/>
        </p:blipFill>
        <p:spPr>
          <a:xfrm>
            <a:off x="54339" y="1322886"/>
            <a:ext cx="12083319" cy="36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58B62E-5552-49BC-8E66-2147BF14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D2E90-7166-46F6-9BF1-D890A82B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5" t="18400" r="16225" b="5324"/>
          <a:stretch/>
        </p:blipFill>
        <p:spPr>
          <a:xfrm>
            <a:off x="-17761" y="1417638"/>
            <a:ext cx="12192000" cy="51673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F2A99-9F46-45EC-8351-839B75AB6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155657"/>
            <a:ext cx="12070080" cy="1261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F0FFC-611B-44C1-8A12-FF5772CE2EF9}"/>
              </a:ext>
            </a:extLst>
          </p:cNvPr>
          <p:cNvSpPr txBox="1"/>
          <p:nvPr/>
        </p:nvSpPr>
        <p:spPr>
          <a:xfrm>
            <a:off x="283464" y="493775"/>
            <a:ext cx="182880" cy="164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843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9BAA0C-F1B2-407E-A851-36B6E924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6478" cy="12619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38CF71-19B0-4C02-8D76-2A9A6CC49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2" t="18402" r="16588" b="6666"/>
          <a:stretch/>
        </p:blipFill>
        <p:spPr>
          <a:xfrm>
            <a:off x="0" y="1261980"/>
            <a:ext cx="12156478" cy="5532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5F4C6A-87CD-48BF-84C0-8057DD338A82}"/>
              </a:ext>
            </a:extLst>
          </p:cNvPr>
          <p:cNvSpPr txBox="1"/>
          <p:nvPr/>
        </p:nvSpPr>
        <p:spPr>
          <a:xfrm>
            <a:off x="265176" y="274320"/>
            <a:ext cx="164592" cy="201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1291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FBC925-706D-4104-94A3-D61D50AD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6478" cy="12619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0A4A72-32A8-4BEA-B117-373171B4D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5" t="18402" r="16675" b="17867"/>
          <a:stretch/>
        </p:blipFill>
        <p:spPr>
          <a:xfrm>
            <a:off x="0" y="1261980"/>
            <a:ext cx="12156478" cy="5486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D6B98-4693-4338-979C-32F751CB0B7B}"/>
              </a:ext>
            </a:extLst>
          </p:cNvPr>
          <p:cNvSpPr txBox="1"/>
          <p:nvPr/>
        </p:nvSpPr>
        <p:spPr>
          <a:xfrm>
            <a:off x="246889" y="109729"/>
            <a:ext cx="210312" cy="393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090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F39104-8107-4FCC-81F6-089B94435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" y="0"/>
            <a:ext cx="12156478" cy="12619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2DF3F8-5C1A-4043-B486-207E86745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5" t="23333" r="16675" b="17333"/>
          <a:stretch/>
        </p:blipFill>
        <p:spPr>
          <a:xfrm>
            <a:off x="17760" y="1261980"/>
            <a:ext cx="12156477" cy="5596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1E9C99-6183-4D7E-B8D3-AD6EE520942D}"/>
              </a:ext>
            </a:extLst>
          </p:cNvPr>
          <p:cNvSpPr txBox="1"/>
          <p:nvPr/>
        </p:nvSpPr>
        <p:spPr>
          <a:xfrm>
            <a:off x="292608" y="261658"/>
            <a:ext cx="192024" cy="241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526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1FBCA7-2D4F-4BF7-95BD-89267781B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4" y="44170"/>
            <a:ext cx="12083326" cy="125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52E4E8-1336-493E-9682-756EA8BAC1B7}"/>
              </a:ext>
            </a:extLst>
          </p:cNvPr>
          <p:cNvSpPr txBox="1"/>
          <p:nvPr/>
        </p:nvSpPr>
        <p:spPr>
          <a:xfrm flipV="1">
            <a:off x="420624" y="374129"/>
            <a:ext cx="109728" cy="192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2AAE10-AB7A-41AC-9870-2746732A0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0" t="18000" r="16675" b="6133"/>
          <a:stretch/>
        </p:blipFill>
        <p:spPr>
          <a:xfrm>
            <a:off x="0" y="1289304"/>
            <a:ext cx="12201144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93E6E7-BA6A-475F-B423-B5DAA017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" y="-5775"/>
            <a:ext cx="12083319" cy="1255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651624-0533-4B95-86EE-8197694090D3}"/>
              </a:ext>
            </a:extLst>
          </p:cNvPr>
          <p:cNvSpPr txBox="1"/>
          <p:nvPr/>
        </p:nvSpPr>
        <p:spPr>
          <a:xfrm flipV="1">
            <a:off x="366042" y="326355"/>
            <a:ext cx="124151" cy="201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2041B-6F08-4776-ADD9-CA57534F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5" t="23200" r="16882" b="7079"/>
          <a:stretch/>
        </p:blipFill>
        <p:spPr>
          <a:xfrm>
            <a:off x="54341" y="1252418"/>
            <a:ext cx="12083318" cy="55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7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F5A501-E5EC-4FE6-B2C5-4625BA7F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" y="65988"/>
            <a:ext cx="12083319" cy="1255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915BA-5ACB-4342-8F27-D50EC8E4AFD7}"/>
              </a:ext>
            </a:extLst>
          </p:cNvPr>
          <p:cNvSpPr txBox="1"/>
          <p:nvPr/>
        </p:nvSpPr>
        <p:spPr>
          <a:xfrm>
            <a:off x="329939" y="329938"/>
            <a:ext cx="141401" cy="235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535E0F-8393-4875-89EA-F4CAB7779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9" t="18312" r="16650" b="5774"/>
          <a:stretch/>
        </p:blipFill>
        <p:spPr>
          <a:xfrm>
            <a:off x="54340" y="1321873"/>
            <a:ext cx="12083319" cy="5536127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4478D80-F453-4031-BECA-621928661105}"/>
              </a:ext>
            </a:extLst>
          </p:cNvPr>
          <p:cNvCxnSpPr>
            <a:cxnSpLocks/>
          </p:cNvCxnSpPr>
          <p:nvPr/>
        </p:nvCxnSpPr>
        <p:spPr>
          <a:xfrm>
            <a:off x="8597245" y="1321873"/>
            <a:ext cx="3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6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2A54DD-BEED-4B29-A816-C5A74184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" y="53094"/>
            <a:ext cx="12083319" cy="1255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F1760-9188-45FA-92E6-F75CEAEAE7E8}"/>
              </a:ext>
            </a:extLst>
          </p:cNvPr>
          <p:cNvSpPr txBox="1"/>
          <p:nvPr/>
        </p:nvSpPr>
        <p:spPr>
          <a:xfrm>
            <a:off x="329185" y="310896"/>
            <a:ext cx="182880" cy="2377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C95CD7-7243-4AF2-9F05-F51D3C9B3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0" t="22846" r="16375" b="9467"/>
          <a:stretch/>
        </p:blipFill>
        <p:spPr>
          <a:xfrm>
            <a:off x="-82296" y="1308979"/>
            <a:ext cx="12274296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07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2021-10-27T06:29:40Z</dcterms:created>
  <dcterms:modified xsi:type="dcterms:W3CDTF">2021-10-27T07:18:43Z</dcterms:modified>
</cp:coreProperties>
</file>