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7" r:id="rId3"/>
    <p:sldId id="304" r:id="rId4"/>
    <p:sldId id="299" r:id="rId5"/>
    <p:sldId id="298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87" r:id="rId14"/>
    <p:sldId id="300" r:id="rId15"/>
    <p:sldId id="303" r:id="rId16"/>
    <p:sldId id="301" r:id="rId17"/>
    <p:sldId id="302" r:id="rId18"/>
    <p:sldId id="288" r:id="rId19"/>
    <p:sldId id="289" r:id="rId20"/>
    <p:sldId id="290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403"/>
    <a:srgbClr val="FFFF00"/>
    <a:srgbClr val="3A1002"/>
    <a:srgbClr val="B92D14"/>
    <a:srgbClr val="040E08"/>
    <a:srgbClr val="35759D"/>
    <a:srgbClr val="35B1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95596" autoAdjust="0"/>
  </p:normalViewPr>
  <p:slideViewPr>
    <p:cSldViewPr>
      <p:cViewPr>
        <p:scale>
          <a:sx n="100" d="100"/>
          <a:sy n="10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8987B-A534-4F89-97F7-7E8CC7FAE1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591BECD-51C9-4DF9-B5EA-B91B256A4454}">
      <dgm:prSet phldrT="[Текст]"/>
      <dgm:spPr/>
      <dgm:t>
        <a:bodyPr/>
        <a:lstStyle/>
        <a:p>
          <a:r>
            <a:rPr lang="uk-UA" dirty="0" smtClean="0"/>
            <a:t> 1.</a:t>
          </a:r>
          <a:endParaRPr lang="uk-UA" dirty="0"/>
        </a:p>
      </dgm:t>
    </dgm:pt>
    <dgm:pt modelId="{9B6B85EE-AFC8-48CB-A31E-5401128168C0}" type="parTrans" cxnId="{B8789617-DB35-4268-BE76-5FC3ED3F50C4}">
      <dgm:prSet/>
      <dgm:spPr/>
      <dgm:t>
        <a:bodyPr/>
        <a:lstStyle/>
        <a:p>
          <a:endParaRPr lang="uk-UA"/>
        </a:p>
      </dgm:t>
    </dgm:pt>
    <dgm:pt modelId="{A353ADDC-DF19-4F8C-933D-EE77DC46AC3D}" type="sibTrans" cxnId="{B8789617-DB35-4268-BE76-5FC3ED3F50C4}">
      <dgm:prSet/>
      <dgm:spPr/>
      <dgm:t>
        <a:bodyPr/>
        <a:lstStyle/>
        <a:p>
          <a:endParaRPr lang="uk-UA"/>
        </a:p>
      </dgm:t>
    </dgm:pt>
    <dgm:pt modelId="{7251F390-78F1-4AE7-8372-AF8034585F6B}">
      <dgm:prSet phldrT="[Текст]" custT="1"/>
      <dgm:spPr/>
      <dgm:t>
        <a:bodyPr/>
        <a:lstStyle/>
        <a:p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власне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написанні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слів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(без </a:t>
          </a:r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варіантів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600" dirty="0"/>
        </a:p>
      </dgm:t>
    </dgm:pt>
    <dgm:pt modelId="{DC1FC9C7-8616-4957-BAAF-4493FAA0D9DF}" type="parTrans" cxnId="{4D251FDC-F675-40AD-9725-153F7C4BAC4F}">
      <dgm:prSet/>
      <dgm:spPr/>
      <dgm:t>
        <a:bodyPr/>
        <a:lstStyle/>
        <a:p>
          <a:endParaRPr lang="uk-UA"/>
        </a:p>
      </dgm:t>
    </dgm:pt>
    <dgm:pt modelId="{5B1C83A6-4128-47DF-959F-3A077D5B7C77}" type="sibTrans" cxnId="{4D251FDC-F675-40AD-9725-153F7C4BAC4F}">
      <dgm:prSet/>
      <dgm:spPr/>
      <dgm:t>
        <a:bodyPr/>
        <a:lstStyle/>
        <a:p>
          <a:endParaRPr lang="uk-UA"/>
        </a:p>
      </dgm:t>
    </dgm:pt>
    <dgm:pt modelId="{6C7F2B50-A6D3-4AE1-A682-04AA5928738C}">
      <dgm:prSet phldrT="[Текст]"/>
      <dgm:spPr/>
      <dgm:t>
        <a:bodyPr/>
        <a:lstStyle/>
        <a:p>
          <a:r>
            <a:rPr lang="uk-UA" dirty="0" smtClean="0"/>
            <a:t>2.</a:t>
          </a:r>
          <a:endParaRPr lang="uk-UA" dirty="0"/>
        </a:p>
      </dgm:t>
    </dgm:pt>
    <dgm:pt modelId="{C06EEC6F-3932-4DE8-B877-CC66A7DA7D81}" type="parTrans" cxnId="{2486C994-E105-405D-8BCA-086973690080}">
      <dgm:prSet/>
      <dgm:spPr/>
      <dgm:t>
        <a:bodyPr/>
        <a:lstStyle/>
        <a:p>
          <a:endParaRPr lang="uk-UA"/>
        </a:p>
      </dgm:t>
    </dgm:pt>
    <dgm:pt modelId="{5DF3A055-D56C-4678-A345-5E5446977DF3}" type="sibTrans" cxnId="{2486C994-E105-405D-8BCA-086973690080}">
      <dgm:prSet/>
      <dgm:spPr/>
      <dgm:t>
        <a:bodyPr/>
        <a:lstStyle/>
        <a:p>
          <a:endParaRPr lang="uk-UA"/>
        </a:p>
      </dgm:t>
    </dgm:pt>
    <dgm:pt modelId="{54040AAC-6441-4CC7-A841-3D832F2391B7}">
      <dgm:prSet phldrT="[Текст]" custT="1"/>
      <dgm:spPr/>
      <dgm:t>
        <a:bodyPr/>
        <a:lstStyle/>
        <a:p>
          <a:r>
            <a:rPr lang="ru-RU" sz="1500" i="0" dirty="0" smtClean="0"/>
            <a:t/>
          </a:r>
          <a:br>
            <a:rPr lang="ru-RU" sz="1500" i="0" dirty="0" smtClean="0"/>
          </a:br>
          <a:r>
            <a:rPr lang="ru-RU" sz="1500" i="0" dirty="0" smtClean="0"/>
            <a:t> </a:t>
          </a:r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варіантні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доповнення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чинної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норми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b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i="0" dirty="0" smtClean="0"/>
            <a:t/>
          </a:r>
          <a:br>
            <a:rPr lang="ru-RU" sz="1500" i="0" dirty="0" smtClean="0"/>
          </a:br>
          <a:endParaRPr lang="uk-UA" sz="1500" dirty="0"/>
        </a:p>
      </dgm:t>
    </dgm:pt>
    <dgm:pt modelId="{8B0F06CB-242F-41C0-ADA7-67743ACF2BFF}" type="parTrans" cxnId="{0F1ED8D7-147C-40AF-B24E-B600F230C0E0}">
      <dgm:prSet/>
      <dgm:spPr/>
      <dgm:t>
        <a:bodyPr/>
        <a:lstStyle/>
        <a:p>
          <a:endParaRPr lang="uk-UA"/>
        </a:p>
      </dgm:t>
    </dgm:pt>
    <dgm:pt modelId="{1E2F7A66-BBBB-4727-8725-469AA4389241}" type="sibTrans" cxnId="{0F1ED8D7-147C-40AF-B24E-B600F230C0E0}">
      <dgm:prSet/>
      <dgm:spPr/>
      <dgm:t>
        <a:bodyPr/>
        <a:lstStyle/>
        <a:p>
          <a:endParaRPr lang="uk-UA"/>
        </a:p>
      </dgm:t>
    </dgm:pt>
    <dgm:pt modelId="{BEDA441C-5230-461C-A4DA-C5A442929795}">
      <dgm:prSet phldrT="[Текст]" phldr="1"/>
      <dgm:spPr/>
      <dgm:t>
        <a:bodyPr/>
        <a:lstStyle/>
        <a:p>
          <a:endParaRPr lang="uk-UA" sz="1500" dirty="0"/>
        </a:p>
      </dgm:t>
    </dgm:pt>
    <dgm:pt modelId="{2F40CF36-F699-4321-8D6E-AE4E9E0991AE}" type="parTrans" cxnId="{880D9B04-EB4E-4C5F-8A93-CA42BFA94663}">
      <dgm:prSet/>
      <dgm:spPr/>
      <dgm:t>
        <a:bodyPr/>
        <a:lstStyle/>
        <a:p>
          <a:endParaRPr lang="uk-UA"/>
        </a:p>
      </dgm:t>
    </dgm:pt>
    <dgm:pt modelId="{B8C0325B-2056-4C1F-B58F-952273B92870}" type="sibTrans" cxnId="{880D9B04-EB4E-4C5F-8A93-CA42BFA94663}">
      <dgm:prSet/>
      <dgm:spPr/>
      <dgm:t>
        <a:bodyPr/>
        <a:lstStyle/>
        <a:p>
          <a:endParaRPr lang="uk-UA"/>
        </a:p>
      </dgm:t>
    </dgm:pt>
    <dgm:pt modelId="{411ED099-6BEC-4941-A43F-114D91B3D66A}" type="pres">
      <dgm:prSet presAssocID="{3628987B-A534-4F89-97F7-7E8CC7FAE1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394562B-C335-42DA-BA2B-7FAF37D0E77C}" type="pres">
      <dgm:prSet presAssocID="{D591BECD-51C9-4DF9-B5EA-B91B256A4454}" presName="linNode" presStyleCnt="0"/>
      <dgm:spPr/>
    </dgm:pt>
    <dgm:pt modelId="{5E2053A9-4387-47AE-B52D-3202B07C99DA}" type="pres">
      <dgm:prSet presAssocID="{D591BECD-51C9-4DF9-B5EA-B91B256A4454}" presName="parentShp" presStyleLbl="node1" presStyleIdx="0" presStyleCnt="2" custScaleX="46843" custScaleY="29669" custLinFactNeighborX="20334" custLinFactNeighborY="16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95487D-0892-4DC7-8FC7-295223639F91}" type="pres">
      <dgm:prSet presAssocID="{D591BECD-51C9-4DF9-B5EA-B91B256A4454}" presName="childShp" presStyleLbl="bgAccFollowNode1" presStyleIdx="0" presStyleCnt="2" custScaleX="82416" custScaleY="24227" custLinFactNeighborX="45672" custLinFactNeighborY="7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EFF08B-7B01-491C-B553-CF0F1D8C4832}" type="pres">
      <dgm:prSet presAssocID="{A353ADDC-DF19-4F8C-933D-EE77DC46AC3D}" presName="spacing" presStyleCnt="0"/>
      <dgm:spPr/>
    </dgm:pt>
    <dgm:pt modelId="{BEE6348C-1931-4154-ACB7-5BC12041A8C4}" type="pres">
      <dgm:prSet presAssocID="{6C7F2B50-A6D3-4AE1-A682-04AA5928738C}" presName="linNode" presStyleCnt="0"/>
      <dgm:spPr/>
    </dgm:pt>
    <dgm:pt modelId="{552B3914-1945-4E9E-9E9C-C7B31BDFFD07}" type="pres">
      <dgm:prSet presAssocID="{6C7F2B50-A6D3-4AE1-A682-04AA5928738C}" presName="parentShp" presStyleLbl="node1" presStyleIdx="1" presStyleCnt="2" custScaleX="40939" custScaleY="34749" custLinFactNeighborX="8522" custLinFactNeighborY="-5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172EBA-82DF-4218-B747-36448250504E}" type="pres">
      <dgm:prSet presAssocID="{6C7F2B50-A6D3-4AE1-A682-04AA5928738C}" presName="childShp" presStyleLbl="bgAccFollowNode1" presStyleIdx="1" presStyleCnt="2" custScaleX="103399" custScaleY="32304" custLinFactNeighborX="33859" custLinFactNeighborY="-76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D251FDC-F675-40AD-9725-153F7C4BAC4F}" srcId="{D591BECD-51C9-4DF9-B5EA-B91B256A4454}" destId="{7251F390-78F1-4AE7-8372-AF8034585F6B}" srcOrd="0" destOrd="0" parTransId="{DC1FC9C7-8616-4957-BAAF-4493FAA0D9DF}" sibTransId="{5B1C83A6-4128-47DF-959F-3A077D5B7C77}"/>
    <dgm:cxn modelId="{B8789617-DB35-4268-BE76-5FC3ED3F50C4}" srcId="{3628987B-A534-4F89-97F7-7E8CC7FAE186}" destId="{D591BECD-51C9-4DF9-B5EA-B91B256A4454}" srcOrd="0" destOrd="0" parTransId="{9B6B85EE-AFC8-48CB-A31E-5401128168C0}" sibTransId="{A353ADDC-DF19-4F8C-933D-EE77DC46AC3D}"/>
    <dgm:cxn modelId="{2AB3695D-98B9-4C36-A157-D4AFD6658A55}" type="presOf" srcId="{3628987B-A534-4F89-97F7-7E8CC7FAE186}" destId="{411ED099-6BEC-4941-A43F-114D91B3D66A}" srcOrd="0" destOrd="0" presId="urn:microsoft.com/office/officeart/2005/8/layout/vList6"/>
    <dgm:cxn modelId="{0F1ED8D7-147C-40AF-B24E-B600F230C0E0}" srcId="{6C7F2B50-A6D3-4AE1-A682-04AA5928738C}" destId="{54040AAC-6441-4CC7-A841-3D832F2391B7}" srcOrd="0" destOrd="0" parTransId="{8B0F06CB-242F-41C0-ADA7-67743ACF2BFF}" sibTransId="{1E2F7A66-BBBB-4727-8725-469AA4389241}"/>
    <dgm:cxn modelId="{880D9B04-EB4E-4C5F-8A93-CA42BFA94663}" srcId="{6C7F2B50-A6D3-4AE1-A682-04AA5928738C}" destId="{BEDA441C-5230-461C-A4DA-C5A442929795}" srcOrd="1" destOrd="0" parTransId="{2F40CF36-F699-4321-8D6E-AE4E9E0991AE}" sibTransId="{B8C0325B-2056-4C1F-B58F-952273B92870}"/>
    <dgm:cxn modelId="{1B4CAB17-46DC-429D-91BF-DEB8E8A1FFBA}" type="presOf" srcId="{54040AAC-6441-4CC7-A841-3D832F2391B7}" destId="{B0172EBA-82DF-4218-B747-36448250504E}" srcOrd="0" destOrd="0" presId="urn:microsoft.com/office/officeart/2005/8/layout/vList6"/>
    <dgm:cxn modelId="{64C588D0-E349-4454-9947-015F053527C4}" type="presOf" srcId="{6C7F2B50-A6D3-4AE1-A682-04AA5928738C}" destId="{552B3914-1945-4E9E-9E9C-C7B31BDFFD07}" srcOrd="0" destOrd="0" presId="urn:microsoft.com/office/officeart/2005/8/layout/vList6"/>
    <dgm:cxn modelId="{2486C994-E105-405D-8BCA-086973690080}" srcId="{3628987B-A534-4F89-97F7-7E8CC7FAE186}" destId="{6C7F2B50-A6D3-4AE1-A682-04AA5928738C}" srcOrd="1" destOrd="0" parTransId="{C06EEC6F-3932-4DE8-B877-CC66A7DA7D81}" sibTransId="{5DF3A055-D56C-4678-A345-5E5446977DF3}"/>
    <dgm:cxn modelId="{E40CE551-6CA7-46A2-9AB2-DE0FFD67C0F0}" type="presOf" srcId="{BEDA441C-5230-461C-A4DA-C5A442929795}" destId="{B0172EBA-82DF-4218-B747-36448250504E}" srcOrd="0" destOrd="1" presId="urn:microsoft.com/office/officeart/2005/8/layout/vList6"/>
    <dgm:cxn modelId="{61255BE3-5473-4209-B003-5161593BF4A3}" type="presOf" srcId="{D591BECD-51C9-4DF9-B5EA-B91B256A4454}" destId="{5E2053A9-4387-47AE-B52D-3202B07C99DA}" srcOrd="0" destOrd="0" presId="urn:microsoft.com/office/officeart/2005/8/layout/vList6"/>
    <dgm:cxn modelId="{35182211-4DCE-48FC-8746-A07BEFAA31C1}" type="presOf" srcId="{7251F390-78F1-4AE7-8372-AF8034585F6B}" destId="{4C95487D-0892-4DC7-8FC7-295223639F91}" srcOrd="0" destOrd="0" presId="urn:microsoft.com/office/officeart/2005/8/layout/vList6"/>
    <dgm:cxn modelId="{A8621819-15B3-49D8-8223-B76B7320FE9E}" type="presParOf" srcId="{411ED099-6BEC-4941-A43F-114D91B3D66A}" destId="{9394562B-C335-42DA-BA2B-7FAF37D0E77C}" srcOrd="0" destOrd="0" presId="urn:microsoft.com/office/officeart/2005/8/layout/vList6"/>
    <dgm:cxn modelId="{5A3F87CB-F7E8-4898-B98A-CA5404F52598}" type="presParOf" srcId="{9394562B-C335-42DA-BA2B-7FAF37D0E77C}" destId="{5E2053A9-4387-47AE-B52D-3202B07C99DA}" srcOrd="0" destOrd="0" presId="urn:microsoft.com/office/officeart/2005/8/layout/vList6"/>
    <dgm:cxn modelId="{C5004540-D5E4-4D7C-BAFA-070B2D853EDC}" type="presParOf" srcId="{9394562B-C335-42DA-BA2B-7FAF37D0E77C}" destId="{4C95487D-0892-4DC7-8FC7-295223639F91}" srcOrd="1" destOrd="0" presId="urn:microsoft.com/office/officeart/2005/8/layout/vList6"/>
    <dgm:cxn modelId="{1560CC0B-D63D-4841-BA31-09177E30880E}" type="presParOf" srcId="{411ED099-6BEC-4941-A43F-114D91B3D66A}" destId="{5DEFF08B-7B01-491C-B553-CF0F1D8C4832}" srcOrd="1" destOrd="0" presId="urn:microsoft.com/office/officeart/2005/8/layout/vList6"/>
    <dgm:cxn modelId="{9067863C-EF74-4F2C-BB20-7094DCA93B49}" type="presParOf" srcId="{411ED099-6BEC-4941-A43F-114D91B3D66A}" destId="{BEE6348C-1931-4154-ACB7-5BC12041A8C4}" srcOrd="2" destOrd="0" presId="urn:microsoft.com/office/officeart/2005/8/layout/vList6"/>
    <dgm:cxn modelId="{8D67C52E-53F6-45FA-B81E-DEC76163BD4E}" type="presParOf" srcId="{BEE6348C-1931-4154-ACB7-5BC12041A8C4}" destId="{552B3914-1945-4E9E-9E9C-C7B31BDFFD07}" srcOrd="0" destOrd="0" presId="urn:microsoft.com/office/officeart/2005/8/layout/vList6"/>
    <dgm:cxn modelId="{9CB1942B-C8B8-4771-9C25-DD869DDBBFA6}" type="presParOf" srcId="{BEE6348C-1931-4154-ACB7-5BC12041A8C4}" destId="{B0172EBA-82DF-4218-B747-36448250504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5487D-0892-4DC7-8FC7-295223639F91}">
      <dsp:nvSpPr>
        <dsp:cNvPr id="0" name=""/>
        <dsp:cNvSpPr/>
      </dsp:nvSpPr>
      <dsp:spPr>
        <a:xfrm>
          <a:off x="3081552" y="663850"/>
          <a:ext cx="3014447" cy="9836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власне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написанні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слів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(без </a:t>
          </a: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варіантів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600" kern="1200" dirty="0"/>
        </a:p>
      </dsp:txBody>
      <dsp:txXfrm>
        <a:off x="3081552" y="786803"/>
        <a:ext cx="2645588" cy="737717"/>
      </dsp:txXfrm>
    </dsp:sp>
    <dsp:sp modelId="{5E2053A9-4387-47AE-B52D-3202B07C99DA}">
      <dsp:nvSpPr>
        <dsp:cNvPr id="0" name=""/>
        <dsp:cNvSpPr/>
      </dsp:nvSpPr>
      <dsp:spPr>
        <a:xfrm>
          <a:off x="1713402" y="587075"/>
          <a:ext cx="1142219" cy="1204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smtClean="0"/>
            <a:t> 1.</a:t>
          </a:r>
          <a:endParaRPr lang="uk-UA" sz="4700" kern="1200" dirty="0"/>
        </a:p>
      </dsp:txBody>
      <dsp:txXfrm>
        <a:off x="1769161" y="642834"/>
        <a:ext cx="1030701" cy="1093052"/>
      </dsp:txXfrm>
    </dsp:sp>
    <dsp:sp modelId="{B0172EBA-82DF-4218-B747-36448250504E}">
      <dsp:nvSpPr>
        <dsp:cNvPr id="0" name=""/>
        <dsp:cNvSpPr/>
      </dsp:nvSpPr>
      <dsp:spPr>
        <a:xfrm>
          <a:off x="2314078" y="1872582"/>
          <a:ext cx="3781921" cy="13115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/>
            <a:t/>
          </a:r>
          <a:br>
            <a:rPr lang="ru-RU" sz="1500" i="0" kern="1200" dirty="0" smtClean="0"/>
          </a:br>
          <a:r>
            <a:rPr lang="ru-RU" sz="1500" i="0" kern="1200" dirty="0" smtClean="0"/>
            <a:t> </a:t>
          </a: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варіантні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доповнення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чинної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норми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b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i="0" kern="1200" dirty="0" smtClean="0"/>
            <a:t/>
          </a:r>
          <a:br>
            <a:rPr lang="ru-RU" sz="1500" i="0" kern="1200" dirty="0" smtClean="0"/>
          </a:b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500" kern="1200" dirty="0"/>
        </a:p>
      </dsp:txBody>
      <dsp:txXfrm>
        <a:off x="2314078" y="2036526"/>
        <a:ext cx="3290089" cy="983664"/>
      </dsp:txXfrm>
    </dsp:sp>
    <dsp:sp modelId="{552B3914-1945-4E9E-9E9C-C7B31BDFFD07}">
      <dsp:nvSpPr>
        <dsp:cNvPr id="0" name=""/>
        <dsp:cNvSpPr/>
      </dsp:nvSpPr>
      <dsp:spPr>
        <a:xfrm>
          <a:off x="969611" y="1928875"/>
          <a:ext cx="998256" cy="1410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smtClean="0"/>
            <a:t>2.</a:t>
          </a:r>
          <a:endParaRPr lang="uk-UA" sz="4700" kern="1200" dirty="0"/>
        </a:p>
      </dsp:txBody>
      <dsp:txXfrm>
        <a:off x="1018342" y="1977606"/>
        <a:ext cx="900794" cy="1313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uk-UA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uk-UA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text styles</a:t>
            </a:r>
          </a:p>
          <a:p>
            <a:pPr lvl="1"/>
            <a:r>
              <a:rPr lang="en-US" altLang="uk-UA" smtClean="0"/>
              <a:t>Second level</a:t>
            </a:r>
          </a:p>
          <a:p>
            <a:pPr lvl="2"/>
            <a:r>
              <a:rPr lang="en-US" altLang="uk-UA" smtClean="0"/>
              <a:t>Third level</a:t>
            </a:r>
          </a:p>
          <a:p>
            <a:pPr lvl="3"/>
            <a:r>
              <a:rPr lang="en-US" altLang="uk-UA" smtClean="0"/>
              <a:t>Fourth level</a:t>
            </a:r>
          </a:p>
          <a:p>
            <a:pPr lvl="4"/>
            <a:r>
              <a:rPr lang="en-US" altLang="uk-UA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uk-UA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8D792C-E8E8-4D1E-A169-83B744B8668B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795698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59548-49A8-4E6E-9CD5-BB29EDAF9257}" type="slidenum">
              <a:rPr lang="en-US" altLang="uk-UA"/>
              <a:pPr/>
              <a:t>1</a:t>
            </a:fld>
            <a:endParaRPr lang="en-US" altLang="uk-UA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12640-7AA7-466C-A196-58C9A5207106}" type="slidenum">
              <a:rPr lang="en-US" altLang="uk-UA"/>
              <a:pPr/>
              <a:t>6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uk-UA" altLang="uk-UA" noProof="0" smtClean="0"/>
              <a:t>Зразок заголовка</a:t>
            </a:r>
            <a:endParaRPr lang="en-US" altLang="uk-UA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uk-UA" altLang="uk-UA" noProof="0" smtClean="0"/>
              <a:t>Зразок підзаголовка</a:t>
            </a:r>
            <a:endParaRPr lang="en-US" altLang="uk-UA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79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28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37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240527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3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309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58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70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207452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418979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  <a:endParaRPr lang="en-US" altLang="uk-U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  <a:endParaRPr lang="en-US" altLang="uk-U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4365104"/>
            <a:ext cx="8153400" cy="1673746"/>
          </a:xfrm>
        </p:spPr>
        <p:txBody>
          <a:bodyPr/>
          <a:lstStyle/>
          <a:p>
            <a:r>
              <a:rPr lang="uk-UA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Степанюк  Антоніна Володимирівна,</a:t>
            </a:r>
            <a:br>
              <a:rPr lang="uk-UA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КУ «ЦПРПП» </a:t>
            </a:r>
            <a:endParaRPr lang="ru-RU" alt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uk-UA" dirty="0"/>
          </a:p>
          <a:p>
            <a:endParaRPr lang="ru-RU" alt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7903"/>
            <a:ext cx="5410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b="1" dirty="0">
                <a:solidFill>
                  <a:srgbClr val="491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</a:t>
            </a:r>
            <a:br>
              <a:rPr lang="uk-UA" altLang="uk-UA" b="1" dirty="0">
                <a:solidFill>
                  <a:srgbClr val="491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b="1" dirty="0">
                <a:solidFill>
                  <a:srgbClr val="491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</a:t>
            </a:r>
            <a:br>
              <a:rPr lang="uk-UA" altLang="uk-UA" b="1" dirty="0">
                <a:solidFill>
                  <a:srgbClr val="491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b="1" dirty="0">
                <a:solidFill>
                  <a:srgbClr val="491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ОФІЦІЙНО-ДІЛОВОМУ </a:t>
            </a:r>
            <a:br>
              <a:rPr lang="uk-UA" altLang="uk-UA" b="1" dirty="0">
                <a:solidFill>
                  <a:srgbClr val="491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b="1" dirty="0">
                <a:solidFill>
                  <a:srgbClr val="491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МОВЛЕННІ СУЧАСНОГО </a:t>
            </a:r>
            <a:br>
              <a:rPr lang="uk-UA" altLang="uk-UA" b="1" dirty="0">
                <a:solidFill>
                  <a:srgbClr val="491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b="1" dirty="0">
                <a:solidFill>
                  <a:srgbClr val="491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endParaRPr lang="uk-UA" dirty="0">
              <a:solidFill>
                <a:srgbClr val="491403"/>
              </a:solidFill>
            </a:endParaRPr>
          </a:p>
        </p:txBody>
      </p:sp>
      <p:pic>
        <p:nvPicPr>
          <p:cNvPr id="1027" name="Picture 3" descr="C:\Users\ІМЦ3\Desktop\ЛОГОТИП ЦПРП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148270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60" y="1196752"/>
            <a:ext cx="6246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анти-                          </a:t>
            </a:r>
            <a:r>
              <a:rPr lang="uk-UA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uk-UA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контр-                        </a:t>
            </a:r>
            <a:r>
              <a:rPr lang="uk-UA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контруд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</a:t>
            </a:r>
            <a:r>
              <a:rPr lang="vi-V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віцепрем’є́р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  </a:t>
            </a:r>
            <a:r>
              <a:rPr lang="vi-V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ексчемпіо́н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лейб-                          </a:t>
            </a:r>
            <a:r>
              <a:rPr lang="vi-V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лейбме́дик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</a:t>
            </a:r>
            <a:r>
              <a:rPr lang="vi-V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оберма́йстер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штабс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</a:t>
            </a:r>
            <a:r>
              <a:rPr lang="vi-V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штабскапіта́н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унтер-                         </a:t>
            </a:r>
            <a:r>
              <a:rPr lang="vi-V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унтерофіце́р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КОНТР-АДМІРАЛ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48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війні фігурні дужки 6"/>
          <p:cNvSpPr/>
          <p:nvPr/>
        </p:nvSpPr>
        <p:spPr bwMode="auto">
          <a:xfrm>
            <a:off x="4499992" y="2141138"/>
            <a:ext cx="2430016" cy="1501413"/>
          </a:xfrm>
          <a:prstGeom prst="bracePair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1268760"/>
            <a:ext cx="429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ПИШЕМО    ОКРЕМО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39552" y="1844824"/>
            <a:ext cx="6318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хвилини</a:t>
            </a:r>
          </a:p>
          <a:p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яблука</a:t>
            </a:r>
          </a:p>
          <a:p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 Києва</a:t>
            </a:r>
            <a:b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555776" y="1844824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                      </a:t>
            </a:r>
          </a:p>
          <a:p>
            <a:r>
              <a:rPr lang="uk-UA" i="1" dirty="0" smtClean="0"/>
              <a:t>                         </a:t>
            </a:r>
            <a:r>
              <a:rPr lang="uk-UA" b="1" i="1" dirty="0" smtClean="0">
                <a:solidFill>
                  <a:srgbClr val="002060"/>
                </a:solidFill>
              </a:rPr>
              <a:t>півострів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                         півзахисник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 але                  півмісяць                       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                       </a:t>
            </a:r>
          </a:p>
          <a:p>
            <a:r>
              <a:rPr lang="uk-UA" i="1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206084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цілісне поняття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268759"/>
            <a:ext cx="5990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 ПРІЗВИЩА</a:t>
            </a:r>
            <a:b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619673" y="256490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    Донской </a:t>
            </a:r>
            <a:r>
              <a:rPr lang="ru-RU" b="1" dirty="0">
                <a:solidFill>
                  <a:srgbClr val="FFC000"/>
                </a:solidFill>
              </a:rPr>
              <a:t>→ </a:t>
            </a:r>
            <a:r>
              <a:rPr lang="ru-RU" b="1" dirty="0" err="1" smtClean="0">
                <a:solidFill>
                  <a:srgbClr val="FFC000"/>
                </a:solidFill>
              </a:rPr>
              <a:t>Донськ</a:t>
            </a:r>
            <a:r>
              <a:rPr lang="ru-RU" b="1" u="sng" dirty="0" err="1" smtClean="0">
                <a:solidFill>
                  <a:srgbClr val="FFC000"/>
                </a:solidFill>
              </a:rPr>
              <a:t>ий</a:t>
            </a:r>
            <a:endParaRPr lang="ru-RU" b="1" u="sng" dirty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Трубецкой </a:t>
            </a:r>
            <a:r>
              <a:rPr lang="ru-RU" b="1" dirty="0">
                <a:solidFill>
                  <a:srgbClr val="FFC000"/>
                </a:solidFill>
              </a:rPr>
              <a:t>→ </a:t>
            </a:r>
            <a:r>
              <a:rPr lang="ru-RU" b="1" dirty="0" err="1">
                <a:solidFill>
                  <a:srgbClr val="FFC000"/>
                </a:solidFill>
              </a:rPr>
              <a:t>Трубецьк</a:t>
            </a:r>
            <a:r>
              <a:rPr lang="ru-RU" b="1" u="sng" dirty="0" err="1">
                <a:solidFill>
                  <a:srgbClr val="FFC000"/>
                </a:solidFill>
              </a:rPr>
              <a:t>ий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4293096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Лев 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340768"/>
            <a:ext cx="582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 В ОКРЕМИХ СЛОВАХ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   </a:t>
            </a:r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священник </a:t>
            </a:r>
          </a:p>
          <a:p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2276872"/>
            <a:ext cx="2331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Святвечір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477201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пишемо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складноскорочені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								(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абревіатури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й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них: 						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</a:t>
            </a:r>
            <a:r>
              <a:rPr lang="ru-RU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</a:t>
            </a:r>
            <a:r>
              <a:rPr lang="ru-RU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сві́ти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ru-RU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пі́лка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321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83568" y="797511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    ВЕЛИКА </a:t>
            </a:r>
            <a:r>
              <a:rPr lang="uk-UA" dirty="0">
                <a:solidFill>
                  <a:srgbClr val="FFFF00"/>
                </a:solidFill>
              </a:rPr>
              <a:t>БУКВА</a:t>
            </a:r>
            <a:br>
              <a:rPr lang="uk-UA" dirty="0">
                <a:solidFill>
                  <a:srgbClr val="FFFF00"/>
                </a:solidFill>
              </a:rPr>
            </a:br>
            <a:endParaRPr lang="uk-UA" dirty="0" smtClean="0">
              <a:solidFill>
                <a:srgbClr val="FFFF00"/>
              </a:solidFill>
            </a:endParaRPr>
          </a:p>
          <a:p>
            <a:endParaRPr lang="uk-UA" b="1" dirty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Назви </a:t>
            </a:r>
            <a:r>
              <a:rPr lang="uk-UA" b="1" dirty="0">
                <a:solidFill>
                  <a:srgbClr val="FFFF00"/>
                </a:solidFill>
              </a:rPr>
              <a:t>товарних знаків, марок виробів</a:t>
            </a:r>
            <a:r>
              <a:rPr lang="uk-UA" dirty="0">
                <a:solidFill>
                  <a:srgbClr val="FFFF00"/>
                </a:solidFill>
              </a:rPr>
              <a:t/>
            </a:r>
            <a:br>
              <a:rPr lang="uk-UA" dirty="0">
                <a:solidFill>
                  <a:srgbClr val="FFFF00"/>
                </a:solidFill>
              </a:rPr>
            </a:br>
            <a:endParaRPr lang="uk-UA" dirty="0" smtClean="0">
              <a:solidFill>
                <a:srgbClr val="FFFF00"/>
              </a:solidFill>
            </a:endParaRPr>
          </a:p>
          <a:p>
            <a:r>
              <a:rPr lang="uk-UA" i="1" dirty="0" smtClean="0">
                <a:solidFill>
                  <a:srgbClr val="FFFF00"/>
                </a:solidFill>
              </a:rPr>
              <a:t>Автомобілі </a:t>
            </a:r>
            <a:r>
              <a:rPr lang="uk-UA" i="1" dirty="0">
                <a:solidFill>
                  <a:srgbClr val="FFFF00"/>
                </a:solidFill>
              </a:rPr>
              <a:t>марки «Жигулі» вироблялися з 1970 по 2014 рік.</a:t>
            </a:r>
            <a:r>
              <a:rPr lang="uk-UA" dirty="0">
                <a:solidFill>
                  <a:srgbClr val="FFFF00"/>
                </a:solidFill>
              </a:rPr>
              <a:t/>
            </a:r>
            <a:br>
              <a:rPr lang="uk-UA" dirty="0">
                <a:solidFill>
                  <a:srgbClr val="FFFF00"/>
                </a:solidFill>
              </a:rPr>
            </a:br>
            <a:endParaRPr lang="uk-UA" dirty="0" smtClean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З </a:t>
            </a:r>
            <a:r>
              <a:rPr lang="uk-UA" dirty="0">
                <a:solidFill>
                  <a:srgbClr val="FFFF00"/>
                </a:solidFill>
              </a:rPr>
              <a:t>малої букви, якщо вживається як загальна назва, наприклад: </a:t>
            </a:r>
            <a:endParaRPr lang="uk-UA" dirty="0" smtClean="0">
              <a:solidFill>
                <a:srgbClr val="FFFF00"/>
              </a:solidFill>
            </a:endParaRPr>
          </a:p>
          <a:p>
            <a:endParaRPr lang="uk-UA" i="1" dirty="0" smtClean="0">
              <a:solidFill>
                <a:srgbClr val="FFFF00"/>
              </a:solidFill>
            </a:endParaRPr>
          </a:p>
          <a:p>
            <a:r>
              <a:rPr lang="uk-UA" i="1" dirty="0" smtClean="0">
                <a:solidFill>
                  <a:srgbClr val="FFFF00"/>
                </a:solidFill>
              </a:rPr>
              <a:t>Він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i="1" dirty="0" smtClean="0">
                <a:solidFill>
                  <a:srgbClr val="FFFF00"/>
                </a:solidFill>
              </a:rPr>
              <a:t>приїхав </a:t>
            </a:r>
            <a:r>
              <a:rPr lang="uk-UA" i="1" dirty="0">
                <a:solidFill>
                  <a:srgbClr val="FFFF00"/>
                </a:solidFill>
              </a:rPr>
              <a:t>на старих обшарпаних «</a:t>
            </a:r>
            <a:r>
              <a:rPr lang="uk-UA" i="1" dirty="0" err="1" smtClean="0">
                <a:solidFill>
                  <a:srgbClr val="FFFF00"/>
                </a:solidFill>
              </a:rPr>
              <a:t>жигулях</a:t>
            </a:r>
            <a:r>
              <a:rPr lang="uk-UA" i="1" dirty="0" smtClean="0">
                <a:solidFill>
                  <a:srgbClr val="FFFF00"/>
                </a:solidFill>
              </a:rPr>
              <a:t>»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9675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 УКРАЇНСЬКИХ СВЯТ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186" y="1772816"/>
            <a:ext cx="82422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назвах історичних подій, епох, календарних періодів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свят із великої букви пишемо перше (або єдине) слово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великої букви.</a:t>
            </a: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назвах українських свят усі слова  пишемо з великої літери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07707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                Було                                     Стало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День  незалежності України – День Незалежності України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День соборності України      -  День Соборності України</a:t>
            </a:r>
          </a:p>
          <a:p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                                                  День Конституції України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80728"/>
            <a:ext cx="8136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 САЙТІВ</a:t>
            </a:r>
            <a:endParaRPr lang="vi-VN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родового слова пишемо з малої букви (</a:t>
            </a:r>
            <a:r>
              <a:rPr lang="vi-VN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тві́ттер, ґуґл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 сайтів з родовим словом пишемо з великої букви та в лапках (</a:t>
            </a:r>
            <a:r>
              <a:rPr lang="vi-VN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мережа “Фейсбу́к”, енциклопе́дія “Вікіпе́дія”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 сайтів, ужиті як назви юридичних осіб, пишемо з великої букви та без лапок (</a:t>
            </a:r>
            <a:r>
              <a:rPr lang="vi-VN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РНБО ввела санкції проти Яндекса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565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4842" y="1052736"/>
            <a:ext cx="458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УЗАКОНЕНО ФЕМІНІТИВИ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98" y="1418084"/>
            <a:ext cx="7288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Утворення жіночих форм іменників , які раніше існували в чоловічому роді, відбувається за допомогою суфіксів –к, -</a:t>
            </a:r>
            <a:r>
              <a:rPr lang="uk-UA" dirty="0" err="1" smtClean="0">
                <a:solidFill>
                  <a:srgbClr val="FFFF00"/>
                </a:solidFill>
              </a:rPr>
              <a:t>иц</a:t>
            </a:r>
            <a:r>
              <a:rPr lang="uk-UA" dirty="0" smtClean="0">
                <a:solidFill>
                  <a:srgbClr val="FFFF00"/>
                </a:solidFill>
              </a:rPr>
              <a:t>(я),-</a:t>
            </a:r>
            <a:r>
              <a:rPr lang="uk-UA" dirty="0" err="1" smtClean="0">
                <a:solidFill>
                  <a:srgbClr val="FFFF00"/>
                </a:solidFill>
              </a:rPr>
              <a:t>ин</a:t>
            </a:r>
            <a:r>
              <a:rPr lang="uk-UA" dirty="0" smtClean="0">
                <a:solidFill>
                  <a:srgbClr val="FFFF00"/>
                </a:solidFill>
              </a:rPr>
              <a:t> (я), -ес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356992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Автор-авторка</a:t>
            </a:r>
          </a:p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Директор-директорка</a:t>
            </a:r>
          </a:p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Філолог-</a:t>
            </a:r>
            <a:r>
              <a:rPr lang="uk-UA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філологиня</a:t>
            </a:r>
            <a:endParaRPr lang="uk-UA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Член-</a:t>
            </a:r>
            <a:r>
              <a:rPr lang="uk-UA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членкиня</a:t>
            </a:r>
            <a:endParaRPr lang="uk-UA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Продавець-</a:t>
            </a:r>
            <a:r>
              <a:rPr lang="uk-UA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продавчиня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73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 ПРАВОПИСНА ВАРІАТИВНІСТЬ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2490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ІНШОМОВНОГО </a:t>
            </a:r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endParaRPr lang="uk-UA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00"/>
                </a:solidFill>
              </a:rPr>
              <a:t/>
            </a:r>
            <a:br>
              <a:rPr lang="vi-VN" dirty="0">
                <a:solidFill>
                  <a:srgbClr val="FFFF00"/>
                </a:solidFill>
              </a:rPr>
            </a:b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Вергілій 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Верґілій, Гео́рг 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Ґео́рґ, Гулліве́р 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Ґулліве́р</a:t>
            </a:r>
            <a:endParaRPr lang="uk-UA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удієнція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авдієнція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лавреат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 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авдиторія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ефір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етер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Борисфен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Бористен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1052736"/>
            <a:ext cx="6318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слова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пишемо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і́рій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и́рій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і́род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и́род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але       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/>
              <a:t/>
            </a:r>
            <a:br>
              <a:rPr lang="vi-VN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18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52737"/>
            <a:ext cx="82809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2015–2018 роках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мовознавчих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Прикінцевий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комісією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(протокол №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р.).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(Постанова №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437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року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Президії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(протокол №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22/10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р.) і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Колегії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(протокол №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10/4-13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р.).</a:t>
            </a:r>
          </a:p>
        </p:txBody>
      </p:sp>
    </p:spTree>
    <p:extLst>
      <p:ext uri="{BB962C8B-B14F-4D97-AF65-F5344CB8AC3E}">
        <p14:creationId xmlns:p14="http://schemas.microsoft.com/office/powerpoint/2010/main" val="2517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60" y="76470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ВАРІАНТНІ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РОДОВОГО ВІДМІНКА</a:t>
            </a:r>
            <a:b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988840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ра́дості й ра́дости, </a:t>
            </a:r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любо́ві 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любо́ви, </a:t>
            </a:r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Білору́си 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Білору́си</a:t>
            </a:r>
            <a:r>
              <a:rPr lang="vi-VN" dirty="0"/>
              <a:t/>
            </a:r>
            <a:br>
              <a:rPr lang="vi-VN" dirty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645024"/>
            <a:ext cx="105110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Іменники</a:t>
            </a:r>
            <a:r>
              <a:rPr lang="ru-RU" dirty="0">
                <a:solidFill>
                  <a:schemeClr val="bg1"/>
                </a:solidFill>
              </a:rPr>
              <a:t> на -</a:t>
            </a:r>
            <a:r>
              <a:rPr lang="ru-RU" b="1" dirty="0" err="1">
                <a:solidFill>
                  <a:schemeClr val="bg1"/>
                </a:solidFill>
              </a:rPr>
              <a:t>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приголосного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слова </a:t>
            </a:r>
            <a:r>
              <a:rPr lang="ru-RU" b="1" i="1" dirty="0">
                <a:solidFill>
                  <a:srgbClr val="FFFF00"/>
                </a:solidFill>
              </a:rPr>
              <a:t>кров, </a:t>
            </a:r>
            <a:r>
              <a:rPr lang="ru-RU" b="1" i="1" dirty="0" err="1">
                <a:solidFill>
                  <a:srgbClr val="FFFF00"/>
                </a:solidFill>
              </a:rPr>
              <a:t>любо́в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о́сінь</a:t>
            </a:r>
            <a:r>
              <a:rPr lang="ru-RU" b="1" i="1" dirty="0">
                <a:solidFill>
                  <a:srgbClr val="FFFF00"/>
                </a:solidFill>
              </a:rPr>
              <a:t>,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i="1" dirty="0" err="1">
                <a:solidFill>
                  <a:srgbClr val="FFFF00"/>
                </a:solidFill>
              </a:rPr>
              <a:t>сіль</a:t>
            </a:r>
            <a:r>
              <a:rPr lang="ru-RU" b="1" i="1" dirty="0">
                <a:solidFill>
                  <a:srgbClr val="FFFF00"/>
                </a:solidFill>
              </a:rPr>
              <a:t>, Русь, </a:t>
            </a:r>
            <a:r>
              <a:rPr lang="ru-RU" b="1" i="1" dirty="0" err="1">
                <a:solidFill>
                  <a:srgbClr val="FFFF00"/>
                </a:solidFill>
              </a:rPr>
              <a:t>Білору́сь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у родовому </a:t>
            </a:r>
            <a:r>
              <a:rPr lang="ru-RU" dirty="0" err="1">
                <a:solidFill>
                  <a:schemeClr val="bg1"/>
                </a:solidFill>
              </a:rPr>
              <a:t>відмінку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набувати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як  </a:t>
            </a:r>
            <a:r>
              <a:rPr lang="ru-RU" dirty="0" err="1" smtClean="0">
                <a:solidFill>
                  <a:schemeClr val="bg1"/>
                </a:solidFill>
              </a:rPr>
              <a:t>варіант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закінчення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-и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гі́дности, незале́жности, ра́дости, сме́рти,</a:t>
            </a: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че́сти, хоро́брости; кро́ви, любо́ви, о́сени, со́ли, Ру́си́, Білору́си</a:t>
            </a:r>
            <a:r>
              <a:rPr lang="vi-VN" dirty="0"/>
              <a:t/>
            </a:r>
            <a:br>
              <a:rPr lang="vi-VN" dirty="0"/>
            </a:b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 «АРХІ-» та «АРХИ-»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НАЗВАХ ЦЕРКОВНИХ ЗВАНЬ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564904"/>
            <a:ext cx="72587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                                  Стало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Архієрей                           Архієрей і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архиєрей</a:t>
            </a:r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Архімандрит                   Архімандрит-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архимандрит</a:t>
            </a:r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Архістратиг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Архістратиг-архистратиг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249289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uk-UA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82297"/>
            <a:ext cx="8160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СТИСЛИЙ ОГЛЯД ОСНОВНИХ ЗМІН</a:t>
            </a:r>
            <a:b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НОВІЙ РЕДАКЦІЇ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«УКРАЇНСЬКОГО ПРАВОПИСУ» (2019)</a:t>
            </a:r>
          </a:p>
          <a:p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САЙТІ  МОН</a:t>
            </a:r>
          </a:p>
          <a:p>
            <a:pPr algn="ctr"/>
            <a:endParaRPr lang="uk-UA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https://mon.gov.ua/ua/osvita/zagalna-serednya-osvita/navchalni-programi/ukrayinskij-pravopis-2019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1" y="1196752"/>
            <a:ext cx="7848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№1/9 -530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23.08.2019 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39551" y="2766412"/>
            <a:ext cx="80648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постанови КМУ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року №4373 в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діловодстві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правопису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уроках, але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орфографічних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лексем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форм.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99592" y="105273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Перехідний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нового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правопису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триватиме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2024 р.)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34888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стосуватимуться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змінилися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аж до 2024 року.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uk-UA" altLang="uk-UA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 ГРУПИ ЗМІН</a:t>
            </a:r>
            <a:endParaRPr lang="en-US" altLang="uk-UA" sz="32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556793"/>
            <a:ext cx="6935688" cy="435664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uk-UA" sz="2000" dirty="0">
              <a:solidFill>
                <a:schemeClr val="tx1"/>
              </a:solidFill>
              <a:latin typeface="18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790400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53164" cy="94446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ЗМІНИ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НАПИСАННІ СЛІВ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ВАРІАНТІВ)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</a:t>
            </a:r>
            <a:r>
              <a:rPr lang="uk-UA" b="1" u="sng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uk-UA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кт</a:t>
            </a:r>
            <a:r>
              <a:rPr lang="uk-U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</a:t>
            </a:r>
            <a:r>
              <a:rPr lang="uk-UA" b="1" u="sng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uk-UA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кція</a:t>
            </a:r>
            <a:r>
              <a:rPr lang="uk-UA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uk-UA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так </a:t>
            </a:r>
            <a:r>
              <a:rPr lang="uk-UA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само як </a:t>
            </a:r>
            <a:r>
              <a:rPr lang="uk-UA" b="1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ін’єкція, траєкторія, об’єкт </a:t>
            </a:r>
            <a:r>
              <a:rPr lang="uk-UA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та інші слова з </a:t>
            </a:r>
            <a:r>
              <a:rPr lang="uk-UA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латинським коренем </a:t>
            </a:r>
            <a:r>
              <a:rPr lang="uk-UA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ject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05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ВЛАСНИХ НАЗВ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vi-VN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Ді</a:t>
            </a:r>
            <a:r>
              <a:rPr lang="vi-VN" b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</a:t>
            </a:r>
            <a:r>
              <a:rPr lang="vi-VN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енс, Те́</a:t>
            </a:r>
            <a:r>
              <a:rPr lang="vi-VN" b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</a:t>
            </a:r>
            <a:r>
              <a:rPr lang="vi-VN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ерей, Бе</a:t>
            </a:r>
            <a:r>
              <a:rPr lang="vi-VN" b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́</a:t>
            </a:r>
            <a:r>
              <a:rPr lang="vi-VN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кі </a:t>
            </a:r>
            <a:endParaRPr lang="uk-UA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uk-UA" b="1" dirty="0"/>
          </a:p>
          <a:p>
            <a:pPr marL="0" indent="0">
              <a:buNone/>
            </a:pPr>
            <a:r>
              <a:rPr lang="vi-VN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Буквосполучення </a:t>
            </a:r>
            <a:r>
              <a:rPr lang="en-US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ck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vi-VN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що в англійській, німецькій, шведській </a:t>
            </a:r>
            <a:r>
              <a:rPr lang="uk-UA" dirty="0" smtClean="0"/>
              <a:t>мовах</a:t>
            </a:r>
            <a:r>
              <a:rPr lang="vi-VN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передає звук [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k], </a:t>
            </a:r>
            <a:r>
              <a:rPr lang="vi-VN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відтворюємо </a:t>
            </a:r>
            <a:r>
              <a:rPr lang="vi-VN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українською</a:t>
            </a:r>
            <a:r>
              <a:rPr lang="uk-UA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буквою </a:t>
            </a:r>
            <a:r>
              <a:rPr lang="vi-VN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</a:t>
            </a:r>
            <a:r>
              <a:rPr lang="vi-VN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endParaRPr lang="uk-UA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vi-VN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Ді́кінсон</a:t>
            </a:r>
            <a:r>
              <a:rPr lang="vi-VN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vi-VN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Дже́ксон</a:t>
            </a:r>
            <a:r>
              <a:rPr lang="vi-VN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vi-VN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Те́керей, Бе́кі, </a:t>
            </a:r>
            <a:r>
              <a:rPr lang="vi-VN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Бу́кінгем</a:t>
            </a:r>
            <a:r>
              <a:rPr lang="vi-VN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vi-VN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57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81156" cy="9444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</a:t>
            </a:r>
            <a:r>
              <a:rPr lang="uk-UA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uk-UA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340768"/>
            <a:ext cx="8325172" cy="4936207"/>
          </a:xfrm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архіскладн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бліц-                    віце-            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ркет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екстра-        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мікрохв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максі-          </a:t>
            </a: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мінісукня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міді-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мікро            </a:t>
            </a: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віцепрезидент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міні-                   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</a:t>
            </a: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ексміністр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полі-             </a:t>
            </a: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преміум-            супер-         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ркет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топ-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ультра-   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преміумкла́с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/>
              <a:t> </a:t>
            </a:r>
            <a:r>
              <a:rPr lang="uk-UA" sz="2400" dirty="0" smtClean="0"/>
              <a:t>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флеш-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313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5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295</Template>
  <TotalTime>717</TotalTime>
  <Words>375</Words>
  <Application>Microsoft Office PowerPoint</Application>
  <PresentationFormat>Екран (4:3)</PresentationFormat>
  <Paragraphs>117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295</vt:lpstr>
      <vt:lpstr>Степанюк  Антоніна Володимирівна, консультант КУ «ЦПРПП» </vt:lpstr>
      <vt:lpstr>Презентація PowerPoint</vt:lpstr>
      <vt:lpstr>Презентація PowerPoint</vt:lpstr>
      <vt:lpstr>Презентація PowerPoint</vt:lpstr>
      <vt:lpstr>Презентація PowerPoint</vt:lpstr>
      <vt:lpstr>ДВІ ГРУПИ ЗМІН</vt:lpstr>
      <vt:lpstr> ВЛАСНЕ  ЗМІНИ  У  НАПИСАННІ СЛІВ  (БЕЗ ВАРІАНТІВ)  </vt:lpstr>
      <vt:lpstr>НАПИСАННЯ ВЛАСНИХ НАЗВ</vt:lpstr>
      <vt:lpstr>  НАПИСАННЯ РАЗОМ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ПРАВОПИС В  ОФІЦІЙНО-ДІЛОВОМУ МОВЛЕННІ  СУЧАСНОГО ПЕДАГОГА</dc:title>
  <dc:creator>ІМЦ3</dc:creator>
  <cp:lastModifiedBy>ІМЦ3</cp:lastModifiedBy>
  <cp:revision>40</cp:revision>
  <dcterms:created xsi:type="dcterms:W3CDTF">2021-10-20T11:37:13Z</dcterms:created>
  <dcterms:modified xsi:type="dcterms:W3CDTF">2021-10-26T08:32:09Z</dcterms:modified>
</cp:coreProperties>
</file>