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1" r:id="rId16"/>
    <p:sldId id="282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7A"/>
    <a:srgbClr val="003374"/>
    <a:srgbClr val="3A5896"/>
    <a:srgbClr val="385592"/>
    <a:srgbClr val="FFFFFF"/>
    <a:srgbClr val="173A8D"/>
    <a:srgbClr val="D6DEEA"/>
    <a:srgbClr val="9F9289"/>
    <a:srgbClr val="E2DED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6" autoAdjust="0"/>
  </p:normalViewPr>
  <p:slideViewPr>
    <p:cSldViewPr snapToGrid="0">
      <p:cViewPr>
        <p:scale>
          <a:sx n="70" d="100"/>
          <a:sy n="70" d="100"/>
        </p:scale>
        <p:origin x="-187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3C680-EC9E-465F-9038-0D05FBF8485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A3D00C-565E-4B6D-A306-3606D64C837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Теоретична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C29A5DD0-042F-4B9D-B872-4E6D311A2ACD}" type="parTrans" cxnId="{F30DFF8D-D7D9-4FD0-B061-5904B9EA79BD}">
      <dgm:prSet/>
      <dgm:spPr/>
      <dgm:t>
        <a:bodyPr/>
        <a:lstStyle/>
        <a:p>
          <a:endParaRPr lang="uk-UA"/>
        </a:p>
      </dgm:t>
    </dgm:pt>
    <dgm:pt modelId="{E5192786-982C-45CB-A355-486B4BB0CC20}" type="sibTrans" cxnId="{F30DFF8D-D7D9-4FD0-B061-5904B9EA79BD}">
      <dgm:prSet/>
      <dgm:spPr/>
      <dgm:t>
        <a:bodyPr/>
        <a:lstStyle/>
        <a:p>
          <a:endParaRPr lang="uk-UA"/>
        </a:p>
      </dgm:t>
    </dgm:pt>
    <dgm:pt modelId="{68B6D6D3-6A84-4335-ACBE-10EF1E4200CF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Діагностична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C997AF1D-24F3-4A46-8462-6EBCAF2D4647}" type="parTrans" cxnId="{C5E95594-280E-4C47-96BF-7F7EA90E5E96}">
      <dgm:prSet/>
      <dgm:spPr/>
      <dgm:t>
        <a:bodyPr/>
        <a:lstStyle/>
        <a:p>
          <a:endParaRPr lang="uk-UA"/>
        </a:p>
      </dgm:t>
    </dgm:pt>
    <dgm:pt modelId="{0D43B5F8-3BC9-4A12-A89B-F3AB337360BB}" type="sibTrans" cxnId="{C5E95594-280E-4C47-96BF-7F7EA90E5E96}">
      <dgm:prSet/>
      <dgm:spPr/>
      <dgm:t>
        <a:bodyPr/>
        <a:lstStyle/>
        <a:p>
          <a:endParaRPr lang="uk-UA"/>
        </a:p>
      </dgm:t>
    </dgm:pt>
    <dgm:pt modelId="{C64F5A61-6BD2-4044-A569-53DCDEBFA318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Прогностична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871DE0EA-544C-414E-91E9-D1D6690F8D07}" type="parTrans" cxnId="{3E77B4CA-7070-4644-8270-7CB25C8A3941}">
      <dgm:prSet/>
      <dgm:spPr/>
      <dgm:t>
        <a:bodyPr/>
        <a:lstStyle/>
        <a:p>
          <a:endParaRPr lang="uk-UA"/>
        </a:p>
      </dgm:t>
    </dgm:pt>
    <dgm:pt modelId="{1B725790-870D-44BA-87F7-AF6D61BF1BB5}" type="sibTrans" cxnId="{3E77B4CA-7070-4644-8270-7CB25C8A3941}">
      <dgm:prSet/>
      <dgm:spPr/>
      <dgm:t>
        <a:bodyPr/>
        <a:lstStyle/>
        <a:p>
          <a:endParaRPr lang="uk-UA"/>
        </a:p>
      </dgm:t>
    </dgm:pt>
    <dgm:pt modelId="{ECBDABE1-7C0C-4348-BC1E-ABAE9123AED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Практична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13158C9D-E882-4E3B-BFCF-48D96DDD456D}" type="parTrans" cxnId="{15BB8C97-305B-4092-A799-F8174B4395E7}">
      <dgm:prSet/>
      <dgm:spPr/>
      <dgm:t>
        <a:bodyPr/>
        <a:lstStyle/>
        <a:p>
          <a:endParaRPr lang="uk-UA"/>
        </a:p>
      </dgm:t>
    </dgm:pt>
    <dgm:pt modelId="{7FCE5E64-86CF-4F9B-A760-8767EF78770F}" type="sibTrans" cxnId="{15BB8C97-305B-4092-A799-F8174B4395E7}">
      <dgm:prSet/>
      <dgm:spPr/>
      <dgm:t>
        <a:bodyPr/>
        <a:lstStyle/>
        <a:p>
          <a:endParaRPr lang="uk-UA"/>
        </a:p>
      </dgm:t>
    </dgm:pt>
    <dgm:pt modelId="{95FFC1A0-8959-4709-84F5-D2990D3180A5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Нормативна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65176AF9-90DA-4587-B7CC-334892FE9EE1}" type="parTrans" cxnId="{0A25D21C-F08C-45BE-926D-32E4D391758B}">
      <dgm:prSet/>
      <dgm:spPr/>
      <dgm:t>
        <a:bodyPr/>
        <a:lstStyle/>
        <a:p>
          <a:endParaRPr lang="uk-UA"/>
        </a:p>
      </dgm:t>
    </dgm:pt>
    <dgm:pt modelId="{99DA19D4-EACB-4D3B-9860-50F40B208213}" type="sibTrans" cxnId="{0A25D21C-F08C-45BE-926D-32E4D391758B}">
      <dgm:prSet/>
      <dgm:spPr/>
      <dgm:t>
        <a:bodyPr/>
        <a:lstStyle/>
        <a:p>
          <a:endParaRPr lang="uk-UA"/>
        </a:p>
      </dgm:t>
    </dgm:pt>
    <dgm:pt modelId="{1EEEA9E4-48EE-4D68-8F69-1AB73C72A170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Інструментальна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91AEE89D-0772-4716-B747-CC2A935EB85E}" type="sibTrans" cxnId="{45B6D771-DA2A-4E0A-9B1D-78F580B216F6}">
      <dgm:prSet/>
      <dgm:spPr/>
      <dgm:t>
        <a:bodyPr/>
        <a:lstStyle/>
        <a:p>
          <a:endParaRPr lang="uk-UA"/>
        </a:p>
      </dgm:t>
    </dgm:pt>
    <dgm:pt modelId="{4E948992-3626-4AD4-9E37-F6901AF0F7E6}" type="parTrans" cxnId="{45B6D771-DA2A-4E0A-9B1D-78F580B216F6}">
      <dgm:prSet/>
      <dgm:spPr/>
      <dgm:t>
        <a:bodyPr/>
        <a:lstStyle/>
        <a:p>
          <a:endParaRPr lang="uk-UA"/>
        </a:p>
      </dgm:t>
    </dgm:pt>
    <dgm:pt modelId="{FEA1D248-2A11-4603-848D-051B9EAAA4F9}" type="pres">
      <dgm:prSet presAssocID="{17C3C680-EC9E-465F-9038-0D05FBF848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61ED1B3-C47F-45A9-999D-B9C84ECEBCC8}" type="pres">
      <dgm:prSet presAssocID="{BAA3D00C-565E-4B6D-A306-3606D64C8375}" presName="root" presStyleCnt="0"/>
      <dgm:spPr/>
    </dgm:pt>
    <dgm:pt modelId="{7B12C3AC-0A3D-4B37-8179-675B3881D7E7}" type="pres">
      <dgm:prSet presAssocID="{BAA3D00C-565E-4B6D-A306-3606D64C8375}" presName="rootComposite" presStyleCnt="0"/>
      <dgm:spPr/>
    </dgm:pt>
    <dgm:pt modelId="{D6F78AD1-4917-469B-8793-DC10CCF05480}" type="pres">
      <dgm:prSet presAssocID="{BAA3D00C-565E-4B6D-A306-3606D64C8375}" presName="rootText" presStyleLbl="node1" presStyleIdx="0" presStyleCnt="2"/>
      <dgm:spPr/>
      <dgm:t>
        <a:bodyPr/>
        <a:lstStyle/>
        <a:p>
          <a:endParaRPr lang="uk-UA"/>
        </a:p>
      </dgm:t>
    </dgm:pt>
    <dgm:pt modelId="{E8DCA008-6D87-4092-948C-132E40BFE559}" type="pres">
      <dgm:prSet presAssocID="{BAA3D00C-565E-4B6D-A306-3606D64C8375}" presName="rootConnector" presStyleLbl="node1" presStyleIdx="0" presStyleCnt="2"/>
      <dgm:spPr/>
      <dgm:t>
        <a:bodyPr/>
        <a:lstStyle/>
        <a:p>
          <a:endParaRPr lang="uk-UA"/>
        </a:p>
      </dgm:t>
    </dgm:pt>
    <dgm:pt modelId="{613B7BF9-D1FE-4DCD-8A86-2B817CF8431B}" type="pres">
      <dgm:prSet presAssocID="{BAA3D00C-565E-4B6D-A306-3606D64C8375}" presName="childShape" presStyleCnt="0"/>
      <dgm:spPr/>
    </dgm:pt>
    <dgm:pt modelId="{E4ACB83D-3E73-40DC-85A0-1127151E696D}" type="pres">
      <dgm:prSet presAssocID="{C997AF1D-24F3-4A46-8462-6EBCAF2D4647}" presName="Name13" presStyleLbl="parChTrans1D2" presStyleIdx="0" presStyleCnt="4"/>
      <dgm:spPr/>
      <dgm:t>
        <a:bodyPr/>
        <a:lstStyle/>
        <a:p>
          <a:endParaRPr lang="uk-UA"/>
        </a:p>
      </dgm:t>
    </dgm:pt>
    <dgm:pt modelId="{82B40380-9CFB-4436-84C9-8A93707EF390}" type="pres">
      <dgm:prSet presAssocID="{68B6D6D3-6A84-4335-ACBE-10EF1E4200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C29A42-8927-42C1-988F-E5A0DDD611E2}" type="pres">
      <dgm:prSet presAssocID="{871DE0EA-544C-414E-91E9-D1D6690F8D07}" presName="Name13" presStyleLbl="parChTrans1D2" presStyleIdx="1" presStyleCnt="4"/>
      <dgm:spPr/>
      <dgm:t>
        <a:bodyPr/>
        <a:lstStyle/>
        <a:p>
          <a:endParaRPr lang="uk-UA"/>
        </a:p>
      </dgm:t>
    </dgm:pt>
    <dgm:pt modelId="{FCF11E61-6B07-4651-9BE7-A2FFCE8628B5}" type="pres">
      <dgm:prSet presAssocID="{C64F5A61-6BD2-4044-A569-53DCDEBFA31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48C08-4E2D-4944-99FA-17902D996349}" type="pres">
      <dgm:prSet presAssocID="{ECBDABE1-7C0C-4348-BC1E-ABAE9123AED5}" presName="root" presStyleCnt="0"/>
      <dgm:spPr/>
    </dgm:pt>
    <dgm:pt modelId="{98D8DB6C-A5D0-44AB-8E52-73351D76636E}" type="pres">
      <dgm:prSet presAssocID="{ECBDABE1-7C0C-4348-BC1E-ABAE9123AED5}" presName="rootComposite" presStyleCnt="0"/>
      <dgm:spPr/>
    </dgm:pt>
    <dgm:pt modelId="{6C1C7832-5625-4567-9251-DFC5D41F5997}" type="pres">
      <dgm:prSet presAssocID="{ECBDABE1-7C0C-4348-BC1E-ABAE9123AED5}" presName="rootText" presStyleLbl="node1" presStyleIdx="1" presStyleCnt="2"/>
      <dgm:spPr/>
      <dgm:t>
        <a:bodyPr/>
        <a:lstStyle/>
        <a:p>
          <a:endParaRPr lang="uk-UA"/>
        </a:p>
      </dgm:t>
    </dgm:pt>
    <dgm:pt modelId="{4B129379-97BE-4BD1-8473-149A15231855}" type="pres">
      <dgm:prSet presAssocID="{ECBDABE1-7C0C-4348-BC1E-ABAE9123AED5}" presName="rootConnector" presStyleLbl="node1" presStyleIdx="1" presStyleCnt="2"/>
      <dgm:spPr/>
      <dgm:t>
        <a:bodyPr/>
        <a:lstStyle/>
        <a:p>
          <a:endParaRPr lang="uk-UA"/>
        </a:p>
      </dgm:t>
    </dgm:pt>
    <dgm:pt modelId="{9ED3636A-1B0C-4679-9F72-0DA7B2DEB32C}" type="pres">
      <dgm:prSet presAssocID="{ECBDABE1-7C0C-4348-BC1E-ABAE9123AED5}" presName="childShape" presStyleCnt="0"/>
      <dgm:spPr/>
    </dgm:pt>
    <dgm:pt modelId="{A3A7768A-4CAC-4B71-BD32-0F821E5604BF}" type="pres">
      <dgm:prSet presAssocID="{4E948992-3626-4AD4-9E37-F6901AF0F7E6}" presName="Name13" presStyleLbl="parChTrans1D2" presStyleIdx="2" presStyleCnt="4"/>
      <dgm:spPr/>
      <dgm:t>
        <a:bodyPr/>
        <a:lstStyle/>
        <a:p>
          <a:endParaRPr lang="uk-UA"/>
        </a:p>
      </dgm:t>
    </dgm:pt>
    <dgm:pt modelId="{1F022B83-28B9-495F-9982-D40D8B5BD6FE}" type="pres">
      <dgm:prSet presAssocID="{1EEEA9E4-48EE-4D68-8F69-1AB73C72A17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3F4D96-30B4-49F5-813E-AA5389C9DE17}" type="pres">
      <dgm:prSet presAssocID="{65176AF9-90DA-4587-B7CC-334892FE9EE1}" presName="Name13" presStyleLbl="parChTrans1D2" presStyleIdx="3" presStyleCnt="4"/>
      <dgm:spPr/>
      <dgm:t>
        <a:bodyPr/>
        <a:lstStyle/>
        <a:p>
          <a:endParaRPr lang="uk-UA"/>
        </a:p>
      </dgm:t>
    </dgm:pt>
    <dgm:pt modelId="{EB3771CC-31E1-4CFD-A6A7-F148D6B97F5D}" type="pres">
      <dgm:prSet presAssocID="{95FFC1A0-8959-4709-84F5-D2990D3180A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920D933-1C67-40F6-8722-2983C5D78207}" type="presOf" srcId="{ECBDABE1-7C0C-4348-BC1E-ABAE9123AED5}" destId="{6C1C7832-5625-4567-9251-DFC5D41F5997}" srcOrd="0" destOrd="0" presId="urn:microsoft.com/office/officeart/2005/8/layout/hierarchy3"/>
    <dgm:cxn modelId="{15BB8C97-305B-4092-A799-F8174B4395E7}" srcId="{17C3C680-EC9E-465F-9038-0D05FBF8485F}" destId="{ECBDABE1-7C0C-4348-BC1E-ABAE9123AED5}" srcOrd="1" destOrd="0" parTransId="{13158C9D-E882-4E3B-BFCF-48D96DDD456D}" sibTransId="{7FCE5E64-86CF-4F9B-A760-8767EF78770F}"/>
    <dgm:cxn modelId="{D2707369-E9DB-4606-94DE-9A5A1D60E8B2}" type="presOf" srcId="{17C3C680-EC9E-465F-9038-0D05FBF8485F}" destId="{FEA1D248-2A11-4603-848D-051B9EAAA4F9}" srcOrd="0" destOrd="0" presId="urn:microsoft.com/office/officeart/2005/8/layout/hierarchy3"/>
    <dgm:cxn modelId="{13724710-5589-4C6D-818E-2DEA2A6D215F}" type="presOf" srcId="{68B6D6D3-6A84-4335-ACBE-10EF1E4200CF}" destId="{82B40380-9CFB-4436-84C9-8A93707EF390}" srcOrd="0" destOrd="0" presId="urn:microsoft.com/office/officeart/2005/8/layout/hierarchy3"/>
    <dgm:cxn modelId="{4690EF50-8E7E-45F1-94DD-78D4893A1834}" type="presOf" srcId="{C64F5A61-6BD2-4044-A569-53DCDEBFA318}" destId="{FCF11E61-6B07-4651-9BE7-A2FFCE8628B5}" srcOrd="0" destOrd="0" presId="urn:microsoft.com/office/officeart/2005/8/layout/hierarchy3"/>
    <dgm:cxn modelId="{EFB39158-7E0C-4A78-93C2-8D317B0F494E}" type="presOf" srcId="{871DE0EA-544C-414E-91E9-D1D6690F8D07}" destId="{2CC29A42-8927-42C1-988F-E5A0DDD611E2}" srcOrd="0" destOrd="0" presId="urn:microsoft.com/office/officeart/2005/8/layout/hierarchy3"/>
    <dgm:cxn modelId="{4133D4E8-BB25-40E4-9CB8-A7FD446C1364}" type="presOf" srcId="{4E948992-3626-4AD4-9E37-F6901AF0F7E6}" destId="{A3A7768A-4CAC-4B71-BD32-0F821E5604BF}" srcOrd="0" destOrd="0" presId="urn:microsoft.com/office/officeart/2005/8/layout/hierarchy3"/>
    <dgm:cxn modelId="{3E77B4CA-7070-4644-8270-7CB25C8A3941}" srcId="{BAA3D00C-565E-4B6D-A306-3606D64C8375}" destId="{C64F5A61-6BD2-4044-A569-53DCDEBFA318}" srcOrd="1" destOrd="0" parTransId="{871DE0EA-544C-414E-91E9-D1D6690F8D07}" sibTransId="{1B725790-870D-44BA-87F7-AF6D61BF1BB5}"/>
    <dgm:cxn modelId="{EF05EB6B-8047-4754-8FB2-C29F0268F8D7}" type="presOf" srcId="{ECBDABE1-7C0C-4348-BC1E-ABAE9123AED5}" destId="{4B129379-97BE-4BD1-8473-149A15231855}" srcOrd="1" destOrd="0" presId="urn:microsoft.com/office/officeart/2005/8/layout/hierarchy3"/>
    <dgm:cxn modelId="{3B99A576-FFEC-47CF-B62B-62553705F726}" type="presOf" srcId="{65176AF9-90DA-4587-B7CC-334892FE9EE1}" destId="{FB3F4D96-30B4-49F5-813E-AA5389C9DE17}" srcOrd="0" destOrd="0" presId="urn:microsoft.com/office/officeart/2005/8/layout/hierarchy3"/>
    <dgm:cxn modelId="{B5F2821C-1294-431B-8D0D-D0514EA5B673}" type="presOf" srcId="{BAA3D00C-565E-4B6D-A306-3606D64C8375}" destId="{D6F78AD1-4917-469B-8793-DC10CCF05480}" srcOrd="0" destOrd="0" presId="urn:microsoft.com/office/officeart/2005/8/layout/hierarchy3"/>
    <dgm:cxn modelId="{45B6D771-DA2A-4E0A-9B1D-78F580B216F6}" srcId="{ECBDABE1-7C0C-4348-BC1E-ABAE9123AED5}" destId="{1EEEA9E4-48EE-4D68-8F69-1AB73C72A170}" srcOrd="0" destOrd="0" parTransId="{4E948992-3626-4AD4-9E37-F6901AF0F7E6}" sibTransId="{91AEE89D-0772-4716-B747-CC2A935EB85E}"/>
    <dgm:cxn modelId="{5BB3F089-5162-43A8-AAE1-4AA012D6876C}" type="presOf" srcId="{95FFC1A0-8959-4709-84F5-D2990D3180A5}" destId="{EB3771CC-31E1-4CFD-A6A7-F148D6B97F5D}" srcOrd="0" destOrd="0" presId="urn:microsoft.com/office/officeart/2005/8/layout/hierarchy3"/>
    <dgm:cxn modelId="{CA962CEB-61F3-4CDA-BBE1-1577FBE9FD97}" type="presOf" srcId="{C997AF1D-24F3-4A46-8462-6EBCAF2D4647}" destId="{E4ACB83D-3E73-40DC-85A0-1127151E696D}" srcOrd="0" destOrd="0" presId="urn:microsoft.com/office/officeart/2005/8/layout/hierarchy3"/>
    <dgm:cxn modelId="{C5E95594-280E-4C47-96BF-7F7EA90E5E96}" srcId="{BAA3D00C-565E-4B6D-A306-3606D64C8375}" destId="{68B6D6D3-6A84-4335-ACBE-10EF1E4200CF}" srcOrd="0" destOrd="0" parTransId="{C997AF1D-24F3-4A46-8462-6EBCAF2D4647}" sibTransId="{0D43B5F8-3BC9-4A12-A89B-F3AB337360BB}"/>
    <dgm:cxn modelId="{31D26A2D-1BD2-4535-A088-AC8B3706EA1F}" type="presOf" srcId="{BAA3D00C-565E-4B6D-A306-3606D64C8375}" destId="{E8DCA008-6D87-4092-948C-132E40BFE559}" srcOrd="1" destOrd="0" presId="urn:microsoft.com/office/officeart/2005/8/layout/hierarchy3"/>
    <dgm:cxn modelId="{F30DFF8D-D7D9-4FD0-B061-5904B9EA79BD}" srcId="{17C3C680-EC9E-465F-9038-0D05FBF8485F}" destId="{BAA3D00C-565E-4B6D-A306-3606D64C8375}" srcOrd="0" destOrd="0" parTransId="{C29A5DD0-042F-4B9D-B872-4E6D311A2ACD}" sibTransId="{E5192786-982C-45CB-A355-486B4BB0CC20}"/>
    <dgm:cxn modelId="{0A25D21C-F08C-45BE-926D-32E4D391758B}" srcId="{ECBDABE1-7C0C-4348-BC1E-ABAE9123AED5}" destId="{95FFC1A0-8959-4709-84F5-D2990D3180A5}" srcOrd="1" destOrd="0" parTransId="{65176AF9-90DA-4587-B7CC-334892FE9EE1}" sibTransId="{99DA19D4-EACB-4D3B-9860-50F40B208213}"/>
    <dgm:cxn modelId="{77FE680A-38F1-486C-9C03-DF438436AD37}" type="presOf" srcId="{1EEEA9E4-48EE-4D68-8F69-1AB73C72A170}" destId="{1F022B83-28B9-495F-9982-D40D8B5BD6FE}" srcOrd="0" destOrd="0" presId="urn:microsoft.com/office/officeart/2005/8/layout/hierarchy3"/>
    <dgm:cxn modelId="{70E1887C-63DF-40A8-99EA-2FBE2A77A440}" type="presParOf" srcId="{FEA1D248-2A11-4603-848D-051B9EAAA4F9}" destId="{A61ED1B3-C47F-45A9-999D-B9C84ECEBCC8}" srcOrd="0" destOrd="0" presId="urn:microsoft.com/office/officeart/2005/8/layout/hierarchy3"/>
    <dgm:cxn modelId="{C4AAB5C7-B301-4C02-9F33-78D9CB746D4A}" type="presParOf" srcId="{A61ED1B3-C47F-45A9-999D-B9C84ECEBCC8}" destId="{7B12C3AC-0A3D-4B37-8179-675B3881D7E7}" srcOrd="0" destOrd="0" presId="urn:microsoft.com/office/officeart/2005/8/layout/hierarchy3"/>
    <dgm:cxn modelId="{A20F09AF-EC1E-42CF-8485-B6815C487491}" type="presParOf" srcId="{7B12C3AC-0A3D-4B37-8179-675B3881D7E7}" destId="{D6F78AD1-4917-469B-8793-DC10CCF05480}" srcOrd="0" destOrd="0" presId="urn:microsoft.com/office/officeart/2005/8/layout/hierarchy3"/>
    <dgm:cxn modelId="{6D632A5A-D1B6-4DA4-BB0C-F067DB33C9D4}" type="presParOf" srcId="{7B12C3AC-0A3D-4B37-8179-675B3881D7E7}" destId="{E8DCA008-6D87-4092-948C-132E40BFE559}" srcOrd="1" destOrd="0" presId="urn:microsoft.com/office/officeart/2005/8/layout/hierarchy3"/>
    <dgm:cxn modelId="{A2F92163-3AA1-40F0-ABBE-91D649B49C2E}" type="presParOf" srcId="{A61ED1B3-C47F-45A9-999D-B9C84ECEBCC8}" destId="{613B7BF9-D1FE-4DCD-8A86-2B817CF8431B}" srcOrd="1" destOrd="0" presId="urn:microsoft.com/office/officeart/2005/8/layout/hierarchy3"/>
    <dgm:cxn modelId="{03D341B5-D486-4B10-B534-85BDFAC2A42A}" type="presParOf" srcId="{613B7BF9-D1FE-4DCD-8A86-2B817CF8431B}" destId="{E4ACB83D-3E73-40DC-85A0-1127151E696D}" srcOrd="0" destOrd="0" presId="urn:microsoft.com/office/officeart/2005/8/layout/hierarchy3"/>
    <dgm:cxn modelId="{3C2C1578-AEC5-4D53-AF27-CA397A0647DB}" type="presParOf" srcId="{613B7BF9-D1FE-4DCD-8A86-2B817CF8431B}" destId="{82B40380-9CFB-4436-84C9-8A93707EF390}" srcOrd="1" destOrd="0" presId="urn:microsoft.com/office/officeart/2005/8/layout/hierarchy3"/>
    <dgm:cxn modelId="{C6E7AB2B-AC56-4446-A989-84C9A090FA43}" type="presParOf" srcId="{613B7BF9-D1FE-4DCD-8A86-2B817CF8431B}" destId="{2CC29A42-8927-42C1-988F-E5A0DDD611E2}" srcOrd="2" destOrd="0" presId="urn:microsoft.com/office/officeart/2005/8/layout/hierarchy3"/>
    <dgm:cxn modelId="{9CA7F324-EA3C-4F3F-92CA-239B3BE575E7}" type="presParOf" srcId="{613B7BF9-D1FE-4DCD-8A86-2B817CF8431B}" destId="{FCF11E61-6B07-4651-9BE7-A2FFCE8628B5}" srcOrd="3" destOrd="0" presId="urn:microsoft.com/office/officeart/2005/8/layout/hierarchy3"/>
    <dgm:cxn modelId="{9278634E-DF7C-49DE-BFAE-CB7126EBD767}" type="presParOf" srcId="{FEA1D248-2A11-4603-848D-051B9EAAA4F9}" destId="{A9148C08-4E2D-4944-99FA-17902D996349}" srcOrd="1" destOrd="0" presId="urn:microsoft.com/office/officeart/2005/8/layout/hierarchy3"/>
    <dgm:cxn modelId="{AA3FDF17-2E42-4ED6-A111-956AE7C947F4}" type="presParOf" srcId="{A9148C08-4E2D-4944-99FA-17902D996349}" destId="{98D8DB6C-A5D0-44AB-8E52-73351D76636E}" srcOrd="0" destOrd="0" presId="urn:microsoft.com/office/officeart/2005/8/layout/hierarchy3"/>
    <dgm:cxn modelId="{D0A88A5E-555B-4EBE-A1AF-89B128E296C3}" type="presParOf" srcId="{98D8DB6C-A5D0-44AB-8E52-73351D76636E}" destId="{6C1C7832-5625-4567-9251-DFC5D41F5997}" srcOrd="0" destOrd="0" presId="urn:microsoft.com/office/officeart/2005/8/layout/hierarchy3"/>
    <dgm:cxn modelId="{0589D019-BB55-4907-9B23-F8F3FF6D3A89}" type="presParOf" srcId="{98D8DB6C-A5D0-44AB-8E52-73351D76636E}" destId="{4B129379-97BE-4BD1-8473-149A15231855}" srcOrd="1" destOrd="0" presId="urn:microsoft.com/office/officeart/2005/8/layout/hierarchy3"/>
    <dgm:cxn modelId="{416DF8D2-646B-423A-9783-1E51209BF792}" type="presParOf" srcId="{A9148C08-4E2D-4944-99FA-17902D996349}" destId="{9ED3636A-1B0C-4679-9F72-0DA7B2DEB32C}" srcOrd="1" destOrd="0" presId="urn:microsoft.com/office/officeart/2005/8/layout/hierarchy3"/>
    <dgm:cxn modelId="{D086AEBE-AC85-42A8-B53D-00C0B5C73675}" type="presParOf" srcId="{9ED3636A-1B0C-4679-9F72-0DA7B2DEB32C}" destId="{A3A7768A-4CAC-4B71-BD32-0F821E5604BF}" srcOrd="0" destOrd="0" presId="urn:microsoft.com/office/officeart/2005/8/layout/hierarchy3"/>
    <dgm:cxn modelId="{E7D973C0-001D-4C07-A608-E1D4413B5EC4}" type="presParOf" srcId="{9ED3636A-1B0C-4679-9F72-0DA7B2DEB32C}" destId="{1F022B83-28B9-495F-9982-D40D8B5BD6FE}" srcOrd="1" destOrd="0" presId="urn:microsoft.com/office/officeart/2005/8/layout/hierarchy3"/>
    <dgm:cxn modelId="{F09EB58C-AB95-4F58-8CC0-7B878072F94D}" type="presParOf" srcId="{9ED3636A-1B0C-4679-9F72-0DA7B2DEB32C}" destId="{FB3F4D96-30B4-49F5-813E-AA5389C9DE17}" srcOrd="2" destOrd="0" presId="urn:microsoft.com/office/officeart/2005/8/layout/hierarchy3"/>
    <dgm:cxn modelId="{0B65843A-26FF-4D24-9B22-135687A7ABBA}" type="presParOf" srcId="{9ED3636A-1B0C-4679-9F72-0DA7B2DEB32C}" destId="{EB3771CC-31E1-4CFD-A6A7-F148D6B97F5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40BDB-FE9A-4A2A-8C70-1F76DA972BA3}" type="doc">
      <dgm:prSet loTypeId="urn:microsoft.com/office/officeart/2005/8/layout/hProcess7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DF2ECC-298C-4131-A4CE-DAF3A31079E1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мета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AA5E46F8-9EE0-444E-A3CE-EB23829ED0F1}" type="parTrans" cxnId="{6979BAC2-9183-4042-B339-16056577730B}">
      <dgm:prSet/>
      <dgm:spPr/>
      <dgm:t>
        <a:bodyPr/>
        <a:lstStyle/>
        <a:p>
          <a:endParaRPr lang="uk-UA"/>
        </a:p>
      </dgm:t>
    </dgm:pt>
    <dgm:pt modelId="{1DC289DE-D8E3-4ACD-938B-8785A3278283}" type="sibTrans" cxnId="{6979BAC2-9183-4042-B339-16056577730B}">
      <dgm:prSet/>
      <dgm:spPr/>
      <dgm:t>
        <a:bodyPr/>
        <a:lstStyle/>
        <a:p>
          <a:endParaRPr lang="uk-UA"/>
        </a:p>
      </dgm:t>
    </dgm:pt>
    <dgm:pt modelId="{2DF4BF72-9E68-420E-91E9-A49691910285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освітня</a:t>
          </a:r>
        </a:p>
        <a:p>
          <a:r>
            <a:rPr lang="uk-UA" b="1" u="sng" dirty="0" smtClean="0">
              <a:latin typeface="Times New Roman" pitchFamily="18" charset="0"/>
              <a:cs typeface="Times New Roman" pitchFamily="18" charset="0"/>
            </a:rPr>
            <a:t>Рівні якості знань: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Репродуктивний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Конструктивний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Творчий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BA7F1E08-9F65-4FC3-8CE5-C84991039F41}" type="parTrans" cxnId="{6941E5FE-170A-42F4-BB96-99D1DE747C62}">
      <dgm:prSet/>
      <dgm:spPr/>
      <dgm:t>
        <a:bodyPr/>
        <a:lstStyle/>
        <a:p>
          <a:endParaRPr lang="uk-UA"/>
        </a:p>
      </dgm:t>
    </dgm:pt>
    <dgm:pt modelId="{B712F522-7EB6-4550-B93E-A169D76F83EF}" type="sibTrans" cxnId="{6941E5FE-170A-42F4-BB96-99D1DE747C62}">
      <dgm:prSet/>
      <dgm:spPr/>
      <dgm:t>
        <a:bodyPr/>
        <a:lstStyle/>
        <a:p>
          <a:endParaRPr lang="uk-UA"/>
        </a:p>
      </dgm:t>
    </dgm:pt>
    <dgm:pt modelId="{BC35AC21-1A58-4A57-B59C-139E371E7681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мета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DF9CD34E-0CCF-4C0F-8243-CD90C39855DF}" type="parTrans" cxnId="{E96C8C15-EE10-4FFE-99E8-EDE8298BD1EA}">
      <dgm:prSet/>
      <dgm:spPr/>
      <dgm:t>
        <a:bodyPr/>
        <a:lstStyle/>
        <a:p>
          <a:endParaRPr lang="uk-UA"/>
        </a:p>
      </dgm:t>
    </dgm:pt>
    <dgm:pt modelId="{4138F2CD-11DF-42A6-BAA0-E4E4C81ED4E5}" type="sibTrans" cxnId="{E96C8C15-EE10-4FFE-99E8-EDE8298BD1EA}">
      <dgm:prSet/>
      <dgm:spPr/>
      <dgm:t>
        <a:bodyPr/>
        <a:lstStyle/>
        <a:p>
          <a:endParaRPr lang="uk-UA"/>
        </a:p>
      </dgm:t>
    </dgm:pt>
    <dgm:pt modelId="{6FDB04D2-9F99-4C78-B878-329AB14F9DA0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розвивальна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DEC53AC7-1AAE-4209-A242-BB7C2C672F1F}" type="parTrans" cxnId="{A8B52E94-7AAC-4DAB-9020-FB2AA98E2A21}">
      <dgm:prSet/>
      <dgm:spPr/>
      <dgm:t>
        <a:bodyPr/>
        <a:lstStyle/>
        <a:p>
          <a:endParaRPr lang="uk-UA"/>
        </a:p>
      </dgm:t>
    </dgm:pt>
    <dgm:pt modelId="{F11EBC36-9EE6-439C-967C-245D46F4709F}" type="sibTrans" cxnId="{A8B52E94-7AAC-4DAB-9020-FB2AA98E2A21}">
      <dgm:prSet/>
      <dgm:spPr/>
      <dgm:t>
        <a:bodyPr/>
        <a:lstStyle/>
        <a:p>
          <a:endParaRPr lang="uk-UA"/>
        </a:p>
      </dgm:t>
    </dgm:pt>
    <dgm:pt modelId="{86B43B20-A4AE-476B-B1FE-3B6704B9F0A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мета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700829AB-0A8D-4773-BBEA-7CB1FAC10246}" type="parTrans" cxnId="{43E41FEB-1780-4F4A-81F7-C1FFCD8BEF95}">
      <dgm:prSet/>
      <dgm:spPr/>
      <dgm:t>
        <a:bodyPr/>
        <a:lstStyle/>
        <a:p>
          <a:endParaRPr lang="uk-UA"/>
        </a:p>
      </dgm:t>
    </dgm:pt>
    <dgm:pt modelId="{C1040CF3-0BA0-4503-A916-5A95A4208740}" type="sibTrans" cxnId="{43E41FEB-1780-4F4A-81F7-C1FFCD8BEF95}">
      <dgm:prSet/>
      <dgm:spPr/>
      <dgm:t>
        <a:bodyPr/>
        <a:lstStyle/>
        <a:p>
          <a:endParaRPr lang="uk-UA"/>
        </a:p>
      </dgm:t>
    </dgm:pt>
    <dgm:pt modelId="{E4A4C3FD-367A-46C2-8AB4-00B53AD2799D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виховна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DCAB311C-B00F-4D54-B8B0-AF8122BB1A4E}" type="parTrans" cxnId="{A08A4D24-90ED-4CD1-8A72-52F619DADAE4}">
      <dgm:prSet/>
      <dgm:spPr/>
      <dgm:t>
        <a:bodyPr/>
        <a:lstStyle/>
        <a:p>
          <a:endParaRPr lang="uk-UA"/>
        </a:p>
      </dgm:t>
    </dgm:pt>
    <dgm:pt modelId="{905F218A-BF61-4D0C-B522-3084CC17C287}" type="sibTrans" cxnId="{A08A4D24-90ED-4CD1-8A72-52F619DADAE4}">
      <dgm:prSet/>
      <dgm:spPr/>
      <dgm:t>
        <a:bodyPr/>
        <a:lstStyle/>
        <a:p>
          <a:endParaRPr lang="uk-UA"/>
        </a:p>
      </dgm:t>
    </dgm:pt>
    <dgm:pt modelId="{047ED018-7FC8-49E5-9DB2-8A6EFC723C70}" type="pres">
      <dgm:prSet presAssocID="{4D640BDB-FE9A-4A2A-8C70-1F76DA972B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08E2E68-C3F4-4E87-8513-AA90984A3049}" type="pres">
      <dgm:prSet presAssocID="{BADF2ECC-298C-4131-A4CE-DAF3A31079E1}" presName="compositeNode" presStyleCnt="0">
        <dgm:presLayoutVars>
          <dgm:bulletEnabled val="1"/>
        </dgm:presLayoutVars>
      </dgm:prSet>
      <dgm:spPr/>
    </dgm:pt>
    <dgm:pt modelId="{96ED74D2-84DD-471E-B838-397C678491C7}" type="pres">
      <dgm:prSet presAssocID="{BADF2ECC-298C-4131-A4CE-DAF3A31079E1}" presName="bgRect" presStyleLbl="node1" presStyleIdx="0" presStyleCnt="3"/>
      <dgm:spPr/>
      <dgm:t>
        <a:bodyPr/>
        <a:lstStyle/>
        <a:p>
          <a:endParaRPr lang="uk-UA"/>
        </a:p>
      </dgm:t>
    </dgm:pt>
    <dgm:pt modelId="{E14C224F-3061-4FE1-A279-1EFBBC1A20EE}" type="pres">
      <dgm:prSet presAssocID="{BADF2ECC-298C-4131-A4CE-DAF3A31079E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0491D3-EA5A-46CC-ADC1-F42818CDD71A}" type="pres">
      <dgm:prSet presAssocID="{BADF2ECC-298C-4131-A4CE-DAF3A31079E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BC724E-C46F-4060-A7DF-FD3BDE636494}" type="pres">
      <dgm:prSet presAssocID="{1DC289DE-D8E3-4ACD-938B-8785A3278283}" presName="hSp" presStyleCnt="0"/>
      <dgm:spPr/>
    </dgm:pt>
    <dgm:pt modelId="{D89C3DA2-F8C5-44D3-9984-0956AA3804F9}" type="pres">
      <dgm:prSet presAssocID="{1DC289DE-D8E3-4ACD-938B-8785A3278283}" presName="vProcSp" presStyleCnt="0"/>
      <dgm:spPr/>
    </dgm:pt>
    <dgm:pt modelId="{98DAECC2-12D6-4D60-8B25-4F75B9CA3DE7}" type="pres">
      <dgm:prSet presAssocID="{1DC289DE-D8E3-4ACD-938B-8785A3278283}" presName="vSp1" presStyleCnt="0"/>
      <dgm:spPr/>
    </dgm:pt>
    <dgm:pt modelId="{18E67C59-E889-4CC3-86FF-32841C9EB3E6}" type="pres">
      <dgm:prSet presAssocID="{1DC289DE-D8E3-4ACD-938B-8785A3278283}" presName="simulatedConn" presStyleLbl="solidFgAcc1" presStyleIdx="0" presStyleCnt="2"/>
      <dgm:spPr/>
    </dgm:pt>
    <dgm:pt modelId="{1747105F-3452-4893-A8A5-031574BC783A}" type="pres">
      <dgm:prSet presAssocID="{1DC289DE-D8E3-4ACD-938B-8785A3278283}" presName="vSp2" presStyleCnt="0"/>
      <dgm:spPr/>
    </dgm:pt>
    <dgm:pt modelId="{D0B2B1EC-C17F-484A-A30B-FCFF65A06FE5}" type="pres">
      <dgm:prSet presAssocID="{1DC289DE-D8E3-4ACD-938B-8785A3278283}" presName="sibTrans" presStyleCnt="0"/>
      <dgm:spPr/>
    </dgm:pt>
    <dgm:pt modelId="{1D115B64-C1FD-4D3E-A5A5-BB3202F38D7B}" type="pres">
      <dgm:prSet presAssocID="{BC35AC21-1A58-4A57-B59C-139E371E7681}" presName="compositeNode" presStyleCnt="0">
        <dgm:presLayoutVars>
          <dgm:bulletEnabled val="1"/>
        </dgm:presLayoutVars>
      </dgm:prSet>
      <dgm:spPr/>
    </dgm:pt>
    <dgm:pt modelId="{440E2419-DF8B-4DF2-AA61-CF799881B159}" type="pres">
      <dgm:prSet presAssocID="{BC35AC21-1A58-4A57-B59C-139E371E7681}" presName="bgRect" presStyleLbl="node1" presStyleIdx="1" presStyleCnt="3"/>
      <dgm:spPr/>
      <dgm:t>
        <a:bodyPr/>
        <a:lstStyle/>
        <a:p>
          <a:endParaRPr lang="uk-UA"/>
        </a:p>
      </dgm:t>
    </dgm:pt>
    <dgm:pt modelId="{6B65896E-CB5C-4138-BDC6-D69C9FD57FA4}" type="pres">
      <dgm:prSet presAssocID="{BC35AC21-1A58-4A57-B59C-139E371E768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C911A3-987A-4C59-88ED-83BE962C5F2B}" type="pres">
      <dgm:prSet presAssocID="{BC35AC21-1A58-4A57-B59C-139E371E768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01D270-EA16-4312-BE48-6EE3FA1A738B}" type="pres">
      <dgm:prSet presAssocID="{4138F2CD-11DF-42A6-BAA0-E4E4C81ED4E5}" presName="hSp" presStyleCnt="0"/>
      <dgm:spPr/>
    </dgm:pt>
    <dgm:pt modelId="{A7FBEEDC-F913-473B-A056-F2D38AAB1924}" type="pres">
      <dgm:prSet presAssocID="{4138F2CD-11DF-42A6-BAA0-E4E4C81ED4E5}" presName="vProcSp" presStyleCnt="0"/>
      <dgm:spPr/>
    </dgm:pt>
    <dgm:pt modelId="{035BE129-235E-47FC-94F6-CDCC0096C2BE}" type="pres">
      <dgm:prSet presAssocID="{4138F2CD-11DF-42A6-BAA0-E4E4C81ED4E5}" presName="vSp1" presStyleCnt="0"/>
      <dgm:spPr/>
    </dgm:pt>
    <dgm:pt modelId="{82ADCC40-B330-4A08-B5A7-EAC38D181D1E}" type="pres">
      <dgm:prSet presAssocID="{4138F2CD-11DF-42A6-BAA0-E4E4C81ED4E5}" presName="simulatedConn" presStyleLbl="solidFgAcc1" presStyleIdx="1" presStyleCnt="2"/>
      <dgm:spPr/>
    </dgm:pt>
    <dgm:pt modelId="{9BEC68D7-3F12-476E-9383-BBD7D763E810}" type="pres">
      <dgm:prSet presAssocID="{4138F2CD-11DF-42A6-BAA0-E4E4C81ED4E5}" presName="vSp2" presStyleCnt="0"/>
      <dgm:spPr/>
    </dgm:pt>
    <dgm:pt modelId="{A02D7817-C47A-45B8-94F9-D5C143EBFB8B}" type="pres">
      <dgm:prSet presAssocID="{4138F2CD-11DF-42A6-BAA0-E4E4C81ED4E5}" presName="sibTrans" presStyleCnt="0"/>
      <dgm:spPr/>
    </dgm:pt>
    <dgm:pt modelId="{033E0263-172E-4DD5-AFCF-8A05BCAC1CB8}" type="pres">
      <dgm:prSet presAssocID="{86B43B20-A4AE-476B-B1FE-3B6704B9F0AE}" presName="compositeNode" presStyleCnt="0">
        <dgm:presLayoutVars>
          <dgm:bulletEnabled val="1"/>
        </dgm:presLayoutVars>
      </dgm:prSet>
      <dgm:spPr/>
    </dgm:pt>
    <dgm:pt modelId="{C00A5685-47E9-43D1-B5C3-FCAF075E65D6}" type="pres">
      <dgm:prSet presAssocID="{86B43B20-A4AE-476B-B1FE-3B6704B9F0AE}" presName="bgRect" presStyleLbl="node1" presStyleIdx="2" presStyleCnt="3"/>
      <dgm:spPr/>
      <dgm:t>
        <a:bodyPr/>
        <a:lstStyle/>
        <a:p>
          <a:endParaRPr lang="uk-UA"/>
        </a:p>
      </dgm:t>
    </dgm:pt>
    <dgm:pt modelId="{739AE8EE-840C-4848-9001-960626753CC8}" type="pres">
      <dgm:prSet presAssocID="{86B43B20-A4AE-476B-B1FE-3B6704B9F0A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52FE12-8D4C-4CEA-A40D-A092F1916252}" type="pres">
      <dgm:prSet presAssocID="{86B43B20-A4AE-476B-B1FE-3B6704B9F0A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BDD484-A080-4406-A02D-CE4054E8828B}" type="presOf" srcId="{E4A4C3FD-367A-46C2-8AB4-00B53AD2799D}" destId="{4652FE12-8D4C-4CEA-A40D-A092F1916252}" srcOrd="0" destOrd="0" presId="urn:microsoft.com/office/officeart/2005/8/layout/hProcess7"/>
    <dgm:cxn modelId="{15B10C0F-A4D3-4618-96EF-AF3EC1067398}" type="presOf" srcId="{6FDB04D2-9F99-4C78-B878-329AB14F9DA0}" destId="{3EC911A3-987A-4C59-88ED-83BE962C5F2B}" srcOrd="0" destOrd="0" presId="urn:microsoft.com/office/officeart/2005/8/layout/hProcess7"/>
    <dgm:cxn modelId="{34F16ECB-A3D6-4E8E-A9E5-CF633BD75849}" type="presOf" srcId="{4D640BDB-FE9A-4A2A-8C70-1F76DA972BA3}" destId="{047ED018-7FC8-49E5-9DB2-8A6EFC723C70}" srcOrd="0" destOrd="0" presId="urn:microsoft.com/office/officeart/2005/8/layout/hProcess7"/>
    <dgm:cxn modelId="{CF80B623-FFCC-46AC-86CC-FDC646E7319D}" type="presOf" srcId="{BADF2ECC-298C-4131-A4CE-DAF3A31079E1}" destId="{96ED74D2-84DD-471E-B838-397C678491C7}" srcOrd="0" destOrd="0" presId="urn:microsoft.com/office/officeart/2005/8/layout/hProcess7"/>
    <dgm:cxn modelId="{91DF662C-9F40-4DB6-A9E7-2D9A17312961}" type="presOf" srcId="{BADF2ECC-298C-4131-A4CE-DAF3A31079E1}" destId="{E14C224F-3061-4FE1-A279-1EFBBC1A20EE}" srcOrd="1" destOrd="0" presId="urn:microsoft.com/office/officeart/2005/8/layout/hProcess7"/>
    <dgm:cxn modelId="{6979BAC2-9183-4042-B339-16056577730B}" srcId="{4D640BDB-FE9A-4A2A-8C70-1F76DA972BA3}" destId="{BADF2ECC-298C-4131-A4CE-DAF3A31079E1}" srcOrd="0" destOrd="0" parTransId="{AA5E46F8-9EE0-444E-A3CE-EB23829ED0F1}" sibTransId="{1DC289DE-D8E3-4ACD-938B-8785A3278283}"/>
    <dgm:cxn modelId="{43E41FEB-1780-4F4A-81F7-C1FFCD8BEF95}" srcId="{4D640BDB-FE9A-4A2A-8C70-1F76DA972BA3}" destId="{86B43B20-A4AE-476B-B1FE-3B6704B9F0AE}" srcOrd="2" destOrd="0" parTransId="{700829AB-0A8D-4773-BBEA-7CB1FAC10246}" sibTransId="{C1040CF3-0BA0-4503-A916-5A95A4208740}"/>
    <dgm:cxn modelId="{1D9EAF96-27C9-43FE-AFDB-E6D321207936}" type="presOf" srcId="{BC35AC21-1A58-4A57-B59C-139E371E7681}" destId="{6B65896E-CB5C-4138-BDC6-D69C9FD57FA4}" srcOrd="1" destOrd="0" presId="urn:microsoft.com/office/officeart/2005/8/layout/hProcess7"/>
    <dgm:cxn modelId="{0A72165C-25D5-4E5E-82CF-B24D3B9F0F8C}" type="presOf" srcId="{86B43B20-A4AE-476B-B1FE-3B6704B9F0AE}" destId="{C00A5685-47E9-43D1-B5C3-FCAF075E65D6}" srcOrd="0" destOrd="0" presId="urn:microsoft.com/office/officeart/2005/8/layout/hProcess7"/>
    <dgm:cxn modelId="{A08A4D24-90ED-4CD1-8A72-52F619DADAE4}" srcId="{86B43B20-A4AE-476B-B1FE-3B6704B9F0AE}" destId="{E4A4C3FD-367A-46C2-8AB4-00B53AD2799D}" srcOrd="0" destOrd="0" parTransId="{DCAB311C-B00F-4D54-B8B0-AF8122BB1A4E}" sibTransId="{905F218A-BF61-4D0C-B522-3084CC17C287}"/>
    <dgm:cxn modelId="{6941E5FE-170A-42F4-BB96-99D1DE747C62}" srcId="{BADF2ECC-298C-4131-A4CE-DAF3A31079E1}" destId="{2DF4BF72-9E68-420E-91E9-A49691910285}" srcOrd="0" destOrd="0" parTransId="{BA7F1E08-9F65-4FC3-8CE5-C84991039F41}" sibTransId="{B712F522-7EB6-4550-B93E-A169D76F83EF}"/>
    <dgm:cxn modelId="{A8B52E94-7AAC-4DAB-9020-FB2AA98E2A21}" srcId="{BC35AC21-1A58-4A57-B59C-139E371E7681}" destId="{6FDB04D2-9F99-4C78-B878-329AB14F9DA0}" srcOrd="0" destOrd="0" parTransId="{DEC53AC7-1AAE-4209-A242-BB7C2C672F1F}" sibTransId="{F11EBC36-9EE6-439C-967C-245D46F4709F}"/>
    <dgm:cxn modelId="{AE0FDDE6-0A17-4108-8213-DC2A6D4C4323}" type="presOf" srcId="{2DF4BF72-9E68-420E-91E9-A49691910285}" destId="{000491D3-EA5A-46CC-ADC1-F42818CDD71A}" srcOrd="0" destOrd="0" presId="urn:microsoft.com/office/officeart/2005/8/layout/hProcess7"/>
    <dgm:cxn modelId="{9090E451-9EBA-489B-9EDD-4C43D294B02E}" type="presOf" srcId="{BC35AC21-1A58-4A57-B59C-139E371E7681}" destId="{440E2419-DF8B-4DF2-AA61-CF799881B159}" srcOrd="0" destOrd="0" presId="urn:microsoft.com/office/officeart/2005/8/layout/hProcess7"/>
    <dgm:cxn modelId="{E73F2F09-D8C5-4E04-A1FB-822B4BB78298}" type="presOf" srcId="{86B43B20-A4AE-476B-B1FE-3B6704B9F0AE}" destId="{739AE8EE-840C-4848-9001-960626753CC8}" srcOrd="1" destOrd="0" presId="urn:microsoft.com/office/officeart/2005/8/layout/hProcess7"/>
    <dgm:cxn modelId="{E96C8C15-EE10-4FFE-99E8-EDE8298BD1EA}" srcId="{4D640BDB-FE9A-4A2A-8C70-1F76DA972BA3}" destId="{BC35AC21-1A58-4A57-B59C-139E371E7681}" srcOrd="1" destOrd="0" parTransId="{DF9CD34E-0CCF-4C0F-8243-CD90C39855DF}" sibTransId="{4138F2CD-11DF-42A6-BAA0-E4E4C81ED4E5}"/>
    <dgm:cxn modelId="{9F74DF52-7576-45AD-8D6A-F4242AFEF5FD}" type="presParOf" srcId="{047ED018-7FC8-49E5-9DB2-8A6EFC723C70}" destId="{B08E2E68-C3F4-4E87-8513-AA90984A3049}" srcOrd="0" destOrd="0" presId="urn:microsoft.com/office/officeart/2005/8/layout/hProcess7"/>
    <dgm:cxn modelId="{EB3912E5-42EE-43EA-A919-B47F1786566A}" type="presParOf" srcId="{B08E2E68-C3F4-4E87-8513-AA90984A3049}" destId="{96ED74D2-84DD-471E-B838-397C678491C7}" srcOrd="0" destOrd="0" presId="urn:microsoft.com/office/officeart/2005/8/layout/hProcess7"/>
    <dgm:cxn modelId="{BEF5018D-59E9-4102-BA8F-95FF976D7BFC}" type="presParOf" srcId="{B08E2E68-C3F4-4E87-8513-AA90984A3049}" destId="{E14C224F-3061-4FE1-A279-1EFBBC1A20EE}" srcOrd="1" destOrd="0" presId="urn:microsoft.com/office/officeart/2005/8/layout/hProcess7"/>
    <dgm:cxn modelId="{16CCE6D7-7765-4FB7-AFF5-22DEB0F7713D}" type="presParOf" srcId="{B08E2E68-C3F4-4E87-8513-AA90984A3049}" destId="{000491D3-EA5A-46CC-ADC1-F42818CDD71A}" srcOrd="2" destOrd="0" presId="urn:microsoft.com/office/officeart/2005/8/layout/hProcess7"/>
    <dgm:cxn modelId="{26378B78-53E6-4867-BAA4-CD9CD7667C90}" type="presParOf" srcId="{047ED018-7FC8-49E5-9DB2-8A6EFC723C70}" destId="{BFBC724E-C46F-4060-A7DF-FD3BDE636494}" srcOrd="1" destOrd="0" presId="urn:microsoft.com/office/officeart/2005/8/layout/hProcess7"/>
    <dgm:cxn modelId="{78A37513-A043-4764-B998-74881004D4EB}" type="presParOf" srcId="{047ED018-7FC8-49E5-9DB2-8A6EFC723C70}" destId="{D89C3DA2-F8C5-44D3-9984-0956AA3804F9}" srcOrd="2" destOrd="0" presId="urn:microsoft.com/office/officeart/2005/8/layout/hProcess7"/>
    <dgm:cxn modelId="{C1A3021D-0A91-4237-971A-C89C54231827}" type="presParOf" srcId="{D89C3DA2-F8C5-44D3-9984-0956AA3804F9}" destId="{98DAECC2-12D6-4D60-8B25-4F75B9CA3DE7}" srcOrd="0" destOrd="0" presId="urn:microsoft.com/office/officeart/2005/8/layout/hProcess7"/>
    <dgm:cxn modelId="{939D2996-164C-42AB-92A5-EA2F76742529}" type="presParOf" srcId="{D89C3DA2-F8C5-44D3-9984-0956AA3804F9}" destId="{18E67C59-E889-4CC3-86FF-32841C9EB3E6}" srcOrd="1" destOrd="0" presId="urn:microsoft.com/office/officeart/2005/8/layout/hProcess7"/>
    <dgm:cxn modelId="{00C9D4BD-4C98-4DC2-9077-0E58A3846F89}" type="presParOf" srcId="{D89C3DA2-F8C5-44D3-9984-0956AA3804F9}" destId="{1747105F-3452-4893-A8A5-031574BC783A}" srcOrd="2" destOrd="0" presId="urn:microsoft.com/office/officeart/2005/8/layout/hProcess7"/>
    <dgm:cxn modelId="{BAC46C82-0B47-4350-A413-4EE856D7E38A}" type="presParOf" srcId="{047ED018-7FC8-49E5-9DB2-8A6EFC723C70}" destId="{D0B2B1EC-C17F-484A-A30B-FCFF65A06FE5}" srcOrd="3" destOrd="0" presId="urn:microsoft.com/office/officeart/2005/8/layout/hProcess7"/>
    <dgm:cxn modelId="{9658C2DD-2778-48D0-98FE-BC0B49532F61}" type="presParOf" srcId="{047ED018-7FC8-49E5-9DB2-8A6EFC723C70}" destId="{1D115B64-C1FD-4D3E-A5A5-BB3202F38D7B}" srcOrd="4" destOrd="0" presId="urn:microsoft.com/office/officeart/2005/8/layout/hProcess7"/>
    <dgm:cxn modelId="{E753919F-D191-42C9-80E7-E2A7F090C92C}" type="presParOf" srcId="{1D115B64-C1FD-4D3E-A5A5-BB3202F38D7B}" destId="{440E2419-DF8B-4DF2-AA61-CF799881B159}" srcOrd="0" destOrd="0" presId="urn:microsoft.com/office/officeart/2005/8/layout/hProcess7"/>
    <dgm:cxn modelId="{D0EED116-DB6C-4E2E-B9A3-2597094F897D}" type="presParOf" srcId="{1D115B64-C1FD-4D3E-A5A5-BB3202F38D7B}" destId="{6B65896E-CB5C-4138-BDC6-D69C9FD57FA4}" srcOrd="1" destOrd="0" presId="urn:microsoft.com/office/officeart/2005/8/layout/hProcess7"/>
    <dgm:cxn modelId="{25ECCEDD-C85D-48C7-8EF8-6D45E0179C59}" type="presParOf" srcId="{1D115B64-C1FD-4D3E-A5A5-BB3202F38D7B}" destId="{3EC911A3-987A-4C59-88ED-83BE962C5F2B}" srcOrd="2" destOrd="0" presId="urn:microsoft.com/office/officeart/2005/8/layout/hProcess7"/>
    <dgm:cxn modelId="{21FCDD48-A444-4892-93D5-0E25C83A5737}" type="presParOf" srcId="{047ED018-7FC8-49E5-9DB2-8A6EFC723C70}" destId="{D201D270-EA16-4312-BE48-6EE3FA1A738B}" srcOrd="5" destOrd="0" presId="urn:microsoft.com/office/officeart/2005/8/layout/hProcess7"/>
    <dgm:cxn modelId="{0EEFFB7E-A076-4D3B-83FD-F61E10D0B03C}" type="presParOf" srcId="{047ED018-7FC8-49E5-9DB2-8A6EFC723C70}" destId="{A7FBEEDC-F913-473B-A056-F2D38AAB1924}" srcOrd="6" destOrd="0" presId="urn:microsoft.com/office/officeart/2005/8/layout/hProcess7"/>
    <dgm:cxn modelId="{982175BE-CBDD-4650-B8D5-3F647ADEF40F}" type="presParOf" srcId="{A7FBEEDC-F913-473B-A056-F2D38AAB1924}" destId="{035BE129-235E-47FC-94F6-CDCC0096C2BE}" srcOrd="0" destOrd="0" presId="urn:microsoft.com/office/officeart/2005/8/layout/hProcess7"/>
    <dgm:cxn modelId="{5FE46F6B-5CCF-4C8F-88C3-8C5AD3BDF3D2}" type="presParOf" srcId="{A7FBEEDC-F913-473B-A056-F2D38AAB1924}" destId="{82ADCC40-B330-4A08-B5A7-EAC38D181D1E}" srcOrd="1" destOrd="0" presId="urn:microsoft.com/office/officeart/2005/8/layout/hProcess7"/>
    <dgm:cxn modelId="{1675AD3F-6B65-4D45-BEBC-F559F47BC16F}" type="presParOf" srcId="{A7FBEEDC-F913-473B-A056-F2D38AAB1924}" destId="{9BEC68D7-3F12-476E-9383-BBD7D763E810}" srcOrd="2" destOrd="0" presId="urn:microsoft.com/office/officeart/2005/8/layout/hProcess7"/>
    <dgm:cxn modelId="{98CF8474-C181-4D0A-9670-8BC1AA2F4E61}" type="presParOf" srcId="{047ED018-7FC8-49E5-9DB2-8A6EFC723C70}" destId="{A02D7817-C47A-45B8-94F9-D5C143EBFB8B}" srcOrd="7" destOrd="0" presId="urn:microsoft.com/office/officeart/2005/8/layout/hProcess7"/>
    <dgm:cxn modelId="{819FE68C-1A6D-4CBD-BE1E-CE463AB138E9}" type="presParOf" srcId="{047ED018-7FC8-49E5-9DB2-8A6EFC723C70}" destId="{033E0263-172E-4DD5-AFCF-8A05BCAC1CB8}" srcOrd="8" destOrd="0" presId="urn:microsoft.com/office/officeart/2005/8/layout/hProcess7"/>
    <dgm:cxn modelId="{B2A5B248-197C-4F69-A41D-D0549BE274DF}" type="presParOf" srcId="{033E0263-172E-4DD5-AFCF-8A05BCAC1CB8}" destId="{C00A5685-47E9-43D1-B5C3-FCAF075E65D6}" srcOrd="0" destOrd="0" presId="urn:microsoft.com/office/officeart/2005/8/layout/hProcess7"/>
    <dgm:cxn modelId="{4B865ECC-1539-46E4-99DB-E327C17ABB47}" type="presParOf" srcId="{033E0263-172E-4DD5-AFCF-8A05BCAC1CB8}" destId="{739AE8EE-840C-4848-9001-960626753CC8}" srcOrd="1" destOrd="0" presId="urn:microsoft.com/office/officeart/2005/8/layout/hProcess7"/>
    <dgm:cxn modelId="{C72F9293-A2F8-47B8-AAE8-64A7C1DFDDA5}" type="presParOf" srcId="{033E0263-172E-4DD5-AFCF-8A05BCAC1CB8}" destId="{4652FE12-8D4C-4CEA-A40D-A092F191625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92BB0A-17E7-45D1-87A4-22B53C576E6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6F112F7-716D-451C-B6D7-02B7A3D5C411}">
      <dgm:prSet phldrT="[Текст]"/>
      <dgm:spPr/>
      <dgm:t>
        <a:bodyPr/>
        <a:lstStyle/>
        <a:p>
          <a:r>
            <a:rPr lang="uk-UA" dirty="0" smtClean="0"/>
            <a:t>Етап</a:t>
          </a:r>
          <a:endParaRPr lang="uk-UA" dirty="0"/>
        </a:p>
      </dgm:t>
    </dgm:pt>
    <dgm:pt modelId="{F80EB2FA-FED7-4A24-B4FC-05ED10007472}" type="parTrans" cxnId="{D1CBD2FE-6C7A-4E15-AF14-7457C419173A}">
      <dgm:prSet/>
      <dgm:spPr/>
      <dgm:t>
        <a:bodyPr/>
        <a:lstStyle/>
        <a:p>
          <a:endParaRPr lang="uk-UA"/>
        </a:p>
      </dgm:t>
    </dgm:pt>
    <dgm:pt modelId="{4839E222-070A-4BD1-A118-1CBCACB929BF}" type="sibTrans" cxnId="{D1CBD2FE-6C7A-4E15-AF14-7457C419173A}">
      <dgm:prSet/>
      <dgm:spPr/>
      <dgm:t>
        <a:bodyPr/>
        <a:lstStyle/>
        <a:p>
          <a:endParaRPr lang="uk-UA"/>
        </a:p>
      </dgm:t>
    </dgm:pt>
    <dgm:pt modelId="{9987CA26-2AA5-4345-9A65-2228F9C9BFDF}">
      <dgm:prSet phldrT="[Текст]"/>
      <dgm:spPr/>
      <dgm:t>
        <a:bodyPr/>
        <a:lstStyle/>
        <a:p>
          <a:r>
            <a:rPr lang="uk-UA" dirty="0" smtClean="0"/>
            <a:t>Цінність отриманих </a:t>
          </a:r>
          <a:r>
            <a:rPr lang="uk-UA" dirty="0" err="1" smtClean="0"/>
            <a:t>компетентностей</a:t>
          </a:r>
          <a:endParaRPr lang="uk-UA" dirty="0"/>
        </a:p>
      </dgm:t>
    </dgm:pt>
    <dgm:pt modelId="{18C13BF7-381B-48B2-9343-D670220335EA}" type="parTrans" cxnId="{640422DE-2C33-4CBE-B64E-FD57E068FD31}">
      <dgm:prSet/>
      <dgm:spPr/>
      <dgm:t>
        <a:bodyPr/>
        <a:lstStyle/>
        <a:p>
          <a:endParaRPr lang="uk-UA"/>
        </a:p>
      </dgm:t>
    </dgm:pt>
    <dgm:pt modelId="{43D760B0-C9C8-4F22-BBE7-8D8F1FF139C8}" type="sibTrans" cxnId="{640422DE-2C33-4CBE-B64E-FD57E068FD31}">
      <dgm:prSet/>
      <dgm:spPr/>
      <dgm:t>
        <a:bodyPr/>
        <a:lstStyle/>
        <a:p>
          <a:endParaRPr lang="uk-UA"/>
        </a:p>
      </dgm:t>
    </dgm:pt>
    <dgm:pt modelId="{40AC8367-8BD8-4EC2-9216-B1AD32FB8494}">
      <dgm:prSet phldrT="[Текст]"/>
      <dgm:spPr/>
      <dgm:t>
        <a:bodyPr/>
        <a:lstStyle/>
        <a:p>
          <a:r>
            <a:rPr lang="uk-UA" smtClean="0"/>
            <a:t>Партнерська взаємодія</a:t>
          </a:r>
          <a:endParaRPr lang="uk-UA"/>
        </a:p>
      </dgm:t>
    </dgm:pt>
    <dgm:pt modelId="{29678630-C1D4-408A-BFA0-D2ED75984C23}" type="parTrans" cxnId="{6FCA1F91-53B0-43CE-8F09-78E6598AF892}">
      <dgm:prSet/>
      <dgm:spPr/>
      <dgm:t>
        <a:bodyPr/>
        <a:lstStyle/>
        <a:p>
          <a:endParaRPr lang="uk-UA"/>
        </a:p>
      </dgm:t>
    </dgm:pt>
    <dgm:pt modelId="{8C95EFD3-9D30-4CFA-9A38-5086B2BD6EE8}" type="sibTrans" cxnId="{6FCA1F91-53B0-43CE-8F09-78E6598AF892}">
      <dgm:prSet/>
      <dgm:spPr/>
      <dgm:t>
        <a:bodyPr/>
        <a:lstStyle/>
        <a:p>
          <a:endParaRPr lang="uk-UA"/>
        </a:p>
      </dgm:t>
    </dgm:pt>
    <dgm:pt modelId="{6563B15C-164E-4491-A8D0-3D9F1FB9C4DF}">
      <dgm:prSet phldrT="[Текст]"/>
      <dgm:spPr/>
      <dgm:t>
        <a:bodyPr/>
        <a:lstStyle/>
        <a:p>
          <a:r>
            <a:rPr lang="uk-UA" dirty="0" smtClean="0"/>
            <a:t>Рефлексивний</a:t>
          </a:r>
          <a:endParaRPr lang="uk-UA" dirty="0"/>
        </a:p>
      </dgm:t>
    </dgm:pt>
    <dgm:pt modelId="{992020AA-7A67-41AF-AAE6-822666D77E07}" type="parTrans" cxnId="{721788BD-AC7E-4A79-9651-652FE28AFF31}">
      <dgm:prSet/>
      <dgm:spPr/>
      <dgm:t>
        <a:bodyPr/>
        <a:lstStyle/>
        <a:p>
          <a:endParaRPr lang="uk-UA"/>
        </a:p>
      </dgm:t>
    </dgm:pt>
    <dgm:pt modelId="{49AC074A-85DA-4F64-9199-4ADA4942F47C}" type="sibTrans" cxnId="{721788BD-AC7E-4A79-9651-652FE28AFF31}">
      <dgm:prSet/>
      <dgm:spPr/>
      <dgm:t>
        <a:bodyPr/>
        <a:lstStyle/>
        <a:p>
          <a:endParaRPr lang="uk-UA"/>
        </a:p>
      </dgm:t>
    </dgm:pt>
    <dgm:pt modelId="{1FE6949E-76BB-431B-B699-9B0C4CBA51E2}">
      <dgm:prSet phldrT="[Текст]"/>
      <dgm:spPr/>
      <dgm:t>
        <a:bodyPr/>
        <a:lstStyle/>
        <a:p>
          <a:r>
            <a:rPr lang="uk-UA" dirty="0" smtClean="0"/>
            <a:t>Самоаналіз</a:t>
          </a:r>
          <a:endParaRPr lang="uk-UA" dirty="0"/>
        </a:p>
      </dgm:t>
    </dgm:pt>
    <dgm:pt modelId="{E889E990-92D0-4FA8-82D5-201624DF3FA6}" type="parTrans" cxnId="{34AA70A2-8D3A-4931-B7D1-301C2FA5B895}">
      <dgm:prSet/>
      <dgm:spPr/>
      <dgm:t>
        <a:bodyPr/>
        <a:lstStyle/>
        <a:p>
          <a:endParaRPr lang="uk-UA"/>
        </a:p>
      </dgm:t>
    </dgm:pt>
    <dgm:pt modelId="{712B0A09-2081-455E-899F-5D0AE0B3101B}" type="sibTrans" cxnId="{34AA70A2-8D3A-4931-B7D1-301C2FA5B895}">
      <dgm:prSet/>
      <dgm:spPr/>
      <dgm:t>
        <a:bodyPr/>
        <a:lstStyle/>
        <a:p>
          <a:endParaRPr lang="uk-UA"/>
        </a:p>
      </dgm:t>
    </dgm:pt>
    <dgm:pt modelId="{4AB39559-58ED-41FE-9318-A04EBDA29CD2}">
      <dgm:prSet phldrT="[Текст]"/>
      <dgm:spPr/>
      <dgm:t>
        <a:bodyPr/>
        <a:lstStyle/>
        <a:p>
          <a:r>
            <a:rPr lang="uk-UA" dirty="0" smtClean="0"/>
            <a:t>Мотиваційний</a:t>
          </a:r>
          <a:endParaRPr lang="uk-UA" dirty="0"/>
        </a:p>
      </dgm:t>
    </dgm:pt>
    <dgm:pt modelId="{08385E17-2893-4529-8D60-FCF2825791D0}" type="sibTrans" cxnId="{00DFA69E-AC46-4A22-A72F-CC46135419C1}">
      <dgm:prSet/>
      <dgm:spPr/>
      <dgm:t>
        <a:bodyPr/>
        <a:lstStyle/>
        <a:p>
          <a:endParaRPr lang="uk-UA"/>
        </a:p>
      </dgm:t>
    </dgm:pt>
    <dgm:pt modelId="{F4E18592-A623-4869-B7D5-A2FD2A2A03C6}" type="parTrans" cxnId="{00DFA69E-AC46-4A22-A72F-CC46135419C1}">
      <dgm:prSet/>
      <dgm:spPr/>
      <dgm:t>
        <a:bodyPr/>
        <a:lstStyle/>
        <a:p>
          <a:endParaRPr lang="uk-UA"/>
        </a:p>
      </dgm:t>
    </dgm:pt>
    <dgm:pt modelId="{BDFC7C20-72F9-46F9-9768-9D6E72375193}" type="pres">
      <dgm:prSet presAssocID="{3A92BB0A-17E7-45D1-87A4-22B53C576E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B146FE-3D3A-41C1-9854-0046BC0B5A8B}" type="pres">
      <dgm:prSet presAssocID="{26F112F7-716D-451C-B6D7-02B7A3D5C411}" presName="hierRoot1" presStyleCnt="0"/>
      <dgm:spPr/>
    </dgm:pt>
    <dgm:pt modelId="{BB11435D-B2D8-420A-A82C-9039388AEBC2}" type="pres">
      <dgm:prSet presAssocID="{26F112F7-716D-451C-B6D7-02B7A3D5C411}" presName="composite" presStyleCnt="0"/>
      <dgm:spPr/>
    </dgm:pt>
    <dgm:pt modelId="{570B5936-9B0E-4CBD-B822-8B9B84165FB8}" type="pres">
      <dgm:prSet presAssocID="{26F112F7-716D-451C-B6D7-02B7A3D5C411}" presName="background" presStyleLbl="node0" presStyleIdx="0" presStyleCnt="1"/>
      <dgm:spPr/>
    </dgm:pt>
    <dgm:pt modelId="{893B187E-83A0-4065-8063-A5F5D723024D}" type="pres">
      <dgm:prSet presAssocID="{26F112F7-716D-451C-B6D7-02B7A3D5C411}" presName="text" presStyleLbl="fgAcc0" presStyleIdx="0" presStyleCnt="1">
        <dgm:presLayoutVars>
          <dgm:chPref val="3"/>
        </dgm:presLayoutVars>
      </dgm:prSet>
      <dgm:spPr/>
    </dgm:pt>
    <dgm:pt modelId="{581561DB-6851-4429-90B8-B7F04E5C2CE7}" type="pres">
      <dgm:prSet presAssocID="{26F112F7-716D-451C-B6D7-02B7A3D5C411}" presName="hierChild2" presStyleCnt="0"/>
      <dgm:spPr/>
    </dgm:pt>
    <dgm:pt modelId="{F5FEB7CB-8E9E-417C-B687-BA3259026655}" type="pres">
      <dgm:prSet presAssocID="{F4E18592-A623-4869-B7D5-A2FD2A2A03C6}" presName="Name10" presStyleLbl="parChTrans1D2" presStyleIdx="0" presStyleCnt="2"/>
      <dgm:spPr/>
    </dgm:pt>
    <dgm:pt modelId="{405298AB-CAA8-4BD3-ACF2-96A626951689}" type="pres">
      <dgm:prSet presAssocID="{4AB39559-58ED-41FE-9318-A04EBDA29CD2}" presName="hierRoot2" presStyleCnt="0"/>
      <dgm:spPr/>
    </dgm:pt>
    <dgm:pt modelId="{1A0D90BF-2960-4222-96AC-55763AA0103F}" type="pres">
      <dgm:prSet presAssocID="{4AB39559-58ED-41FE-9318-A04EBDA29CD2}" presName="composite2" presStyleCnt="0"/>
      <dgm:spPr/>
    </dgm:pt>
    <dgm:pt modelId="{1D1F22CA-E56C-48FF-AD57-0BFBEF84FEE3}" type="pres">
      <dgm:prSet presAssocID="{4AB39559-58ED-41FE-9318-A04EBDA29CD2}" presName="background2" presStyleLbl="node2" presStyleIdx="0" presStyleCnt="2"/>
      <dgm:spPr/>
    </dgm:pt>
    <dgm:pt modelId="{0F431CB8-7DB8-4A95-BFE9-8ABFA76BF2CD}" type="pres">
      <dgm:prSet presAssocID="{4AB39559-58ED-41FE-9318-A04EBDA29CD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6D56486-7599-4FF4-B4A1-B72C294C832B}" type="pres">
      <dgm:prSet presAssocID="{4AB39559-58ED-41FE-9318-A04EBDA29CD2}" presName="hierChild3" presStyleCnt="0"/>
      <dgm:spPr/>
    </dgm:pt>
    <dgm:pt modelId="{69B0DE12-E322-4C29-B5B3-7F3A53FEF266}" type="pres">
      <dgm:prSet presAssocID="{18C13BF7-381B-48B2-9343-D670220335EA}" presName="Name17" presStyleLbl="parChTrans1D3" presStyleIdx="0" presStyleCnt="3"/>
      <dgm:spPr/>
    </dgm:pt>
    <dgm:pt modelId="{38E22A02-A742-4C30-9ACD-CFE2A96D6AAB}" type="pres">
      <dgm:prSet presAssocID="{9987CA26-2AA5-4345-9A65-2228F9C9BFDF}" presName="hierRoot3" presStyleCnt="0"/>
      <dgm:spPr/>
    </dgm:pt>
    <dgm:pt modelId="{F1FD91A1-09EC-44BE-B35C-DFA02D4E95AB}" type="pres">
      <dgm:prSet presAssocID="{9987CA26-2AA5-4345-9A65-2228F9C9BFDF}" presName="composite3" presStyleCnt="0"/>
      <dgm:spPr/>
    </dgm:pt>
    <dgm:pt modelId="{ADC78DC9-E6EC-4DB5-90A7-351C7219699A}" type="pres">
      <dgm:prSet presAssocID="{9987CA26-2AA5-4345-9A65-2228F9C9BFDF}" presName="background3" presStyleLbl="node3" presStyleIdx="0" presStyleCnt="3"/>
      <dgm:spPr/>
    </dgm:pt>
    <dgm:pt modelId="{EA02804F-2165-4C76-BA98-C015E64B1787}" type="pres">
      <dgm:prSet presAssocID="{9987CA26-2AA5-4345-9A65-2228F9C9BFDF}" presName="text3" presStyleLbl="fgAcc3" presStyleIdx="0" presStyleCnt="3">
        <dgm:presLayoutVars>
          <dgm:chPref val="3"/>
        </dgm:presLayoutVars>
      </dgm:prSet>
      <dgm:spPr/>
    </dgm:pt>
    <dgm:pt modelId="{F2D951DD-3211-499B-AB54-A08B6225BA76}" type="pres">
      <dgm:prSet presAssocID="{9987CA26-2AA5-4345-9A65-2228F9C9BFDF}" presName="hierChild4" presStyleCnt="0"/>
      <dgm:spPr/>
    </dgm:pt>
    <dgm:pt modelId="{4AC4EA01-F01F-47EA-A3BE-7E30FC1987B6}" type="pres">
      <dgm:prSet presAssocID="{29678630-C1D4-408A-BFA0-D2ED75984C23}" presName="Name17" presStyleLbl="parChTrans1D3" presStyleIdx="1" presStyleCnt="3"/>
      <dgm:spPr/>
    </dgm:pt>
    <dgm:pt modelId="{1BAF03DF-3F61-41E1-A5E1-42D24FD33192}" type="pres">
      <dgm:prSet presAssocID="{40AC8367-8BD8-4EC2-9216-B1AD32FB8494}" presName="hierRoot3" presStyleCnt="0"/>
      <dgm:spPr/>
    </dgm:pt>
    <dgm:pt modelId="{85DEC096-9C38-4ADE-8BE8-DDC06C5DB402}" type="pres">
      <dgm:prSet presAssocID="{40AC8367-8BD8-4EC2-9216-B1AD32FB8494}" presName="composite3" presStyleCnt="0"/>
      <dgm:spPr/>
    </dgm:pt>
    <dgm:pt modelId="{385DB7E8-B02A-41FD-9B70-B1D580666A12}" type="pres">
      <dgm:prSet presAssocID="{40AC8367-8BD8-4EC2-9216-B1AD32FB8494}" presName="background3" presStyleLbl="node3" presStyleIdx="1" presStyleCnt="3"/>
      <dgm:spPr/>
    </dgm:pt>
    <dgm:pt modelId="{85997816-BF23-4483-987E-A3EDADA00EBF}" type="pres">
      <dgm:prSet presAssocID="{40AC8367-8BD8-4EC2-9216-B1AD32FB8494}" presName="text3" presStyleLbl="fgAcc3" presStyleIdx="1" presStyleCnt="3">
        <dgm:presLayoutVars>
          <dgm:chPref val="3"/>
        </dgm:presLayoutVars>
      </dgm:prSet>
      <dgm:spPr/>
    </dgm:pt>
    <dgm:pt modelId="{54DAB17D-3668-4C53-BB74-F423FC8A75CB}" type="pres">
      <dgm:prSet presAssocID="{40AC8367-8BD8-4EC2-9216-B1AD32FB8494}" presName="hierChild4" presStyleCnt="0"/>
      <dgm:spPr/>
    </dgm:pt>
    <dgm:pt modelId="{FC247425-365B-4C42-92BE-2E3E7D942475}" type="pres">
      <dgm:prSet presAssocID="{992020AA-7A67-41AF-AAE6-822666D77E07}" presName="Name10" presStyleLbl="parChTrans1D2" presStyleIdx="1" presStyleCnt="2"/>
      <dgm:spPr/>
    </dgm:pt>
    <dgm:pt modelId="{ABF9053F-68A6-4F59-AB05-39CBD1C781D9}" type="pres">
      <dgm:prSet presAssocID="{6563B15C-164E-4491-A8D0-3D9F1FB9C4DF}" presName="hierRoot2" presStyleCnt="0"/>
      <dgm:spPr/>
    </dgm:pt>
    <dgm:pt modelId="{983F12A0-F594-4A4D-9E47-4BB8A8C95135}" type="pres">
      <dgm:prSet presAssocID="{6563B15C-164E-4491-A8D0-3D9F1FB9C4DF}" presName="composite2" presStyleCnt="0"/>
      <dgm:spPr/>
    </dgm:pt>
    <dgm:pt modelId="{38C69F7A-5F91-43FE-A377-E3960087FA42}" type="pres">
      <dgm:prSet presAssocID="{6563B15C-164E-4491-A8D0-3D9F1FB9C4DF}" presName="background2" presStyleLbl="node2" presStyleIdx="1" presStyleCnt="2"/>
      <dgm:spPr/>
    </dgm:pt>
    <dgm:pt modelId="{B2BA9FD6-3137-4D5E-9FCF-55B77BA12DAA}" type="pres">
      <dgm:prSet presAssocID="{6563B15C-164E-4491-A8D0-3D9F1FB9C4DF}" presName="text2" presStyleLbl="fgAcc2" presStyleIdx="1" presStyleCnt="2">
        <dgm:presLayoutVars>
          <dgm:chPref val="3"/>
        </dgm:presLayoutVars>
      </dgm:prSet>
      <dgm:spPr/>
    </dgm:pt>
    <dgm:pt modelId="{ACCD02F1-FE32-45D4-B480-64B163A85C3B}" type="pres">
      <dgm:prSet presAssocID="{6563B15C-164E-4491-A8D0-3D9F1FB9C4DF}" presName="hierChild3" presStyleCnt="0"/>
      <dgm:spPr/>
    </dgm:pt>
    <dgm:pt modelId="{CB2B6F53-D1FC-4EA2-8C7B-F08421B8B307}" type="pres">
      <dgm:prSet presAssocID="{E889E990-92D0-4FA8-82D5-201624DF3FA6}" presName="Name17" presStyleLbl="parChTrans1D3" presStyleIdx="2" presStyleCnt="3"/>
      <dgm:spPr/>
    </dgm:pt>
    <dgm:pt modelId="{ED6E72FB-D20F-471C-B2F7-88402F95B4FE}" type="pres">
      <dgm:prSet presAssocID="{1FE6949E-76BB-431B-B699-9B0C4CBA51E2}" presName="hierRoot3" presStyleCnt="0"/>
      <dgm:spPr/>
    </dgm:pt>
    <dgm:pt modelId="{4A55914C-5159-4B6E-B7E0-7225DA7C8231}" type="pres">
      <dgm:prSet presAssocID="{1FE6949E-76BB-431B-B699-9B0C4CBA51E2}" presName="composite3" presStyleCnt="0"/>
      <dgm:spPr/>
    </dgm:pt>
    <dgm:pt modelId="{2388FBA0-26BB-4940-86BD-5BB707EFF17E}" type="pres">
      <dgm:prSet presAssocID="{1FE6949E-76BB-431B-B699-9B0C4CBA51E2}" presName="background3" presStyleLbl="node3" presStyleIdx="2" presStyleCnt="3"/>
      <dgm:spPr/>
    </dgm:pt>
    <dgm:pt modelId="{DDD5DA48-CE8A-46F1-8087-959A5C9F6BFE}" type="pres">
      <dgm:prSet presAssocID="{1FE6949E-76BB-431B-B699-9B0C4CBA51E2}" presName="text3" presStyleLbl="fgAcc3" presStyleIdx="2" presStyleCnt="3">
        <dgm:presLayoutVars>
          <dgm:chPref val="3"/>
        </dgm:presLayoutVars>
      </dgm:prSet>
      <dgm:spPr/>
    </dgm:pt>
    <dgm:pt modelId="{642CEBCB-3C8C-424E-95EA-DECBF1D358B3}" type="pres">
      <dgm:prSet presAssocID="{1FE6949E-76BB-431B-B699-9B0C4CBA51E2}" presName="hierChild4" presStyleCnt="0"/>
      <dgm:spPr/>
    </dgm:pt>
  </dgm:ptLst>
  <dgm:cxnLst>
    <dgm:cxn modelId="{61DF1E9B-7006-4692-AAFD-7FD30966781E}" type="presOf" srcId="{18C13BF7-381B-48B2-9343-D670220335EA}" destId="{69B0DE12-E322-4C29-B5B3-7F3A53FEF266}" srcOrd="0" destOrd="0" presId="urn:microsoft.com/office/officeart/2005/8/layout/hierarchy1"/>
    <dgm:cxn modelId="{6FCA1F91-53B0-43CE-8F09-78E6598AF892}" srcId="{4AB39559-58ED-41FE-9318-A04EBDA29CD2}" destId="{40AC8367-8BD8-4EC2-9216-B1AD32FB8494}" srcOrd="1" destOrd="0" parTransId="{29678630-C1D4-408A-BFA0-D2ED75984C23}" sibTransId="{8C95EFD3-9D30-4CFA-9A38-5086B2BD6EE8}"/>
    <dgm:cxn modelId="{D1CBD2FE-6C7A-4E15-AF14-7457C419173A}" srcId="{3A92BB0A-17E7-45D1-87A4-22B53C576E63}" destId="{26F112F7-716D-451C-B6D7-02B7A3D5C411}" srcOrd="0" destOrd="0" parTransId="{F80EB2FA-FED7-4A24-B4FC-05ED10007472}" sibTransId="{4839E222-070A-4BD1-A118-1CBCACB929BF}"/>
    <dgm:cxn modelId="{E1D2C814-41A8-43BA-817B-23128AE4C8BE}" type="presOf" srcId="{E889E990-92D0-4FA8-82D5-201624DF3FA6}" destId="{CB2B6F53-D1FC-4EA2-8C7B-F08421B8B307}" srcOrd="0" destOrd="0" presId="urn:microsoft.com/office/officeart/2005/8/layout/hierarchy1"/>
    <dgm:cxn modelId="{721788BD-AC7E-4A79-9651-652FE28AFF31}" srcId="{26F112F7-716D-451C-B6D7-02B7A3D5C411}" destId="{6563B15C-164E-4491-A8D0-3D9F1FB9C4DF}" srcOrd="1" destOrd="0" parTransId="{992020AA-7A67-41AF-AAE6-822666D77E07}" sibTransId="{49AC074A-85DA-4F64-9199-4ADA4942F47C}"/>
    <dgm:cxn modelId="{5DF3D9F6-240B-496A-91C3-557A0D740017}" type="presOf" srcId="{F4E18592-A623-4869-B7D5-A2FD2A2A03C6}" destId="{F5FEB7CB-8E9E-417C-B687-BA3259026655}" srcOrd="0" destOrd="0" presId="urn:microsoft.com/office/officeart/2005/8/layout/hierarchy1"/>
    <dgm:cxn modelId="{00DFA69E-AC46-4A22-A72F-CC46135419C1}" srcId="{26F112F7-716D-451C-B6D7-02B7A3D5C411}" destId="{4AB39559-58ED-41FE-9318-A04EBDA29CD2}" srcOrd="0" destOrd="0" parTransId="{F4E18592-A623-4869-B7D5-A2FD2A2A03C6}" sibTransId="{08385E17-2893-4529-8D60-FCF2825791D0}"/>
    <dgm:cxn modelId="{A05DD1D4-1917-475A-8A96-8B7582559D51}" type="presOf" srcId="{4AB39559-58ED-41FE-9318-A04EBDA29CD2}" destId="{0F431CB8-7DB8-4A95-BFE9-8ABFA76BF2CD}" srcOrd="0" destOrd="0" presId="urn:microsoft.com/office/officeart/2005/8/layout/hierarchy1"/>
    <dgm:cxn modelId="{908D8859-C78A-4D8B-A2BA-E5AFCEEF69A2}" type="presOf" srcId="{1FE6949E-76BB-431B-B699-9B0C4CBA51E2}" destId="{DDD5DA48-CE8A-46F1-8087-959A5C9F6BFE}" srcOrd="0" destOrd="0" presId="urn:microsoft.com/office/officeart/2005/8/layout/hierarchy1"/>
    <dgm:cxn modelId="{AC7C5005-3D3F-4DAB-834B-68013BA17195}" type="presOf" srcId="{992020AA-7A67-41AF-AAE6-822666D77E07}" destId="{FC247425-365B-4C42-92BE-2E3E7D942475}" srcOrd="0" destOrd="0" presId="urn:microsoft.com/office/officeart/2005/8/layout/hierarchy1"/>
    <dgm:cxn modelId="{CDAE07F3-9147-431A-9B48-9851142132FE}" type="presOf" srcId="{40AC8367-8BD8-4EC2-9216-B1AD32FB8494}" destId="{85997816-BF23-4483-987E-A3EDADA00EBF}" srcOrd="0" destOrd="0" presId="urn:microsoft.com/office/officeart/2005/8/layout/hierarchy1"/>
    <dgm:cxn modelId="{D37A8E01-A753-4324-BA99-C0DD6D22C8A7}" type="presOf" srcId="{26F112F7-716D-451C-B6D7-02B7A3D5C411}" destId="{893B187E-83A0-4065-8063-A5F5D723024D}" srcOrd="0" destOrd="0" presId="urn:microsoft.com/office/officeart/2005/8/layout/hierarchy1"/>
    <dgm:cxn modelId="{640422DE-2C33-4CBE-B64E-FD57E068FD31}" srcId="{4AB39559-58ED-41FE-9318-A04EBDA29CD2}" destId="{9987CA26-2AA5-4345-9A65-2228F9C9BFDF}" srcOrd="0" destOrd="0" parTransId="{18C13BF7-381B-48B2-9343-D670220335EA}" sibTransId="{43D760B0-C9C8-4F22-BBE7-8D8F1FF139C8}"/>
    <dgm:cxn modelId="{632751D9-FB81-4E94-9A32-6F2D290975EB}" type="presOf" srcId="{6563B15C-164E-4491-A8D0-3D9F1FB9C4DF}" destId="{B2BA9FD6-3137-4D5E-9FCF-55B77BA12DAA}" srcOrd="0" destOrd="0" presId="urn:microsoft.com/office/officeart/2005/8/layout/hierarchy1"/>
    <dgm:cxn modelId="{34AA70A2-8D3A-4931-B7D1-301C2FA5B895}" srcId="{6563B15C-164E-4491-A8D0-3D9F1FB9C4DF}" destId="{1FE6949E-76BB-431B-B699-9B0C4CBA51E2}" srcOrd="0" destOrd="0" parTransId="{E889E990-92D0-4FA8-82D5-201624DF3FA6}" sibTransId="{712B0A09-2081-455E-899F-5D0AE0B3101B}"/>
    <dgm:cxn modelId="{A9DE5F43-BD28-4058-AECD-236BFE1810AE}" type="presOf" srcId="{9987CA26-2AA5-4345-9A65-2228F9C9BFDF}" destId="{EA02804F-2165-4C76-BA98-C015E64B1787}" srcOrd="0" destOrd="0" presId="urn:microsoft.com/office/officeart/2005/8/layout/hierarchy1"/>
    <dgm:cxn modelId="{2ADB0A5C-7431-4543-8A6D-AB396D4B17E9}" type="presOf" srcId="{29678630-C1D4-408A-BFA0-D2ED75984C23}" destId="{4AC4EA01-F01F-47EA-A3BE-7E30FC1987B6}" srcOrd="0" destOrd="0" presId="urn:microsoft.com/office/officeart/2005/8/layout/hierarchy1"/>
    <dgm:cxn modelId="{971D2D98-9981-4A2F-89BF-BFA303BE702F}" type="presOf" srcId="{3A92BB0A-17E7-45D1-87A4-22B53C576E63}" destId="{BDFC7C20-72F9-46F9-9768-9D6E72375193}" srcOrd="0" destOrd="0" presId="urn:microsoft.com/office/officeart/2005/8/layout/hierarchy1"/>
    <dgm:cxn modelId="{AC767D8B-5288-4379-B05D-4A3F9FE3BF8D}" type="presParOf" srcId="{BDFC7C20-72F9-46F9-9768-9D6E72375193}" destId="{23B146FE-3D3A-41C1-9854-0046BC0B5A8B}" srcOrd="0" destOrd="0" presId="urn:microsoft.com/office/officeart/2005/8/layout/hierarchy1"/>
    <dgm:cxn modelId="{656C79EE-5BC6-4544-BAE6-0DB46A3EE879}" type="presParOf" srcId="{23B146FE-3D3A-41C1-9854-0046BC0B5A8B}" destId="{BB11435D-B2D8-420A-A82C-9039388AEBC2}" srcOrd="0" destOrd="0" presId="urn:microsoft.com/office/officeart/2005/8/layout/hierarchy1"/>
    <dgm:cxn modelId="{74217487-7B9E-4628-8859-34063FF34BD6}" type="presParOf" srcId="{BB11435D-B2D8-420A-A82C-9039388AEBC2}" destId="{570B5936-9B0E-4CBD-B822-8B9B84165FB8}" srcOrd="0" destOrd="0" presId="urn:microsoft.com/office/officeart/2005/8/layout/hierarchy1"/>
    <dgm:cxn modelId="{2F808D34-C996-4377-BE2E-5DAF9F1D2C96}" type="presParOf" srcId="{BB11435D-B2D8-420A-A82C-9039388AEBC2}" destId="{893B187E-83A0-4065-8063-A5F5D723024D}" srcOrd="1" destOrd="0" presId="urn:microsoft.com/office/officeart/2005/8/layout/hierarchy1"/>
    <dgm:cxn modelId="{ABE6A1F2-AE1E-40E2-95FE-1FCCB020C5C0}" type="presParOf" srcId="{23B146FE-3D3A-41C1-9854-0046BC0B5A8B}" destId="{581561DB-6851-4429-90B8-B7F04E5C2CE7}" srcOrd="1" destOrd="0" presId="urn:microsoft.com/office/officeart/2005/8/layout/hierarchy1"/>
    <dgm:cxn modelId="{8A7F8F43-4280-4C30-BF8C-9B2A448A47A0}" type="presParOf" srcId="{581561DB-6851-4429-90B8-B7F04E5C2CE7}" destId="{F5FEB7CB-8E9E-417C-B687-BA3259026655}" srcOrd="0" destOrd="0" presId="urn:microsoft.com/office/officeart/2005/8/layout/hierarchy1"/>
    <dgm:cxn modelId="{6BA66D57-EFE8-4AE7-B939-97EDC9821E94}" type="presParOf" srcId="{581561DB-6851-4429-90B8-B7F04E5C2CE7}" destId="{405298AB-CAA8-4BD3-ACF2-96A626951689}" srcOrd="1" destOrd="0" presId="urn:microsoft.com/office/officeart/2005/8/layout/hierarchy1"/>
    <dgm:cxn modelId="{4CAA7937-DCE4-4286-A668-D993DBFB53CE}" type="presParOf" srcId="{405298AB-CAA8-4BD3-ACF2-96A626951689}" destId="{1A0D90BF-2960-4222-96AC-55763AA0103F}" srcOrd="0" destOrd="0" presId="urn:microsoft.com/office/officeart/2005/8/layout/hierarchy1"/>
    <dgm:cxn modelId="{64F6034C-F401-451A-8923-A8B636665C12}" type="presParOf" srcId="{1A0D90BF-2960-4222-96AC-55763AA0103F}" destId="{1D1F22CA-E56C-48FF-AD57-0BFBEF84FEE3}" srcOrd="0" destOrd="0" presId="urn:microsoft.com/office/officeart/2005/8/layout/hierarchy1"/>
    <dgm:cxn modelId="{0FF2F716-5EBC-4F01-A0ED-A7B30E2277DD}" type="presParOf" srcId="{1A0D90BF-2960-4222-96AC-55763AA0103F}" destId="{0F431CB8-7DB8-4A95-BFE9-8ABFA76BF2CD}" srcOrd="1" destOrd="0" presId="urn:microsoft.com/office/officeart/2005/8/layout/hierarchy1"/>
    <dgm:cxn modelId="{42A13CD8-75D8-4D5A-9C8A-62CAABF83808}" type="presParOf" srcId="{405298AB-CAA8-4BD3-ACF2-96A626951689}" destId="{F6D56486-7599-4FF4-B4A1-B72C294C832B}" srcOrd="1" destOrd="0" presId="urn:microsoft.com/office/officeart/2005/8/layout/hierarchy1"/>
    <dgm:cxn modelId="{E74724E5-D589-483B-A94C-BB11A5B532A9}" type="presParOf" srcId="{F6D56486-7599-4FF4-B4A1-B72C294C832B}" destId="{69B0DE12-E322-4C29-B5B3-7F3A53FEF266}" srcOrd="0" destOrd="0" presId="urn:microsoft.com/office/officeart/2005/8/layout/hierarchy1"/>
    <dgm:cxn modelId="{39B33012-67F2-43C8-9083-BACA381513A8}" type="presParOf" srcId="{F6D56486-7599-4FF4-B4A1-B72C294C832B}" destId="{38E22A02-A742-4C30-9ACD-CFE2A96D6AAB}" srcOrd="1" destOrd="0" presId="urn:microsoft.com/office/officeart/2005/8/layout/hierarchy1"/>
    <dgm:cxn modelId="{42B3ADA0-863E-42F9-A204-81697F28F1D1}" type="presParOf" srcId="{38E22A02-A742-4C30-9ACD-CFE2A96D6AAB}" destId="{F1FD91A1-09EC-44BE-B35C-DFA02D4E95AB}" srcOrd="0" destOrd="0" presId="urn:microsoft.com/office/officeart/2005/8/layout/hierarchy1"/>
    <dgm:cxn modelId="{DCD35C7F-CD7C-4732-A161-B290C2F7EBCF}" type="presParOf" srcId="{F1FD91A1-09EC-44BE-B35C-DFA02D4E95AB}" destId="{ADC78DC9-E6EC-4DB5-90A7-351C7219699A}" srcOrd="0" destOrd="0" presId="urn:microsoft.com/office/officeart/2005/8/layout/hierarchy1"/>
    <dgm:cxn modelId="{1BE647B2-6EB6-4609-A54E-7ACA7AEA117E}" type="presParOf" srcId="{F1FD91A1-09EC-44BE-B35C-DFA02D4E95AB}" destId="{EA02804F-2165-4C76-BA98-C015E64B1787}" srcOrd="1" destOrd="0" presId="urn:microsoft.com/office/officeart/2005/8/layout/hierarchy1"/>
    <dgm:cxn modelId="{CF24D7B3-E29A-4F25-B481-6BA4DCFB08D8}" type="presParOf" srcId="{38E22A02-A742-4C30-9ACD-CFE2A96D6AAB}" destId="{F2D951DD-3211-499B-AB54-A08B6225BA76}" srcOrd="1" destOrd="0" presId="urn:microsoft.com/office/officeart/2005/8/layout/hierarchy1"/>
    <dgm:cxn modelId="{8AC06AC4-1104-43EA-ABF8-F5EF0EA65937}" type="presParOf" srcId="{F6D56486-7599-4FF4-B4A1-B72C294C832B}" destId="{4AC4EA01-F01F-47EA-A3BE-7E30FC1987B6}" srcOrd="2" destOrd="0" presId="urn:microsoft.com/office/officeart/2005/8/layout/hierarchy1"/>
    <dgm:cxn modelId="{B02CD9F9-01A1-425F-BD31-B56A116EAC00}" type="presParOf" srcId="{F6D56486-7599-4FF4-B4A1-B72C294C832B}" destId="{1BAF03DF-3F61-41E1-A5E1-42D24FD33192}" srcOrd="3" destOrd="0" presId="urn:microsoft.com/office/officeart/2005/8/layout/hierarchy1"/>
    <dgm:cxn modelId="{F1B7AE9D-894E-438C-81E1-E917F0473A64}" type="presParOf" srcId="{1BAF03DF-3F61-41E1-A5E1-42D24FD33192}" destId="{85DEC096-9C38-4ADE-8BE8-DDC06C5DB402}" srcOrd="0" destOrd="0" presId="urn:microsoft.com/office/officeart/2005/8/layout/hierarchy1"/>
    <dgm:cxn modelId="{1B7A8EAA-1A68-4525-8118-92ABBD186287}" type="presParOf" srcId="{85DEC096-9C38-4ADE-8BE8-DDC06C5DB402}" destId="{385DB7E8-B02A-41FD-9B70-B1D580666A12}" srcOrd="0" destOrd="0" presId="urn:microsoft.com/office/officeart/2005/8/layout/hierarchy1"/>
    <dgm:cxn modelId="{958F7976-2504-4F7C-ACB9-2B2519E9B854}" type="presParOf" srcId="{85DEC096-9C38-4ADE-8BE8-DDC06C5DB402}" destId="{85997816-BF23-4483-987E-A3EDADA00EBF}" srcOrd="1" destOrd="0" presId="urn:microsoft.com/office/officeart/2005/8/layout/hierarchy1"/>
    <dgm:cxn modelId="{1DC22104-6FA6-40F0-A792-7866B8B138F9}" type="presParOf" srcId="{1BAF03DF-3F61-41E1-A5E1-42D24FD33192}" destId="{54DAB17D-3668-4C53-BB74-F423FC8A75CB}" srcOrd="1" destOrd="0" presId="urn:microsoft.com/office/officeart/2005/8/layout/hierarchy1"/>
    <dgm:cxn modelId="{ECE963B3-A5DB-40D3-9D8D-90469479AA00}" type="presParOf" srcId="{581561DB-6851-4429-90B8-B7F04E5C2CE7}" destId="{FC247425-365B-4C42-92BE-2E3E7D942475}" srcOrd="2" destOrd="0" presId="urn:microsoft.com/office/officeart/2005/8/layout/hierarchy1"/>
    <dgm:cxn modelId="{C81E2388-BA72-4F6C-9260-A8C0203A7A4D}" type="presParOf" srcId="{581561DB-6851-4429-90B8-B7F04E5C2CE7}" destId="{ABF9053F-68A6-4F59-AB05-39CBD1C781D9}" srcOrd="3" destOrd="0" presId="urn:microsoft.com/office/officeart/2005/8/layout/hierarchy1"/>
    <dgm:cxn modelId="{23C77C7F-6002-4740-BD94-4614E3ADB6AA}" type="presParOf" srcId="{ABF9053F-68A6-4F59-AB05-39CBD1C781D9}" destId="{983F12A0-F594-4A4D-9E47-4BB8A8C95135}" srcOrd="0" destOrd="0" presId="urn:microsoft.com/office/officeart/2005/8/layout/hierarchy1"/>
    <dgm:cxn modelId="{3F70D1EC-FD8D-4D5C-A763-553CC422D1AE}" type="presParOf" srcId="{983F12A0-F594-4A4D-9E47-4BB8A8C95135}" destId="{38C69F7A-5F91-43FE-A377-E3960087FA42}" srcOrd="0" destOrd="0" presId="urn:microsoft.com/office/officeart/2005/8/layout/hierarchy1"/>
    <dgm:cxn modelId="{D30D8C39-CDAC-432E-88D5-661AC81A4D53}" type="presParOf" srcId="{983F12A0-F594-4A4D-9E47-4BB8A8C95135}" destId="{B2BA9FD6-3137-4D5E-9FCF-55B77BA12DAA}" srcOrd="1" destOrd="0" presId="urn:microsoft.com/office/officeart/2005/8/layout/hierarchy1"/>
    <dgm:cxn modelId="{B66C992C-1826-4C2B-AE17-A28951F07842}" type="presParOf" srcId="{ABF9053F-68A6-4F59-AB05-39CBD1C781D9}" destId="{ACCD02F1-FE32-45D4-B480-64B163A85C3B}" srcOrd="1" destOrd="0" presId="urn:microsoft.com/office/officeart/2005/8/layout/hierarchy1"/>
    <dgm:cxn modelId="{8F9475CD-3D60-4168-8272-F86F1B71A280}" type="presParOf" srcId="{ACCD02F1-FE32-45D4-B480-64B163A85C3B}" destId="{CB2B6F53-D1FC-4EA2-8C7B-F08421B8B307}" srcOrd="0" destOrd="0" presId="urn:microsoft.com/office/officeart/2005/8/layout/hierarchy1"/>
    <dgm:cxn modelId="{22B6CC58-B020-4DAF-9BF9-529FED42AE2A}" type="presParOf" srcId="{ACCD02F1-FE32-45D4-B480-64B163A85C3B}" destId="{ED6E72FB-D20F-471C-B2F7-88402F95B4FE}" srcOrd="1" destOrd="0" presId="urn:microsoft.com/office/officeart/2005/8/layout/hierarchy1"/>
    <dgm:cxn modelId="{3C1A38C7-DE96-4761-B302-C55D3DE906F7}" type="presParOf" srcId="{ED6E72FB-D20F-471C-B2F7-88402F95B4FE}" destId="{4A55914C-5159-4B6E-B7E0-7225DA7C8231}" srcOrd="0" destOrd="0" presId="urn:microsoft.com/office/officeart/2005/8/layout/hierarchy1"/>
    <dgm:cxn modelId="{9F183934-5602-479E-A7EE-B82646468D6A}" type="presParOf" srcId="{4A55914C-5159-4B6E-B7E0-7225DA7C8231}" destId="{2388FBA0-26BB-4940-86BD-5BB707EFF17E}" srcOrd="0" destOrd="0" presId="urn:microsoft.com/office/officeart/2005/8/layout/hierarchy1"/>
    <dgm:cxn modelId="{F808DD4C-7A07-460B-9E0D-6E2C04FB1075}" type="presParOf" srcId="{4A55914C-5159-4B6E-B7E0-7225DA7C8231}" destId="{DDD5DA48-CE8A-46F1-8087-959A5C9F6BFE}" srcOrd="1" destOrd="0" presId="urn:microsoft.com/office/officeart/2005/8/layout/hierarchy1"/>
    <dgm:cxn modelId="{3A3B9AF8-966D-4090-BD2C-5B97FADB1640}" type="presParOf" srcId="{ED6E72FB-D20F-471C-B2F7-88402F95B4FE}" destId="{642CEBCB-3C8C-424E-95EA-DECBF1D358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78AD1-4917-469B-8793-DC10CCF05480}">
      <dsp:nvSpPr>
        <dsp:cNvPr id="0" name=""/>
        <dsp:cNvSpPr/>
      </dsp:nvSpPr>
      <dsp:spPr>
        <a:xfrm>
          <a:off x="988590" y="645"/>
          <a:ext cx="1830585" cy="915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itchFamily="18" charset="0"/>
              <a:cs typeface="Times New Roman" pitchFamily="18" charset="0"/>
            </a:rPr>
            <a:t>Теоретична</a:t>
          </a:r>
          <a:endParaRPr lang="uk-UA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5398" y="27453"/>
        <a:ext cx="1776969" cy="861676"/>
      </dsp:txXfrm>
    </dsp:sp>
    <dsp:sp modelId="{E4ACB83D-3E73-40DC-85A0-1127151E696D}">
      <dsp:nvSpPr>
        <dsp:cNvPr id="0" name=""/>
        <dsp:cNvSpPr/>
      </dsp:nvSpPr>
      <dsp:spPr>
        <a:xfrm>
          <a:off x="1171649" y="915938"/>
          <a:ext cx="183058" cy="68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69"/>
              </a:lnTo>
              <a:lnTo>
                <a:pt x="183058" y="6864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40380-9CFB-4436-84C9-8A93707EF390}">
      <dsp:nvSpPr>
        <dsp:cNvPr id="0" name=""/>
        <dsp:cNvSpPr/>
      </dsp:nvSpPr>
      <dsp:spPr>
        <a:xfrm>
          <a:off x="1354708" y="1144762"/>
          <a:ext cx="1464468" cy="915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Діагностична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1516" y="1171570"/>
        <a:ext cx="1410852" cy="861676"/>
      </dsp:txXfrm>
    </dsp:sp>
    <dsp:sp modelId="{2CC29A42-8927-42C1-988F-E5A0DDD611E2}">
      <dsp:nvSpPr>
        <dsp:cNvPr id="0" name=""/>
        <dsp:cNvSpPr/>
      </dsp:nvSpPr>
      <dsp:spPr>
        <a:xfrm>
          <a:off x="1171649" y="915938"/>
          <a:ext cx="183058" cy="1830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585"/>
              </a:lnTo>
              <a:lnTo>
                <a:pt x="183058" y="1830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11E61-6B07-4651-9BE7-A2FFCE8628B5}">
      <dsp:nvSpPr>
        <dsp:cNvPr id="0" name=""/>
        <dsp:cNvSpPr/>
      </dsp:nvSpPr>
      <dsp:spPr>
        <a:xfrm>
          <a:off x="1354708" y="2288878"/>
          <a:ext cx="1464468" cy="915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Прогностична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1516" y="2315686"/>
        <a:ext cx="1410852" cy="861676"/>
      </dsp:txXfrm>
    </dsp:sp>
    <dsp:sp modelId="{6C1C7832-5625-4567-9251-DFC5D41F5997}">
      <dsp:nvSpPr>
        <dsp:cNvPr id="0" name=""/>
        <dsp:cNvSpPr/>
      </dsp:nvSpPr>
      <dsp:spPr>
        <a:xfrm>
          <a:off x="3276823" y="645"/>
          <a:ext cx="1830585" cy="915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itchFamily="18" charset="0"/>
              <a:cs typeface="Times New Roman" pitchFamily="18" charset="0"/>
            </a:rPr>
            <a:t>Практична</a:t>
          </a:r>
          <a:endParaRPr lang="uk-UA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3631" y="27453"/>
        <a:ext cx="1776969" cy="861676"/>
      </dsp:txXfrm>
    </dsp:sp>
    <dsp:sp modelId="{A3A7768A-4CAC-4B71-BD32-0F821E5604BF}">
      <dsp:nvSpPr>
        <dsp:cNvPr id="0" name=""/>
        <dsp:cNvSpPr/>
      </dsp:nvSpPr>
      <dsp:spPr>
        <a:xfrm>
          <a:off x="3459881" y="915938"/>
          <a:ext cx="183058" cy="68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69"/>
              </a:lnTo>
              <a:lnTo>
                <a:pt x="183058" y="6864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22B83-28B9-495F-9982-D40D8B5BD6FE}">
      <dsp:nvSpPr>
        <dsp:cNvPr id="0" name=""/>
        <dsp:cNvSpPr/>
      </dsp:nvSpPr>
      <dsp:spPr>
        <a:xfrm>
          <a:off x="3642940" y="1144762"/>
          <a:ext cx="1464468" cy="915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Інструментальна</a:t>
          </a:r>
          <a:endParaRPr lang="uk-UA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9748" y="1171570"/>
        <a:ext cx="1410852" cy="861676"/>
      </dsp:txXfrm>
    </dsp:sp>
    <dsp:sp modelId="{FB3F4D96-30B4-49F5-813E-AA5389C9DE17}">
      <dsp:nvSpPr>
        <dsp:cNvPr id="0" name=""/>
        <dsp:cNvSpPr/>
      </dsp:nvSpPr>
      <dsp:spPr>
        <a:xfrm>
          <a:off x="3459881" y="915938"/>
          <a:ext cx="183058" cy="1830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585"/>
              </a:lnTo>
              <a:lnTo>
                <a:pt x="183058" y="1830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771CC-31E1-4CFD-A6A7-F148D6B97F5D}">
      <dsp:nvSpPr>
        <dsp:cNvPr id="0" name=""/>
        <dsp:cNvSpPr/>
      </dsp:nvSpPr>
      <dsp:spPr>
        <a:xfrm>
          <a:off x="3642940" y="2288878"/>
          <a:ext cx="1464468" cy="915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Нормативна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9748" y="2315686"/>
        <a:ext cx="1410852" cy="861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D74D2-84DD-471E-B838-397C678491C7}">
      <dsp:nvSpPr>
        <dsp:cNvPr id="0" name=""/>
        <dsp:cNvSpPr/>
      </dsp:nvSpPr>
      <dsp:spPr>
        <a:xfrm>
          <a:off x="586" y="518972"/>
          <a:ext cx="2521712" cy="302605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itchFamily="18" charset="0"/>
              <a:cs typeface="Times New Roman" pitchFamily="18" charset="0"/>
            </a:rPr>
            <a:t>мета</a:t>
          </a:r>
          <a:endParaRPr lang="uk-UA" sz="30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987925" y="1507483"/>
        <a:ext cx="2481364" cy="504342"/>
      </dsp:txXfrm>
    </dsp:sp>
    <dsp:sp modelId="{000491D3-EA5A-46CC-ADC1-F42818CDD71A}">
      <dsp:nvSpPr>
        <dsp:cNvPr id="0" name=""/>
        <dsp:cNvSpPr/>
      </dsp:nvSpPr>
      <dsp:spPr>
        <a:xfrm>
          <a:off x="504928" y="518972"/>
          <a:ext cx="1878675" cy="302605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latin typeface="Times New Roman" pitchFamily="18" charset="0"/>
              <a:cs typeface="Times New Roman" pitchFamily="18" charset="0"/>
            </a:rPr>
            <a:t>освітня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u="sng" kern="1200" dirty="0" smtClean="0">
              <a:latin typeface="Times New Roman" pitchFamily="18" charset="0"/>
              <a:cs typeface="Times New Roman" pitchFamily="18" charset="0"/>
            </a:rPr>
            <a:t>Рівні якості знань: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latin typeface="Times New Roman" pitchFamily="18" charset="0"/>
              <a:cs typeface="Times New Roman" pitchFamily="18" charset="0"/>
            </a:rPr>
            <a:t>Репродуктивний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latin typeface="Times New Roman" pitchFamily="18" charset="0"/>
              <a:cs typeface="Times New Roman" pitchFamily="18" charset="0"/>
            </a:rPr>
            <a:t>Конструктивний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latin typeface="Times New Roman" pitchFamily="18" charset="0"/>
              <a:cs typeface="Times New Roman" pitchFamily="18" charset="0"/>
            </a:rPr>
            <a:t>Творчий</a:t>
          </a:r>
          <a:endParaRPr lang="uk-UA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928" y="518972"/>
        <a:ext cx="1878675" cy="3026054"/>
      </dsp:txXfrm>
    </dsp:sp>
    <dsp:sp modelId="{440E2419-DF8B-4DF2-AA61-CF799881B159}">
      <dsp:nvSpPr>
        <dsp:cNvPr id="0" name=""/>
        <dsp:cNvSpPr/>
      </dsp:nvSpPr>
      <dsp:spPr>
        <a:xfrm>
          <a:off x="2610558" y="518972"/>
          <a:ext cx="2521712" cy="302605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itchFamily="18" charset="0"/>
              <a:cs typeface="Times New Roman" pitchFamily="18" charset="0"/>
            </a:rPr>
            <a:t>мета</a:t>
          </a:r>
          <a:endParaRPr lang="uk-UA" sz="30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622047" y="1507483"/>
        <a:ext cx="2481364" cy="504342"/>
      </dsp:txXfrm>
    </dsp:sp>
    <dsp:sp modelId="{18E67C59-E889-4CC3-86FF-32841C9EB3E6}">
      <dsp:nvSpPr>
        <dsp:cNvPr id="0" name=""/>
        <dsp:cNvSpPr/>
      </dsp:nvSpPr>
      <dsp:spPr>
        <a:xfrm rot="5400000">
          <a:off x="2400901" y="2922937"/>
          <a:ext cx="444530" cy="378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911A3-987A-4C59-88ED-83BE962C5F2B}">
      <dsp:nvSpPr>
        <dsp:cNvPr id="0" name=""/>
        <dsp:cNvSpPr/>
      </dsp:nvSpPr>
      <dsp:spPr>
        <a:xfrm>
          <a:off x="3114900" y="518972"/>
          <a:ext cx="1878675" cy="302605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latin typeface="Times New Roman" pitchFamily="18" charset="0"/>
              <a:cs typeface="Times New Roman" pitchFamily="18" charset="0"/>
            </a:rPr>
            <a:t>розвивальна</a:t>
          </a:r>
          <a:endParaRPr lang="uk-UA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4900" y="518972"/>
        <a:ext cx="1878675" cy="3026054"/>
      </dsp:txXfrm>
    </dsp:sp>
    <dsp:sp modelId="{C00A5685-47E9-43D1-B5C3-FCAF075E65D6}">
      <dsp:nvSpPr>
        <dsp:cNvPr id="0" name=""/>
        <dsp:cNvSpPr/>
      </dsp:nvSpPr>
      <dsp:spPr>
        <a:xfrm>
          <a:off x="5220530" y="518972"/>
          <a:ext cx="2521712" cy="302605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itchFamily="18" charset="0"/>
              <a:cs typeface="Times New Roman" pitchFamily="18" charset="0"/>
            </a:rPr>
            <a:t>мета</a:t>
          </a:r>
          <a:endParaRPr lang="uk-UA" sz="30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4232019" y="1507483"/>
        <a:ext cx="2481364" cy="504342"/>
      </dsp:txXfrm>
    </dsp:sp>
    <dsp:sp modelId="{82ADCC40-B330-4A08-B5A7-EAC38D181D1E}">
      <dsp:nvSpPr>
        <dsp:cNvPr id="0" name=""/>
        <dsp:cNvSpPr/>
      </dsp:nvSpPr>
      <dsp:spPr>
        <a:xfrm rot="5400000">
          <a:off x="5010874" y="2922937"/>
          <a:ext cx="444530" cy="378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2FE12-8D4C-4CEA-A40D-A092F1916252}">
      <dsp:nvSpPr>
        <dsp:cNvPr id="0" name=""/>
        <dsp:cNvSpPr/>
      </dsp:nvSpPr>
      <dsp:spPr>
        <a:xfrm>
          <a:off x="5724873" y="518972"/>
          <a:ext cx="1878675" cy="302605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latin typeface="Times New Roman" pitchFamily="18" charset="0"/>
              <a:cs typeface="Times New Roman" pitchFamily="18" charset="0"/>
            </a:rPr>
            <a:t>виховна</a:t>
          </a:r>
          <a:endParaRPr lang="uk-UA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24873" y="518972"/>
        <a:ext cx="1878675" cy="3026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B6F53-D1FC-4EA2-8C7B-F08421B8B307}">
      <dsp:nvSpPr>
        <dsp:cNvPr id="0" name=""/>
        <dsp:cNvSpPr/>
      </dsp:nvSpPr>
      <dsp:spPr>
        <a:xfrm>
          <a:off x="7289311" y="3900804"/>
          <a:ext cx="91440" cy="7245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45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47425-365B-4C42-92BE-2E3E7D942475}">
      <dsp:nvSpPr>
        <dsp:cNvPr id="0" name=""/>
        <dsp:cNvSpPr/>
      </dsp:nvSpPr>
      <dsp:spPr>
        <a:xfrm>
          <a:off x="5051483" y="1594421"/>
          <a:ext cx="2283547" cy="724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730"/>
              </a:lnTo>
              <a:lnTo>
                <a:pt x="2283547" y="493730"/>
              </a:lnTo>
              <a:lnTo>
                <a:pt x="2283547" y="724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4EA01-F01F-47EA-A3BE-7E30FC1987B6}">
      <dsp:nvSpPr>
        <dsp:cNvPr id="0" name=""/>
        <dsp:cNvSpPr/>
      </dsp:nvSpPr>
      <dsp:spPr>
        <a:xfrm>
          <a:off x="2767936" y="3900804"/>
          <a:ext cx="1522364" cy="724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730"/>
              </a:lnTo>
              <a:lnTo>
                <a:pt x="1522364" y="493730"/>
              </a:lnTo>
              <a:lnTo>
                <a:pt x="1522364" y="7245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0DE12-E322-4C29-B5B3-7F3A53FEF266}">
      <dsp:nvSpPr>
        <dsp:cNvPr id="0" name=""/>
        <dsp:cNvSpPr/>
      </dsp:nvSpPr>
      <dsp:spPr>
        <a:xfrm>
          <a:off x="1245571" y="3900804"/>
          <a:ext cx="1522364" cy="724507"/>
        </a:xfrm>
        <a:custGeom>
          <a:avLst/>
          <a:gdLst/>
          <a:ahLst/>
          <a:cxnLst/>
          <a:rect l="0" t="0" r="0" b="0"/>
          <a:pathLst>
            <a:path>
              <a:moveTo>
                <a:pt x="1522364" y="0"/>
              </a:moveTo>
              <a:lnTo>
                <a:pt x="1522364" y="493730"/>
              </a:lnTo>
              <a:lnTo>
                <a:pt x="0" y="493730"/>
              </a:lnTo>
              <a:lnTo>
                <a:pt x="0" y="7245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EB7CB-8E9E-417C-B687-BA3259026655}">
      <dsp:nvSpPr>
        <dsp:cNvPr id="0" name=""/>
        <dsp:cNvSpPr/>
      </dsp:nvSpPr>
      <dsp:spPr>
        <a:xfrm>
          <a:off x="2767936" y="1594421"/>
          <a:ext cx="2283547" cy="724507"/>
        </a:xfrm>
        <a:custGeom>
          <a:avLst/>
          <a:gdLst/>
          <a:ahLst/>
          <a:cxnLst/>
          <a:rect l="0" t="0" r="0" b="0"/>
          <a:pathLst>
            <a:path>
              <a:moveTo>
                <a:pt x="2283547" y="0"/>
              </a:moveTo>
              <a:lnTo>
                <a:pt x="2283547" y="493730"/>
              </a:lnTo>
              <a:lnTo>
                <a:pt x="0" y="493730"/>
              </a:lnTo>
              <a:lnTo>
                <a:pt x="0" y="724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B5936-9B0E-4CBD-B822-8B9B84165FB8}">
      <dsp:nvSpPr>
        <dsp:cNvPr id="0" name=""/>
        <dsp:cNvSpPr/>
      </dsp:nvSpPr>
      <dsp:spPr>
        <a:xfrm>
          <a:off x="3805912" y="12545"/>
          <a:ext cx="2491142" cy="158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B187E-83A0-4065-8063-A5F5D723024D}">
      <dsp:nvSpPr>
        <dsp:cNvPr id="0" name=""/>
        <dsp:cNvSpPr/>
      </dsp:nvSpPr>
      <dsp:spPr>
        <a:xfrm>
          <a:off x="4082705" y="275499"/>
          <a:ext cx="2491142" cy="158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Етап</a:t>
          </a:r>
          <a:endParaRPr lang="uk-UA" sz="2300" kern="1200" dirty="0"/>
        </a:p>
      </dsp:txBody>
      <dsp:txXfrm>
        <a:off x="4129037" y="321831"/>
        <a:ext cx="2398478" cy="1489211"/>
      </dsp:txXfrm>
    </dsp:sp>
    <dsp:sp modelId="{1D1F22CA-E56C-48FF-AD57-0BFBEF84FEE3}">
      <dsp:nvSpPr>
        <dsp:cNvPr id="0" name=""/>
        <dsp:cNvSpPr/>
      </dsp:nvSpPr>
      <dsp:spPr>
        <a:xfrm>
          <a:off x="1522364" y="2318928"/>
          <a:ext cx="2491142" cy="158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31CB8-7DB8-4A95-BFE9-8ABFA76BF2CD}">
      <dsp:nvSpPr>
        <dsp:cNvPr id="0" name=""/>
        <dsp:cNvSpPr/>
      </dsp:nvSpPr>
      <dsp:spPr>
        <a:xfrm>
          <a:off x="1799158" y="2581882"/>
          <a:ext cx="2491142" cy="158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Мотиваційний</a:t>
          </a:r>
          <a:endParaRPr lang="uk-UA" sz="2300" kern="1200" dirty="0"/>
        </a:p>
      </dsp:txBody>
      <dsp:txXfrm>
        <a:off x="1845490" y="2628214"/>
        <a:ext cx="2398478" cy="1489211"/>
      </dsp:txXfrm>
    </dsp:sp>
    <dsp:sp modelId="{ADC78DC9-E6EC-4DB5-90A7-351C7219699A}">
      <dsp:nvSpPr>
        <dsp:cNvPr id="0" name=""/>
        <dsp:cNvSpPr/>
      </dsp:nvSpPr>
      <dsp:spPr>
        <a:xfrm>
          <a:off x="0" y="4625311"/>
          <a:ext cx="2491142" cy="158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2804F-2165-4C76-BA98-C015E64B1787}">
      <dsp:nvSpPr>
        <dsp:cNvPr id="0" name=""/>
        <dsp:cNvSpPr/>
      </dsp:nvSpPr>
      <dsp:spPr>
        <a:xfrm>
          <a:off x="276793" y="4888265"/>
          <a:ext cx="2491142" cy="158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Цінність отриманих </a:t>
          </a:r>
          <a:r>
            <a:rPr lang="uk-UA" sz="2300" kern="1200" dirty="0" err="1" smtClean="0"/>
            <a:t>компетентностей</a:t>
          </a:r>
          <a:endParaRPr lang="uk-UA" sz="2300" kern="1200" dirty="0"/>
        </a:p>
      </dsp:txBody>
      <dsp:txXfrm>
        <a:off x="323125" y="4934597"/>
        <a:ext cx="2398478" cy="1489211"/>
      </dsp:txXfrm>
    </dsp:sp>
    <dsp:sp modelId="{385DB7E8-B02A-41FD-9B70-B1D580666A12}">
      <dsp:nvSpPr>
        <dsp:cNvPr id="0" name=""/>
        <dsp:cNvSpPr/>
      </dsp:nvSpPr>
      <dsp:spPr>
        <a:xfrm>
          <a:off x="3044729" y="4625311"/>
          <a:ext cx="2491142" cy="158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97816-BF23-4483-987E-A3EDADA00EBF}">
      <dsp:nvSpPr>
        <dsp:cNvPr id="0" name=""/>
        <dsp:cNvSpPr/>
      </dsp:nvSpPr>
      <dsp:spPr>
        <a:xfrm>
          <a:off x="3321523" y="4888265"/>
          <a:ext cx="2491142" cy="158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Партнерська взаємодія</a:t>
          </a:r>
          <a:endParaRPr lang="uk-UA" sz="2300" kern="1200"/>
        </a:p>
      </dsp:txBody>
      <dsp:txXfrm>
        <a:off x="3367855" y="4934597"/>
        <a:ext cx="2398478" cy="1489211"/>
      </dsp:txXfrm>
    </dsp:sp>
    <dsp:sp modelId="{38C69F7A-5F91-43FE-A377-E3960087FA42}">
      <dsp:nvSpPr>
        <dsp:cNvPr id="0" name=""/>
        <dsp:cNvSpPr/>
      </dsp:nvSpPr>
      <dsp:spPr>
        <a:xfrm>
          <a:off x="6089459" y="2318928"/>
          <a:ext cx="2491142" cy="158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A9FD6-3137-4D5E-9FCF-55B77BA12DAA}">
      <dsp:nvSpPr>
        <dsp:cNvPr id="0" name=""/>
        <dsp:cNvSpPr/>
      </dsp:nvSpPr>
      <dsp:spPr>
        <a:xfrm>
          <a:off x="6366253" y="2581882"/>
          <a:ext cx="2491142" cy="158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Рефлексивний</a:t>
          </a:r>
          <a:endParaRPr lang="uk-UA" sz="2300" kern="1200" dirty="0"/>
        </a:p>
      </dsp:txBody>
      <dsp:txXfrm>
        <a:off x="6412585" y="2628214"/>
        <a:ext cx="2398478" cy="1489211"/>
      </dsp:txXfrm>
    </dsp:sp>
    <dsp:sp modelId="{2388FBA0-26BB-4940-86BD-5BB707EFF17E}">
      <dsp:nvSpPr>
        <dsp:cNvPr id="0" name=""/>
        <dsp:cNvSpPr/>
      </dsp:nvSpPr>
      <dsp:spPr>
        <a:xfrm>
          <a:off x="6089459" y="4625311"/>
          <a:ext cx="2491142" cy="158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5DA48-CE8A-46F1-8087-959A5C9F6BFE}">
      <dsp:nvSpPr>
        <dsp:cNvPr id="0" name=""/>
        <dsp:cNvSpPr/>
      </dsp:nvSpPr>
      <dsp:spPr>
        <a:xfrm>
          <a:off x="6366253" y="4888265"/>
          <a:ext cx="2491142" cy="158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Самоаналіз</a:t>
          </a:r>
          <a:endParaRPr lang="uk-UA" sz="2300" kern="1200" dirty="0"/>
        </a:p>
      </dsp:txBody>
      <dsp:txXfrm>
        <a:off x="6412585" y="4934597"/>
        <a:ext cx="2398478" cy="1489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4E19B-D1A6-498C-92C7-7092703ED861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7EB80-F611-41B5-954F-F5F9E2DF7B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18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35467" y="133084"/>
            <a:ext cx="8873066" cy="658839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prezentaciya-tipi-urokiv-ta-h-struktura-48658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prezentaciya-tipi-urokiv-ta-h-struktura-48658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prezentaciya-tipi-urokiv-ta-h-struktura-48658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prezentaciya-tipi-urokiv-ta-h-struktura-48658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prezentaciya-tipi-urokiv-ta-h-struktura-48658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7322" y="3429000"/>
            <a:ext cx="8269356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err="1" smtClean="0">
                <a:ln w="0"/>
                <a:solidFill>
                  <a:srgbClr val="0070C0"/>
                </a:solidFill>
                <a:latin typeface="Comic Sans MS" pitchFamily="66" charset="0"/>
              </a:rPr>
              <a:t>Рефреш</a:t>
            </a:r>
            <a:r>
              <a:rPr lang="uk-UA" sz="5400" b="1" dirty="0" smtClean="0">
                <a:ln w="0"/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uk-UA" sz="5400" b="1" dirty="0" smtClean="0">
                <a:ln w="0"/>
                <a:solidFill>
                  <a:srgbClr val="0070C0"/>
                </a:solidFill>
                <a:latin typeface="Comic Sans MS" pitchFamily="66" charset="0"/>
              </a:rPr>
              <a:t>навчального заняття </a:t>
            </a:r>
          </a:p>
          <a:p>
            <a:r>
              <a:rPr lang="uk-UA" sz="5400" b="1" dirty="0" smtClean="0">
                <a:ln w="0"/>
                <a:solidFill>
                  <a:srgbClr val="0070C0"/>
                </a:solidFill>
                <a:latin typeface="Comic Sans MS" pitchFamily="66" charset="0"/>
              </a:rPr>
              <a:t>в умовах </a:t>
            </a:r>
          </a:p>
          <a:p>
            <a:r>
              <a:rPr lang="uk-UA" sz="5400" b="1" dirty="0" smtClean="0">
                <a:ln w="0"/>
                <a:solidFill>
                  <a:srgbClr val="0070C0"/>
                </a:solidFill>
                <a:latin typeface="Comic Sans MS" pitchFamily="66" charset="0"/>
              </a:rPr>
              <a:t>Нової української школи</a:t>
            </a:r>
            <a:endParaRPr lang="en-US" sz="5400" b="1" dirty="0">
              <a:ln w="0"/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9548" y="6231260"/>
            <a:ext cx="580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Консультант КУ «ЦПРПП» </a:t>
            </a:r>
          </a:p>
          <a:p>
            <a:pPr algn="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Світлана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Кмитюк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216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B050"/>
                </a:solidFill>
                <a:latin typeface="Monotype Corsiva" pitchFamily="66" charset="0"/>
              </a:rPr>
              <a:t>*</a:t>
            </a:r>
            <a:r>
              <a:rPr lang="uk-U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</a:t>
            </a:r>
            <a:r>
              <a:rPr lang="uk-UA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застосування знань</a:t>
            </a:r>
            <a:endParaRPr lang="uk-UA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uk-UA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Перевірка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домашнього завдання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коригування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опорних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знань, умінь, навичок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Повідомлення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теми та мети уроку і мотивація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навчальної діяльності учнів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Загальний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інструктаж,усвідомлення учнями алгоритму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дій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Самостійне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виконання учнями завдань під контролем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та за допомогою учителя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Звіт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учнів про роботу і теоретичне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  обґрунтування отриманих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Підбиття підсумків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уроку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Інструктаж щодо виконання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    домашнього завдання</a:t>
            </a:r>
            <a:r>
              <a:rPr lang="uk-UA" sz="3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947" y="6105107"/>
            <a:ext cx="782699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*Використано презентацію «Типи уроків та їх структура»</a:t>
            </a:r>
            <a:endParaRPr lang="uk-UA" u="sng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uk-UA" u="sng" dirty="0">
                <a:latin typeface="Times New Roman" pitchFamily="18" charset="0"/>
                <a:cs typeface="Times New Roman" pitchFamily="18" charset="0"/>
                <a:hlinkClick r:id="rId2"/>
              </a:rPr>
              <a:t> https://naurok.com.ua/prezentaciya-tipi-urokiv-ta-h-struktura-48658.html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33084"/>
            <a:ext cx="8871045" cy="1047221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uk-UA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 узагальнення </a:t>
            </a:r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 систематизації знань</a:t>
            </a:r>
            <a:endParaRPr lang="uk-UA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Повідомлення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теми і мети уроку та   </a:t>
            </a:r>
          </a:p>
          <a:p>
            <a:pPr algn="ctr"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мотивація навчання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учнів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Відтворення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узагальнення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понять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Узагальнення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систематизація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основних теоретичних положень і відповідних ідей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науки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Підбиття підсумків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уроку 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Інструктаж щодо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домашнього завдання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947" y="6105107"/>
            <a:ext cx="782699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*Використано презентацію «Типи уроків та їх структура»</a:t>
            </a:r>
            <a:endParaRPr lang="uk-UA" u="sng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uk-UA" u="sng" dirty="0">
                <a:latin typeface="Times New Roman" pitchFamily="18" charset="0"/>
                <a:cs typeface="Times New Roman" pitchFamily="18" charset="0"/>
                <a:hlinkClick r:id="rId2"/>
              </a:rPr>
              <a:t> https://naurok.com.ua/prezentaciya-tipi-urokiv-ta-h-struktura-48658.html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3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3" y="446982"/>
            <a:ext cx="8802806" cy="10472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Урок </a:t>
            </a:r>
            <a:r>
              <a:rPr lang="uk-UA" sz="5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контролю </a:t>
            </a:r>
            <a:r>
              <a:rPr lang="uk-UA" sz="5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й </a:t>
            </a:r>
            <a:r>
              <a:rPr lang="uk-UA" sz="5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оцінювання навчальних досягнень</a:t>
            </a:r>
            <a:r>
              <a:rPr lang="ru-RU" sz="5300" b="1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5300" b="1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uk-UA" sz="53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7" y="1502011"/>
            <a:ext cx="8789158" cy="49069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Повідомлення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теми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мети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завдання  уроку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мотивація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навчання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учнів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Перевірка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знання учнями фактичного матеріалу й основних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понять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Перевірка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глибини осмислення учнями знань і ступеня їх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узагальнення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Застосування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учнями знань у стандартних та змінених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умовах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Збирання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виконаних робіт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їх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перевірка, аналіз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оцінка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Підбиття підсумків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уроку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Інструктаж щодо виконання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домашнього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945" y="6267069"/>
            <a:ext cx="782699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*Використано презентацію «Типи уроків та їх структура»</a:t>
            </a:r>
            <a:endParaRPr lang="uk-UA" u="sng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uk-UA" u="sng" dirty="0">
                <a:latin typeface="Times New Roman" pitchFamily="18" charset="0"/>
                <a:cs typeface="Times New Roman" pitchFamily="18" charset="0"/>
                <a:hlinkClick r:id="rId2"/>
              </a:rPr>
              <a:t> https://naurok.com.ua/prezentaciya-tipi-urokiv-ta-h-struktura-48658.html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5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 підготовки і проведення навчального заняття в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НУШ</a:t>
            </a:r>
            <a:endParaRPr lang="uk-UA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1.Тема навчального заняття повинна відповідати навчальній програмі. 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2.Чітке визначення мети уроку.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3839570"/>
              </p:ext>
            </p:extLst>
          </p:nvPr>
        </p:nvGraphicFramePr>
        <p:xfrm>
          <a:off x="746077" y="2434230"/>
          <a:ext cx="77428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92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122830"/>
            <a:ext cx="8884693" cy="6054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Мета навчального заняття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визначає його тип, а тип – структуру заняття.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 тип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 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pPr marL="0" indent="0" algn="ctr">
              <a:buNone/>
            </a:pP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розрахунок часу на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різних етапах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навчального заняття.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4.Оптимальний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, обґрунтований  вибір форм і методів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навчального заняття. 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Раціональне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і комплексне використання тих чи інших засобів навчання.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6.Продумування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передбачення «родзинки»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навчального заняття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Комунікація вчителя з учнями.</a:t>
            </a:r>
          </a:p>
        </p:txBody>
      </p:sp>
    </p:spTree>
    <p:extLst>
      <p:ext uri="{BB962C8B-B14F-4D97-AF65-F5344CB8AC3E}">
        <p14:creationId xmlns:p14="http://schemas.microsoft.com/office/powerpoint/2010/main" val="37532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5704764" y="2245055"/>
            <a:ext cx="3200400" cy="461665"/>
          </a:xfrm>
          <a:prstGeom prst="parallelogram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70" y="296858"/>
            <a:ext cx="8789158" cy="1047221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8. Оцінювання </a:t>
            </a:r>
            <a:r>
              <a:rPr lang="uk-UA" sz="3100" b="1" i="1" dirty="0">
                <a:latin typeface="Times New Roman" pitchFamily="18" charset="0"/>
                <a:cs typeface="Times New Roman" pitchFamily="18" charset="0"/>
              </a:rPr>
              <a:t>діяльності учнів під час проведення НЗ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32928" r="21777" b="19768"/>
          <a:stretch/>
        </p:blipFill>
        <p:spPr bwMode="auto">
          <a:xfrm>
            <a:off x="245662" y="824524"/>
            <a:ext cx="5131558" cy="367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6026" y="2245055"/>
            <a:ext cx="341194" cy="83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04764" y="2245052"/>
            <a:ext cx="333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Критерії оцінювання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272" y="3940621"/>
            <a:ext cx="248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Чому?</a:t>
            </a:r>
            <a:endParaRPr lang="uk-UA" sz="32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9791" y="4688128"/>
            <a:ext cx="166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Як саме?</a:t>
            </a:r>
            <a:endParaRPr lang="uk-UA" sz="32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3018" y="3112852"/>
            <a:ext cx="248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Яким чином?</a:t>
            </a:r>
            <a:endParaRPr lang="uk-UA" sz="3200" dirty="0">
              <a:latin typeface="Monotype Corsiva" pitchFamily="66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937982" y="5090615"/>
            <a:ext cx="2224585" cy="61414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лево 13"/>
          <p:cNvSpPr/>
          <p:nvPr/>
        </p:nvSpPr>
        <p:spPr>
          <a:xfrm>
            <a:off x="1644557" y="5581934"/>
            <a:ext cx="2115403" cy="614148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9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21818" b="7264"/>
          <a:stretch/>
        </p:blipFill>
        <p:spPr>
          <a:xfrm>
            <a:off x="518616" y="177419"/>
            <a:ext cx="8147712" cy="298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21380"/>
          <a:stretch/>
        </p:blipFill>
        <p:spPr>
          <a:xfrm>
            <a:off x="518616" y="3166280"/>
            <a:ext cx="8147712" cy="337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60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934" y="832513"/>
            <a:ext cx="8283338" cy="4640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учнівських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0" y="982637"/>
            <a:ext cx="7954350" cy="559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006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4124125852"/>
              </p:ext>
            </p:extLst>
          </p:nvPr>
        </p:nvGraphicFramePr>
        <p:xfrm>
          <a:off x="191070" y="204716"/>
          <a:ext cx="8857396" cy="648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35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083" y="2616976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Comic Sans MS" pitchFamily="66" charset="0"/>
              </a:rPr>
              <a:t>Дякую</a:t>
            </a:r>
            <a:r>
              <a:rPr lang="uk-UA" sz="4800" b="1" dirty="0" smtClean="0">
                <a:latin typeface="Comic Sans MS" pitchFamily="66" charset="0"/>
              </a:rPr>
              <a:t> за увагу!</a:t>
            </a:r>
            <a:endParaRPr lang="uk-UA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985" y="1487310"/>
            <a:ext cx="7886699" cy="1047221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РЕФРЕШ</a:t>
            </a:r>
            <a:endParaRPr lang="en-US" dirty="0"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grpSp>
        <p:nvGrpSpPr>
          <p:cNvPr id="43" name="Group 89"/>
          <p:cNvGrpSpPr>
            <a:grpSpLocks/>
          </p:cNvGrpSpPr>
          <p:nvPr/>
        </p:nvGrpSpPr>
        <p:grpSpPr bwMode="auto">
          <a:xfrm>
            <a:off x="3233750" y="783272"/>
            <a:ext cx="4648200" cy="685800"/>
            <a:chOff x="1296" y="1200"/>
            <a:chExt cx="2928" cy="432"/>
          </a:xfrm>
        </p:grpSpPr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ea typeface="Gungsuh" pitchFamily="18" charset="-127"/>
                  <a:cs typeface="Times New Roman" pitchFamily="18" charset="0"/>
                </a:rPr>
                <a:t>оновлення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endParaRPr>
            </a:p>
          </p:txBody>
        </p:sp>
        <p:grpSp>
          <p:nvGrpSpPr>
            <p:cNvPr id="46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48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3483310" y="1644631"/>
            <a:ext cx="4648200" cy="685800"/>
            <a:chOff x="1296" y="1680"/>
            <a:chExt cx="2928" cy="432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2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перезавантаження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4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56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8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9" name="Group 91"/>
          <p:cNvGrpSpPr>
            <a:grpSpLocks/>
          </p:cNvGrpSpPr>
          <p:nvPr/>
        </p:nvGrpSpPr>
        <p:grpSpPr bwMode="auto">
          <a:xfrm>
            <a:off x="3895335" y="2433479"/>
            <a:ext cx="4648200" cy="685800"/>
            <a:chOff x="1296" y="2208"/>
            <a:chExt cx="2928" cy="432"/>
          </a:xfrm>
        </p:grpSpPr>
        <p:sp>
          <p:nvSpPr>
            <p:cNvPr id="60" name="AutoShape 47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перехід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64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6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7114" y="4343398"/>
            <a:ext cx="35947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авчальне заняття</a:t>
            </a:r>
            <a:endParaRPr lang="uk-UA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Чем отличается понятие от определения? | В чем разниц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30" y="3508511"/>
            <a:ext cx="3218433" cy="27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України «Про освіту»</a:t>
            </a:r>
            <a:endParaRPr lang="uk-UA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087" y="932069"/>
            <a:ext cx="8855765" cy="5776844"/>
          </a:xfrm>
        </p:spPr>
        <p:txBody>
          <a:bodyPr/>
          <a:lstStyle/>
          <a:p>
            <a:pPr algn="just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Метою освіти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всебічний розвиток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людини як особистості та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найвищої цінності суспільства…,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цінностей і необхідних для успішної самореалізації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відповідальних громадян…»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C:\Users\ІМЦ4\Downloads\arr-new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656" y="2822830"/>
            <a:ext cx="3483604" cy="290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1372935"/>
              </p:ext>
            </p:extLst>
          </p:nvPr>
        </p:nvGraphicFramePr>
        <p:xfrm>
          <a:off x="2835965" y="3260034"/>
          <a:ext cx="6096000" cy="320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81939" y="2222665"/>
            <a:ext cx="2643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Функції навчання</a:t>
            </a:r>
            <a:endParaRPr lang="uk-UA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7" t="19507" r="29130" b="8841"/>
          <a:stretch/>
        </p:blipFill>
        <p:spPr bwMode="auto">
          <a:xfrm>
            <a:off x="2816087" y="109331"/>
            <a:ext cx="6158948" cy="66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0" t="20203" r="33510" b="11623"/>
          <a:stretch/>
        </p:blipFill>
        <p:spPr bwMode="auto">
          <a:xfrm>
            <a:off x="377687" y="2053697"/>
            <a:ext cx="2216426" cy="272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6531666" y="5625547"/>
            <a:ext cx="1986169" cy="9690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687417" y="5516217"/>
            <a:ext cx="3230218" cy="0"/>
          </a:xfrm>
          <a:prstGeom prst="line">
            <a:avLst/>
          </a:prstGeom>
          <a:ln>
            <a:solidFill>
              <a:srgbClr val="00337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" b="64391"/>
          <a:stretch>
            <a:fillRect/>
          </a:stretch>
        </p:blipFill>
        <p:spPr bwMode="auto">
          <a:xfrm>
            <a:off x="2051050" y="1074910"/>
            <a:ext cx="5116513" cy="244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9" b="5006"/>
          <a:stretch>
            <a:fillRect/>
          </a:stretch>
        </p:blipFill>
        <p:spPr bwMode="auto">
          <a:xfrm>
            <a:off x="2051050" y="3520892"/>
            <a:ext cx="5116513" cy="309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269" y="162580"/>
            <a:ext cx="88060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Державний стандарт початкової та базової середньої освіти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126" y="128100"/>
            <a:ext cx="89938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КЛАС                                                                       ДАТА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Тема програми: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Тема уроку: 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Мета уроку: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err="1">
                <a:latin typeface="Times New Roman" pitchFamily="18" charset="0"/>
                <a:cs typeface="Times New Roman" pitchFamily="18" charset="0"/>
              </a:rPr>
              <a:t>Знаннєвий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 компонент: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розширити знання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про…,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ознайомити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з…; навести приклади…, показати…;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 err="1">
                <a:latin typeface="Times New Roman" pitchFamily="18" charset="0"/>
                <a:cs typeface="Times New Roman" pitchFamily="18" charset="0"/>
              </a:rPr>
              <a:t>Діяльнісний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 компонент: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формувати вміння встановлювати причинно-наслідкові зв’язки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між…; класифікувати…,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критично ставитись до повідомлень хімічного характеру в медійному просторі, розвивати хімічну мову, екологічне мислення.</a:t>
            </a:r>
          </a:p>
          <a:p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Ціннісний компонент: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сприяти усвідомленню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взаємозв’язку…;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спонукати до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розв’язання…;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розуміння біологічного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значення…;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формувати уміння приймати обґрунтоване рішення щодо їхнього безпечного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використання, дотримуватися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здорового способу життя.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Тип уроку: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комбінований урок.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Форма проведення: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урок-подорож.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Методи та методичні прийоми: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Засоби навчання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Ключові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:…</a:t>
            </a:r>
            <a:endParaRPr lang="uk-UA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Очікувані результати навчально-пізнавальної діяльності учнів: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дають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визначення…;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класифікують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…;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наводять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приклади…;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встановлюють та усвідомлюють причинно-наслідкові зв’язки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між…;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висловлюють судження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щодо…;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розуміють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біологічне значення…;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формулюють відповіді на поставлені запитання;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критично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співставляють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і оцінюють хімічну інформацію з різних інформаційних ресурсів;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використовувати хімічні знання для пояснення користі і шкоди здобутків хімії і хімічної технології для людини і довкілля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9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5" y="460630"/>
            <a:ext cx="8885582" cy="1047221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навчального заняття (уроку)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певна послідовність дій, спрямована на досягнення мети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63186" y="1793290"/>
            <a:ext cx="4750903" cy="737704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Типи уроків 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260154" y="2580420"/>
            <a:ext cx="1681093" cy="1196354"/>
          </a:xfrm>
          <a:prstGeom prst="downArrowCallout">
            <a:avLst/>
          </a:prstGeom>
          <a:solidFill>
            <a:srgbClr val="FDE1E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засвоєння нових знань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014241" y="3456536"/>
            <a:ext cx="1773582" cy="1267583"/>
          </a:xfrm>
          <a:prstGeom prst="downArrowCallout">
            <a:avLst/>
          </a:prstGeom>
          <a:solidFill>
            <a:srgbClr val="FDE1E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 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вмінь і навичок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787823" y="4456878"/>
            <a:ext cx="1773582" cy="1337157"/>
          </a:xfrm>
          <a:prstGeom prst="downArrowCallout">
            <a:avLst/>
          </a:prstGeom>
          <a:solidFill>
            <a:srgbClr val="FDE1E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 знань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27572" y="4527279"/>
            <a:ext cx="2488331" cy="1196354"/>
          </a:xfrm>
          <a:prstGeom prst="downArrowCallout">
            <a:avLst/>
          </a:prstGeom>
          <a:solidFill>
            <a:srgbClr val="FDE1E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 </a:t>
            </a:r>
            <a:endParaRPr lang="uk-UA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оцінювання навчальних досягнень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941247" y="5432011"/>
            <a:ext cx="1773582" cy="1196354"/>
          </a:xfrm>
          <a:prstGeom prst="downArrowCallout">
            <a:avLst/>
          </a:prstGeom>
          <a:solidFill>
            <a:srgbClr val="FDE1E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Комбінований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697883" y="5434880"/>
            <a:ext cx="2300908" cy="1307007"/>
          </a:xfrm>
          <a:prstGeom prst="downArrowCallout">
            <a:avLst/>
          </a:prstGeom>
          <a:solidFill>
            <a:srgbClr val="FDE1E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узагальнення та систематизації знань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7" y="187675"/>
            <a:ext cx="7886699" cy="1047221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*Урок </a:t>
            </a:r>
            <a:r>
              <a:rPr lang="uk-U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засвоєння нових знань</a:t>
            </a:r>
            <a:br>
              <a:rPr lang="uk-U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endParaRPr lang="uk-UA" sz="4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5850"/>
            <a:ext cx="9021170" cy="585413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uk-UA" dirty="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Організаційний 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момент (етап)</a:t>
            </a:r>
            <a:endParaRPr lang="uk-UA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до сприйняття матеріалу або </a:t>
            </a:r>
            <a:endParaRPr lang="uk-UA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актуалізація 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опорних 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умінь, уявлень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Мотивація навчальної діяльності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Оголошення теми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мети, завдань 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уроку</a:t>
            </a:r>
            <a:endParaRPr lang="uk-UA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Вивчення нового матеріалу(первинне засвоєння)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Осмислення нових 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умінь</a:t>
            </a:r>
            <a:endParaRPr lang="uk-UA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Закріплення, систематизація 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узагальнення</a:t>
            </a:r>
            <a:endParaRPr lang="uk-UA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Коригувальний етап</a:t>
            </a:r>
            <a:endParaRPr lang="uk-UA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Підбиття 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підсумків 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уроку</a:t>
            </a:r>
            <a:endParaRPr lang="uk-UA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.Інструктаж щодо виконання </a:t>
            </a:r>
            <a:endParaRPr lang="uk-UA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Домашнього </a:t>
            </a: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Використано презентацію «Типи уроків та їх структура»</a:t>
            </a:r>
            <a:endParaRPr lang="uk-UA" sz="16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https</a:t>
            </a:r>
            <a:r>
              <a:rPr lang="uk-UA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://naurok.com.ua/prezentaciya-tipi-urokiv-ta-h-struktura-48658.html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03161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3335"/>
            <a:ext cx="8911990" cy="78131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Monotype Corsiva" pitchFamily="66" charset="0"/>
              </a:rPr>
              <a:t>*</a:t>
            </a: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</a:t>
            </a:r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формування вмінь та навичок</a:t>
            </a:r>
            <a:r>
              <a:rPr lang="ru-RU" sz="4800" b="1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FFFF00"/>
                </a:solidFill>
                <a:latin typeface="Monotype Corsiva" pitchFamily="66" charset="0"/>
              </a:rPr>
            </a:b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059" y="819624"/>
            <a:ext cx="7886699" cy="54446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Організаційний момент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Перевірка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домашнього завдання і актуалізація   </a:t>
            </a:r>
          </a:p>
          <a:p>
            <a:pPr marL="0" indent="0" algn="ctr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 опорних знань та їх коригування;</a:t>
            </a: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Повідомлення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теми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мети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і завдань уроку й   </a:t>
            </a:r>
          </a:p>
          <a:p>
            <a:pPr marL="0" indent="0" algn="ctr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 мотивація навчальної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діяльності учнів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нового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матеріалу (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вступні вправи)</a:t>
            </a: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Первинне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застосування нових знань</a:t>
            </a:r>
          </a:p>
          <a:p>
            <a:pPr marL="0" indent="0" algn="ctr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 (пробні вправи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самостійне застосування учнями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знань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uk-U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творче перенесення знань у нові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ситуації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Підбиття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підсумків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уроку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Інструктаж щодо виконання домашнього завдання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355" y="6267069"/>
            <a:ext cx="752674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*Використано презентацію «Типи уроків та їх структура»</a:t>
            </a:r>
            <a:endParaRPr lang="uk-UA" u="sng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uk-UA" u="sng" dirty="0">
                <a:latin typeface="Times New Roman" pitchFamily="18" charset="0"/>
                <a:cs typeface="Times New Roman" pitchFamily="18" charset="0"/>
                <a:hlinkClick r:id="rId2"/>
              </a:rPr>
              <a:t> https://naurok.com.ua/prezentaciya-tipi-urokiv-ta-h-struktura-48658.html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68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</TotalTime>
  <Words>604</Words>
  <Application>Microsoft Office PowerPoint</Application>
  <PresentationFormat>Экран (4:3)</PresentationFormat>
  <Paragraphs>153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РЕФРЕШ</vt:lpstr>
      <vt:lpstr>Закон України «Про освіту»</vt:lpstr>
      <vt:lpstr>Презентация PowerPoint</vt:lpstr>
      <vt:lpstr>Презентация PowerPoint</vt:lpstr>
      <vt:lpstr>Презентация PowerPoint</vt:lpstr>
      <vt:lpstr>Структура навчального заняття (уроку) –  певна послідовність дій, спрямована на досягнення мети </vt:lpstr>
      <vt:lpstr>*Урок засвоєння нових знань </vt:lpstr>
      <vt:lpstr>*Урок формування вмінь та навичок </vt:lpstr>
      <vt:lpstr>*Урок застосування знань</vt:lpstr>
      <vt:lpstr> Урок  узагальнення і систематизації знань</vt:lpstr>
      <vt:lpstr> Урок контролю й оцінювання навчальних досягнень </vt:lpstr>
      <vt:lpstr>Основа щодо підготовки і проведення навчального заняття в НУШ</vt:lpstr>
      <vt:lpstr>Презентация PowerPoint</vt:lpstr>
      <vt:lpstr>8. Оцінювання діяльності учнів під час проведення НЗ </vt:lpstr>
      <vt:lpstr>Презентация PowerPoint</vt:lpstr>
      <vt:lpstr> Вивчення та аналіз учнівських робіт  </vt:lpstr>
      <vt:lpstr>Презентация PowerPoint</vt:lpstr>
      <vt:lpstr>Дякую за увагу!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ІМЦ4</cp:lastModifiedBy>
  <cp:revision>154</cp:revision>
  <dcterms:created xsi:type="dcterms:W3CDTF">2016-11-18T14:12:19Z</dcterms:created>
  <dcterms:modified xsi:type="dcterms:W3CDTF">2021-10-26T14:11:18Z</dcterms:modified>
</cp:coreProperties>
</file>