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7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  <p:sldMasterId id="2147483804" r:id="rId13"/>
    <p:sldMasterId id="2147483817" r:id="rId14"/>
    <p:sldMasterId id="2147483830" r:id="rId15"/>
    <p:sldMasterId id="2147483843" r:id="rId16"/>
    <p:sldMasterId id="2147483856" r:id="rId17"/>
    <p:sldMasterId id="2147483869" r:id="rId18"/>
    <p:sldMasterId id="2147483882" r:id="rId19"/>
  </p:sld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284" r:id="rId48"/>
    <p:sldId id="285" r:id="rId49"/>
    <p:sldId id="286" r:id="rId50"/>
    <p:sldId id="287" r:id="rId51"/>
    <p:sldId id="288" r:id="rId52"/>
    <p:sldId id="289" r:id="rId53"/>
    <p:sldId id="290" r:id="rId54"/>
    <p:sldId id="291" r:id="rId55"/>
    <p:sldId id="292" r:id="rId56"/>
    <p:sldId id="293" r:id="rId57"/>
    <p:sldId id="294" r:id="rId58"/>
    <p:sldId id="295" r:id="rId59"/>
    <p:sldId id="296" r:id="rId60"/>
    <p:sldId id="297" r:id="rId61"/>
    <p:sldId id="298" r:id="rId62"/>
    <p:sldId id="300" r:id="rId63"/>
    <p:sldId id="301" r:id="rId64"/>
    <p:sldId id="304" r:id="rId65"/>
    <p:sldId id="302" r:id="rId66"/>
    <p:sldId id="303" r:id="rId67"/>
    <p:sldId id="299" r:id="rId68"/>
  </p:sldIdLst>
  <p:sldSz cx="9906000" cy="6858000" type="A4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>
      <p:cViewPr>
        <p:scale>
          <a:sx n="118" d="100"/>
          <a:sy n="118" d="100"/>
        </p:scale>
        <p:origin x="-1152" y="-2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63" Type="http://schemas.openxmlformats.org/officeDocument/2006/relationships/slide" Target="slides/slide44.xml"/><Relationship Id="rId68" Type="http://schemas.openxmlformats.org/officeDocument/2006/relationships/slide" Target="slides/slide49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66" Type="http://schemas.openxmlformats.org/officeDocument/2006/relationships/slide" Target="slides/slide47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61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slide" Target="slides/slide4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slide" Target="slides/slide45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Relationship Id="rId67" Type="http://schemas.openxmlformats.org/officeDocument/2006/relationships/slide" Target="slides/slide48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slide" Target="slides/slide43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50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57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58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62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63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64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65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8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86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97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98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02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03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04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05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10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1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2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21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2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25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2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29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32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36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37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41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42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43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44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52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5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5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6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63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6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67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71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74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7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78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79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8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82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83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84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85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86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9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9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9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9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0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0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0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0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0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06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0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0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10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1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13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1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1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17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18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2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21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22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23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24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25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30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3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3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4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41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4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4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45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4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4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49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5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52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5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5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56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57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5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60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61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62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63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64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6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7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7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7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7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7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80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8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8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84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8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8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88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9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91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9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9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95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96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9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99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00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01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02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03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0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1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1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1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1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20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24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2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2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28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31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3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3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35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36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3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39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40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41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42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43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48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5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5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5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5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5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59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6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6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63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6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6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67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6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70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7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7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74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75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7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78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79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80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81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82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87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8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9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9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9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9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98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70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0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02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70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0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06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70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09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7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1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13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14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71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17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18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19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20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21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726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72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7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3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73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3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37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73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4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41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74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4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45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74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48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75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5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5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53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75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56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57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58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59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60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17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18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01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02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42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43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44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76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81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82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83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18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23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24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25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 hidden="1"/>
          <p:cNvSpPr/>
          <p:nvPr/>
        </p:nvSpPr>
        <p:spPr>
          <a:xfrm>
            <a:off x="198000" y="182880"/>
            <a:ext cx="9506160" cy="64886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2"/>
          <p:cNvSpPr/>
          <p:nvPr/>
        </p:nvSpPr>
        <p:spPr>
          <a:xfrm>
            <a:off x="198000" y="182880"/>
            <a:ext cx="9506160" cy="6488640"/>
          </a:xfrm>
          <a:prstGeom prst="rect">
            <a:avLst/>
          </a:prstGeom>
          <a:solidFill>
            <a:srgbClr val="A6B727"/>
          </a:solidFill>
          <a:ln w="126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1607400" y="3733560"/>
            <a:ext cx="6686640" cy="0"/>
          </a:xfrm>
          <a:prstGeom prst="line">
            <a:avLst/>
          </a:prstGeom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95000" y="273240"/>
            <a:ext cx="8914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uk-UA" sz="18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46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CustomShape 1"/>
          <p:cNvSpPr/>
          <p:nvPr/>
        </p:nvSpPr>
        <p:spPr>
          <a:xfrm>
            <a:off x="198000" y="182880"/>
            <a:ext cx="9505800" cy="648828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PlaceHolder 2"/>
          <p:cNvSpPr>
            <a:spLocks noGrp="1"/>
          </p:cNvSpPr>
          <p:nvPr>
            <p:ph type="title"/>
          </p:nvPr>
        </p:nvSpPr>
        <p:spPr>
          <a:xfrm>
            <a:off x="495000" y="273240"/>
            <a:ext cx="8914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uk-UA" sz="18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368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49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Сьомий рівень структури</a:t>
            </a:r>
          </a:p>
        </p:txBody>
      </p:sp>
      <p:sp>
        <p:nvSpPr>
          <p:cNvPr id="369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49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ustomShape 1"/>
          <p:cNvSpPr/>
          <p:nvPr/>
        </p:nvSpPr>
        <p:spPr>
          <a:xfrm>
            <a:off x="198000" y="182880"/>
            <a:ext cx="9506160" cy="64886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PlaceHolder 2"/>
          <p:cNvSpPr>
            <a:spLocks noGrp="1"/>
          </p:cNvSpPr>
          <p:nvPr>
            <p:ph type="title"/>
          </p:nvPr>
        </p:nvSpPr>
        <p:spPr>
          <a:xfrm>
            <a:off x="495000" y="273240"/>
            <a:ext cx="8914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uk-UA" sz="18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408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46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/>
    <p:bodyStyle/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CustomShape 1"/>
          <p:cNvSpPr/>
          <p:nvPr/>
        </p:nvSpPr>
        <p:spPr>
          <a:xfrm>
            <a:off x="198000" y="182880"/>
            <a:ext cx="9506160" cy="64886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6" name="PlaceHolder 2"/>
          <p:cNvSpPr>
            <a:spLocks noGrp="1"/>
          </p:cNvSpPr>
          <p:nvPr>
            <p:ph type="title"/>
          </p:nvPr>
        </p:nvSpPr>
        <p:spPr>
          <a:xfrm>
            <a:off x="495000" y="273240"/>
            <a:ext cx="8914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uk-UA" sz="18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447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49880" cy="189648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Сьомий рівень структури</a:t>
            </a:r>
          </a:p>
        </p:txBody>
      </p:sp>
      <p:sp>
        <p:nvSpPr>
          <p:cNvPr id="448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49880" cy="189648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Сьомий рівень структури</a:t>
            </a:r>
          </a:p>
        </p:txBody>
      </p:sp>
      <p:sp>
        <p:nvSpPr>
          <p:cNvPr id="449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49880" cy="189648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Сьомий рівень структури</a:t>
            </a:r>
          </a:p>
        </p:txBody>
      </p:sp>
      <p:sp>
        <p:nvSpPr>
          <p:cNvPr id="450" name="PlaceHolder 6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49880" cy="189648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/>
    <p:bodyStyle/>
    <p:otherStyle/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CustomShape 1"/>
          <p:cNvSpPr/>
          <p:nvPr/>
        </p:nvSpPr>
        <p:spPr>
          <a:xfrm>
            <a:off x="198000" y="182880"/>
            <a:ext cx="9505800" cy="648828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8" name="PlaceHolder 2"/>
          <p:cNvSpPr>
            <a:spLocks noGrp="1"/>
          </p:cNvSpPr>
          <p:nvPr>
            <p:ph type="title"/>
          </p:nvPr>
        </p:nvSpPr>
        <p:spPr>
          <a:xfrm>
            <a:off x="495000" y="273240"/>
            <a:ext cx="8914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uk-UA" sz="18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489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/>
    <p:bodyStyle/>
    <p:otherStyle/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CustomShape 1"/>
          <p:cNvSpPr/>
          <p:nvPr/>
        </p:nvSpPr>
        <p:spPr>
          <a:xfrm>
            <a:off x="198000" y="182880"/>
            <a:ext cx="9506160" cy="64886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7" name="PlaceHolder 2"/>
          <p:cNvSpPr>
            <a:spLocks noGrp="1"/>
          </p:cNvSpPr>
          <p:nvPr>
            <p:ph type="title"/>
          </p:nvPr>
        </p:nvSpPr>
        <p:spPr>
          <a:xfrm>
            <a:off x="495000" y="273240"/>
            <a:ext cx="8914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uk-UA" sz="18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528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/>
    <p:bodyStyle/>
    <p:otherStyle/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CustomShape 1"/>
          <p:cNvSpPr/>
          <p:nvPr/>
        </p:nvSpPr>
        <p:spPr>
          <a:xfrm>
            <a:off x="198000" y="182880"/>
            <a:ext cx="9506160" cy="64886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6" name="PlaceHolder 2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uk-UA" sz="44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567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/>
    <p:bodyStyle/>
    <p:otherStyle/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CustomShape 1"/>
          <p:cNvSpPr/>
          <p:nvPr/>
        </p:nvSpPr>
        <p:spPr>
          <a:xfrm>
            <a:off x="198000" y="182880"/>
            <a:ext cx="9506160" cy="64886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5" name="PlaceHolder 2"/>
          <p:cNvSpPr>
            <a:spLocks noGrp="1"/>
          </p:cNvSpPr>
          <p:nvPr>
            <p:ph type="title"/>
          </p:nvPr>
        </p:nvSpPr>
        <p:spPr>
          <a:xfrm>
            <a:off x="495000" y="273240"/>
            <a:ext cx="8914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uk-UA" sz="18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606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49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Сьомий рівень структури</a:t>
            </a:r>
          </a:p>
        </p:txBody>
      </p:sp>
      <p:sp>
        <p:nvSpPr>
          <p:cNvPr id="607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49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/>
    <p:bodyStyle/>
    <p:otherStyle/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CustomShape 1"/>
          <p:cNvSpPr/>
          <p:nvPr/>
        </p:nvSpPr>
        <p:spPr>
          <a:xfrm>
            <a:off x="198000" y="182880"/>
            <a:ext cx="9506160" cy="64886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5" name="PlaceHolder 2"/>
          <p:cNvSpPr>
            <a:spLocks noGrp="1"/>
          </p:cNvSpPr>
          <p:nvPr>
            <p:ph type="title"/>
          </p:nvPr>
        </p:nvSpPr>
        <p:spPr>
          <a:xfrm>
            <a:off x="495000" y="273240"/>
            <a:ext cx="8914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uk-UA" sz="18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646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xStyles>
    <p:titleStyle/>
    <p:bodyStyle/>
    <p:otherStyle/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CustomShape 1"/>
          <p:cNvSpPr/>
          <p:nvPr/>
        </p:nvSpPr>
        <p:spPr>
          <a:xfrm>
            <a:off x="198000" y="182880"/>
            <a:ext cx="9506160" cy="64886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4" name="PlaceHolder 2"/>
          <p:cNvSpPr>
            <a:spLocks noGrp="1"/>
          </p:cNvSpPr>
          <p:nvPr>
            <p:ph type="title"/>
          </p:nvPr>
        </p:nvSpPr>
        <p:spPr>
          <a:xfrm>
            <a:off x="495000" y="273240"/>
            <a:ext cx="8914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uk-UA" sz="18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685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46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xStyles>
    <p:titleStyle/>
    <p:bodyStyle/>
    <p:otherStyle/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CustomShape 1"/>
          <p:cNvSpPr/>
          <p:nvPr/>
        </p:nvSpPr>
        <p:spPr>
          <a:xfrm>
            <a:off x="198000" y="182880"/>
            <a:ext cx="9506160" cy="64886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3" name="PlaceHolder 2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uk-UA" sz="44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724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198000" y="182880"/>
            <a:ext cx="9506160" cy="64886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495000" y="273240"/>
            <a:ext cx="8914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uk-UA" sz="18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198000" y="182880"/>
            <a:ext cx="9506160" cy="64886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PlaceHolder 2"/>
          <p:cNvSpPr>
            <a:spLocks noGrp="1"/>
          </p:cNvSpPr>
          <p:nvPr>
            <p:ph type="title"/>
          </p:nvPr>
        </p:nvSpPr>
        <p:spPr>
          <a:xfrm>
            <a:off x="495000" y="273240"/>
            <a:ext cx="8914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uk-UA" sz="18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198000" y="182880"/>
            <a:ext cx="9506160" cy="64886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PlaceHolder 2"/>
          <p:cNvSpPr>
            <a:spLocks noGrp="1"/>
          </p:cNvSpPr>
          <p:nvPr>
            <p:ph type="title"/>
          </p:nvPr>
        </p:nvSpPr>
        <p:spPr>
          <a:xfrm>
            <a:off x="495000" y="273240"/>
            <a:ext cx="8914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uk-UA" sz="18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49880" cy="189648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Сьомий рівень структури</a:t>
            </a: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49880" cy="189648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Сьомий рівень структури</a:t>
            </a: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49880" cy="189648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Сьомий рівень структури</a:t>
            </a: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49880" cy="189648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198000" y="182880"/>
            <a:ext cx="9506160" cy="64886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PlaceHolder 2"/>
          <p:cNvSpPr>
            <a:spLocks noGrp="1"/>
          </p:cNvSpPr>
          <p:nvPr>
            <p:ph type="title"/>
          </p:nvPr>
        </p:nvSpPr>
        <p:spPr>
          <a:xfrm>
            <a:off x="495000" y="273240"/>
            <a:ext cx="8914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uk-UA" sz="18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49880" cy="189648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Сьомий рівень структури</a:t>
            </a: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49880" cy="189648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Сьомий рівень структури</a:t>
            </a: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49880" cy="189648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Сьомий рівень структури</a:t>
            </a:r>
          </a:p>
        </p:txBody>
      </p:sp>
      <p:sp>
        <p:nvSpPr>
          <p:cNvPr id="166" name="PlaceHolder 6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49880" cy="189648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198000" y="182880"/>
            <a:ext cx="9506160" cy="64886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PlaceHolder 2"/>
          <p:cNvSpPr>
            <a:spLocks noGrp="1"/>
          </p:cNvSpPr>
          <p:nvPr>
            <p:ph type="title"/>
          </p:nvPr>
        </p:nvSpPr>
        <p:spPr>
          <a:xfrm>
            <a:off x="495000" y="273240"/>
            <a:ext cx="8914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uk-UA" sz="18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49880" cy="189648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Сьомий рівень структури</a:t>
            </a: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49880" cy="189648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Сьомий рівень структури</a:t>
            </a:r>
          </a:p>
        </p:txBody>
      </p:sp>
      <p:sp>
        <p:nvSpPr>
          <p:cNvPr id="207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49880" cy="189648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Сьомий рівень структури</a:t>
            </a:r>
          </a:p>
        </p:txBody>
      </p:sp>
      <p:sp>
        <p:nvSpPr>
          <p:cNvPr id="208" name="PlaceHolder 6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49880" cy="189648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198000" y="182880"/>
            <a:ext cx="9506160" cy="64886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PlaceHolder 2"/>
          <p:cNvSpPr>
            <a:spLocks noGrp="1"/>
          </p:cNvSpPr>
          <p:nvPr>
            <p:ph type="title"/>
          </p:nvPr>
        </p:nvSpPr>
        <p:spPr>
          <a:xfrm>
            <a:off x="495000" y="273240"/>
            <a:ext cx="8914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uk-UA" sz="18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198000" y="182880"/>
            <a:ext cx="9505800" cy="648828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PlaceHolder 2"/>
          <p:cNvSpPr>
            <a:spLocks noGrp="1"/>
          </p:cNvSpPr>
          <p:nvPr>
            <p:ph type="title"/>
          </p:nvPr>
        </p:nvSpPr>
        <p:spPr>
          <a:xfrm>
            <a:off x="495000" y="273240"/>
            <a:ext cx="8914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uk-UA" sz="18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49880" cy="189648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Сьомий рівень структури</a:t>
            </a:r>
          </a:p>
        </p:txBody>
      </p:sp>
      <p:sp>
        <p:nvSpPr>
          <p:cNvPr id="287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49880" cy="189648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Сьомий рівень структури</a:t>
            </a:r>
          </a:p>
        </p:txBody>
      </p:sp>
      <p:sp>
        <p:nvSpPr>
          <p:cNvPr id="288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49880" cy="189648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Сьомий рівень структури</a:t>
            </a:r>
          </a:p>
        </p:txBody>
      </p:sp>
      <p:sp>
        <p:nvSpPr>
          <p:cNvPr id="289" name="PlaceHolder 6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49880" cy="189648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198000" y="182880"/>
            <a:ext cx="9506160" cy="64886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PlaceHolder 2"/>
          <p:cNvSpPr>
            <a:spLocks noGrp="1"/>
          </p:cNvSpPr>
          <p:nvPr>
            <p:ph type="title"/>
          </p:nvPr>
        </p:nvSpPr>
        <p:spPr>
          <a:xfrm>
            <a:off x="495000" y="273240"/>
            <a:ext cx="8914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uk-UA" sz="18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49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Сьомий рівень структури</a:t>
            </a:r>
          </a:p>
        </p:txBody>
      </p:sp>
      <p:sp>
        <p:nvSpPr>
          <p:cNvPr id="329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49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edway.in.ua/uk/" TargetMode="External"/><Relationship Id="rId1" Type="http://schemas.openxmlformats.org/officeDocument/2006/relationships/slideLayout" Target="../slideLayouts/slideLayout19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CustomShape 1"/>
          <p:cNvSpPr/>
          <p:nvPr/>
        </p:nvSpPr>
        <p:spPr>
          <a:xfrm>
            <a:off x="870480" y="1954800"/>
            <a:ext cx="8558280" cy="200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</p:txBody>
      </p:sp>
      <p:pic>
        <p:nvPicPr>
          <p:cNvPr id="762" name="Picture 2"/>
          <p:cNvPicPr/>
          <p:nvPr/>
        </p:nvPicPr>
        <p:blipFill>
          <a:blip r:embed="rId2"/>
          <a:stretch/>
        </p:blipFill>
        <p:spPr>
          <a:xfrm>
            <a:off x="74520" y="4680000"/>
            <a:ext cx="3956760" cy="2179080"/>
          </a:xfrm>
          <a:prstGeom prst="rect">
            <a:avLst/>
          </a:prstGeom>
          <a:ln>
            <a:noFill/>
          </a:ln>
          <a:effectLst>
            <a:outerShdw dist="35638" dir="2700000">
              <a:srgbClr val="DDDDDD"/>
            </a:outerShdw>
          </a:effectLst>
        </p:spPr>
      </p:pic>
      <p:pic>
        <p:nvPicPr>
          <p:cNvPr id="763" name="Picture 4" descr="Ð ÐµÐ·ÑÐ»ÑÑÐ°Ñ Ð¿Ð¾ÑÑÐºÑ Ð·Ð¾Ð±ÑÐ°Ð¶ÐµÐ½Ñ Ð·Ð° Ð·Ð°Ð¿Ð¸ÑÐ¾Ð¼ &quot;Ð½ÑÑ&quot;"/>
          <p:cNvPicPr/>
          <p:nvPr/>
        </p:nvPicPr>
        <p:blipFill>
          <a:blip r:embed="rId3"/>
          <a:stretch/>
        </p:blipFill>
        <p:spPr>
          <a:xfrm>
            <a:off x="3588120" y="61200"/>
            <a:ext cx="2854080" cy="1596600"/>
          </a:xfrm>
          <a:prstGeom prst="rect">
            <a:avLst/>
          </a:prstGeom>
          <a:ln>
            <a:noFill/>
          </a:ln>
        </p:spPr>
      </p:pic>
      <p:sp>
        <p:nvSpPr>
          <p:cNvPr id="764" name="CustomShape 2"/>
          <p:cNvSpPr/>
          <p:nvPr/>
        </p:nvSpPr>
        <p:spPr>
          <a:xfrm>
            <a:off x="1596960" y="1423440"/>
            <a:ext cx="6836760" cy="34764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0" strike="noStrike" spc="-1" dirty="0">
                <a:solidFill>
                  <a:srgbClr val="FFFFD7"/>
                </a:solidFill>
                <a:latin typeface="Times New Roman"/>
                <a:ea typeface="DejaVu Sans"/>
              </a:rPr>
              <a:t>Організація освітнього процесу</a:t>
            </a:r>
            <a:endParaRPr lang="uk-UA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400" b="0" strike="noStrike" spc="-1" dirty="0" smtClean="0">
                <a:solidFill>
                  <a:srgbClr val="FFFFD7"/>
                </a:solidFill>
                <a:latin typeface="Times New Roman"/>
                <a:ea typeface="DejaVu Sans"/>
              </a:rPr>
              <a:t>2021-2022 </a:t>
            </a:r>
            <a:endParaRPr lang="uk-UA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400" b="0" strike="noStrike" spc="-1" dirty="0">
                <a:solidFill>
                  <a:srgbClr val="FFFFD7"/>
                </a:solidFill>
                <a:latin typeface="Times New Roman"/>
                <a:ea typeface="DejaVu Sans"/>
              </a:rPr>
              <a:t>навчального року </a:t>
            </a:r>
            <a:endParaRPr lang="uk-UA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400" b="0" strike="noStrike" spc="-1" dirty="0">
                <a:solidFill>
                  <a:srgbClr val="FFFFD7"/>
                </a:solidFill>
                <a:latin typeface="Times New Roman"/>
                <a:ea typeface="DejaVu Sans"/>
              </a:rPr>
              <a:t>в початковій школі</a:t>
            </a:r>
            <a:endParaRPr lang="uk-UA" sz="4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CustomShape 1"/>
          <p:cNvSpPr/>
          <p:nvPr/>
        </p:nvSpPr>
        <p:spPr>
          <a:xfrm>
            <a:off x="495000" y="510120"/>
            <a:ext cx="8913240" cy="6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Освітні галузі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796" name="CustomShape 2"/>
          <p:cNvSpPr/>
          <p:nvPr/>
        </p:nvSpPr>
        <p:spPr>
          <a:xfrm>
            <a:off x="5063040" y="1604520"/>
            <a:ext cx="4348440" cy="56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“Математична “МАО</a:t>
            </a:r>
            <a:endParaRPr lang="uk-UA" sz="3200" b="0" strike="noStrike" spc="-1">
              <a:latin typeface="Arial"/>
            </a:endParaRPr>
          </a:p>
        </p:txBody>
      </p:sp>
      <p:graphicFrame>
        <p:nvGraphicFramePr>
          <p:cNvPr id="797" name="Table 3"/>
          <p:cNvGraphicFramePr/>
          <p:nvPr/>
        </p:nvGraphicFramePr>
        <p:xfrm>
          <a:off x="522360" y="3233160"/>
          <a:ext cx="4350240" cy="2104920"/>
        </p:xfrm>
        <a:graphic>
          <a:graphicData uri="http://schemas.openxmlformats.org/drawingml/2006/table">
            <a:tbl>
              <a:tblPr/>
              <a:tblGrid>
                <a:gridCol w="4350240"/>
              </a:tblGrid>
              <a:tr h="640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Типова освітня програма розроблена під керівництвом О.Я. Савченко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5C8526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Математика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4BD5E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(4 год</a:t>
                      </a:r>
                      <a:r>
                        <a:rPr lang="uk-UA" sz="1800" b="0" strike="noStrike" spc="-1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uk-UA" sz="1800" b="0" strike="noStrike" spc="-1">
                          <a:latin typeface="Arial"/>
                          <a:ea typeface="Times New Roman"/>
                        </a:rPr>
                        <a:t>тиж 1-2клас)</a:t>
                      </a:r>
                      <a:endParaRPr lang="uk-UA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(5год</a:t>
                      </a:r>
                      <a:r>
                        <a:rPr lang="uk-UA" sz="1800" b="0" strike="noStrike" spc="-1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uk-UA" sz="1800" b="0" strike="noStrike" spc="-1">
                          <a:latin typeface="Arial"/>
                          <a:ea typeface="Times New Roman"/>
                        </a:rPr>
                        <a:t>тиж 3-4клас)</a:t>
                      </a:r>
                      <a:endParaRPr lang="uk-UA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4BD5E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8" name="Table 4"/>
          <p:cNvGraphicFramePr/>
          <p:nvPr/>
        </p:nvGraphicFramePr>
        <p:xfrm>
          <a:off x="5307840" y="3205440"/>
          <a:ext cx="4258080" cy="3476520"/>
        </p:xfrm>
        <a:graphic>
          <a:graphicData uri="http://schemas.openxmlformats.org/drawingml/2006/table">
            <a:tbl>
              <a:tblPr/>
              <a:tblGrid>
                <a:gridCol w="4258080"/>
              </a:tblGrid>
              <a:tr h="640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Типова освітня програма розроблена під керівництвом Р.Б.Шияна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6633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Математика (1-2кл. 3год</a:t>
                      </a:r>
                      <a:r>
                        <a:rPr lang="uk-UA" sz="1800" b="0" strike="noStrike" spc="-1">
                          <a:latin typeface="Times New Roman"/>
                          <a:ea typeface="Times New Roman"/>
                        </a:rPr>
                        <a:t>/тиж)</a:t>
                      </a:r>
                      <a:endParaRPr lang="uk-UA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(3-4кл. 4год</a:t>
                      </a:r>
                      <a:r>
                        <a:rPr lang="uk-UA" sz="1800" b="0" strike="noStrike" spc="-1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uk-UA" sz="1800" b="0" strike="noStrike" spc="-1">
                          <a:latin typeface="Arial"/>
                          <a:ea typeface="Times New Roman"/>
                        </a:rPr>
                        <a:t>тиж)</a:t>
                      </a:r>
                      <a:endParaRPr lang="uk-UA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  <a:tr h="1737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Інтегрований курс” Я досліджую світ”(математика -1год</a:t>
                      </a:r>
                      <a:r>
                        <a:rPr lang="uk-UA" sz="1800" b="0" strike="noStrike" spc="-1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uk-UA" sz="1800" b="0" strike="noStrike" spc="-1">
                          <a:latin typeface="Arial"/>
                          <a:ea typeface="Times New Roman"/>
                        </a:rPr>
                        <a:t>тиж- зміст розгортається лінійно разом із іншими галузями, що інтегруються- записується на сторінках ,виділених для курсу</a:t>
                      </a:r>
                      <a:endParaRPr lang="uk-UA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799" name="CustomShape 5"/>
          <p:cNvSpPr/>
          <p:nvPr/>
        </p:nvSpPr>
        <p:spPr>
          <a:xfrm>
            <a:off x="520920" y="1320840"/>
            <a:ext cx="3909600" cy="1839600"/>
          </a:xfrm>
          <a:custGeom>
            <a:avLst/>
            <a:gdLst/>
            <a:ahLst/>
            <a:cxnLst/>
            <a:rect l="l" t="t" r="r" b="b"/>
            <a:pathLst>
              <a:path w="10867" h="5117">
                <a:moveTo>
                  <a:pt x="0" y="1279"/>
                </a:moveTo>
                <a:lnTo>
                  <a:pt x="8149" y="1279"/>
                </a:lnTo>
                <a:lnTo>
                  <a:pt x="8149" y="0"/>
                </a:lnTo>
                <a:lnTo>
                  <a:pt x="10866" y="2558"/>
                </a:lnTo>
                <a:lnTo>
                  <a:pt x="8149" y="5116"/>
                </a:lnTo>
                <a:lnTo>
                  <a:pt x="8149" y="3837"/>
                </a:lnTo>
                <a:lnTo>
                  <a:pt x="0" y="3837"/>
                </a:lnTo>
                <a:lnTo>
                  <a:pt x="0" y="1279"/>
                </a:lnTo>
              </a:path>
            </a:pathLst>
          </a:custGeom>
          <a:solidFill>
            <a:srgbClr val="F10D0C"/>
          </a:solidFill>
          <a:ln>
            <a:solidFill>
              <a:srgbClr val="C9211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0" name="CustomShape 6"/>
          <p:cNvSpPr/>
          <p:nvPr/>
        </p:nvSpPr>
        <p:spPr>
          <a:xfrm>
            <a:off x="342000" y="1778040"/>
            <a:ext cx="4348440" cy="101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ТИПОВА ОСВІТНЯ </a:t>
            </a:r>
            <a:endParaRPr lang="uk-UA" sz="2600" b="0" strike="noStrike" spc="-1">
              <a:latin typeface="Arial"/>
            </a:endParaRPr>
          </a:p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ПРОГРАМА</a:t>
            </a:r>
            <a:endParaRPr lang="uk-UA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CustomShape 1"/>
          <p:cNvSpPr/>
          <p:nvPr/>
        </p:nvSpPr>
        <p:spPr>
          <a:xfrm>
            <a:off x="495000" y="510120"/>
            <a:ext cx="8914320" cy="67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0" strike="noStrike" spc="-1">
                <a:latin typeface="Arial"/>
              </a:rPr>
              <a:t>Завдання діагностувальних робіт</a:t>
            </a:r>
          </a:p>
        </p:txBody>
      </p:sp>
      <p:sp>
        <p:nvSpPr>
          <p:cNvPr id="802" name="CustomShape 2"/>
          <p:cNvSpPr/>
          <p:nvPr/>
        </p:nvSpPr>
        <p:spPr>
          <a:xfrm>
            <a:off x="495000" y="1604520"/>
            <a:ext cx="9224640" cy="509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125640" indent="452160" algn="just">
              <a:lnSpc>
                <a:spcPct val="98000"/>
              </a:lnSpc>
            </a:pPr>
            <a:r>
              <a:rPr lang="uk-UA" sz="2200" b="0" strike="noStrike" spc="-1">
                <a:solidFill>
                  <a:srgbClr val="181818"/>
                </a:solidFill>
                <a:latin typeface="Times New Roman"/>
                <a:ea typeface="Cambria"/>
              </a:rPr>
              <a:t>3</a:t>
            </a:r>
            <a:r>
              <a:rPr lang="uk-UA" sz="2200" b="0" strike="noStrike" spc="1">
                <a:solidFill>
                  <a:srgbClr val="181818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81818"/>
                </a:solidFill>
                <a:latin typeface="Times New Roman"/>
                <a:ea typeface="Cambria"/>
              </a:rPr>
              <a:t>математики</a:t>
            </a:r>
            <a:r>
              <a:rPr lang="uk-UA" sz="2200" b="0" strike="noStrike" spc="1">
                <a:solidFill>
                  <a:srgbClr val="181818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81818"/>
                </a:solidFill>
                <a:latin typeface="Times New Roman"/>
                <a:ea typeface="Cambria"/>
              </a:rPr>
              <a:t>тематичні</a:t>
            </a:r>
            <a:r>
              <a:rPr lang="uk-UA" sz="2200" b="0" strike="noStrike" spc="1">
                <a:solidFill>
                  <a:srgbClr val="181818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81818"/>
                </a:solidFill>
                <a:latin typeface="Times New Roman"/>
                <a:ea typeface="Cambria"/>
              </a:rPr>
              <a:t>діагностувальні</a:t>
            </a:r>
            <a:r>
              <a:rPr lang="uk-UA" sz="2200" b="0" strike="noStrike" spc="1">
                <a:solidFill>
                  <a:srgbClr val="181818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81818"/>
                </a:solidFill>
                <a:latin typeface="Times New Roman"/>
                <a:ea typeface="Cambria"/>
              </a:rPr>
              <a:t>роботи</a:t>
            </a:r>
            <a:r>
              <a:rPr lang="uk-UA" sz="2200" b="0" strike="noStrike" spc="1">
                <a:solidFill>
                  <a:srgbClr val="181818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81818"/>
                </a:solidFill>
                <a:latin typeface="Times New Roman"/>
                <a:ea typeface="Cambria"/>
              </a:rPr>
              <a:t>можуть</a:t>
            </a:r>
            <a:r>
              <a:rPr lang="uk-UA" sz="2200" b="0" strike="noStrike" spc="1">
                <a:solidFill>
                  <a:srgbClr val="181818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81818"/>
                </a:solidFill>
                <a:latin typeface="Times New Roman"/>
                <a:ea typeface="Cambria"/>
              </a:rPr>
              <a:t>бути</a:t>
            </a:r>
            <a:r>
              <a:rPr lang="uk-UA" sz="2200" b="0" strike="noStrike" spc="1">
                <a:solidFill>
                  <a:srgbClr val="181818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81818"/>
                </a:solidFill>
                <a:latin typeface="Times New Roman"/>
                <a:ea typeface="Cambria"/>
              </a:rPr>
              <a:t>комбінованими,</a:t>
            </a:r>
            <a:r>
              <a:rPr lang="uk-UA" sz="2200" b="0" strike="noStrike" spc="-35">
                <a:solidFill>
                  <a:srgbClr val="181818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81818"/>
                </a:solidFill>
                <a:latin typeface="Times New Roman"/>
                <a:ea typeface="Cambria"/>
              </a:rPr>
              <a:t>у</a:t>
            </a:r>
            <a:r>
              <a:rPr lang="uk-UA" sz="2200" b="0" strike="noStrike" spc="-75">
                <a:solidFill>
                  <a:srgbClr val="181818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81818"/>
                </a:solidFill>
                <a:latin typeface="Times New Roman"/>
                <a:ea typeface="Cambria"/>
              </a:rPr>
              <a:t>тому</a:t>
            </a:r>
            <a:r>
              <a:rPr lang="uk-UA" sz="2200" b="0" strike="noStrike" spc="-55">
                <a:solidFill>
                  <a:srgbClr val="181818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81818"/>
                </a:solidFill>
                <a:latin typeface="Times New Roman"/>
                <a:ea typeface="Cambria"/>
              </a:rPr>
              <a:t>числі</a:t>
            </a:r>
            <a:r>
              <a:rPr lang="uk-UA" sz="2200" b="0" strike="noStrike" spc="-26">
                <a:solidFill>
                  <a:srgbClr val="181818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81818"/>
                </a:solidFill>
                <a:latin typeface="Times New Roman"/>
                <a:ea typeface="Cambria"/>
              </a:rPr>
              <a:t>з</a:t>
            </a:r>
            <a:r>
              <a:rPr lang="uk-UA" sz="2200" b="0" strike="noStrike" spc="-80">
                <a:solidFill>
                  <a:srgbClr val="181818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81818"/>
                </a:solidFill>
                <a:latin typeface="Times New Roman"/>
                <a:ea typeface="Cambria"/>
              </a:rPr>
              <a:t>тестових</a:t>
            </a:r>
            <a:r>
              <a:rPr lang="uk-UA" sz="2200" b="0" strike="noStrike" spc="-35">
                <a:solidFill>
                  <a:srgbClr val="181818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81818"/>
                </a:solidFill>
                <a:latin typeface="Times New Roman"/>
                <a:ea typeface="Cambria"/>
              </a:rPr>
              <a:t>завдань</a:t>
            </a:r>
            <a:r>
              <a:rPr lang="uk-UA" sz="2200" b="0" strike="noStrike" spc="-35">
                <a:solidFill>
                  <a:srgbClr val="181818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81818"/>
                </a:solidFill>
                <a:latin typeface="Times New Roman"/>
                <a:ea typeface="Cambria"/>
              </a:rPr>
              <a:t>закритого</a:t>
            </a:r>
            <a:r>
              <a:rPr lang="uk-UA" sz="2200" b="0" strike="noStrike" spc="-21">
                <a:solidFill>
                  <a:srgbClr val="181818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232323"/>
                </a:solidFill>
                <a:latin typeface="Times New Roman"/>
                <a:ea typeface="Cambria"/>
              </a:rPr>
              <a:t>й</a:t>
            </a:r>
            <a:r>
              <a:rPr lang="uk-UA" sz="2200" b="0" strike="noStrike" spc="-41">
                <a:solidFill>
                  <a:srgbClr val="232323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232323"/>
                </a:solidFill>
                <a:latin typeface="Times New Roman"/>
                <a:ea typeface="Cambria"/>
              </a:rPr>
              <a:t>відкритого</a:t>
            </a:r>
            <a:r>
              <a:rPr lang="uk-UA" sz="2200" b="0" strike="noStrike" spc="9">
                <a:solidFill>
                  <a:srgbClr val="232323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232323"/>
                </a:solidFill>
                <a:latin typeface="Times New Roman"/>
                <a:ea typeface="Cambria"/>
              </a:rPr>
              <a:t>типів,</a:t>
            </a:r>
            <a:r>
              <a:rPr lang="uk-UA" sz="2200" b="0" strike="noStrike" spc="1">
                <a:solidFill>
                  <a:srgbClr val="232323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232323"/>
                </a:solidFill>
                <a:latin typeface="Times New Roman"/>
                <a:ea typeface="Cambria"/>
              </a:rPr>
              <a:t>та</a:t>
            </a:r>
            <a:r>
              <a:rPr lang="uk-UA" sz="2200" b="0" strike="noStrike" spc="-341">
                <a:solidFill>
                  <a:srgbClr val="232323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232323"/>
                </a:solidFill>
                <a:latin typeface="Times New Roman"/>
                <a:ea typeface="Cambria"/>
              </a:rPr>
              <a:t>містити навчальні</a:t>
            </a:r>
            <a:r>
              <a:rPr lang="uk-UA" sz="2200" b="0" strike="noStrike" spc="1">
                <a:solidFill>
                  <a:srgbClr val="232323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232323"/>
                </a:solidFill>
                <a:latin typeface="Times New Roman"/>
                <a:ea typeface="Cambria"/>
              </a:rPr>
              <a:t>завдання на виявлення стану сформованості</a:t>
            </a:r>
            <a:r>
              <a:rPr lang="uk-UA" sz="2200" b="0" strike="noStrike" spc="1">
                <a:solidFill>
                  <a:srgbClr val="232323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232323"/>
                </a:solidFill>
                <a:latin typeface="Times New Roman"/>
                <a:ea typeface="Cambria"/>
              </a:rPr>
              <a:t>навичок читання,</a:t>
            </a:r>
            <a:r>
              <a:rPr lang="uk-UA" sz="2200" b="0" strike="noStrike" spc="1">
                <a:solidFill>
                  <a:srgbClr val="232323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232323"/>
                </a:solidFill>
                <a:latin typeface="Times New Roman"/>
                <a:ea typeface="Cambria"/>
              </a:rPr>
              <a:t>запису i порівняння чисел, обчислювальних навичок, навичок читання </a:t>
            </a:r>
            <a:r>
              <a:rPr lang="uk-UA" sz="2200" b="0" strike="noStrike" spc="-1">
                <a:solidFill>
                  <a:srgbClr val="151515"/>
                </a:solidFill>
                <a:latin typeface="Times New Roman"/>
                <a:ea typeface="Cambria"/>
              </a:rPr>
              <a:t>i запису</a:t>
            </a:r>
            <a:r>
              <a:rPr lang="uk-UA" sz="2200" b="0" strike="noStrike" spc="1">
                <a:solidFill>
                  <a:srgbClr val="151515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51515"/>
                </a:solidFill>
                <a:latin typeface="Times New Roman"/>
                <a:ea typeface="Cambria"/>
              </a:rPr>
              <a:t>математичних</a:t>
            </a:r>
            <a:r>
              <a:rPr lang="uk-UA" sz="2200" b="0" strike="noStrike" spc="1">
                <a:solidFill>
                  <a:srgbClr val="151515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51515"/>
                </a:solidFill>
                <a:latin typeface="Times New Roman"/>
                <a:ea typeface="Cambria"/>
              </a:rPr>
              <a:t>виразів/рівностей/нерівностей,</a:t>
            </a:r>
            <a:r>
              <a:rPr lang="uk-UA" sz="2200" b="0" strike="noStrike" spc="1">
                <a:solidFill>
                  <a:srgbClr val="151515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51515"/>
                </a:solidFill>
                <a:latin typeface="Times New Roman"/>
                <a:ea typeface="Cambria"/>
              </a:rPr>
              <a:t>розв’язуззання</a:t>
            </a:r>
            <a:r>
              <a:rPr lang="uk-UA" sz="2200" b="0" strike="noStrike" spc="1">
                <a:solidFill>
                  <a:srgbClr val="151515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51515"/>
                </a:solidFill>
                <a:latin typeface="Times New Roman"/>
                <a:ea typeface="Cambria"/>
              </a:rPr>
              <a:t>рівнянь,</a:t>
            </a:r>
            <a:r>
              <a:rPr lang="uk-UA" sz="2200" b="0" strike="noStrike" spc="1">
                <a:solidFill>
                  <a:srgbClr val="151515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51515"/>
                </a:solidFill>
                <a:latin typeface="Times New Roman"/>
                <a:ea typeface="Cambria"/>
              </a:rPr>
              <a:t>уміння</a:t>
            </a:r>
            <a:r>
              <a:rPr lang="uk-UA" sz="2200" b="0" strike="noStrike" spc="1">
                <a:solidFill>
                  <a:srgbClr val="151515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51515"/>
                </a:solidFill>
                <a:latin typeface="Times New Roman"/>
                <a:ea typeface="Cambria"/>
              </a:rPr>
              <a:t>розв’язувати задачі, розпізнавання й побудову геометричних фігур, оперування</a:t>
            </a:r>
            <a:r>
              <a:rPr lang="uk-UA" sz="2200" b="0" strike="noStrike" spc="1">
                <a:solidFill>
                  <a:srgbClr val="151515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51515"/>
                </a:solidFill>
                <a:latin typeface="Times New Roman"/>
                <a:ea typeface="Cambria"/>
              </a:rPr>
              <a:t>величинами тощо </a:t>
            </a:r>
            <a:r>
              <a:rPr lang="uk-UA" sz="2200" b="0" strike="noStrike" spc="-1">
                <a:solidFill>
                  <a:srgbClr val="2F2F2F"/>
                </a:solidFill>
                <a:latin typeface="Times New Roman"/>
                <a:ea typeface="Cambria"/>
              </a:rPr>
              <a:t>з урахуванням програмового матеріалу, що опрацьовувався.</a:t>
            </a:r>
            <a:r>
              <a:rPr lang="uk-UA" sz="2200" b="0" strike="noStrike" spc="1">
                <a:solidFill>
                  <a:srgbClr val="2F2F2F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2F2F2F"/>
                </a:solidFill>
                <a:latin typeface="Times New Roman"/>
                <a:ea typeface="Cambria"/>
              </a:rPr>
              <a:t>Водночас</a:t>
            </a:r>
            <a:r>
              <a:rPr lang="uk-UA" sz="2200" b="0" strike="noStrike" spc="-52">
                <a:solidFill>
                  <a:srgbClr val="2F2F2F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2F2F2F"/>
                </a:solidFill>
                <a:latin typeface="Times New Roman"/>
                <a:ea typeface="Cambria"/>
              </a:rPr>
              <a:t>учитель</a:t>
            </a:r>
            <a:r>
              <a:rPr lang="uk-UA" sz="2200" b="0" strike="noStrike" spc="-86">
                <a:solidFill>
                  <a:srgbClr val="2F2F2F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2F2F2F"/>
                </a:solidFill>
                <a:latin typeface="Times New Roman"/>
                <a:ea typeface="Cambria"/>
              </a:rPr>
              <a:t>може</a:t>
            </a:r>
            <a:r>
              <a:rPr lang="uk-UA" sz="2200" b="0" strike="noStrike" spc="-55">
                <a:solidFill>
                  <a:srgbClr val="2F2F2F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2F2F2F"/>
                </a:solidFill>
                <a:latin typeface="Times New Roman"/>
                <a:ea typeface="Cambria"/>
              </a:rPr>
              <a:t>практикувати</a:t>
            </a:r>
            <a:r>
              <a:rPr lang="uk-UA" sz="2200" b="0" strike="noStrike" spc="9">
                <a:solidFill>
                  <a:srgbClr val="2F2F2F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2F2F2F"/>
                </a:solidFill>
                <a:latin typeface="Times New Roman"/>
                <a:ea typeface="Cambria"/>
              </a:rPr>
              <a:t>проведення</a:t>
            </a:r>
            <a:r>
              <a:rPr lang="uk-UA" sz="2200" b="0" strike="noStrike" spc="-41">
                <a:solidFill>
                  <a:srgbClr val="2F2F2F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2F2F2F"/>
                </a:solidFill>
                <a:latin typeface="Times New Roman"/>
                <a:ea typeface="Cambria"/>
              </a:rPr>
              <a:t>тематичних</a:t>
            </a:r>
            <a:r>
              <a:rPr lang="uk-UA" sz="2200" b="0" strike="noStrike" spc="-60">
                <a:solidFill>
                  <a:srgbClr val="2F2F2F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2F2F2F"/>
                </a:solidFill>
                <a:latin typeface="Times New Roman"/>
                <a:ea typeface="Cambria"/>
              </a:rPr>
              <a:t>діагностувальних робіт </a:t>
            </a:r>
            <a:r>
              <a:rPr lang="uk-UA" sz="3800" b="0" strike="noStrike" spc="-1" baseline="2000">
                <a:solidFill>
                  <a:srgbClr val="2F2F2F"/>
                </a:solidFill>
                <a:latin typeface="Times New Roman"/>
                <a:ea typeface="Cambria"/>
              </a:rPr>
              <a:t>робіт, </a:t>
            </a:r>
            <a:r>
              <a:rPr lang="uk-UA" sz="3800" b="0" strike="noStrike" spc="-1" baseline="2000">
                <a:solidFill>
                  <a:srgbClr val="1C1C1C"/>
                </a:solidFill>
                <a:latin typeface="Times New Roman"/>
                <a:ea typeface="Cambria"/>
              </a:rPr>
              <a:t>які передбачаю</a:t>
            </a:r>
            <a:r>
              <a:rPr lang="uk-UA" sz="2200" b="0" strike="noStrike" spc="-1">
                <a:solidFill>
                  <a:srgbClr val="1C1C1C"/>
                </a:solidFill>
                <a:latin typeface="Times New Roman"/>
                <a:ea typeface="Cambria"/>
              </a:rPr>
              <a:t>ть </a:t>
            </a:r>
            <a:r>
              <a:rPr lang="uk-UA" sz="3800" b="0" strike="noStrike" spc="-1" baseline="2000">
                <a:solidFill>
                  <a:srgbClr val="1C1C1C"/>
                </a:solidFill>
                <a:latin typeface="Times New Roman"/>
                <a:ea typeface="Cambria"/>
              </a:rPr>
              <a:t>перевірку одного</a:t>
            </a:r>
            <a:r>
              <a:rPr lang="uk-UA" sz="3800" b="0" strike="noStrike" spc="1" baseline="2000">
                <a:solidFill>
                  <a:srgbClr val="1C1C1C"/>
                </a:solidFill>
                <a:latin typeface="Times New Roman"/>
                <a:ea typeface="Cambria"/>
              </a:rPr>
              <a:t> </a:t>
            </a:r>
            <a:r>
              <a:rPr lang="uk-UA" sz="3800" b="0" strike="noStrike" spc="-1" baseline="2000">
                <a:solidFill>
                  <a:srgbClr val="1C1C1C"/>
                </a:solidFill>
                <a:latin typeface="Times New Roman"/>
                <a:ea typeface="Cambria"/>
              </a:rPr>
              <a:t>із</a:t>
            </a:r>
            <a:r>
              <a:rPr lang="uk-UA" sz="3800" b="0" strike="noStrike" spc="1" baseline="2000">
                <a:solidFill>
                  <a:srgbClr val="1C1C1C"/>
                </a:solidFill>
                <a:latin typeface="Times New Roman"/>
                <a:ea typeface="Cambria"/>
              </a:rPr>
              <a:t> </a:t>
            </a:r>
            <a:r>
              <a:rPr lang="uk-UA" sz="3800" b="0" strike="noStrike" spc="-1" baseline="2000">
                <a:solidFill>
                  <a:srgbClr val="1C1C1C"/>
                </a:solidFill>
                <a:latin typeface="Times New Roman"/>
                <a:ea typeface="Cambria"/>
              </a:rPr>
              <a:t>результатів</a:t>
            </a:r>
            <a:r>
              <a:rPr lang="uk-UA" sz="3800" b="0" strike="noStrike" spc="1" baseline="2000">
                <a:solidFill>
                  <a:srgbClr val="1C1C1C"/>
                </a:solidFill>
                <a:latin typeface="Times New Roman"/>
                <a:ea typeface="Cambria"/>
              </a:rPr>
              <a:t> </a:t>
            </a:r>
            <a:r>
              <a:rPr lang="uk-UA" sz="3800" b="0" strike="noStrike" spc="-1" baseline="2000">
                <a:solidFill>
                  <a:srgbClr val="1C1C1C"/>
                </a:solidFill>
                <a:latin typeface="Times New Roman"/>
                <a:ea typeface="Cambria"/>
              </a:rPr>
              <a:t>навчання</a:t>
            </a:r>
            <a:r>
              <a:rPr lang="uk-UA" sz="3800" b="0" strike="noStrike" spc="1" baseline="2000">
                <a:solidFill>
                  <a:srgbClr val="1C1C1C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C1C1C"/>
                </a:solidFill>
                <a:latin typeface="Times New Roman"/>
                <a:ea typeface="Cambria"/>
              </a:rPr>
              <a:t>(обчислювальних навичок,</a:t>
            </a:r>
            <a:r>
              <a:rPr lang="uk-UA" sz="2200" b="0" strike="noStrike" spc="1">
                <a:solidFill>
                  <a:srgbClr val="1C1C1C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C1C1C"/>
                </a:solidFill>
                <a:latin typeface="Times New Roman"/>
                <a:ea typeface="Cambria"/>
              </a:rPr>
              <a:t>уміння розв’язувати</a:t>
            </a:r>
            <a:r>
              <a:rPr lang="uk-UA" sz="2200" b="0" strike="noStrike" spc="1">
                <a:solidFill>
                  <a:srgbClr val="1C1C1C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C1C1C"/>
                </a:solidFill>
                <a:latin typeface="Times New Roman"/>
                <a:ea typeface="Cambria"/>
              </a:rPr>
              <a:t>задачі тощо). Одна </a:t>
            </a:r>
            <a:r>
              <a:rPr lang="uk-UA" sz="2200" b="0" strike="noStrike" spc="-1">
                <a:solidFill>
                  <a:srgbClr val="0C0C0C"/>
                </a:solidFill>
                <a:latin typeface="Times New Roman"/>
                <a:ea typeface="Cambria"/>
              </a:rPr>
              <a:t>з тематичних</a:t>
            </a:r>
            <a:r>
              <a:rPr lang="uk-UA" sz="2200" b="0" strike="noStrike" spc="1">
                <a:solidFill>
                  <a:srgbClr val="0C0C0C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0C0C0C"/>
                </a:solidFill>
                <a:latin typeface="Times New Roman"/>
                <a:ea typeface="Cambria"/>
              </a:rPr>
              <a:t>діагностувальних</a:t>
            </a:r>
            <a:r>
              <a:rPr lang="uk-UA" sz="2200" b="0" strike="noStrike" spc="1">
                <a:solidFill>
                  <a:srgbClr val="0C0C0C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0C0C0C"/>
                </a:solidFill>
                <a:latin typeface="Times New Roman"/>
                <a:ea typeface="Cambria"/>
              </a:rPr>
              <a:t>робіт</a:t>
            </a:r>
            <a:r>
              <a:rPr lang="uk-UA" sz="2200" b="0" strike="noStrike" spc="1">
                <a:solidFill>
                  <a:srgbClr val="0C0C0C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0C0C0C"/>
                </a:solidFill>
                <a:latin typeface="Times New Roman"/>
                <a:ea typeface="Cambria"/>
              </a:rPr>
              <a:t>протягом</a:t>
            </a:r>
            <a:r>
              <a:rPr lang="uk-UA" sz="2200" b="0" strike="noStrike" spc="1">
                <a:solidFill>
                  <a:srgbClr val="0C0C0C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0C0C0C"/>
                </a:solidFill>
                <a:latin typeface="Times New Roman"/>
                <a:ea typeface="Cambria"/>
              </a:rPr>
              <a:t>року</a:t>
            </a:r>
            <a:r>
              <a:rPr lang="uk-UA" sz="2200" b="0" strike="noStrike" spc="1">
                <a:solidFill>
                  <a:srgbClr val="0C0C0C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0C0C0C"/>
                </a:solidFill>
                <a:latin typeface="Times New Roman"/>
                <a:ea typeface="Cambria"/>
              </a:rPr>
              <a:t>може</a:t>
            </a:r>
            <a:r>
              <a:rPr lang="uk-UA" sz="2200" b="0" strike="noStrike" spc="1">
                <a:solidFill>
                  <a:srgbClr val="0C0C0C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0C0C0C"/>
                </a:solidFill>
                <a:latin typeface="Times New Roman"/>
                <a:ea typeface="Cambria"/>
              </a:rPr>
              <a:t>передбачати</a:t>
            </a:r>
            <a:r>
              <a:rPr lang="uk-UA" sz="2200" b="0" strike="noStrike" spc="1">
                <a:solidFill>
                  <a:srgbClr val="0C0C0C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0C0C0C"/>
                </a:solidFill>
                <a:latin typeface="Times New Roman"/>
                <a:ea typeface="Cambria"/>
              </a:rPr>
              <a:t>виявлення</a:t>
            </a:r>
            <a:r>
              <a:rPr lang="uk-UA" sz="2200" b="0" strike="noStrike" spc="1">
                <a:solidFill>
                  <a:srgbClr val="0C0C0C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0C0C0C"/>
                </a:solidFill>
                <a:latin typeface="Times New Roman"/>
                <a:ea typeface="Cambria"/>
              </a:rPr>
              <a:t>стану</a:t>
            </a:r>
            <a:r>
              <a:rPr lang="uk-UA" sz="2200" b="0" strike="noStrike" spc="1">
                <a:solidFill>
                  <a:srgbClr val="0C0C0C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0C0C0C"/>
                </a:solidFill>
                <a:latin typeface="Times New Roman"/>
                <a:ea typeface="Cambria"/>
              </a:rPr>
              <a:t>сформованості</a:t>
            </a:r>
            <a:r>
              <a:rPr lang="uk-UA" sz="2200" b="0" strike="noStrike" spc="1">
                <a:solidFill>
                  <a:srgbClr val="0C0C0C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0C0C0C"/>
                </a:solidFill>
                <a:latin typeface="Times New Roman"/>
                <a:ea typeface="Cambria"/>
              </a:rPr>
              <a:t>навичок усних обчислень.</a:t>
            </a:r>
            <a:endParaRPr lang="uk-UA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CustomShape 1"/>
          <p:cNvSpPr/>
          <p:nvPr/>
        </p:nvSpPr>
        <p:spPr>
          <a:xfrm>
            <a:off x="495000" y="510120"/>
            <a:ext cx="8913240" cy="6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Освітні галузі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804" name="CustomShape 2"/>
          <p:cNvSpPr/>
          <p:nvPr/>
        </p:nvSpPr>
        <p:spPr>
          <a:xfrm>
            <a:off x="5063040" y="1604520"/>
            <a:ext cx="4348440" cy="114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solidFill>
                  <a:srgbClr val="000000"/>
                </a:solidFill>
                <a:latin typeface="Verdana"/>
                <a:ea typeface="Microsoft YaHei"/>
              </a:rPr>
              <a:t>“</a:t>
            </a:r>
            <a:r>
              <a:rPr lang="uk-UA" sz="1800" b="1" strike="noStrike" spc="-1">
                <a:solidFill>
                  <a:srgbClr val="1F497D"/>
                </a:solidFill>
                <a:latin typeface="Arial"/>
                <a:ea typeface="Microsoft YaHei"/>
              </a:rPr>
              <a:t>«Природнича»ПРО, «Соціальна і здоров’язбережувальна»СЗО, «Громадянська та історична»ГІО</a:t>
            </a:r>
            <a:endParaRPr lang="uk-UA" sz="1800" b="0" strike="noStrike" spc="-1">
              <a:latin typeface="Arial"/>
            </a:endParaRPr>
          </a:p>
        </p:txBody>
      </p:sp>
      <p:graphicFrame>
        <p:nvGraphicFramePr>
          <p:cNvPr id="805" name="Table 3"/>
          <p:cNvGraphicFramePr/>
          <p:nvPr/>
        </p:nvGraphicFramePr>
        <p:xfrm>
          <a:off x="522360" y="3233160"/>
          <a:ext cx="4350240" cy="2104920"/>
        </p:xfrm>
        <a:graphic>
          <a:graphicData uri="http://schemas.openxmlformats.org/drawingml/2006/table">
            <a:tbl>
              <a:tblPr/>
              <a:tblGrid>
                <a:gridCol w="4350240"/>
              </a:tblGrid>
              <a:tr h="640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Типова освітня програма розроблена під керівництвом О.Я. Савченко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5C8526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Я досліджую світ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4BD5E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(3 год</a:t>
                      </a:r>
                      <a:r>
                        <a:rPr lang="uk-UA" sz="1800" b="0" strike="noStrike" spc="-1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uk-UA" sz="1800" b="0" strike="noStrike" spc="-1">
                          <a:latin typeface="Arial"/>
                          <a:ea typeface="Times New Roman"/>
                        </a:rPr>
                        <a:t>тиж 1-2клас)</a:t>
                      </a:r>
                      <a:endParaRPr lang="uk-UA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(3год</a:t>
                      </a:r>
                      <a:r>
                        <a:rPr lang="uk-UA" sz="1800" b="0" strike="noStrike" spc="-1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uk-UA" sz="1800" b="0" strike="noStrike" spc="-1">
                          <a:latin typeface="Arial"/>
                          <a:ea typeface="Times New Roman"/>
                        </a:rPr>
                        <a:t>тиж 3-4клас)</a:t>
                      </a:r>
                      <a:endParaRPr lang="uk-UA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4BD5E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06" name="Table 4"/>
          <p:cNvGraphicFramePr/>
          <p:nvPr/>
        </p:nvGraphicFramePr>
        <p:xfrm>
          <a:off x="5307840" y="3205440"/>
          <a:ext cx="4258080" cy="2471040"/>
        </p:xfrm>
        <a:graphic>
          <a:graphicData uri="http://schemas.openxmlformats.org/drawingml/2006/table">
            <a:tbl>
              <a:tblPr/>
              <a:tblGrid>
                <a:gridCol w="4258080"/>
              </a:tblGrid>
              <a:tr h="640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Типова освітня програма розроблена під керівництвом Р.Б.Шияна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6633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Я досліджую світ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(1клас 7год</a:t>
                      </a:r>
                      <a:r>
                        <a:rPr lang="uk-UA" sz="1800" b="0" strike="noStrike" spc="-1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uk-UA" sz="1800" b="0" strike="noStrike" spc="-1">
                          <a:latin typeface="Arial"/>
                          <a:ea typeface="Times New Roman"/>
                        </a:rPr>
                        <a:t>тиж)</a:t>
                      </a:r>
                      <a:endParaRPr lang="uk-UA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(2кл. 8год</a:t>
                      </a:r>
                      <a:r>
                        <a:rPr lang="uk-UA" sz="1800" b="0" strike="noStrike" spc="-1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uk-UA" sz="1800" b="0" strike="noStrike" spc="-1">
                          <a:latin typeface="Arial"/>
                          <a:ea typeface="Times New Roman"/>
                        </a:rPr>
                        <a:t>тиж)</a:t>
                      </a:r>
                      <a:endParaRPr lang="uk-UA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(3-4кл.-7год</a:t>
                      </a:r>
                      <a:r>
                        <a:rPr lang="uk-UA" sz="1800" b="0" strike="noStrike" spc="-1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uk-UA" sz="1800" b="0" strike="noStrike" spc="-1">
                          <a:latin typeface="Arial"/>
                          <a:ea typeface="Times New Roman"/>
                        </a:rPr>
                        <a:t>тиж)</a:t>
                      </a:r>
                      <a:endParaRPr lang="uk-UA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807" name="CustomShape 5"/>
          <p:cNvSpPr/>
          <p:nvPr/>
        </p:nvSpPr>
        <p:spPr>
          <a:xfrm>
            <a:off x="520920" y="1320840"/>
            <a:ext cx="3909600" cy="1839600"/>
          </a:xfrm>
          <a:custGeom>
            <a:avLst/>
            <a:gdLst/>
            <a:ahLst/>
            <a:cxnLst/>
            <a:rect l="l" t="t" r="r" b="b"/>
            <a:pathLst>
              <a:path w="10867" h="5117">
                <a:moveTo>
                  <a:pt x="0" y="1279"/>
                </a:moveTo>
                <a:lnTo>
                  <a:pt x="8149" y="1279"/>
                </a:lnTo>
                <a:lnTo>
                  <a:pt x="8149" y="0"/>
                </a:lnTo>
                <a:lnTo>
                  <a:pt x="10866" y="2558"/>
                </a:lnTo>
                <a:lnTo>
                  <a:pt x="8149" y="5116"/>
                </a:lnTo>
                <a:lnTo>
                  <a:pt x="8149" y="3837"/>
                </a:lnTo>
                <a:lnTo>
                  <a:pt x="0" y="3837"/>
                </a:lnTo>
                <a:lnTo>
                  <a:pt x="0" y="1279"/>
                </a:lnTo>
              </a:path>
            </a:pathLst>
          </a:custGeom>
          <a:solidFill>
            <a:srgbClr val="F10D0C"/>
          </a:solidFill>
          <a:ln>
            <a:solidFill>
              <a:srgbClr val="C9211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8" name="CustomShape 6"/>
          <p:cNvSpPr/>
          <p:nvPr/>
        </p:nvSpPr>
        <p:spPr>
          <a:xfrm>
            <a:off x="342000" y="1778040"/>
            <a:ext cx="4348440" cy="101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ТИПОВА ОСВІТНЯ </a:t>
            </a:r>
            <a:endParaRPr lang="uk-UA" sz="2600" b="0" strike="noStrike" spc="-1">
              <a:latin typeface="Arial"/>
            </a:endParaRPr>
          </a:p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ПРОГРАМА</a:t>
            </a:r>
            <a:endParaRPr lang="uk-UA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CustomShape 1"/>
          <p:cNvSpPr/>
          <p:nvPr/>
        </p:nvSpPr>
        <p:spPr>
          <a:xfrm>
            <a:off x="495000" y="510120"/>
            <a:ext cx="8914320" cy="67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0" strike="noStrike" spc="-1">
                <a:latin typeface="Arial"/>
              </a:rPr>
              <a:t>Завдання діагностувальних робіт</a:t>
            </a:r>
          </a:p>
        </p:txBody>
      </p:sp>
      <p:sp>
        <p:nvSpPr>
          <p:cNvPr id="810" name="CustomShape 2"/>
          <p:cNvSpPr/>
          <p:nvPr/>
        </p:nvSpPr>
        <p:spPr>
          <a:xfrm>
            <a:off x="423000" y="1604520"/>
            <a:ext cx="9224640" cy="509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141120" indent="450720" algn="just">
              <a:lnSpc>
                <a:spcPct val="110000"/>
              </a:lnSpc>
            </a:pPr>
            <a:r>
              <a:rPr lang="uk-UA" sz="2200" b="1" strike="noStrike" spc="-1">
                <a:solidFill>
                  <a:srgbClr val="232323"/>
                </a:solidFill>
                <a:latin typeface="Times New Roman"/>
                <a:ea typeface="Cambria"/>
              </a:rPr>
              <a:t>3 інтегрованих </a:t>
            </a:r>
            <a:r>
              <a:rPr lang="uk-UA" sz="2200" b="1" strike="noStrike" spc="-1">
                <a:solidFill>
                  <a:srgbClr val="0C0C0C"/>
                </a:solidFill>
                <a:latin typeface="Times New Roman"/>
                <a:ea typeface="Cambria"/>
              </a:rPr>
              <a:t>курсів,</a:t>
            </a:r>
            <a:r>
              <a:rPr lang="uk-UA" sz="2200" b="1" strike="noStrike" spc="1">
                <a:solidFill>
                  <a:srgbClr val="0C0C0C"/>
                </a:solidFill>
                <a:latin typeface="Times New Roman"/>
                <a:ea typeface="Cambria"/>
              </a:rPr>
              <a:t> </a:t>
            </a:r>
            <a:r>
              <a:rPr lang="uk-UA" sz="2200" b="1" strike="noStrike" spc="-1">
                <a:solidFill>
                  <a:srgbClr val="0C0C0C"/>
                </a:solidFill>
                <a:latin typeface="Times New Roman"/>
                <a:ea typeface="Cambria"/>
              </a:rPr>
              <a:t>змістове</a:t>
            </a:r>
            <a:r>
              <a:rPr lang="uk-UA" sz="2200" b="1" strike="noStrike" spc="1">
                <a:solidFill>
                  <a:srgbClr val="0C0C0C"/>
                </a:solidFill>
                <a:latin typeface="Times New Roman"/>
                <a:ea typeface="Cambria"/>
              </a:rPr>
              <a:t> </a:t>
            </a:r>
            <a:r>
              <a:rPr lang="uk-UA" sz="2200" b="1" strike="noStrike" spc="-1">
                <a:solidFill>
                  <a:srgbClr val="0C0C0C"/>
                </a:solidFill>
                <a:latin typeface="Times New Roman"/>
                <a:ea typeface="Cambria"/>
              </a:rPr>
              <a:t>наповнення</a:t>
            </a:r>
            <a:r>
              <a:rPr lang="uk-UA" sz="2200" b="1" strike="noStrike" spc="1">
                <a:solidFill>
                  <a:srgbClr val="0C0C0C"/>
                </a:solidFill>
                <a:latin typeface="Times New Roman"/>
                <a:ea typeface="Cambria"/>
              </a:rPr>
              <a:t> </a:t>
            </a:r>
            <a:r>
              <a:rPr lang="uk-UA" sz="2200" b="1" strike="noStrike" spc="-1">
                <a:solidFill>
                  <a:srgbClr val="0E0E0E"/>
                </a:solidFill>
                <a:latin typeface="Times New Roman"/>
                <a:ea typeface="Cambria"/>
              </a:rPr>
              <a:t>яких</a:t>
            </a:r>
            <a:r>
              <a:rPr lang="uk-UA" sz="2200" b="1" strike="noStrike" spc="1">
                <a:solidFill>
                  <a:srgbClr val="0E0E0E"/>
                </a:solidFill>
                <a:latin typeface="Times New Roman"/>
                <a:ea typeface="Cambria"/>
              </a:rPr>
              <a:t> </a:t>
            </a:r>
            <a:r>
              <a:rPr lang="uk-UA" sz="2200" b="1" strike="noStrike" spc="-1">
                <a:solidFill>
                  <a:srgbClr val="0E0E0E"/>
                </a:solidFill>
                <a:latin typeface="Times New Roman"/>
                <a:ea typeface="Cambria"/>
              </a:rPr>
              <a:t>охоплюс</a:t>
            </a:r>
            <a:r>
              <a:rPr lang="uk-UA" sz="2200" b="1" strike="noStrike" spc="1">
                <a:solidFill>
                  <a:srgbClr val="0E0E0E"/>
                </a:solidFill>
                <a:latin typeface="Times New Roman"/>
                <a:ea typeface="Cambria"/>
              </a:rPr>
              <a:t> </a:t>
            </a:r>
            <a:r>
              <a:rPr lang="uk-UA" sz="2200" b="1" strike="noStrike" spc="-1">
                <a:solidFill>
                  <a:srgbClr val="0E0E0E"/>
                </a:solidFill>
                <a:latin typeface="Times New Roman"/>
                <a:ea typeface="Cambria"/>
              </a:rPr>
              <a:t>природничу,</a:t>
            </a:r>
            <a:r>
              <a:rPr lang="uk-UA" sz="2200" b="1" strike="noStrike" spc="1">
                <a:solidFill>
                  <a:srgbClr val="0E0E0E"/>
                </a:solidFill>
                <a:latin typeface="Times New Roman"/>
                <a:ea typeface="Cambria"/>
              </a:rPr>
              <a:t> </a:t>
            </a:r>
            <a:r>
              <a:rPr lang="uk-UA" sz="2200" b="1" strike="noStrike" spc="-1">
                <a:solidFill>
                  <a:srgbClr val="0E0E0E"/>
                </a:solidFill>
                <a:latin typeface="Times New Roman"/>
                <a:ea typeface="Cambria"/>
              </a:rPr>
              <a:t>соціальну</a:t>
            </a:r>
            <a:r>
              <a:rPr lang="uk-UA" sz="2200" b="1" strike="noStrike" spc="1">
                <a:solidFill>
                  <a:srgbClr val="0E0E0E"/>
                </a:solidFill>
                <a:latin typeface="Times New Roman"/>
                <a:ea typeface="Cambria"/>
              </a:rPr>
              <a:t> </a:t>
            </a:r>
            <a:r>
              <a:rPr lang="uk-UA" sz="2200" b="1" strike="noStrike" spc="-1">
                <a:solidFill>
                  <a:srgbClr val="232323"/>
                </a:solidFill>
                <a:latin typeface="Times New Roman"/>
                <a:ea typeface="Cambria"/>
              </a:rPr>
              <a:t>i</a:t>
            </a:r>
            <a:r>
              <a:rPr lang="uk-UA" sz="2200" b="1" strike="noStrike" spc="1">
                <a:solidFill>
                  <a:srgbClr val="232323"/>
                </a:solidFill>
                <a:latin typeface="Times New Roman"/>
                <a:ea typeface="Cambria"/>
              </a:rPr>
              <a:t> </a:t>
            </a:r>
            <a:r>
              <a:rPr lang="uk-UA" sz="2200" b="1" strike="noStrike" spc="-1">
                <a:solidFill>
                  <a:srgbClr val="232323"/>
                </a:solidFill>
                <a:latin typeface="Times New Roman"/>
                <a:ea typeface="Cambria"/>
              </a:rPr>
              <a:t>здоров’язбережувальну,</a:t>
            </a:r>
            <a:r>
              <a:rPr lang="uk-UA" sz="2200" b="1" strike="noStrike" spc="1">
                <a:solidFill>
                  <a:srgbClr val="232323"/>
                </a:solidFill>
                <a:latin typeface="Times New Roman"/>
                <a:ea typeface="Cambria"/>
              </a:rPr>
              <a:t> </a:t>
            </a:r>
            <a:r>
              <a:rPr lang="uk-UA" sz="2200" b="1" strike="noStrike" spc="-1">
                <a:solidFill>
                  <a:srgbClr val="232323"/>
                </a:solidFill>
                <a:latin typeface="Times New Roman"/>
                <a:ea typeface="Cambria"/>
              </a:rPr>
              <a:t>громадянську</a:t>
            </a:r>
            <a:r>
              <a:rPr lang="uk-UA" sz="2200" b="1" strike="noStrike" spc="1">
                <a:solidFill>
                  <a:srgbClr val="232323"/>
                </a:solidFill>
                <a:latin typeface="Times New Roman"/>
                <a:ea typeface="Cambria"/>
              </a:rPr>
              <a:t> </a:t>
            </a:r>
            <a:r>
              <a:rPr lang="uk-UA" sz="2200" b="1" strike="noStrike" spc="-1">
                <a:solidFill>
                  <a:srgbClr val="232323"/>
                </a:solidFill>
                <a:latin typeface="Times New Roman"/>
                <a:ea typeface="Cambria"/>
              </a:rPr>
              <a:t>та</a:t>
            </a:r>
            <a:r>
              <a:rPr lang="uk-UA" sz="2200" b="1" strike="noStrike" spc="1">
                <a:solidFill>
                  <a:srgbClr val="232323"/>
                </a:solidFill>
                <a:latin typeface="Times New Roman"/>
                <a:ea typeface="Cambria"/>
              </a:rPr>
              <a:t> </a:t>
            </a:r>
            <a:r>
              <a:rPr lang="uk-UA" sz="2200" b="1" strike="noStrike" spc="-1">
                <a:solidFill>
                  <a:srgbClr val="232323"/>
                </a:solidFill>
                <a:latin typeface="Times New Roman"/>
                <a:ea typeface="Cambria"/>
              </a:rPr>
              <a:t>історнчну освітні галузі, тематичні діагностувальні роботи</a:t>
            </a:r>
            <a:r>
              <a:rPr lang="uk-UA" sz="2200" b="1" strike="noStrike" spc="1">
                <a:solidFill>
                  <a:srgbClr val="232323"/>
                </a:solidFill>
                <a:latin typeface="Times New Roman"/>
                <a:ea typeface="Cambria"/>
              </a:rPr>
              <a:t> </a:t>
            </a:r>
            <a:r>
              <a:rPr lang="uk-UA" sz="2200" b="1" strike="noStrike" spc="-1">
                <a:solidFill>
                  <a:srgbClr val="232323"/>
                </a:solidFill>
                <a:latin typeface="Times New Roman"/>
                <a:ea typeface="Cambria"/>
              </a:rPr>
              <a:t>можуть містити</a:t>
            </a:r>
            <a:r>
              <a:rPr lang="uk-UA" sz="2200" b="1" strike="noStrike" spc="1">
                <a:solidFill>
                  <a:srgbClr val="232323"/>
                </a:solidFill>
                <a:latin typeface="Times New Roman"/>
                <a:ea typeface="Cambria"/>
              </a:rPr>
              <a:t> </a:t>
            </a:r>
            <a:r>
              <a:rPr lang="uk-UA" sz="2200" b="1" i="1" strike="noStrike" spc="-1">
                <a:solidFill>
                  <a:srgbClr val="232323"/>
                </a:solidFill>
                <a:latin typeface="Times New Roman"/>
                <a:ea typeface="Cambria"/>
              </a:rPr>
              <a:t>тестові </a:t>
            </a:r>
            <a:r>
              <a:rPr lang="uk-UA" sz="2200" b="1" strike="noStrike" spc="-1">
                <a:solidFill>
                  <a:srgbClr val="232323"/>
                </a:solidFill>
                <a:latin typeface="Times New Roman"/>
                <a:ea typeface="Cambria"/>
              </a:rPr>
              <a:t>завдання закритого </a:t>
            </a:r>
            <a:r>
              <a:rPr lang="uk-UA" sz="2200" b="1" strike="noStrike" spc="-1">
                <a:solidFill>
                  <a:srgbClr val="2A2A2A"/>
                </a:solidFill>
                <a:latin typeface="Times New Roman"/>
                <a:ea typeface="Cambria"/>
              </a:rPr>
              <a:t>i відкритого </a:t>
            </a:r>
            <a:r>
              <a:rPr lang="uk-UA" sz="2200" b="1" strike="noStrike" spc="-1">
                <a:solidFill>
                  <a:srgbClr val="0F0F0F"/>
                </a:solidFill>
                <a:latin typeface="Times New Roman"/>
                <a:ea typeface="Cambria"/>
              </a:rPr>
              <a:t>типів на виявлення стану опанування</a:t>
            </a:r>
            <a:r>
              <a:rPr lang="uk-UA" sz="2200" b="1" strike="noStrike" spc="1">
                <a:solidFill>
                  <a:srgbClr val="0F0F0F"/>
                </a:solidFill>
                <a:latin typeface="Times New Roman"/>
                <a:ea typeface="Cambria"/>
              </a:rPr>
              <a:t> </a:t>
            </a:r>
            <a:r>
              <a:rPr lang="uk-UA" sz="2200" b="1" strike="noStrike" spc="-1">
                <a:solidFill>
                  <a:srgbClr val="131313"/>
                </a:solidFill>
                <a:latin typeface="Times New Roman"/>
                <a:ea typeface="Cambria"/>
              </a:rPr>
              <a:t>учнями</a:t>
            </a:r>
            <a:r>
              <a:rPr lang="uk-UA" sz="2200" b="1" strike="noStrike" spc="1">
                <a:solidFill>
                  <a:srgbClr val="131313"/>
                </a:solidFill>
                <a:latin typeface="Times New Roman"/>
                <a:ea typeface="Cambria"/>
              </a:rPr>
              <a:t> </a:t>
            </a:r>
            <a:r>
              <a:rPr lang="uk-UA" sz="2200" b="1" strike="noStrike" spc="-1">
                <a:solidFill>
                  <a:srgbClr val="131313"/>
                </a:solidFill>
                <a:latin typeface="Times New Roman"/>
                <a:ea typeface="Cambria"/>
              </a:rPr>
              <a:t>програмового</a:t>
            </a:r>
            <a:r>
              <a:rPr lang="uk-UA" sz="2200" b="1" strike="noStrike" spc="1">
                <a:solidFill>
                  <a:srgbClr val="131313"/>
                </a:solidFill>
                <a:latin typeface="Times New Roman"/>
                <a:ea typeface="Cambria"/>
              </a:rPr>
              <a:t> </a:t>
            </a:r>
            <a:r>
              <a:rPr lang="uk-UA" sz="2200" b="1" strike="noStrike" spc="-1">
                <a:solidFill>
                  <a:srgbClr val="131313"/>
                </a:solidFill>
                <a:latin typeface="Times New Roman"/>
                <a:ea typeface="Cambria"/>
              </a:rPr>
              <a:t>матеріалу,</a:t>
            </a:r>
            <a:r>
              <a:rPr lang="uk-UA" sz="2200" b="1" strike="noStrike" spc="1">
                <a:solidFill>
                  <a:srgbClr val="131313"/>
                </a:solidFill>
                <a:latin typeface="Times New Roman"/>
                <a:ea typeface="Cambria"/>
              </a:rPr>
              <a:t> </a:t>
            </a:r>
            <a:r>
              <a:rPr lang="uk-UA" sz="2200" b="1" i="1" strike="noStrike" spc="-1">
                <a:solidFill>
                  <a:srgbClr val="131313"/>
                </a:solidFill>
                <a:latin typeface="Times New Roman"/>
                <a:ea typeface="Cambria"/>
              </a:rPr>
              <a:t>пракшичні роботи</a:t>
            </a:r>
            <a:r>
              <a:rPr lang="uk-UA" sz="2200" b="1" i="1" strike="noStrike" spc="1">
                <a:solidFill>
                  <a:srgbClr val="131313"/>
                </a:solidFill>
                <a:latin typeface="Times New Roman"/>
                <a:ea typeface="Cambria"/>
              </a:rPr>
              <a:t> </a:t>
            </a:r>
            <a:r>
              <a:rPr lang="uk-UA" sz="2200" b="1" strike="noStrike" spc="-1">
                <a:solidFill>
                  <a:srgbClr val="414141"/>
                </a:solidFill>
                <a:latin typeface="Times New Roman"/>
                <a:ea typeface="Cambria"/>
              </a:rPr>
              <a:t>з картами,</a:t>
            </a:r>
            <a:r>
              <a:rPr lang="uk-UA" sz="2200" b="1" strike="noStrike" spc="1">
                <a:solidFill>
                  <a:srgbClr val="414141"/>
                </a:solidFill>
                <a:latin typeface="Times New Roman"/>
                <a:ea typeface="Cambria"/>
              </a:rPr>
              <a:t> </a:t>
            </a:r>
            <a:r>
              <a:rPr lang="uk-UA" sz="2200" b="1" strike="noStrike" spc="-1">
                <a:solidFill>
                  <a:srgbClr val="414141"/>
                </a:solidFill>
                <a:latin typeface="Times New Roman"/>
                <a:ea typeface="Cambria"/>
              </a:rPr>
              <a:t>приладами,</a:t>
            </a:r>
            <a:r>
              <a:rPr lang="uk-UA" sz="2200" b="1" strike="noStrike" spc="1">
                <a:solidFill>
                  <a:srgbClr val="414141"/>
                </a:solidFill>
                <a:latin typeface="Times New Roman"/>
                <a:ea typeface="Cambria"/>
              </a:rPr>
              <a:t> </a:t>
            </a:r>
            <a:r>
              <a:rPr lang="uk-UA" sz="2200" b="1" strike="noStrike" spc="-1">
                <a:solidFill>
                  <a:srgbClr val="414141"/>
                </a:solidFill>
                <a:latin typeface="Times New Roman"/>
                <a:ea typeface="Cambria"/>
              </a:rPr>
              <a:t>моделями, </a:t>
            </a:r>
            <a:r>
              <a:rPr lang="uk-UA" sz="2200" b="1" strike="noStrike" spc="-1">
                <a:solidFill>
                  <a:srgbClr val="232323"/>
                </a:solidFill>
                <a:latin typeface="Times New Roman"/>
                <a:ea typeface="Cambria"/>
              </a:rPr>
              <a:t>а також </a:t>
            </a:r>
            <a:r>
              <a:rPr lang="uk-UA" sz="2200" b="1" i="1" strike="noStrike" spc="-1">
                <a:solidFill>
                  <a:srgbClr val="232323"/>
                </a:solidFill>
                <a:latin typeface="Times New Roman"/>
                <a:ea typeface="Cambria"/>
              </a:rPr>
              <a:t>графічні роботи, </a:t>
            </a:r>
            <a:r>
              <a:rPr lang="uk-UA" sz="2200" b="1" strike="noStrike" spc="-1">
                <a:solidFill>
                  <a:srgbClr val="232323"/>
                </a:solidFill>
                <a:latin typeface="Times New Roman"/>
                <a:ea typeface="Cambria"/>
              </a:rPr>
              <a:t>за допомогою яких перевіряеться вміння</a:t>
            </a:r>
            <a:r>
              <a:rPr lang="uk-UA" sz="2200" b="1" strike="noStrike" spc="1">
                <a:solidFill>
                  <a:srgbClr val="232323"/>
                </a:solidFill>
                <a:latin typeface="Times New Roman"/>
                <a:ea typeface="Cambria"/>
              </a:rPr>
              <a:t> </a:t>
            </a:r>
            <a:r>
              <a:rPr lang="uk-UA" sz="2200" b="1" strike="noStrike" spc="-1">
                <a:solidFill>
                  <a:srgbClr val="232323"/>
                </a:solidFill>
                <a:latin typeface="Times New Roman"/>
                <a:ea typeface="Cambria"/>
              </a:rPr>
              <a:t>інтерпретувати</a:t>
            </a:r>
            <a:r>
              <a:rPr lang="uk-UA" sz="2200" b="1" strike="noStrike" spc="29">
                <a:solidFill>
                  <a:srgbClr val="232323"/>
                </a:solidFill>
                <a:latin typeface="Times New Roman"/>
                <a:ea typeface="Cambria"/>
              </a:rPr>
              <a:t> </a:t>
            </a:r>
            <a:r>
              <a:rPr lang="uk-UA" sz="2200" b="1" strike="noStrike" spc="-1">
                <a:solidFill>
                  <a:srgbClr val="232323"/>
                </a:solidFill>
                <a:latin typeface="Times New Roman"/>
                <a:ea typeface="Cambria"/>
              </a:rPr>
              <a:t>інформацію</a:t>
            </a:r>
            <a:r>
              <a:rPr lang="uk-UA" sz="2200" b="1" strike="noStrike" spc="60">
                <a:solidFill>
                  <a:srgbClr val="232323"/>
                </a:solidFill>
                <a:latin typeface="Times New Roman"/>
                <a:ea typeface="Cambria"/>
              </a:rPr>
              <a:t> </a:t>
            </a:r>
            <a:r>
              <a:rPr lang="uk-UA" sz="2200" b="1" strike="noStrike" spc="-1">
                <a:solidFill>
                  <a:srgbClr val="232323"/>
                </a:solidFill>
                <a:latin typeface="Times New Roman"/>
                <a:ea typeface="Cambria"/>
              </a:rPr>
              <a:t>за</a:t>
            </a:r>
            <a:r>
              <a:rPr lang="uk-UA" sz="2200" b="1" strike="noStrike" spc="-46">
                <a:solidFill>
                  <a:srgbClr val="232323"/>
                </a:solidFill>
                <a:latin typeface="Times New Roman"/>
                <a:ea typeface="Cambria"/>
              </a:rPr>
              <a:t> </a:t>
            </a:r>
            <a:r>
              <a:rPr lang="uk-UA" sz="2200" b="1" strike="noStrike" spc="-1">
                <a:solidFill>
                  <a:srgbClr val="232323"/>
                </a:solidFill>
                <a:latin typeface="Times New Roman"/>
                <a:ea typeface="Cambria"/>
              </a:rPr>
              <a:t>допомогою</a:t>
            </a:r>
            <a:r>
              <a:rPr lang="uk-UA" sz="2200" b="1" strike="noStrike" spc="35">
                <a:solidFill>
                  <a:srgbClr val="232323"/>
                </a:solidFill>
                <a:latin typeface="Times New Roman"/>
                <a:ea typeface="Cambria"/>
              </a:rPr>
              <a:t> </a:t>
            </a:r>
            <a:r>
              <a:rPr lang="uk-UA" sz="2200" b="1" strike="noStrike" spc="-1">
                <a:solidFill>
                  <a:srgbClr val="232323"/>
                </a:solidFill>
                <a:latin typeface="Times New Roman"/>
                <a:ea typeface="Cambria"/>
              </a:rPr>
              <a:t>моделі,</a:t>
            </a:r>
            <a:r>
              <a:rPr lang="uk-UA" sz="2200" b="1" strike="noStrike" spc="21">
                <a:solidFill>
                  <a:srgbClr val="232323"/>
                </a:solidFill>
                <a:latin typeface="Times New Roman"/>
                <a:ea typeface="Cambria"/>
              </a:rPr>
              <a:t> </a:t>
            </a:r>
            <a:r>
              <a:rPr lang="uk-UA" sz="2200" b="1" strike="noStrike" spc="-1">
                <a:solidFill>
                  <a:srgbClr val="232323"/>
                </a:solidFill>
                <a:latin typeface="Times New Roman"/>
                <a:ea typeface="Cambria"/>
              </a:rPr>
              <a:t>малюнка,</a:t>
            </a:r>
            <a:r>
              <a:rPr lang="uk-UA" sz="2200" b="1" strike="noStrike" spc="80">
                <a:solidFill>
                  <a:srgbClr val="232323"/>
                </a:solidFill>
                <a:latin typeface="Times New Roman"/>
                <a:ea typeface="Cambria"/>
              </a:rPr>
              <a:t> </a:t>
            </a:r>
            <a:r>
              <a:rPr lang="uk-UA" sz="2200" b="1" strike="noStrike" spc="-1">
                <a:solidFill>
                  <a:srgbClr val="232323"/>
                </a:solidFill>
                <a:latin typeface="Times New Roman"/>
                <a:ea typeface="Cambria"/>
              </a:rPr>
              <a:t>схемв тощо.</a:t>
            </a:r>
            <a:endParaRPr lang="uk-UA" sz="2200" b="0" strike="noStrike" spc="-1">
              <a:latin typeface="Arial"/>
            </a:endParaRPr>
          </a:p>
          <a:p>
            <a:pPr marL="141120" indent="450720" algn="just">
              <a:lnSpc>
                <a:spcPct val="100000"/>
              </a:lnSpc>
            </a:pPr>
            <a:endParaRPr lang="uk-UA" sz="2200" b="0" strike="noStrike" spc="-1">
              <a:latin typeface="Arial"/>
            </a:endParaRPr>
          </a:p>
          <a:p>
            <a:pPr marL="141120" indent="450720" algn="just">
              <a:lnSpc>
                <a:spcPct val="100000"/>
              </a:lnSpc>
            </a:pPr>
            <a:r>
              <a:rPr lang="uk-UA" sz="2200" b="1" strike="noStrike" spc="-1">
                <a:solidFill>
                  <a:srgbClr val="232323"/>
                </a:solidFill>
                <a:latin typeface="Times New Roman"/>
                <a:ea typeface="Cambria"/>
              </a:rPr>
              <a:t>Система тематичних діагностувальних робіт у 3-4 класах може містити</a:t>
            </a:r>
            <a:r>
              <a:rPr lang="uk-UA" sz="2200" b="1" strike="noStrike" spc="1">
                <a:solidFill>
                  <a:srgbClr val="232323"/>
                </a:solidFill>
                <a:latin typeface="Times New Roman"/>
                <a:ea typeface="Cambria"/>
              </a:rPr>
              <a:t> </a:t>
            </a:r>
            <a:r>
              <a:rPr lang="uk-UA" sz="2200" b="1" strike="noStrike" spc="-1">
                <a:solidFill>
                  <a:srgbClr val="232323"/>
                </a:solidFill>
                <a:latin typeface="Times New Roman"/>
                <a:ea typeface="Cambria"/>
              </a:rPr>
              <a:t>комплексні</a:t>
            </a:r>
            <a:r>
              <a:rPr lang="uk-UA" sz="2200" b="1" strike="noStrike" spc="1">
                <a:solidFill>
                  <a:srgbClr val="232323"/>
                </a:solidFill>
                <a:latin typeface="Times New Roman"/>
                <a:ea typeface="Cambria"/>
              </a:rPr>
              <a:t> </a:t>
            </a:r>
            <a:r>
              <a:rPr lang="uk-UA" sz="2200" b="1" strike="noStrike" spc="-1">
                <a:solidFill>
                  <a:srgbClr val="232323"/>
                </a:solidFill>
                <a:latin typeface="Times New Roman"/>
                <a:ea typeface="Cambria"/>
              </a:rPr>
              <a:t>діагностувальні роботи</a:t>
            </a:r>
            <a:r>
              <a:rPr lang="uk-UA" sz="2200" b="1" strike="noStrike" spc="1">
                <a:solidFill>
                  <a:srgbClr val="232323"/>
                </a:solidFill>
                <a:latin typeface="Times New Roman"/>
                <a:ea typeface="Cambria"/>
              </a:rPr>
              <a:t> </a:t>
            </a:r>
            <a:r>
              <a:rPr lang="uk-UA" sz="2200" b="1" strike="noStrike" spc="-1">
                <a:solidFill>
                  <a:srgbClr val="161616"/>
                </a:solidFill>
                <a:latin typeface="Times New Roman"/>
                <a:ea typeface="Cambria"/>
              </a:rPr>
              <a:t>для кожного</a:t>
            </a:r>
            <a:r>
              <a:rPr lang="uk-UA" sz="2200" b="1" strike="noStrike" spc="1">
                <a:solidFill>
                  <a:srgbClr val="161616"/>
                </a:solidFill>
                <a:latin typeface="Times New Roman"/>
                <a:ea typeface="Cambria"/>
              </a:rPr>
              <a:t> </a:t>
            </a:r>
            <a:r>
              <a:rPr lang="uk-UA" sz="2200" b="1" strike="noStrike" spc="-1">
                <a:solidFill>
                  <a:srgbClr val="161616"/>
                </a:solidFill>
                <a:latin typeface="Times New Roman"/>
                <a:ea typeface="Cambria"/>
              </a:rPr>
              <a:t>класу, зміст яких</a:t>
            </a:r>
            <a:r>
              <a:rPr lang="uk-UA" sz="2200" b="1" strike="noStrike" spc="1">
                <a:solidFill>
                  <a:srgbClr val="161616"/>
                </a:solidFill>
                <a:latin typeface="Times New Roman"/>
                <a:ea typeface="Cambria"/>
              </a:rPr>
              <a:t> </a:t>
            </a:r>
            <a:r>
              <a:rPr lang="uk-UA" sz="2200" b="1" strike="noStrike" spc="-1">
                <a:solidFill>
                  <a:srgbClr val="161616"/>
                </a:solidFill>
                <a:latin typeface="Times New Roman"/>
                <a:ea typeface="Cambria"/>
              </a:rPr>
              <a:t>охоплює</a:t>
            </a:r>
            <a:r>
              <a:rPr lang="uk-UA" sz="2200" b="1" strike="noStrike" spc="1">
                <a:solidFill>
                  <a:srgbClr val="161616"/>
                </a:solidFill>
                <a:latin typeface="Times New Roman"/>
                <a:ea typeface="Cambria"/>
              </a:rPr>
              <a:t> </a:t>
            </a:r>
            <a:r>
              <a:rPr lang="uk-UA" sz="2200" b="1" strike="noStrike" spc="-1">
                <a:solidFill>
                  <a:srgbClr val="161616"/>
                </a:solidFill>
                <a:latin typeface="Times New Roman"/>
                <a:ea typeface="Cambria"/>
              </a:rPr>
              <a:t>мовно-літературну,</a:t>
            </a:r>
            <a:r>
              <a:rPr lang="uk-UA" sz="2200" b="1" strike="noStrike" spc="-55">
                <a:solidFill>
                  <a:srgbClr val="161616"/>
                </a:solidFill>
                <a:latin typeface="Times New Roman"/>
                <a:ea typeface="Cambria"/>
              </a:rPr>
              <a:t> </a:t>
            </a:r>
            <a:r>
              <a:rPr lang="uk-UA" sz="2200" b="1" strike="noStrike" spc="-1">
                <a:solidFill>
                  <a:srgbClr val="161616"/>
                </a:solidFill>
                <a:latin typeface="Times New Roman"/>
                <a:ea typeface="Cambria"/>
              </a:rPr>
              <a:t>математичну,</a:t>
            </a:r>
            <a:r>
              <a:rPr lang="uk-UA" sz="2200" b="1" strike="noStrike" spc="55">
                <a:solidFill>
                  <a:srgbClr val="161616"/>
                </a:solidFill>
                <a:latin typeface="Times New Roman"/>
                <a:ea typeface="Cambria"/>
              </a:rPr>
              <a:t> </a:t>
            </a:r>
            <a:r>
              <a:rPr lang="uk-UA" sz="2200" b="1" strike="noStrike" spc="-1">
                <a:solidFill>
                  <a:srgbClr val="161616"/>
                </a:solidFill>
                <a:latin typeface="Times New Roman"/>
                <a:ea typeface="Cambria"/>
              </a:rPr>
              <a:t>природничу</a:t>
            </a:r>
            <a:r>
              <a:rPr lang="uk-UA" sz="2200" b="1" strike="noStrike" spc="55">
                <a:solidFill>
                  <a:srgbClr val="161616"/>
                </a:solidFill>
                <a:latin typeface="Times New Roman"/>
                <a:ea typeface="Cambria"/>
              </a:rPr>
              <a:t> </a:t>
            </a:r>
            <a:r>
              <a:rPr lang="uk-UA" sz="2200" b="1" strike="noStrike" spc="-1">
                <a:solidFill>
                  <a:srgbClr val="161616"/>
                </a:solidFill>
                <a:latin typeface="Times New Roman"/>
                <a:ea typeface="Cambria"/>
              </a:rPr>
              <a:t>освітню</a:t>
            </a:r>
            <a:r>
              <a:rPr lang="uk-UA" sz="2200" b="1" strike="noStrike" spc="26">
                <a:solidFill>
                  <a:srgbClr val="161616"/>
                </a:solidFill>
                <a:latin typeface="Times New Roman"/>
                <a:ea typeface="Cambria"/>
              </a:rPr>
              <a:t> </a:t>
            </a:r>
            <a:r>
              <a:rPr lang="uk-UA" sz="2200" b="1" strike="noStrike" spc="-1">
                <a:solidFill>
                  <a:srgbClr val="161616"/>
                </a:solidFill>
                <a:latin typeface="Times New Roman"/>
                <a:ea typeface="Cambria"/>
              </a:rPr>
              <a:t>галузі. </a:t>
            </a:r>
            <a:endParaRPr lang="uk-UA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CustomShape 1"/>
          <p:cNvSpPr/>
          <p:nvPr/>
        </p:nvSpPr>
        <p:spPr>
          <a:xfrm>
            <a:off x="495000" y="510120"/>
            <a:ext cx="8914320" cy="67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0" strike="noStrike" spc="-1">
                <a:latin typeface="Arial"/>
              </a:rPr>
              <a:t>Завдання діагностувальних робіт</a:t>
            </a:r>
          </a:p>
        </p:txBody>
      </p:sp>
      <p:sp>
        <p:nvSpPr>
          <p:cNvPr id="812" name="CustomShape 2"/>
          <p:cNvSpPr/>
          <p:nvPr/>
        </p:nvSpPr>
        <p:spPr>
          <a:xfrm>
            <a:off x="423000" y="1604520"/>
            <a:ext cx="9224640" cy="509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146520" indent="455760" algn="just">
              <a:lnSpc>
                <a:spcPct val="98000"/>
              </a:lnSpc>
              <a:spcBef>
                <a:spcPts val="11"/>
              </a:spcBef>
            </a:pPr>
            <a:r>
              <a:rPr lang="uk-UA" sz="2800" b="0" strike="noStrike" spc="-1">
                <a:latin typeface="Times New Roman"/>
                <a:ea typeface="Cambria"/>
              </a:rPr>
              <a:t>Тематичні діагностувальні роботи з предметів вивчення таких освітніх</a:t>
            </a:r>
            <a:r>
              <a:rPr lang="uk-UA" sz="2800" b="0" strike="noStrike" spc="1">
                <a:latin typeface="Times New Roman"/>
                <a:ea typeface="Cambria"/>
              </a:rPr>
              <a:t> </a:t>
            </a:r>
            <a:r>
              <a:rPr lang="uk-UA" sz="2800" b="0" strike="noStrike" spc="-1">
                <a:latin typeface="Times New Roman"/>
                <a:ea typeface="Cambria"/>
              </a:rPr>
              <a:t>галузей, як «Технологічна», «Інформатична», «Мистецька» </a:t>
            </a:r>
            <a:r>
              <a:rPr lang="uk-UA" sz="2800" b="0" strike="noStrike" spc="-1">
                <a:solidFill>
                  <a:srgbClr val="1F1F1F"/>
                </a:solidFill>
                <a:latin typeface="Times New Roman"/>
                <a:ea typeface="Cambria"/>
              </a:rPr>
              <a:t>i «Фізкультурна», а</a:t>
            </a:r>
            <a:r>
              <a:rPr lang="uk-UA" sz="2800" b="0" strike="noStrike" spc="1">
                <a:solidFill>
                  <a:srgbClr val="1F1F1F"/>
                </a:solidFill>
                <a:latin typeface="Times New Roman"/>
                <a:ea typeface="Cambria"/>
              </a:rPr>
              <a:t> </a:t>
            </a:r>
            <a:r>
              <a:rPr lang="uk-UA" sz="2800" b="0" strike="noStrike" spc="-1">
                <a:solidFill>
                  <a:srgbClr val="1F1F1F"/>
                </a:solidFill>
                <a:latin typeface="Times New Roman"/>
                <a:ea typeface="Cambria"/>
              </a:rPr>
              <a:t>також</a:t>
            </a:r>
            <a:r>
              <a:rPr lang="uk-UA" sz="2800" b="0" strike="noStrike" spc="15">
                <a:solidFill>
                  <a:srgbClr val="1F1F1F"/>
                </a:solidFill>
                <a:latin typeface="Times New Roman"/>
                <a:ea typeface="Cambria"/>
              </a:rPr>
              <a:t> </a:t>
            </a:r>
            <a:r>
              <a:rPr lang="uk-UA" sz="2800" b="0" strike="noStrike" spc="-1">
                <a:solidFill>
                  <a:srgbClr val="1F1F1F"/>
                </a:solidFill>
                <a:latin typeface="Times New Roman"/>
                <a:ea typeface="Cambria"/>
              </a:rPr>
              <a:t>з курсів за</a:t>
            </a:r>
            <a:r>
              <a:rPr lang="uk-UA" sz="2800" b="0" strike="noStrike" spc="-52">
                <a:solidFill>
                  <a:srgbClr val="1F1F1F"/>
                </a:solidFill>
                <a:latin typeface="Times New Roman"/>
                <a:ea typeface="Cambria"/>
              </a:rPr>
              <a:t> </a:t>
            </a:r>
            <a:r>
              <a:rPr lang="uk-UA" sz="2800" b="0" strike="noStrike" spc="-1">
                <a:solidFill>
                  <a:srgbClr val="1F1F1F"/>
                </a:solidFill>
                <a:latin typeface="Times New Roman"/>
                <a:ea typeface="Cambria"/>
              </a:rPr>
              <a:t>вибором,</a:t>
            </a:r>
            <a:r>
              <a:rPr lang="uk-UA" sz="2800" b="0" strike="noStrike" spc="29">
                <a:solidFill>
                  <a:srgbClr val="1F1F1F"/>
                </a:solidFill>
                <a:latin typeface="Times New Roman"/>
                <a:ea typeface="Cambria"/>
              </a:rPr>
              <a:t> </a:t>
            </a:r>
            <a:r>
              <a:rPr lang="uk-UA" sz="2800" b="0" strike="noStrike" spc="-1">
                <a:solidFill>
                  <a:srgbClr val="1F1F1F"/>
                </a:solidFill>
                <a:latin typeface="Times New Roman"/>
                <a:ea typeface="Cambria"/>
              </a:rPr>
              <a:t>зазвичай,</a:t>
            </a:r>
            <a:r>
              <a:rPr lang="uk-UA" sz="2800" b="0" strike="noStrike" spc="92">
                <a:solidFill>
                  <a:srgbClr val="1F1F1F"/>
                </a:solidFill>
                <a:latin typeface="Times New Roman"/>
                <a:ea typeface="Cambria"/>
              </a:rPr>
              <a:t> </a:t>
            </a:r>
            <a:r>
              <a:rPr lang="uk-UA" sz="2800" b="0" strike="noStrike" spc="-1">
                <a:solidFill>
                  <a:srgbClr val="1F1F1F"/>
                </a:solidFill>
                <a:latin typeface="Times New Roman"/>
                <a:ea typeface="Cambria"/>
              </a:rPr>
              <a:t>не</a:t>
            </a:r>
            <a:r>
              <a:rPr lang="uk-UA" sz="2800" b="0" strike="noStrike" spc="-15">
                <a:solidFill>
                  <a:srgbClr val="1F1F1F"/>
                </a:solidFill>
                <a:latin typeface="Times New Roman"/>
                <a:ea typeface="Cambria"/>
              </a:rPr>
              <a:t> </a:t>
            </a:r>
            <a:r>
              <a:rPr lang="uk-UA" sz="2800" b="0" strike="noStrike" spc="-1">
                <a:solidFill>
                  <a:srgbClr val="1F1F1F"/>
                </a:solidFill>
                <a:latin typeface="Times New Roman"/>
                <a:ea typeface="Cambria"/>
              </a:rPr>
              <a:t>проводять.</a:t>
            </a:r>
            <a:endParaRPr lang="uk-UA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CustomShape 1"/>
          <p:cNvSpPr/>
          <p:nvPr/>
        </p:nvSpPr>
        <p:spPr>
          <a:xfrm>
            <a:off x="495000" y="510120"/>
            <a:ext cx="8913240" cy="6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Освітні галузі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814" name="CustomShape 2"/>
          <p:cNvSpPr/>
          <p:nvPr/>
        </p:nvSpPr>
        <p:spPr>
          <a:xfrm>
            <a:off x="5063040" y="1604520"/>
            <a:ext cx="4348440" cy="56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i="1" strike="noStrike" spc="-1">
                <a:solidFill>
                  <a:srgbClr val="55308D"/>
                </a:solidFill>
                <a:latin typeface="Arial"/>
                <a:ea typeface="DejaVu Sans"/>
              </a:rPr>
              <a:t>“Технологічна”ТЕО</a:t>
            </a:r>
            <a:endParaRPr lang="uk-UA" sz="3200" b="0" strike="noStrike" spc="-1">
              <a:latin typeface="Arial"/>
            </a:endParaRPr>
          </a:p>
        </p:txBody>
      </p:sp>
      <p:graphicFrame>
        <p:nvGraphicFramePr>
          <p:cNvPr id="815" name="Table 3"/>
          <p:cNvGraphicFramePr/>
          <p:nvPr/>
        </p:nvGraphicFramePr>
        <p:xfrm>
          <a:off x="522360" y="3233160"/>
          <a:ext cx="4350240" cy="2104920"/>
        </p:xfrm>
        <a:graphic>
          <a:graphicData uri="http://schemas.openxmlformats.org/drawingml/2006/table">
            <a:tbl>
              <a:tblPr/>
              <a:tblGrid>
                <a:gridCol w="4350240"/>
              </a:tblGrid>
              <a:tr h="640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Типова освітня програма розроблена під керівництвом О.Я. Савченко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5C8526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Дизайн і технології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4BD5E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(1 год</a:t>
                      </a:r>
                      <a:r>
                        <a:rPr lang="uk-UA" sz="1800" b="0" strike="noStrike" spc="-1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uk-UA" sz="1800" b="0" strike="noStrike" spc="-1">
                          <a:latin typeface="Arial"/>
                          <a:ea typeface="Times New Roman"/>
                        </a:rPr>
                        <a:t>тиж -1,2,3,4клас)</a:t>
                      </a:r>
                      <a:endParaRPr lang="uk-UA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4BD5E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16" name="Table 4"/>
          <p:cNvGraphicFramePr/>
          <p:nvPr/>
        </p:nvGraphicFramePr>
        <p:xfrm>
          <a:off x="5307840" y="3205440"/>
          <a:ext cx="4258080" cy="3132720"/>
        </p:xfrm>
        <a:graphic>
          <a:graphicData uri="http://schemas.openxmlformats.org/drawingml/2006/table">
            <a:tbl>
              <a:tblPr/>
              <a:tblGrid>
                <a:gridCol w="4258080"/>
              </a:tblGrid>
              <a:tr h="640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Типова освітня програма розроблена під керівництвом Р.Б.Шияна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6633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  <a:tr h="1393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Вивчається в інтегрованому курсі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”Я досліджую світ”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817" name="CustomShape 5"/>
          <p:cNvSpPr/>
          <p:nvPr/>
        </p:nvSpPr>
        <p:spPr>
          <a:xfrm>
            <a:off x="520920" y="1320840"/>
            <a:ext cx="3909600" cy="1839600"/>
          </a:xfrm>
          <a:custGeom>
            <a:avLst/>
            <a:gdLst/>
            <a:ahLst/>
            <a:cxnLst/>
            <a:rect l="l" t="t" r="r" b="b"/>
            <a:pathLst>
              <a:path w="10867" h="5117">
                <a:moveTo>
                  <a:pt x="0" y="1279"/>
                </a:moveTo>
                <a:lnTo>
                  <a:pt x="8149" y="1279"/>
                </a:lnTo>
                <a:lnTo>
                  <a:pt x="8149" y="0"/>
                </a:lnTo>
                <a:lnTo>
                  <a:pt x="10866" y="2558"/>
                </a:lnTo>
                <a:lnTo>
                  <a:pt x="8149" y="5116"/>
                </a:lnTo>
                <a:lnTo>
                  <a:pt x="8149" y="3837"/>
                </a:lnTo>
                <a:lnTo>
                  <a:pt x="0" y="3837"/>
                </a:lnTo>
                <a:lnTo>
                  <a:pt x="0" y="1279"/>
                </a:lnTo>
              </a:path>
            </a:pathLst>
          </a:custGeom>
          <a:solidFill>
            <a:srgbClr val="F10D0C"/>
          </a:solidFill>
          <a:ln>
            <a:solidFill>
              <a:srgbClr val="C9211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8" name="CustomShape 6"/>
          <p:cNvSpPr/>
          <p:nvPr/>
        </p:nvSpPr>
        <p:spPr>
          <a:xfrm>
            <a:off x="342000" y="1778040"/>
            <a:ext cx="4348440" cy="101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ТИПОВА ОСВІТНЯ </a:t>
            </a:r>
            <a:endParaRPr lang="uk-UA" sz="2600" b="0" strike="noStrike" spc="-1">
              <a:latin typeface="Arial"/>
            </a:endParaRPr>
          </a:p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ПРОГРАМА</a:t>
            </a:r>
            <a:endParaRPr lang="uk-UA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CustomShape 1"/>
          <p:cNvSpPr/>
          <p:nvPr/>
        </p:nvSpPr>
        <p:spPr>
          <a:xfrm>
            <a:off x="495000" y="510120"/>
            <a:ext cx="8913240" cy="6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Освітні галузі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820" name="CustomShape 2"/>
          <p:cNvSpPr/>
          <p:nvPr/>
        </p:nvSpPr>
        <p:spPr>
          <a:xfrm>
            <a:off x="5063040" y="1604520"/>
            <a:ext cx="4348440" cy="56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i="1" strike="noStrike" spc="-1">
                <a:solidFill>
                  <a:srgbClr val="55308D"/>
                </a:solidFill>
                <a:latin typeface="Arial"/>
                <a:ea typeface="DejaVu Sans"/>
              </a:rPr>
              <a:t>“Інформатична”ІФО</a:t>
            </a:r>
            <a:endParaRPr lang="uk-UA" sz="3200" b="0" strike="noStrike" spc="-1">
              <a:latin typeface="Arial"/>
            </a:endParaRPr>
          </a:p>
        </p:txBody>
      </p:sp>
      <p:graphicFrame>
        <p:nvGraphicFramePr>
          <p:cNvPr id="821" name="Table 3"/>
          <p:cNvGraphicFramePr/>
          <p:nvPr/>
        </p:nvGraphicFramePr>
        <p:xfrm>
          <a:off x="522360" y="3233160"/>
          <a:ext cx="4350240" cy="2104920"/>
        </p:xfrm>
        <a:graphic>
          <a:graphicData uri="http://schemas.openxmlformats.org/drawingml/2006/table">
            <a:tbl>
              <a:tblPr/>
              <a:tblGrid>
                <a:gridCol w="4350240"/>
              </a:tblGrid>
              <a:tr h="640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Типова освітня програма розроблена під керівництвом О.Я. Савченко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5C8526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Інформатика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4BD5E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(1 год</a:t>
                      </a:r>
                      <a:r>
                        <a:rPr lang="uk-UA" sz="1800" b="0" strike="noStrike" spc="-1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uk-UA" sz="1800" b="0" strike="noStrike" spc="-1">
                          <a:latin typeface="Arial"/>
                          <a:ea typeface="Times New Roman"/>
                        </a:rPr>
                        <a:t>тиж -2,3,4клас)</a:t>
                      </a:r>
                      <a:endParaRPr lang="uk-UA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4BD5E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2" name="Table 4"/>
          <p:cNvGraphicFramePr/>
          <p:nvPr/>
        </p:nvGraphicFramePr>
        <p:xfrm>
          <a:off x="5307840" y="3205440"/>
          <a:ext cx="4258080" cy="3132720"/>
        </p:xfrm>
        <a:graphic>
          <a:graphicData uri="http://schemas.openxmlformats.org/drawingml/2006/table">
            <a:tbl>
              <a:tblPr/>
              <a:tblGrid>
                <a:gridCol w="4258080"/>
              </a:tblGrid>
              <a:tr h="640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Типова освітня програма розроблена під керівництвом Р.Б.Шияна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6633"/>
                    </a:solidFill>
                  </a:tcPr>
                </a:tc>
              </a:tr>
              <a:tr h="640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Включається до інтегрованого курсу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“Я осліджую світ”(1год</a:t>
                      </a:r>
                      <a:r>
                        <a:rPr lang="uk-UA" sz="1800" b="0" strike="noStrike" spc="-1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uk-UA" sz="1800" b="0" strike="noStrike" spc="-1">
                          <a:latin typeface="Arial"/>
                          <a:ea typeface="Times New Roman"/>
                        </a:rPr>
                        <a:t>тиж-2кл)</a:t>
                      </a:r>
                      <a:endParaRPr lang="uk-UA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  <a:ea typeface="Times New Roman"/>
                        </a:rPr>
                        <a:t>Інформатика</a:t>
                      </a:r>
                      <a:endParaRPr lang="uk-UA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  <a:tr h="111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(1год</a:t>
                      </a:r>
                      <a:r>
                        <a:rPr lang="uk-UA" sz="1800" b="0" strike="noStrike" spc="-1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uk-UA" sz="1800" b="0" strike="noStrike" spc="-1">
                          <a:latin typeface="Arial"/>
                          <a:ea typeface="Times New Roman"/>
                        </a:rPr>
                        <a:t>тиж- 3,4клас)</a:t>
                      </a:r>
                      <a:endParaRPr lang="uk-UA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823" name="CustomShape 5"/>
          <p:cNvSpPr/>
          <p:nvPr/>
        </p:nvSpPr>
        <p:spPr>
          <a:xfrm>
            <a:off x="520920" y="1320840"/>
            <a:ext cx="3909600" cy="1839600"/>
          </a:xfrm>
          <a:custGeom>
            <a:avLst/>
            <a:gdLst/>
            <a:ahLst/>
            <a:cxnLst/>
            <a:rect l="l" t="t" r="r" b="b"/>
            <a:pathLst>
              <a:path w="10867" h="5117">
                <a:moveTo>
                  <a:pt x="0" y="1279"/>
                </a:moveTo>
                <a:lnTo>
                  <a:pt x="8149" y="1279"/>
                </a:lnTo>
                <a:lnTo>
                  <a:pt x="8149" y="0"/>
                </a:lnTo>
                <a:lnTo>
                  <a:pt x="10866" y="2558"/>
                </a:lnTo>
                <a:lnTo>
                  <a:pt x="8149" y="5116"/>
                </a:lnTo>
                <a:lnTo>
                  <a:pt x="8149" y="3837"/>
                </a:lnTo>
                <a:lnTo>
                  <a:pt x="0" y="3837"/>
                </a:lnTo>
                <a:lnTo>
                  <a:pt x="0" y="1279"/>
                </a:lnTo>
              </a:path>
            </a:pathLst>
          </a:custGeom>
          <a:solidFill>
            <a:srgbClr val="F10D0C"/>
          </a:solidFill>
          <a:ln>
            <a:solidFill>
              <a:srgbClr val="C9211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4" name="CustomShape 6"/>
          <p:cNvSpPr/>
          <p:nvPr/>
        </p:nvSpPr>
        <p:spPr>
          <a:xfrm>
            <a:off x="342000" y="1778040"/>
            <a:ext cx="4348440" cy="101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ТИПОВА ОСВІТНЯ </a:t>
            </a:r>
            <a:endParaRPr lang="uk-UA" sz="2600" b="0" strike="noStrike" spc="-1">
              <a:latin typeface="Arial"/>
            </a:endParaRPr>
          </a:p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ПРОГРАМА</a:t>
            </a:r>
            <a:endParaRPr lang="uk-UA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CustomShape 1"/>
          <p:cNvSpPr/>
          <p:nvPr/>
        </p:nvSpPr>
        <p:spPr>
          <a:xfrm>
            <a:off x="495000" y="510120"/>
            <a:ext cx="8913240" cy="6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Освітні галузі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826" name="CustomShape 2"/>
          <p:cNvSpPr/>
          <p:nvPr/>
        </p:nvSpPr>
        <p:spPr>
          <a:xfrm>
            <a:off x="5063040" y="1604520"/>
            <a:ext cx="4348440" cy="56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i="1" strike="noStrike" spc="-1">
                <a:solidFill>
                  <a:srgbClr val="55308D"/>
                </a:solidFill>
                <a:latin typeface="Arial"/>
                <a:ea typeface="DejaVu Sans"/>
              </a:rPr>
              <a:t>“Мистецька”МИО</a:t>
            </a:r>
            <a:endParaRPr lang="uk-UA" sz="3200" b="0" strike="noStrike" spc="-1">
              <a:latin typeface="Arial"/>
            </a:endParaRPr>
          </a:p>
        </p:txBody>
      </p:sp>
      <p:graphicFrame>
        <p:nvGraphicFramePr>
          <p:cNvPr id="827" name="Table 3"/>
          <p:cNvGraphicFramePr/>
          <p:nvPr/>
        </p:nvGraphicFramePr>
        <p:xfrm>
          <a:off x="522360" y="3233160"/>
          <a:ext cx="4350240" cy="3203280"/>
        </p:xfrm>
        <a:graphic>
          <a:graphicData uri="http://schemas.openxmlformats.org/drawingml/2006/table">
            <a:tbl>
              <a:tblPr/>
              <a:tblGrid>
                <a:gridCol w="4350240"/>
              </a:tblGrid>
              <a:tr h="640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Типова освітня програма розроблена під керівництвом О.Я. Савченко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5C8526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Інтегрований курс “Мистецтво”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4BD5E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(2 год</a:t>
                      </a:r>
                      <a:r>
                        <a:rPr lang="uk-UA" sz="1800" b="0" strike="noStrike" spc="-1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uk-UA" sz="1800" b="0" strike="noStrike" spc="-1">
                          <a:latin typeface="Arial"/>
                          <a:ea typeface="Times New Roman"/>
                        </a:rPr>
                        <a:t>тиж 1,2,3,4клас)</a:t>
                      </a:r>
                      <a:endParaRPr lang="uk-UA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АБО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4BD5E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1" strike="noStrike" spc="-1">
                          <a:latin typeface="Arial"/>
                        </a:rPr>
                        <a:t>Музичне мистецтво</a:t>
                      </a:r>
                      <a:endParaRPr lang="uk-UA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(1год</a:t>
                      </a:r>
                      <a:r>
                        <a:rPr lang="uk-UA" sz="1800" b="0" strike="noStrike" spc="-1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uk-UA" sz="1800" b="0" strike="noStrike" spc="-1">
                          <a:latin typeface="Arial"/>
                          <a:ea typeface="Times New Roman"/>
                        </a:rPr>
                        <a:t>тиж-1,2,3,4 клас)</a:t>
                      </a:r>
                      <a:endParaRPr lang="uk-UA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4BD5E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Образотворче мистецтво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(1год</a:t>
                      </a:r>
                      <a:r>
                        <a:rPr lang="uk-UA" sz="1800" b="0" strike="noStrike" spc="-1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uk-UA" sz="1800" b="0" strike="noStrike" spc="-1">
                          <a:latin typeface="Arial"/>
                          <a:ea typeface="Times New Roman"/>
                        </a:rPr>
                        <a:t>тиж-1,2,3,4 клас)</a:t>
                      </a:r>
                      <a:endParaRPr lang="uk-UA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4BD5E"/>
                    </a:solidFill>
                  </a:tcPr>
                </a:tc>
              </a:tr>
            </a:tbl>
          </a:graphicData>
        </a:graphic>
      </p:graphicFrame>
      <p:sp>
        <p:nvSpPr>
          <p:cNvPr id="828" name="CustomShape 4"/>
          <p:cNvSpPr/>
          <p:nvPr/>
        </p:nvSpPr>
        <p:spPr>
          <a:xfrm>
            <a:off x="520920" y="1320840"/>
            <a:ext cx="3909600" cy="1839600"/>
          </a:xfrm>
          <a:custGeom>
            <a:avLst/>
            <a:gdLst/>
            <a:ahLst/>
            <a:cxnLst/>
            <a:rect l="l" t="t" r="r" b="b"/>
            <a:pathLst>
              <a:path w="10867" h="5117">
                <a:moveTo>
                  <a:pt x="0" y="1279"/>
                </a:moveTo>
                <a:lnTo>
                  <a:pt x="8149" y="1279"/>
                </a:lnTo>
                <a:lnTo>
                  <a:pt x="8149" y="0"/>
                </a:lnTo>
                <a:lnTo>
                  <a:pt x="10866" y="2558"/>
                </a:lnTo>
                <a:lnTo>
                  <a:pt x="8149" y="5116"/>
                </a:lnTo>
                <a:lnTo>
                  <a:pt x="8149" y="3837"/>
                </a:lnTo>
                <a:lnTo>
                  <a:pt x="0" y="3837"/>
                </a:lnTo>
                <a:lnTo>
                  <a:pt x="0" y="1279"/>
                </a:lnTo>
              </a:path>
            </a:pathLst>
          </a:custGeom>
          <a:solidFill>
            <a:srgbClr val="F10D0C"/>
          </a:solidFill>
          <a:ln>
            <a:solidFill>
              <a:srgbClr val="C9211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9" name="CustomShape 5"/>
          <p:cNvSpPr/>
          <p:nvPr/>
        </p:nvSpPr>
        <p:spPr>
          <a:xfrm>
            <a:off x="342000" y="1778040"/>
            <a:ext cx="4348440" cy="101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ТИПОВА ОСВІТНЯ </a:t>
            </a:r>
            <a:endParaRPr lang="uk-UA" sz="2600" b="0" strike="noStrike" spc="-1">
              <a:latin typeface="Arial"/>
            </a:endParaRPr>
          </a:p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ПРОГРАМА</a:t>
            </a:r>
            <a:endParaRPr lang="uk-UA" sz="2600" b="0" strike="noStrike" spc="-1">
              <a:latin typeface="Arial"/>
            </a:endParaRPr>
          </a:p>
        </p:txBody>
      </p:sp>
      <p:graphicFrame>
        <p:nvGraphicFramePr>
          <p:cNvPr id="830" name="Table 6"/>
          <p:cNvGraphicFramePr/>
          <p:nvPr/>
        </p:nvGraphicFramePr>
        <p:xfrm>
          <a:off x="5176440" y="3192840"/>
          <a:ext cx="4350240" cy="3203280"/>
        </p:xfrm>
        <a:graphic>
          <a:graphicData uri="http://schemas.openxmlformats.org/drawingml/2006/table">
            <a:tbl>
              <a:tblPr/>
              <a:tblGrid>
                <a:gridCol w="4350240"/>
              </a:tblGrid>
              <a:tr h="640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Типова освітня програма розроблена під керівництвом Р.Б. Шияна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6633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Інтегрований курс “Мистецтво”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(2 год</a:t>
                      </a:r>
                      <a:r>
                        <a:rPr lang="uk-UA" sz="1800" b="0" strike="noStrike" spc="-1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uk-UA" sz="1800" b="0" strike="noStrike" spc="-1">
                          <a:latin typeface="Arial"/>
                          <a:ea typeface="Times New Roman"/>
                        </a:rPr>
                        <a:t>тиж 1,2,3,4клас)</a:t>
                      </a:r>
                      <a:endParaRPr lang="uk-UA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АБО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1" strike="noStrike" spc="-1">
                          <a:latin typeface="Arial"/>
                        </a:rPr>
                        <a:t>Музичне мистецтво</a:t>
                      </a:r>
                      <a:endParaRPr lang="uk-UA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(1год</a:t>
                      </a:r>
                      <a:r>
                        <a:rPr lang="uk-UA" sz="1800" b="0" strike="noStrike" spc="-1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uk-UA" sz="1800" b="0" strike="noStrike" spc="-1">
                          <a:latin typeface="Arial"/>
                          <a:ea typeface="Times New Roman"/>
                        </a:rPr>
                        <a:t>тиж-1,2,3,4 клас)</a:t>
                      </a:r>
                      <a:endParaRPr lang="uk-UA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Образотворче мистецтво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(1год</a:t>
                      </a:r>
                      <a:r>
                        <a:rPr lang="uk-UA" sz="1800" b="0" strike="noStrike" spc="-1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uk-UA" sz="1800" b="0" strike="noStrike" spc="-1">
                          <a:latin typeface="Arial"/>
                          <a:ea typeface="Times New Roman"/>
                        </a:rPr>
                        <a:t>тиж-1,2,3,4 клас)</a:t>
                      </a:r>
                      <a:endParaRPr lang="uk-UA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CustomShape 1"/>
          <p:cNvSpPr/>
          <p:nvPr/>
        </p:nvSpPr>
        <p:spPr>
          <a:xfrm>
            <a:off x="495000" y="510120"/>
            <a:ext cx="8913240" cy="6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Освітні галузі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832" name="CustomShape 2"/>
          <p:cNvSpPr/>
          <p:nvPr/>
        </p:nvSpPr>
        <p:spPr>
          <a:xfrm>
            <a:off x="5063040" y="1604520"/>
            <a:ext cx="4348440" cy="56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“Фізкультурна”ФІО</a:t>
            </a:r>
            <a:endParaRPr lang="uk-UA" sz="3200" b="0" strike="noStrike" spc="-1">
              <a:latin typeface="Arial"/>
            </a:endParaRPr>
          </a:p>
        </p:txBody>
      </p:sp>
      <p:graphicFrame>
        <p:nvGraphicFramePr>
          <p:cNvPr id="833" name="Table 3"/>
          <p:cNvGraphicFramePr/>
          <p:nvPr/>
        </p:nvGraphicFramePr>
        <p:xfrm>
          <a:off x="522360" y="3233160"/>
          <a:ext cx="4350240" cy="2104920"/>
        </p:xfrm>
        <a:graphic>
          <a:graphicData uri="http://schemas.openxmlformats.org/drawingml/2006/table">
            <a:tbl>
              <a:tblPr/>
              <a:tblGrid>
                <a:gridCol w="4350240"/>
              </a:tblGrid>
              <a:tr h="640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Типова освітня програма розроблена під керівництвом О.Я. Савченко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5C8526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Фізкультура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4BD5E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(3 год</a:t>
                      </a:r>
                      <a:r>
                        <a:rPr lang="uk-UA" sz="1800" b="0" strike="noStrike" spc="-1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uk-UA" sz="1800" b="0" strike="noStrike" spc="-1">
                          <a:latin typeface="Arial"/>
                          <a:ea typeface="Times New Roman"/>
                        </a:rPr>
                        <a:t>тиж 1,2,3,4клас)</a:t>
                      </a:r>
                      <a:endParaRPr lang="uk-UA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4BD5E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4" name="Table 4"/>
          <p:cNvGraphicFramePr/>
          <p:nvPr/>
        </p:nvGraphicFramePr>
        <p:xfrm>
          <a:off x="5307840" y="3205440"/>
          <a:ext cx="4258080" cy="3132720"/>
        </p:xfrm>
        <a:graphic>
          <a:graphicData uri="http://schemas.openxmlformats.org/drawingml/2006/table">
            <a:tbl>
              <a:tblPr/>
              <a:tblGrid>
                <a:gridCol w="4258080"/>
              </a:tblGrid>
              <a:tr h="640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Типова освітня програма розроблена під керівництвом Р.Б.Шияна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6633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Фізкультура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latin typeface="Arial"/>
                        </a:rPr>
                        <a:t>(3год</a:t>
                      </a:r>
                      <a:r>
                        <a:rPr lang="uk-UA" sz="1800" b="0" strike="noStrike" spc="-1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uk-UA" sz="1800" b="0" strike="noStrike" spc="-1">
                          <a:latin typeface="Arial"/>
                          <a:ea typeface="Times New Roman"/>
                        </a:rPr>
                        <a:t>тиж-1,2,3,4 клас)</a:t>
                      </a:r>
                      <a:endParaRPr lang="uk-UA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  <a:tr h="13939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835" name="CustomShape 5"/>
          <p:cNvSpPr/>
          <p:nvPr/>
        </p:nvSpPr>
        <p:spPr>
          <a:xfrm>
            <a:off x="520920" y="1320840"/>
            <a:ext cx="3909600" cy="1839600"/>
          </a:xfrm>
          <a:custGeom>
            <a:avLst/>
            <a:gdLst/>
            <a:ahLst/>
            <a:cxnLst/>
            <a:rect l="l" t="t" r="r" b="b"/>
            <a:pathLst>
              <a:path w="10867" h="5117">
                <a:moveTo>
                  <a:pt x="0" y="1279"/>
                </a:moveTo>
                <a:lnTo>
                  <a:pt x="8149" y="1279"/>
                </a:lnTo>
                <a:lnTo>
                  <a:pt x="8149" y="0"/>
                </a:lnTo>
                <a:lnTo>
                  <a:pt x="10866" y="2558"/>
                </a:lnTo>
                <a:lnTo>
                  <a:pt x="8149" y="5116"/>
                </a:lnTo>
                <a:lnTo>
                  <a:pt x="8149" y="3837"/>
                </a:lnTo>
                <a:lnTo>
                  <a:pt x="0" y="3837"/>
                </a:lnTo>
                <a:lnTo>
                  <a:pt x="0" y="1279"/>
                </a:lnTo>
              </a:path>
            </a:pathLst>
          </a:custGeom>
          <a:solidFill>
            <a:srgbClr val="F10D0C"/>
          </a:solidFill>
          <a:ln>
            <a:solidFill>
              <a:srgbClr val="C9211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6" name="CustomShape 6"/>
          <p:cNvSpPr/>
          <p:nvPr/>
        </p:nvSpPr>
        <p:spPr>
          <a:xfrm>
            <a:off x="342000" y="1778040"/>
            <a:ext cx="4348440" cy="101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ТИПОВА ОСВІТНЯ </a:t>
            </a:r>
            <a:endParaRPr lang="uk-UA" sz="2600" b="0" strike="noStrike" spc="-1">
              <a:latin typeface="Arial"/>
            </a:endParaRPr>
          </a:p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ПРОГРАМА</a:t>
            </a:r>
            <a:endParaRPr lang="uk-UA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CustomShape 1"/>
          <p:cNvSpPr/>
          <p:nvPr/>
        </p:nvSpPr>
        <p:spPr>
          <a:xfrm>
            <a:off x="495000" y="510120"/>
            <a:ext cx="8914320" cy="67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0" strike="noStrike" spc="-1">
                <a:latin typeface="Arial"/>
              </a:rPr>
              <a:t>Оцінювання  учнів 1-4 класів</a:t>
            </a:r>
          </a:p>
        </p:txBody>
      </p:sp>
      <p:sp>
        <p:nvSpPr>
          <p:cNvPr id="838" name="CustomShape 2"/>
          <p:cNvSpPr/>
          <p:nvPr/>
        </p:nvSpPr>
        <p:spPr>
          <a:xfrm>
            <a:off x="504000" y="2850840"/>
            <a:ext cx="9080640" cy="164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7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Наказ МОН України №813 від 13.08.2021  "Про затвердження методичних рекомендацій щодо оцінювання результатів навчання учнів 1-4 класів закладів загальної середньої освіти”</a:t>
            </a:r>
            <a:endParaRPr lang="uk-UA" sz="27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CustomShape 1"/>
          <p:cNvSpPr/>
          <p:nvPr/>
        </p:nvSpPr>
        <p:spPr>
          <a:xfrm>
            <a:off x="936000" y="2090880"/>
            <a:ext cx="8494560" cy="297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27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Державний стандарт початковоі освіти (2018),типових освітніх програм (оновлених)</a:t>
            </a:r>
            <a:endParaRPr lang="uk-UA" sz="2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2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27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 Наказ МОН від 08.10.2019№1272</a:t>
            </a:r>
            <a:endParaRPr lang="uk-UA" sz="2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27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Лист МОН від 03.07.2018№1/9-415”Особливості організаціі освітнього процесу”  </a:t>
            </a:r>
            <a:endParaRPr lang="uk-UA" sz="2700" b="0" strike="noStrike" spc="-1">
              <a:latin typeface="Arial"/>
            </a:endParaRPr>
          </a:p>
        </p:txBody>
      </p:sp>
      <p:sp>
        <p:nvSpPr>
          <p:cNvPr id="766" name="CustomShape 2"/>
          <p:cNvSpPr/>
          <p:nvPr/>
        </p:nvSpPr>
        <p:spPr>
          <a:xfrm>
            <a:off x="495000" y="510120"/>
            <a:ext cx="8913600" cy="66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1 клас</a:t>
            </a:r>
            <a:endParaRPr lang="uk-UA" sz="4400" b="0" strike="noStrike" spc="-1">
              <a:latin typeface="Arial"/>
            </a:endParaRPr>
          </a:p>
        </p:txBody>
      </p:sp>
      <p:pic>
        <p:nvPicPr>
          <p:cNvPr id="767" name="Picture 4" descr="Ð ÐµÐ·ÑÐ»ÑÑÐ°Ñ Ð¿Ð¾ÑÑÐºÑ Ð·Ð¾Ð±ÑÐ°Ð¶ÐµÐ½Ñ Ð·Ð° Ð·Ð°Ð¿Ð¸ÑÐ¾Ð¼ &quot;Ð½ÑÑ&quot;"/>
          <p:cNvPicPr/>
          <p:nvPr/>
        </p:nvPicPr>
        <p:blipFill>
          <a:blip r:embed="rId2"/>
          <a:stretch/>
        </p:blipFill>
        <p:spPr>
          <a:xfrm>
            <a:off x="313560" y="275040"/>
            <a:ext cx="2854080" cy="1596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CustomShape 1"/>
          <p:cNvSpPr/>
          <p:nvPr/>
        </p:nvSpPr>
        <p:spPr>
          <a:xfrm>
            <a:off x="495000" y="175680"/>
            <a:ext cx="8913240" cy="133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Оцінювання результатів  навчання учнів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840" name="CustomShape 2"/>
          <p:cNvSpPr/>
          <p:nvPr/>
        </p:nvSpPr>
        <p:spPr>
          <a:xfrm>
            <a:off x="495000" y="1604520"/>
            <a:ext cx="8431560" cy="90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560" algn="ctr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1" strike="noStrike" spc="-1">
                <a:solidFill>
                  <a:srgbClr val="C9211E"/>
                </a:solidFill>
                <a:latin typeface="Arial"/>
                <a:ea typeface="DejaVu Sans"/>
              </a:rPr>
              <a:t>ОЦІНЮВАННЯ</a:t>
            </a:r>
            <a:endParaRPr lang="uk-UA" sz="3200" b="0" strike="noStrike" spc="-1">
              <a:latin typeface="Arial"/>
            </a:endParaRPr>
          </a:p>
        </p:txBody>
      </p:sp>
      <p:sp>
        <p:nvSpPr>
          <p:cNvPr id="841" name="CustomShape 3"/>
          <p:cNvSpPr/>
          <p:nvPr/>
        </p:nvSpPr>
        <p:spPr>
          <a:xfrm>
            <a:off x="576000" y="2232000"/>
            <a:ext cx="3598560" cy="359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1" strike="noStrike" spc="-1">
                <a:solidFill>
                  <a:srgbClr val="800080"/>
                </a:solidFill>
                <a:latin typeface="Arial"/>
                <a:ea typeface="DejaVu Sans"/>
              </a:rPr>
              <a:t>1-2 класи-</a:t>
            </a:r>
            <a:endParaRPr lang="uk-UA" sz="3200" b="0" strike="noStrike" spc="-1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solidFill>
                  <a:srgbClr val="800080"/>
                </a:solidFill>
                <a:latin typeface="Arial"/>
                <a:ea typeface="DejaVu Sans"/>
              </a:rPr>
              <a:t>вербальною оцінкою</a:t>
            </a:r>
            <a:endParaRPr lang="uk-UA" sz="3200" b="0" strike="noStrike" spc="-1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solidFill>
                  <a:srgbClr val="800080"/>
                </a:solidFill>
                <a:latin typeface="Arial"/>
                <a:ea typeface="DejaVu Sans"/>
              </a:rPr>
              <a:t> </a:t>
            </a:r>
            <a:endParaRPr lang="uk-UA" sz="3200" b="0" strike="noStrike" spc="-1">
              <a:latin typeface="Arial"/>
            </a:endParaRPr>
          </a:p>
        </p:txBody>
      </p:sp>
      <p:sp>
        <p:nvSpPr>
          <p:cNvPr id="842" name="CustomShape 4"/>
          <p:cNvSpPr/>
          <p:nvPr/>
        </p:nvSpPr>
        <p:spPr>
          <a:xfrm>
            <a:off x="4896000" y="2088000"/>
            <a:ext cx="4399560" cy="446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 marL="432000" indent="-322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1" strike="noStrike" spc="-1">
                <a:solidFill>
                  <a:srgbClr val="2A6099"/>
                </a:solidFill>
                <a:latin typeface="Arial"/>
                <a:ea typeface="DejaVu Sans"/>
              </a:rPr>
              <a:t>3-4класи-</a:t>
            </a:r>
            <a:endParaRPr lang="uk-UA" sz="3200" b="0" strike="noStrike" spc="-1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solidFill>
                  <a:srgbClr val="2A6099"/>
                </a:solidFill>
                <a:latin typeface="Arial"/>
                <a:ea typeface="DejaVu Sans"/>
              </a:rPr>
              <a:t>вербальною оцінкою,або рівневою оцінкою за вибором закладу загальної середньої освіти на підставі рішення педагогічної ради</a:t>
            </a:r>
            <a:endParaRPr lang="uk-UA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CustomShape 1"/>
          <p:cNvSpPr/>
          <p:nvPr/>
        </p:nvSpPr>
        <p:spPr>
          <a:xfrm>
            <a:off x="495000" y="175680"/>
            <a:ext cx="8913240" cy="133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Оцінювання результатів  навчання учнів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844" name="CustomShape 2"/>
          <p:cNvSpPr/>
          <p:nvPr/>
        </p:nvSpPr>
        <p:spPr>
          <a:xfrm>
            <a:off x="495000" y="1604520"/>
            <a:ext cx="8431560" cy="90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560" algn="ctr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1" strike="noStrike" spc="-1">
                <a:solidFill>
                  <a:srgbClr val="C9211E"/>
                </a:solidFill>
                <a:latin typeface="Arial"/>
                <a:ea typeface="DejaVu Sans"/>
              </a:rPr>
              <a:t>ОЦІНЮВАННЯ</a:t>
            </a:r>
            <a:endParaRPr lang="uk-UA" sz="3200" b="0" strike="noStrike" spc="-1">
              <a:latin typeface="Arial"/>
            </a:endParaRPr>
          </a:p>
        </p:txBody>
      </p:sp>
      <p:sp>
        <p:nvSpPr>
          <p:cNvPr id="845" name="CustomShape 3"/>
          <p:cNvSpPr/>
          <p:nvPr/>
        </p:nvSpPr>
        <p:spPr>
          <a:xfrm>
            <a:off x="576000" y="2232000"/>
            <a:ext cx="4030560" cy="367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79000" lnSpcReduction="10000"/>
          </a:bodyPr>
          <a:lstStyle/>
          <a:p>
            <a:pPr marL="432000" indent="-322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solidFill>
                  <a:srgbClr val="355269"/>
                </a:solidFill>
                <a:latin typeface="Arial Black"/>
                <a:ea typeface="DejaVu Sans"/>
              </a:rPr>
              <a:t>Формувальне</a:t>
            </a:r>
            <a:endParaRPr lang="uk-UA" sz="3200" b="0" strike="noStrike" spc="-1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solidFill>
                  <a:srgbClr val="355269"/>
                </a:solidFill>
                <a:latin typeface="Arial"/>
                <a:ea typeface="DejaVu Sans"/>
              </a:rPr>
              <a:t>розпочинається з перших днів навчання в школі і триває постійно</a:t>
            </a:r>
            <a:endParaRPr lang="uk-UA" sz="3200" b="0" strike="noStrike" spc="-1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solidFill>
                  <a:srgbClr val="355269"/>
                </a:solidFill>
                <a:latin typeface="Arial"/>
                <a:ea typeface="DejaVu Sans"/>
              </a:rPr>
              <a:t>вербальна оцінка</a:t>
            </a:r>
            <a:endParaRPr lang="uk-UA" sz="3200" b="0" strike="noStrike" spc="-1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solidFill>
                  <a:srgbClr val="355269"/>
                </a:solidFill>
                <a:latin typeface="Arial"/>
                <a:ea typeface="DejaVu Sans"/>
              </a:rPr>
              <a:t>оцінювальне судження </a:t>
            </a:r>
            <a:endParaRPr lang="uk-UA" sz="3200" b="0" strike="noStrike" spc="-1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solidFill>
                  <a:srgbClr val="355269"/>
                </a:solidFill>
                <a:latin typeface="Arial"/>
                <a:ea typeface="DejaVu Sans"/>
              </a:rPr>
              <a:t>тематичні діагностувальні роботи </a:t>
            </a:r>
            <a:endParaRPr lang="uk-UA" sz="3200" b="0" strike="noStrike" spc="-1">
              <a:latin typeface="Arial"/>
            </a:endParaRPr>
          </a:p>
        </p:txBody>
      </p:sp>
      <p:sp>
        <p:nvSpPr>
          <p:cNvPr id="846" name="CustomShape 4"/>
          <p:cNvSpPr/>
          <p:nvPr/>
        </p:nvSpPr>
        <p:spPr>
          <a:xfrm>
            <a:off x="5832000" y="2232000"/>
            <a:ext cx="3463560" cy="30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55000" lnSpcReduction="10000"/>
          </a:bodyPr>
          <a:lstStyle/>
          <a:p>
            <a:pPr marL="432000" indent="-322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solidFill>
                  <a:srgbClr val="355269"/>
                </a:solidFill>
                <a:latin typeface="Arial Black"/>
                <a:ea typeface="DejaVu Sans"/>
              </a:rPr>
              <a:t>Підсумкове</a:t>
            </a:r>
            <a:endParaRPr lang="uk-UA" sz="3200" b="0" strike="noStrike" spc="-1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solidFill>
                  <a:srgbClr val="355269"/>
                </a:solidFill>
                <a:latin typeface="Arial"/>
                <a:ea typeface="DejaVu Sans"/>
              </a:rPr>
              <a:t>результати навчання учня </a:t>
            </a:r>
            <a:r>
              <a:rPr lang="uk-UA" sz="3200" b="0" strike="noStrike" spc="-1">
                <a:solidFill>
                  <a:srgbClr val="355269"/>
                </a:solidFill>
                <a:latin typeface="Times New Roman"/>
                <a:ea typeface="Times New Roman"/>
              </a:rPr>
              <a:t>/</a:t>
            </a:r>
            <a:r>
              <a:rPr lang="uk-UA" sz="3200" b="0" strike="noStrike" spc="-1">
                <a:solidFill>
                  <a:srgbClr val="355269"/>
                </a:solidFill>
                <a:latin typeface="Arial"/>
                <a:ea typeface="Times New Roman"/>
              </a:rPr>
              <a:t>учениці за рік</a:t>
            </a:r>
            <a:endParaRPr lang="uk-UA" sz="3200" b="0" strike="noStrike" spc="-1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solidFill>
                  <a:srgbClr val="355269"/>
                </a:solidFill>
                <a:latin typeface="Arial"/>
                <a:ea typeface="Times New Roman"/>
              </a:rPr>
              <a:t>підсумкову(річну)оцінку фіксують у класному журналі  та  свідоцтвах досягнень учнів</a:t>
            </a:r>
            <a:endParaRPr lang="uk-UA" sz="3200" b="0" strike="noStrike" spc="-1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solidFill>
                  <a:srgbClr val="355269"/>
                </a:solidFill>
                <a:latin typeface="Arial"/>
                <a:ea typeface="Times New Roman"/>
              </a:rPr>
              <a:t>В 4 класі державна підсумкова атестація здобувачів початкової освіти.</a:t>
            </a:r>
            <a:r>
              <a:rPr lang="uk-UA" sz="2200" b="0" strike="noStrike" spc="92">
                <a:solidFill>
                  <a:srgbClr val="355269"/>
                </a:solidFill>
                <a:latin typeface="Times New Roman"/>
                <a:ea typeface="Times New Roman"/>
              </a:rPr>
              <a:t> </a:t>
            </a:r>
            <a:endParaRPr lang="uk-UA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CustomShape 1"/>
          <p:cNvSpPr/>
          <p:nvPr/>
        </p:nvSpPr>
        <p:spPr>
          <a:xfrm>
            <a:off x="495000" y="510120"/>
            <a:ext cx="8913600" cy="67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ФОРМУВАЛЬНЕ ОЦІНЮВАННЯ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848" name="CustomShape 2"/>
          <p:cNvSpPr/>
          <p:nvPr/>
        </p:nvSpPr>
        <p:spPr>
          <a:xfrm>
            <a:off x="495000" y="1604520"/>
            <a:ext cx="9079920" cy="501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1090800">
              <a:lnSpc>
                <a:spcPct val="98000"/>
              </a:lnSpc>
            </a:pPr>
            <a:r>
              <a:rPr lang="uk-UA" sz="1800" b="0" strike="noStrike" spc="-1">
                <a:solidFill>
                  <a:srgbClr val="000000"/>
                </a:solidFill>
                <a:latin typeface="Cambria"/>
                <a:ea typeface="Cambria"/>
              </a:rPr>
              <a:t>Результати формувального оцінювання рекомендуємо виражати </a:t>
            </a:r>
            <a:r>
              <a:rPr lang="uk-UA" sz="1800" b="1" strike="noStrike" spc="-1">
                <a:solidFill>
                  <a:srgbClr val="000000"/>
                </a:solidFill>
                <a:latin typeface="Cambria"/>
                <a:ea typeface="Cambria"/>
              </a:rPr>
              <a:t>вербальною </a:t>
            </a:r>
            <a:r>
              <a:rPr lang="uk-UA" sz="1800" b="1" strike="noStrike" spc="-1">
                <a:solidFill>
                  <a:srgbClr val="0C0C0C"/>
                </a:solidFill>
                <a:latin typeface="Cambria"/>
                <a:ea typeface="Cambria"/>
              </a:rPr>
              <a:t>оцінкою учителя/учнів, </a:t>
            </a:r>
            <a:r>
              <a:rPr lang="uk-UA" sz="1800" b="0" strike="noStrike" spc="-1">
                <a:solidFill>
                  <a:srgbClr val="0C0C0C"/>
                </a:solidFill>
                <a:latin typeface="Cambria"/>
                <a:ea typeface="Cambria"/>
              </a:rPr>
              <a:t>що характеризують процес навчання та досягнення учнів. При цьому учитель</a:t>
            </a:r>
            <a:r>
              <a:rPr lang="uk-UA" sz="1800" b="0" strike="noStrike" spc="233">
                <a:solidFill>
                  <a:srgbClr val="0C0C0C"/>
                </a:solidFill>
                <a:latin typeface="Cambria"/>
                <a:ea typeface="Cambria"/>
              </a:rPr>
              <a:t> </a:t>
            </a:r>
            <a:r>
              <a:rPr lang="uk-UA" sz="1800" b="0" strike="noStrike" spc="-1">
                <a:solidFill>
                  <a:srgbClr val="0C0C0C"/>
                </a:solidFill>
                <a:latin typeface="Cambria"/>
                <a:ea typeface="Cambria"/>
              </a:rPr>
              <a:t>озвучує</a:t>
            </a:r>
            <a:r>
              <a:rPr lang="uk-UA" sz="1800" b="0" strike="noStrike" spc="233">
                <a:solidFill>
                  <a:srgbClr val="0C0C0C"/>
                </a:solidFill>
                <a:latin typeface="Cambria"/>
                <a:ea typeface="Cambria"/>
              </a:rPr>
              <a:t> </a:t>
            </a:r>
            <a:r>
              <a:rPr lang="uk-UA" sz="1800" b="0" strike="noStrike" spc="-1">
                <a:solidFill>
                  <a:srgbClr val="0C0C0C"/>
                </a:solidFill>
                <a:latin typeface="Cambria"/>
                <a:ea typeface="Cambria"/>
              </a:rPr>
              <a:t>оцінювальне</a:t>
            </a:r>
            <a:r>
              <a:rPr lang="uk-UA" sz="1800" b="0" strike="noStrike" spc="233">
                <a:solidFill>
                  <a:srgbClr val="0C0C0C"/>
                </a:solidFill>
                <a:latin typeface="Cambria"/>
                <a:ea typeface="Cambria"/>
              </a:rPr>
              <a:t> </a:t>
            </a:r>
            <a:r>
              <a:rPr lang="uk-UA" sz="1800" b="0" strike="noStrike" spc="-1">
                <a:solidFill>
                  <a:srgbClr val="0C0C0C"/>
                </a:solidFill>
                <a:latin typeface="Cambria"/>
                <a:ea typeface="Cambria"/>
              </a:rPr>
              <a:t>судження після того, як висловив/ли думку учень/учні</a:t>
            </a:r>
            <a:endParaRPr lang="uk-UA" sz="1800" b="0" strike="noStrike" spc="-1">
              <a:latin typeface="Arial"/>
            </a:endParaRPr>
          </a:p>
          <a:p>
            <a:pPr marL="1090800">
              <a:lnSpc>
                <a:spcPct val="100000"/>
              </a:lnSpc>
            </a:pPr>
            <a:r>
              <a:rPr lang="uk-UA" sz="1800" b="0" strike="noStrike" spc="-1">
                <a:solidFill>
                  <a:srgbClr val="0C0C0C"/>
                </a:solidFill>
                <a:latin typeface="Cambria"/>
                <a:ea typeface="Cambria"/>
              </a:rPr>
              <a:t>Основою формулювання оцінювальних суджень може бути Орієнтовна рамка оцінювання результатів навчання(додаток 1.) та очікувані результати, окреслені </a:t>
            </a:r>
            <a:r>
              <a:rPr lang="uk-UA" sz="1800" b="0" strike="noStrike" spc="-1">
                <a:solidFill>
                  <a:srgbClr val="131313"/>
                </a:solidFill>
                <a:latin typeface="Cambria"/>
                <a:ea typeface="Cambria"/>
              </a:rPr>
              <a:t>в освітній </a:t>
            </a:r>
            <a:r>
              <a:rPr lang="uk-UA" sz="3108" b="0" strike="noStrike" spc="-1" baseline="4000">
                <a:solidFill>
                  <a:srgbClr val="131313"/>
                </a:solidFill>
                <a:latin typeface="Cambria"/>
                <a:ea typeface="Cambria"/>
              </a:rPr>
              <a:t>п</a:t>
            </a:r>
            <a:r>
              <a:rPr lang="uk-UA" sz="1800" b="0" strike="noStrike" spc="-1">
                <a:solidFill>
                  <a:srgbClr val="131313"/>
                </a:solidFill>
                <a:latin typeface="Cambria"/>
                <a:ea typeface="Cambria"/>
              </a:rPr>
              <a:t>рограмі.</a:t>
            </a:r>
            <a:endParaRPr lang="uk-UA" sz="1800" b="0" strike="noStrike" spc="-1">
              <a:latin typeface="Arial"/>
            </a:endParaRPr>
          </a:p>
          <a:p>
            <a:pPr marL="1090800"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 marL="1090800">
              <a:lnSpc>
                <a:spcPct val="100000"/>
              </a:lnSpc>
            </a:pPr>
            <a:r>
              <a:rPr lang="uk-UA" sz="1800" b="0" strike="noStrike" spc="-1">
                <a:solidFill>
                  <a:srgbClr val="262626"/>
                </a:solidFill>
                <a:latin typeface="Cambria"/>
                <a:ea typeface="Cambria"/>
              </a:rPr>
              <a:t>  В</a:t>
            </a:r>
            <a:r>
              <a:rPr lang="uk-UA" sz="1800" b="0" strike="noStrike" spc="245">
                <a:solidFill>
                  <a:srgbClr val="262626"/>
                </a:solidFill>
                <a:latin typeface="Cambria"/>
                <a:ea typeface="Cambria"/>
              </a:rPr>
              <a:t> </a:t>
            </a:r>
            <a:r>
              <a:rPr lang="uk-UA" sz="1800" b="0" strike="noStrike" spc="-1">
                <a:solidFill>
                  <a:srgbClr val="262626"/>
                </a:solidFill>
                <a:latin typeface="Cambria"/>
                <a:ea typeface="Cambria"/>
              </a:rPr>
              <a:t>оцінювальному</a:t>
            </a:r>
            <a:r>
              <a:rPr lang="uk-UA" sz="1800" b="0" strike="noStrike" spc="279">
                <a:solidFill>
                  <a:srgbClr val="262626"/>
                </a:solidFill>
                <a:latin typeface="Cambria"/>
                <a:ea typeface="Cambria"/>
              </a:rPr>
              <a:t> </a:t>
            </a:r>
            <a:r>
              <a:rPr lang="uk-UA" sz="1800" b="0" strike="noStrike" spc="-1">
                <a:solidFill>
                  <a:srgbClr val="262626"/>
                </a:solidFill>
                <a:latin typeface="Cambria"/>
                <a:ea typeface="Cambria"/>
              </a:rPr>
              <a:t>судженні</a:t>
            </a:r>
            <a:r>
              <a:rPr lang="uk-UA" sz="1800" b="0" strike="noStrike" spc="185">
                <a:solidFill>
                  <a:srgbClr val="262626"/>
                </a:solidFill>
                <a:latin typeface="Cambria"/>
                <a:ea typeface="Cambria"/>
              </a:rPr>
              <a:t> </a:t>
            </a:r>
            <a:r>
              <a:rPr lang="uk-UA" sz="1800" b="0" strike="noStrike" spc="-1">
                <a:solidFill>
                  <a:srgbClr val="262626"/>
                </a:solidFill>
                <a:latin typeface="Cambria"/>
                <a:ea typeface="Cambria"/>
              </a:rPr>
              <a:t>розкривають</a:t>
            </a:r>
            <a:r>
              <a:rPr lang="uk-UA" sz="1800" b="0" strike="noStrike" spc="239">
                <a:solidFill>
                  <a:srgbClr val="262626"/>
                </a:solidFill>
                <a:latin typeface="Cambria"/>
                <a:ea typeface="Cambria"/>
              </a:rPr>
              <a:t> </a:t>
            </a:r>
            <a:r>
              <a:rPr lang="uk-UA" sz="1800" b="0" strike="noStrike" spc="-1">
                <a:solidFill>
                  <a:srgbClr val="262626"/>
                </a:solidFill>
                <a:latin typeface="Cambria"/>
                <a:ea typeface="Cambria"/>
              </a:rPr>
              <a:t>пpoгpec</a:t>
            </a:r>
            <a:r>
              <a:rPr lang="uk-UA" sz="1800" b="0" strike="noStrike" spc="185">
                <a:solidFill>
                  <a:srgbClr val="262626"/>
                </a:solidFill>
                <a:latin typeface="Cambria"/>
                <a:ea typeface="Cambria"/>
              </a:rPr>
              <a:t> </a:t>
            </a:r>
            <a:r>
              <a:rPr lang="uk-UA" sz="1800" b="0" strike="noStrike" spc="-1">
                <a:solidFill>
                  <a:srgbClr val="262626"/>
                </a:solidFill>
                <a:latin typeface="Cambria"/>
                <a:ea typeface="Cambria"/>
              </a:rPr>
              <a:t>учнів</a:t>
            </a:r>
            <a:r>
              <a:rPr lang="uk-UA" sz="1800" b="0" strike="noStrike" spc="89">
                <a:solidFill>
                  <a:srgbClr val="262626"/>
                </a:solidFill>
                <a:latin typeface="Cambria"/>
                <a:ea typeface="Cambria"/>
              </a:rPr>
              <a:t> </a:t>
            </a:r>
            <a:r>
              <a:rPr lang="uk-UA" sz="1800" b="0" strike="noStrike" spc="-1">
                <a:solidFill>
                  <a:srgbClr val="262626"/>
                </a:solidFill>
                <a:latin typeface="Cambria"/>
                <a:ea typeface="Cambria"/>
              </a:rPr>
              <a:t>та</a:t>
            </a:r>
            <a:r>
              <a:rPr lang="uk-UA" sz="1800" b="0" strike="noStrike" spc="109">
                <a:solidFill>
                  <a:srgbClr val="262626"/>
                </a:solidFill>
                <a:latin typeface="Cambria"/>
                <a:ea typeface="Cambria"/>
              </a:rPr>
              <a:t> </a:t>
            </a:r>
            <a:r>
              <a:rPr lang="uk-UA" sz="1800" b="0" strike="noStrike" spc="-1">
                <a:solidFill>
                  <a:srgbClr val="262626"/>
                </a:solidFill>
                <a:latin typeface="Cambria"/>
                <a:ea typeface="Cambria"/>
              </a:rPr>
              <a:t>поради</a:t>
            </a:r>
            <a:r>
              <a:rPr lang="uk-UA" sz="1800" b="0" strike="noStrike" spc="126">
                <a:solidFill>
                  <a:srgbClr val="262626"/>
                </a:solidFill>
                <a:latin typeface="Cambria"/>
                <a:ea typeface="Cambria"/>
              </a:rPr>
              <a:t> </a:t>
            </a:r>
            <a:r>
              <a:rPr lang="uk-UA" sz="1800" b="0" strike="noStrike" spc="-1">
                <a:solidFill>
                  <a:srgbClr val="262626"/>
                </a:solidFill>
                <a:latin typeface="Cambria"/>
                <a:ea typeface="Cambria"/>
              </a:rPr>
              <a:t>щодо подолання утруднень, за </a:t>
            </a:r>
            <a:r>
              <a:rPr lang="uk-UA" sz="1800" b="0" strike="noStrike" spc="-1">
                <a:solidFill>
                  <a:srgbClr val="181818"/>
                </a:solidFill>
                <a:latin typeface="Cambria"/>
                <a:ea typeface="Cambria"/>
              </a:rPr>
              <a:t>ïx наявності, </a:t>
            </a:r>
            <a:r>
              <a:rPr lang="uk-UA" sz="1800" b="0" strike="noStrike" spc="-1">
                <a:solidFill>
                  <a:srgbClr val="131313"/>
                </a:solidFill>
                <a:latin typeface="Cambria"/>
                <a:ea typeface="Cambria"/>
              </a:rPr>
              <a:t>у досягненні очікуваних результатів навчання відповідно до програмових вимог. Оцінювальне судження, зазвичай, виражає  не лише емоційне сприйняття результату роботи учня, його пpoгpecy (типу </a:t>
            </a:r>
            <a:r>
              <a:rPr lang="uk-UA" sz="1800" b="0" i="1" strike="noStrike" spc="-1">
                <a:solidFill>
                  <a:srgbClr val="131313"/>
                </a:solidFill>
                <a:latin typeface="Cambria"/>
                <a:ea typeface="Cambria"/>
              </a:rPr>
              <a:t>«Молодець!», “</a:t>
            </a:r>
            <a:r>
              <a:rPr lang="uk-UA" sz="1800" b="0" strike="noStrike" spc="-1">
                <a:solidFill>
                  <a:srgbClr val="3B3B3B"/>
                </a:solidFill>
                <a:latin typeface="Cambria"/>
                <a:ea typeface="Cambria"/>
              </a:rPr>
              <a:t> </a:t>
            </a:r>
            <a:r>
              <a:rPr lang="uk-UA" sz="1800" b="0" i="1" strike="noStrike" spc="-1">
                <a:solidFill>
                  <a:srgbClr val="3B3B3B"/>
                </a:solidFill>
                <a:latin typeface="Cambria"/>
                <a:ea typeface="Cambria"/>
              </a:rPr>
              <a:t>Чудово!»), </a:t>
            </a:r>
            <a:r>
              <a:rPr lang="uk-UA" sz="1800" b="0" strike="noStrike" spc="-1">
                <a:solidFill>
                  <a:srgbClr val="3B3B3B"/>
                </a:solidFill>
                <a:latin typeface="Cambria"/>
                <a:ea typeface="Cambria"/>
              </a:rPr>
              <a:t>а розкриває суть досягнутого </a:t>
            </a:r>
            <a:r>
              <a:rPr lang="uk-UA" sz="1800" b="0" strike="noStrike" spc="-1">
                <a:solidFill>
                  <a:srgbClr val="111111"/>
                </a:solidFill>
                <a:latin typeface="Cambria"/>
                <a:ea typeface="Cambria"/>
              </a:rPr>
              <a:t>учнем результату відповідно </a:t>
            </a:r>
            <a:r>
              <a:rPr lang="uk-UA" sz="1800" b="0" strike="noStrike" spc="-1">
                <a:solidFill>
                  <a:srgbClr val="131313"/>
                </a:solidFill>
                <a:latin typeface="Cambria"/>
                <a:ea typeface="Cambria"/>
              </a:rPr>
              <a:t>до конкретних очікувань (типу </a:t>
            </a:r>
            <a:endParaRPr lang="uk-UA" sz="1800" b="0" strike="noStrike" spc="-1">
              <a:latin typeface="Arial"/>
            </a:endParaRPr>
          </a:p>
          <a:p>
            <a:pPr marL="1090800">
              <a:lnSpc>
                <a:spcPct val="100000"/>
              </a:lnSpc>
            </a:pPr>
            <a:r>
              <a:rPr lang="uk-UA" sz="1800" b="0" i="1" strike="noStrike" spc="-1">
                <a:solidFill>
                  <a:srgbClr val="5B277D"/>
                </a:solidFill>
                <a:latin typeface="Cambria"/>
                <a:ea typeface="Cambria"/>
              </a:rPr>
              <a:t>«Іменники в тексті визначено правильно, однак перевір написання слів у рядку...», ‹Дякую за старанність, хід розв ’язування</a:t>
            </a:r>
            <a:r>
              <a:rPr lang="uk-UA" sz="1800" b="0" i="1" strike="noStrike" spc="233">
                <a:solidFill>
                  <a:srgbClr val="5B277D"/>
                </a:solidFill>
                <a:latin typeface="Cambria"/>
                <a:ea typeface="Cambria"/>
              </a:rPr>
              <a:t> </a:t>
            </a:r>
            <a:r>
              <a:rPr lang="uk-UA" sz="1800" b="0" i="1" strike="noStrike" spc="-1">
                <a:solidFill>
                  <a:srgbClr val="5B277D"/>
                </a:solidFill>
                <a:latin typeface="Cambria"/>
                <a:ea typeface="Cambria"/>
              </a:rPr>
              <a:t>задачі</a:t>
            </a:r>
            <a:r>
              <a:rPr lang="uk-UA" sz="1800" b="0" i="1" strike="noStrike" spc="233">
                <a:solidFill>
                  <a:srgbClr val="5B277D"/>
                </a:solidFill>
                <a:latin typeface="Cambria"/>
                <a:ea typeface="Cambria"/>
              </a:rPr>
              <a:t> </a:t>
            </a:r>
            <a:r>
              <a:rPr lang="uk-UA" sz="1800" b="0" i="1" strike="noStrike" spc="-1">
                <a:solidFill>
                  <a:srgbClr val="5B277D"/>
                </a:solidFill>
                <a:latin typeface="Cambria"/>
                <a:ea typeface="Cambria"/>
              </a:rPr>
              <a:t>обрано правильно,</a:t>
            </a:r>
            <a:r>
              <a:rPr lang="uk-UA" sz="1800" b="0" i="1" strike="noStrike" spc="239">
                <a:solidFill>
                  <a:srgbClr val="5B277D"/>
                </a:solidFill>
                <a:latin typeface="Cambria"/>
                <a:ea typeface="Cambria"/>
              </a:rPr>
              <a:t> </a:t>
            </a:r>
            <a:r>
              <a:rPr lang="uk-UA" sz="1800" b="0" i="1" strike="noStrike" spc="-1">
                <a:solidFill>
                  <a:srgbClr val="5B277D"/>
                </a:solidFill>
                <a:latin typeface="Cambria"/>
                <a:ea typeface="Cambria"/>
              </a:rPr>
              <a:t>noвтopu</a:t>
            </a:r>
            <a:r>
              <a:rPr lang="uk-UA" sz="1800" b="0" i="1" strike="noStrike" spc="233">
                <a:solidFill>
                  <a:srgbClr val="5B277D"/>
                </a:solidFill>
                <a:latin typeface="Cambria"/>
                <a:ea typeface="Cambria"/>
              </a:rPr>
              <a:t> </a:t>
            </a:r>
            <a:r>
              <a:rPr lang="uk-UA" sz="1800" b="0" i="1" strike="noStrike" spc="-1">
                <a:solidFill>
                  <a:srgbClr val="5B277D"/>
                </a:solidFill>
                <a:latin typeface="Cambria"/>
                <a:ea typeface="Cambria"/>
              </a:rPr>
              <a:t>способи</a:t>
            </a:r>
            <a:r>
              <a:rPr lang="uk-UA" sz="1800" b="0" i="1" strike="noStrike" spc="239">
                <a:solidFill>
                  <a:srgbClr val="5B277D"/>
                </a:solidFill>
                <a:latin typeface="Cambria"/>
                <a:ea typeface="Cambria"/>
              </a:rPr>
              <a:t> </a:t>
            </a:r>
            <a:r>
              <a:rPr lang="uk-UA" sz="1800" b="0" i="1" strike="noStrike" spc="-1">
                <a:solidFill>
                  <a:srgbClr val="5B277D"/>
                </a:solidFill>
                <a:latin typeface="Cambria"/>
                <a:ea typeface="Cambria"/>
              </a:rPr>
              <a:t>обчислень</a:t>
            </a:r>
            <a:r>
              <a:rPr lang="uk-UA" sz="1800" b="0" i="1" strike="noStrike" spc="233">
                <a:solidFill>
                  <a:srgbClr val="5B277D"/>
                </a:solidFill>
                <a:latin typeface="Cambria"/>
                <a:ea typeface="Cambria"/>
              </a:rPr>
              <a:t> </a:t>
            </a:r>
            <a:r>
              <a:rPr lang="uk-UA" sz="1800" b="0" i="1" strike="noStrike" spc="-1">
                <a:solidFill>
                  <a:srgbClr val="5B277D"/>
                </a:solidFill>
                <a:latin typeface="Cambria"/>
                <a:ea typeface="Cambria"/>
              </a:rPr>
              <a:t>за N•</a:t>
            </a:r>
            <a:r>
              <a:rPr lang="uk-UA" sz="1800" b="0" i="1" strike="noStrike" spc="233">
                <a:solidFill>
                  <a:srgbClr val="5B277D"/>
                </a:solidFill>
                <a:latin typeface="Cambria"/>
                <a:ea typeface="Cambria"/>
              </a:rPr>
              <a:t> </a:t>
            </a:r>
            <a:r>
              <a:rPr lang="uk-UA" sz="1800" b="0" i="1" strike="noStrike" spc="-1">
                <a:solidFill>
                  <a:srgbClr val="5B277D"/>
                </a:solidFill>
                <a:latin typeface="Cambria"/>
                <a:ea typeface="Cambria"/>
              </a:rPr>
              <a:t>102</a:t>
            </a:r>
            <a:r>
              <a:rPr lang="uk-UA" sz="1800" b="0" i="1" strike="noStrike" spc="239">
                <a:solidFill>
                  <a:srgbClr val="5B277D"/>
                </a:solidFill>
                <a:latin typeface="Cambria"/>
                <a:ea typeface="Cambria"/>
              </a:rPr>
              <a:t> </a:t>
            </a:r>
            <a:r>
              <a:rPr lang="uk-UA" sz="1800" b="0" i="1" strike="noStrike" spc="-1">
                <a:solidFill>
                  <a:srgbClr val="5B277D"/>
                </a:solidFill>
                <a:latin typeface="Cambria"/>
                <a:ea typeface="Cambria"/>
              </a:rPr>
              <a:t>на с. 34» тощо).</a:t>
            </a:r>
            <a:endParaRPr lang="uk-UA" sz="1800" b="0" strike="noStrike" spc="-1">
              <a:latin typeface="Arial"/>
            </a:endParaRPr>
          </a:p>
          <a:p>
            <a:pPr marL="1086480" indent="459000">
              <a:lnSpc>
                <a:spcPct val="98000"/>
              </a:lnSpc>
              <a:spcBef>
                <a:spcPts val="45"/>
              </a:spcBef>
            </a:pPr>
            <a:endParaRPr lang="uk-UA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CustomShape 1"/>
          <p:cNvSpPr/>
          <p:nvPr/>
        </p:nvSpPr>
        <p:spPr>
          <a:xfrm>
            <a:off x="495000" y="510120"/>
            <a:ext cx="8913600" cy="67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Формувальне оцінювання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850" name="CustomShape 2"/>
          <p:cNvSpPr/>
          <p:nvPr/>
        </p:nvSpPr>
        <p:spPr>
          <a:xfrm>
            <a:off x="423000" y="936000"/>
            <a:ext cx="9151920" cy="509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1078920" indent="461160" algn="just">
              <a:lnSpc>
                <a:spcPct val="103000"/>
              </a:lnSpc>
            </a:pPr>
            <a:endParaRPr lang="uk-UA" sz="1800" b="0" strike="noStrike" spc="-1">
              <a:latin typeface="Arial"/>
            </a:endParaRPr>
          </a:p>
          <a:p>
            <a:pPr marL="1083240" indent="449640" algn="just">
              <a:lnSpc>
                <a:spcPct val="100000"/>
              </a:lnSpc>
            </a:pPr>
            <a:r>
              <a:rPr lang="uk-UA" sz="1800" b="0" strike="noStrike" spc="-1">
                <a:solidFill>
                  <a:srgbClr val="000000"/>
                </a:solidFill>
                <a:latin typeface="Cambria"/>
                <a:ea typeface="Cambria"/>
              </a:rPr>
              <a:t>Інформацію щодо сформованості певних результатів навчання учня/учениці </a:t>
            </a:r>
            <a:r>
              <a:rPr lang="uk-UA" sz="1800" b="0" strike="noStrike" spc="-1">
                <a:solidFill>
                  <a:srgbClr val="161616"/>
                </a:solidFill>
                <a:latin typeface="Cambria"/>
                <a:ea typeface="Cambria"/>
              </a:rPr>
              <a:t>та процесу ïx  досягнень, </a:t>
            </a:r>
            <a:r>
              <a:rPr lang="uk-UA" sz="1800" b="0" strike="noStrike" spc="-1">
                <a:solidFill>
                  <a:srgbClr val="0E0E0E"/>
                </a:solidFill>
                <a:latin typeface="Cambria"/>
                <a:ea typeface="Cambria"/>
              </a:rPr>
              <a:t>які учень/учениця виявляє під час виконання усних завдань, практичних робіт тощо може  зберігатися на листах спостережень для вчителя(не є обов’язковими).Може вестися у довільній формі як у паперовій та електронних. </a:t>
            </a:r>
            <a:endParaRPr lang="uk-UA" sz="1800" b="0" strike="noStrike" spc="-1">
              <a:latin typeface="Arial"/>
            </a:endParaRPr>
          </a:p>
          <a:p>
            <a:pPr marL="1083240" indent="449640" algn="just"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 marL="198720" indent="459000" algn="just">
              <a:lnSpc>
                <a:spcPct val="103000"/>
              </a:lnSpc>
              <a:spcBef>
                <a:spcPts val="71"/>
              </a:spcBef>
            </a:pPr>
            <a:r>
              <a:rPr lang="uk-UA" sz="1800" b="0" strike="noStrike" spc="-1">
                <a:solidFill>
                  <a:srgbClr val="0E0E0E"/>
                </a:solidFill>
                <a:latin typeface="Cambria"/>
                <a:ea typeface="Cambria"/>
              </a:rPr>
              <a:t> </a:t>
            </a:r>
            <a:endParaRPr lang="uk-UA" sz="1800" b="0" strike="noStrike" spc="-1">
              <a:latin typeface="Arial"/>
            </a:endParaRPr>
          </a:p>
          <a:p>
            <a:pPr marL="1078920" indent="461160" algn="just">
              <a:lnSpc>
                <a:spcPct val="103000"/>
              </a:lnSpc>
            </a:pPr>
            <a:endParaRPr lang="uk-UA" sz="1800" b="0" strike="noStrike" spc="-1">
              <a:latin typeface="Arial"/>
            </a:endParaRPr>
          </a:p>
          <a:p>
            <a:pPr marL="1078920" indent="461160" algn="just">
              <a:lnSpc>
                <a:spcPct val="103000"/>
              </a:lnSpc>
            </a:pPr>
            <a:endParaRPr lang="uk-UA" sz="1800" b="0" strike="noStrike" spc="-1">
              <a:latin typeface="Arial"/>
            </a:endParaRPr>
          </a:p>
        </p:txBody>
      </p:sp>
      <p:pic>
        <p:nvPicPr>
          <p:cNvPr id="851" name="Рисунок 850"/>
          <p:cNvPicPr/>
          <p:nvPr/>
        </p:nvPicPr>
        <p:blipFill>
          <a:blip r:embed="rId2"/>
          <a:stretch/>
        </p:blipFill>
        <p:spPr>
          <a:xfrm>
            <a:off x="300960" y="2642760"/>
            <a:ext cx="9417960" cy="4124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CustomShape 1"/>
          <p:cNvSpPr/>
          <p:nvPr/>
        </p:nvSpPr>
        <p:spPr>
          <a:xfrm>
            <a:off x="495000" y="510120"/>
            <a:ext cx="8913600" cy="67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Формувальне оцінювання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853" name="CustomShape 2"/>
          <p:cNvSpPr/>
          <p:nvPr/>
        </p:nvSpPr>
        <p:spPr>
          <a:xfrm>
            <a:off x="423000" y="2016000"/>
            <a:ext cx="9151920" cy="386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62500" lnSpcReduction="10000"/>
          </a:bodyPr>
          <a:lstStyle/>
          <a:p>
            <a:pPr marL="1078920" indent="461160">
              <a:lnSpc>
                <a:spcPct val="103000"/>
              </a:lnSpc>
            </a:pPr>
            <a:r>
              <a:rPr lang="uk-UA" sz="4000" b="0" strike="noStrike" spc="-1">
                <a:solidFill>
                  <a:srgbClr val="2F2F2F"/>
                </a:solidFill>
                <a:latin typeface="Cambria"/>
                <a:ea typeface="Cambria"/>
              </a:rPr>
              <a:t>У межах формувального оцінювання за </a:t>
            </a:r>
            <a:r>
              <a:rPr lang="uk-UA" sz="4000" b="0" strike="noStrike" spc="-1">
                <a:solidFill>
                  <a:srgbClr val="0F0F0F"/>
                </a:solidFill>
                <a:latin typeface="Cambria"/>
                <a:ea typeface="Cambria"/>
              </a:rPr>
              <a:t>результатами опанування певної програмової теми/частини теми (якщо тема велика за обсягом)/кількох тем  чи</a:t>
            </a:r>
            <a:r>
              <a:rPr lang="uk-UA" sz="4000" b="0" strike="noStrike" spc="-1">
                <a:solidFill>
                  <a:srgbClr val="151515"/>
                </a:solidFill>
                <a:latin typeface="Cambria"/>
                <a:ea typeface="Cambria"/>
              </a:rPr>
              <a:t> розділу </a:t>
            </a:r>
            <a:r>
              <a:rPr lang="uk-UA" sz="4000" b="0" strike="noStrike" spc="-1">
                <a:solidFill>
                  <a:srgbClr val="0E0E0E"/>
                </a:solidFill>
                <a:latin typeface="Cambria"/>
                <a:ea typeface="Cambria"/>
              </a:rPr>
              <a:t>протягом навчального року рекомендуемо проводитн </a:t>
            </a:r>
            <a:r>
              <a:rPr lang="uk-UA" sz="4000" b="1" strike="noStrike" spc="-1">
                <a:solidFill>
                  <a:srgbClr val="0E0E0E"/>
                </a:solidFill>
                <a:latin typeface="Cambria"/>
                <a:ea typeface="Cambria"/>
              </a:rPr>
              <a:t>тематичні  </a:t>
            </a:r>
            <a:r>
              <a:rPr lang="uk-UA" sz="4000" b="0" strike="noStrike" spc="-1">
                <a:solidFill>
                  <a:srgbClr val="0E0E0E"/>
                </a:solidFill>
                <a:latin typeface="Cambria"/>
                <a:ea typeface="Cambria"/>
              </a:rPr>
              <a:t>діагностувальні</a:t>
            </a:r>
            <a:r>
              <a:rPr lang="uk-UA" sz="4000" b="0" strike="noStrike" spc="-55">
                <a:solidFill>
                  <a:srgbClr val="0E0E0E"/>
                </a:solidFill>
                <a:latin typeface="Cambria"/>
                <a:ea typeface="Cambria"/>
              </a:rPr>
              <a:t> </a:t>
            </a:r>
            <a:r>
              <a:rPr lang="uk-UA" sz="4000" b="0" strike="noStrike" spc="-1">
                <a:solidFill>
                  <a:srgbClr val="0E0E0E"/>
                </a:solidFill>
                <a:latin typeface="Cambria"/>
                <a:ea typeface="Cambria"/>
              </a:rPr>
              <a:t>роботи.</a:t>
            </a:r>
            <a:endParaRPr lang="uk-UA" sz="4000" b="0" strike="noStrike" spc="-1">
              <a:latin typeface="Arial"/>
            </a:endParaRPr>
          </a:p>
          <a:p>
            <a:pPr marL="130320" indent="452160" algn="just">
              <a:lnSpc>
                <a:spcPct val="100000"/>
              </a:lnSpc>
              <a:spcBef>
                <a:spcPts val="116"/>
              </a:spcBef>
            </a:pPr>
            <a:r>
              <a:rPr lang="uk-UA" sz="4000" b="0" strike="noStrike" spc="-1">
                <a:solidFill>
                  <a:srgbClr val="3A3A3A"/>
                </a:solidFill>
                <a:latin typeface="Times New Roman"/>
                <a:ea typeface="Cambria"/>
              </a:rPr>
              <a:t>3 предметів мовно-літературної </a:t>
            </a:r>
            <a:r>
              <a:rPr lang="uk-UA" sz="4000" b="0" strike="noStrike" spc="-1">
                <a:solidFill>
                  <a:srgbClr val="111111"/>
                </a:solidFill>
                <a:latin typeface="Times New Roman"/>
                <a:ea typeface="Cambria"/>
              </a:rPr>
              <a:t>освітньої галузі (мова </a:t>
            </a:r>
            <a:r>
              <a:rPr lang="uk-UA" sz="4000" b="0" strike="noStrike" spc="-1">
                <a:solidFill>
                  <a:srgbClr val="0C0C0C"/>
                </a:solidFill>
                <a:latin typeface="Times New Roman"/>
                <a:ea typeface="Cambria"/>
              </a:rPr>
              <a:t>вивчення) система тематичних діагностувальних робіт може містити такі навчальні завдання: аудіювання (1-4 кл.), читання (2-4 кл), говоріння (1-4 кл), письмо (2-4 кл.).Кількість діагностичних робіт вчитель визначає сам  та прописує у календарних планах.</a:t>
            </a:r>
            <a:endParaRPr lang="uk-UA" sz="4000" b="0" strike="noStrike" spc="-1">
              <a:latin typeface="Arial"/>
            </a:endParaRPr>
          </a:p>
          <a:p>
            <a:pPr marL="130320" indent="452160" algn="just">
              <a:lnSpc>
                <a:spcPct val="100000"/>
              </a:lnSpc>
              <a:spcBef>
                <a:spcPts val="116"/>
              </a:spcBef>
            </a:pPr>
            <a:r>
              <a:rPr lang="uk-UA" sz="4000" b="0" strike="noStrike" spc="-1">
                <a:solidFill>
                  <a:srgbClr val="0C0C0C"/>
                </a:solidFill>
                <a:latin typeface="Times New Roman"/>
                <a:ea typeface="Cambria"/>
              </a:rPr>
              <a:t>  </a:t>
            </a:r>
            <a:endParaRPr lang="uk-UA" sz="4000" b="0" strike="noStrike" spc="-1">
              <a:latin typeface="Arial"/>
            </a:endParaRPr>
          </a:p>
          <a:p>
            <a:pPr marL="130320" indent="452160" algn="just">
              <a:lnSpc>
                <a:spcPct val="100000"/>
              </a:lnSpc>
              <a:spcBef>
                <a:spcPts val="116"/>
              </a:spcBef>
            </a:pPr>
            <a:endParaRPr lang="uk-UA" sz="4000" b="0" strike="noStrike" spc="-1">
              <a:latin typeface="Arial"/>
            </a:endParaRPr>
          </a:p>
          <a:p>
            <a:pPr marL="1078920" indent="461160" algn="just">
              <a:lnSpc>
                <a:spcPct val="103000"/>
              </a:lnSpc>
            </a:pPr>
            <a:endParaRPr lang="uk-UA" sz="4000" b="0" strike="noStrike" spc="-1">
              <a:latin typeface="Arial"/>
            </a:endParaRPr>
          </a:p>
          <a:p>
            <a:pPr marL="1078920" indent="461160" algn="just">
              <a:lnSpc>
                <a:spcPct val="103000"/>
              </a:lnSpc>
            </a:pPr>
            <a:endParaRPr lang="uk-UA" sz="4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CustomShape 1"/>
          <p:cNvSpPr/>
          <p:nvPr/>
        </p:nvSpPr>
        <p:spPr>
          <a:xfrm>
            <a:off x="495000" y="273240"/>
            <a:ext cx="891360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5" name="CustomShape 2"/>
          <p:cNvSpPr/>
          <p:nvPr/>
        </p:nvSpPr>
        <p:spPr>
          <a:xfrm>
            <a:off x="495000" y="1604520"/>
            <a:ext cx="9151920" cy="444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132840" indent="461520" algn="just">
              <a:lnSpc>
                <a:spcPct val="98000"/>
              </a:lnSpc>
            </a:pPr>
            <a:r>
              <a:rPr lang="uk-UA" sz="1600" b="0" strike="noStrike" spc="-1">
                <a:solidFill>
                  <a:srgbClr val="000000"/>
                </a:solidFill>
                <a:latin typeface="Cambria"/>
                <a:ea typeface="Cambria"/>
              </a:rPr>
              <a:t>Результатами  оцінювання тематичних діагностувальних робіт є оцінювальні судження </a:t>
            </a:r>
            <a:r>
              <a:rPr lang="uk-UA" sz="1600" b="0" strike="noStrike" spc="-1">
                <a:solidFill>
                  <a:srgbClr val="0F0F0F"/>
                </a:solidFill>
                <a:latin typeface="Cambria"/>
                <a:ea typeface="Cambria"/>
              </a:rPr>
              <a:t>з висновком про сформованість кожного результату навчання, який діагностується на даному етапі навчання. Оскільки тематична діагностувальна робота може </a:t>
            </a:r>
            <a:r>
              <a:rPr lang="uk-UA" sz="1600" b="0" strike="noStrike" spc="-1">
                <a:solidFill>
                  <a:srgbClr val="151515"/>
                </a:solidFill>
                <a:latin typeface="Cambria"/>
                <a:ea typeface="Cambria"/>
              </a:rPr>
              <a:t>містити завдання різних рівнів реалізації  навчальної діяльності , то  для формулювання оцінювального судження рекомендуємо характеристику результату навчання співвідносити </a:t>
            </a:r>
            <a:r>
              <a:rPr lang="uk-UA" sz="1600" b="0" strike="noStrike" spc="-1">
                <a:solidFill>
                  <a:srgbClr val="111111"/>
                </a:solidFill>
                <a:latin typeface="Cambria"/>
                <a:ea typeface="Cambria"/>
              </a:rPr>
              <a:t>з Орієнтовною рамкою оцінювання </a:t>
            </a:r>
            <a:r>
              <a:rPr lang="uk-UA" sz="1600" b="0" strike="noStrike" spc="-1">
                <a:solidFill>
                  <a:srgbClr val="2B2B2B"/>
                </a:solidFill>
                <a:latin typeface="Cambria"/>
                <a:ea typeface="Cambria"/>
              </a:rPr>
              <a:t>з урахуванням видів діяльності, водночас рівня результату навчання учня не визначати. До прикладу: С</a:t>
            </a:r>
            <a:r>
              <a:rPr lang="uk-UA" sz="1600" b="0" i="1" strike="noStrike" spc="-1">
                <a:solidFill>
                  <a:srgbClr val="55308D"/>
                </a:solidFill>
                <a:latin typeface="Cambria"/>
                <a:ea typeface="Cambria"/>
              </a:rPr>
              <a:t>писування виконано, у цілому, правильно, однак ураховуй, що одну букву слова не переносять</a:t>
            </a:r>
            <a:r>
              <a:rPr lang="uk-UA" sz="1600" b="0" i="1" strike="noStrike" spc="9">
                <a:solidFill>
                  <a:srgbClr val="55308D"/>
                </a:solidFill>
                <a:latin typeface="Cambria"/>
                <a:ea typeface="Cambria"/>
              </a:rPr>
              <a:t> </a:t>
            </a:r>
            <a:r>
              <a:rPr lang="uk-UA" sz="1600" b="0" i="1" strike="noStrike" spc="-1">
                <a:solidFill>
                  <a:srgbClr val="55308D"/>
                </a:solidFill>
                <a:latin typeface="Cambria"/>
                <a:ea typeface="Cambria"/>
              </a:rPr>
              <a:t>у</a:t>
            </a:r>
            <a:r>
              <a:rPr lang="uk-UA" sz="1600" b="0" i="1" strike="noStrike" spc="-26">
                <a:solidFill>
                  <a:srgbClr val="55308D"/>
                </a:solidFill>
                <a:latin typeface="Cambria"/>
                <a:ea typeface="Cambria"/>
              </a:rPr>
              <a:t> </a:t>
            </a:r>
            <a:r>
              <a:rPr lang="uk-UA" sz="1600" b="0" i="1" strike="noStrike" spc="-1">
                <a:solidFill>
                  <a:srgbClr val="55308D"/>
                </a:solidFill>
                <a:latin typeface="Cambria"/>
                <a:ea typeface="Cambria"/>
              </a:rPr>
              <a:t>наступний</a:t>
            </a:r>
            <a:r>
              <a:rPr lang="uk-UA" sz="1600" b="0" i="1" strike="noStrike" spc="-46">
                <a:solidFill>
                  <a:srgbClr val="55308D"/>
                </a:solidFill>
                <a:latin typeface="Cambria"/>
                <a:ea typeface="Cambria"/>
              </a:rPr>
              <a:t> </a:t>
            </a:r>
            <a:r>
              <a:rPr lang="uk-UA" sz="1600" b="0" i="1" strike="noStrike" spc="-1">
                <a:solidFill>
                  <a:srgbClr val="55308D"/>
                </a:solidFill>
                <a:latin typeface="Cambria"/>
                <a:ea typeface="Cambria"/>
              </a:rPr>
              <a:t>рядок.</a:t>
            </a:r>
            <a:endParaRPr lang="uk-UA" sz="1600" b="0" strike="noStrike" spc="-1">
              <a:latin typeface="Arial"/>
            </a:endParaRPr>
          </a:p>
          <a:p>
            <a:pPr marL="996480" indent="459000" algn="just">
              <a:lnSpc>
                <a:spcPct val="98000"/>
              </a:lnSpc>
              <a:spcBef>
                <a:spcPts val="14"/>
              </a:spcBef>
            </a:pPr>
            <a:r>
              <a:rPr lang="uk-UA" sz="1600" b="0" strike="noStrike" spc="-1">
                <a:solidFill>
                  <a:srgbClr val="000000"/>
                </a:solidFill>
                <a:latin typeface="Cambria"/>
                <a:ea typeface="Cambria"/>
              </a:rPr>
              <a:t>Оцінювальні судження за результатами тематичного оцінювання рекомендуемо фіксувати у зошитах для тематичних дiaгностyвaльниx робіт, на аркушах з роботами учнів до наступного уроку з того предмета вивчення, на якому</a:t>
            </a:r>
            <a:r>
              <a:rPr lang="uk-UA" sz="1600" b="0" strike="noStrike" spc="15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uk-UA" sz="1600" b="0" strike="noStrike" spc="-1">
                <a:solidFill>
                  <a:srgbClr val="000000"/>
                </a:solidFill>
                <a:latin typeface="Cambria"/>
                <a:ea typeface="Cambria"/>
              </a:rPr>
              <a:t>виконували</a:t>
            </a:r>
            <a:r>
              <a:rPr lang="uk-UA" sz="1600" b="0" strike="noStrike" spc="55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uk-UA" sz="1600" b="0" strike="noStrike" spc="-1">
                <a:solidFill>
                  <a:srgbClr val="000000"/>
                </a:solidFill>
                <a:latin typeface="Cambria"/>
                <a:ea typeface="Cambria"/>
              </a:rPr>
              <a:t>роботу,</a:t>
            </a:r>
            <a:r>
              <a:rPr lang="uk-UA" sz="1600" b="0" strike="noStrike" spc="49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uk-UA" sz="1600" b="0" strike="noStrike" spc="-1">
                <a:solidFill>
                  <a:srgbClr val="000000"/>
                </a:solidFill>
                <a:latin typeface="Cambria"/>
                <a:ea typeface="Cambria"/>
              </a:rPr>
              <a:t>i</a:t>
            </a:r>
            <a:r>
              <a:rPr lang="uk-UA" sz="1600" b="0" strike="noStrike" spc="43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uk-UA" sz="1600" b="0" strike="noStrike" spc="-1">
                <a:solidFill>
                  <a:srgbClr val="000000"/>
                </a:solidFill>
                <a:latin typeface="Cambria"/>
                <a:ea typeface="Cambria"/>
              </a:rPr>
              <a:t>повідомляти</a:t>
            </a:r>
            <a:r>
              <a:rPr lang="uk-UA" sz="1600" b="0" strike="noStrike" spc="128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uk-UA" sz="1600" b="0" strike="noStrike" spc="-1">
                <a:solidFill>
                  <a:srgbClr val="000000"/>
                </a:solidFill>
                <a:latin typeface="Cambria"/>
                <a:ea typeface="Cambria"/>
              </a:rPr>
              <a:t>учням</a:t>
            </a:r>
            <a:r>
              <a:rPr lang="uk-UA" sz="1600" b="0" strike="noStrike" spc="15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uk-UA" sz="1600" b="0" strike="noStrike" spc="-1">
                <a:solidFill>
                  <a:srgbClr val="000000"/>
                </a:solidFill>
                <a:latin typeface="Cambria"/>
                <a:ea typeface="Cambria"/>
              </a:rPr>
              <a:t>та lхнім</a:t>
            </a:r>
            <a:r>
              <a:rPr lang="uk-UA" sz="1600" b="0" strike="noStrike" spc="-26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uk-UA" sz="1600" b="0" strike="noStrike" spc="-1">
                <a:solidFill>
                  <a:srgbClr val="000000"/>
                </a:solidFill>
                <a:latin typeface="Cambria"/>
                <a:ea typeface="Cambria"/>
              </a:rPr>
              <a:t>батькам.</a:t>
            </a:r>
            <a:endParaRPr lang="uk-UA" sz="1600" b="0" strike="noStrike" spc="-1">
              <a:latin typeface="Arial"/>
            </a:endParaRPr>
          </a:p>
          <a:p>
            <a:pPr marL="1005120" indent="449640" algn="just">
              <a:lnSpc>
                <a:spcPct val="95000"/>
              </a:lnSpc>
              <a:spcBef>
                <a:spcPts val="79"/>
              </a:spcBef>
            </a:pPr>
            <a:r>
              <a:rPr lang="uk-UA" sz="1600" b="1" strike="noStrike" spc="-1">
                <a:solidFill>
                  <a:srgbClr val="000000"/>
                </a:solidFill>
                <a:latin typeface="Cambria"/>
                <a:ea typeface="Cambria"/>
              </a:rPr>
              <a:t>Якщo учня не було в школі в день проведення діагностувальної роботи,</a:t>
            </a:r>
            <a:r>
              <a:rPr lang="uk-UA" sz="1600" b="1" strike="noStrike" spc="43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uk-UA" sz="1600" b="1" strike="noStrike" spc="-1">
                <a:solidFill>
                  <a:srgbClr val="000000"/>
                </a:solidFill>
                <a:latin typeface="Cambria"/>
                <a:ea typeface="Cambria"/>
              </a:rPr>
              <a:t>то</a:t>
            </a:r>
            <a:r>
              <a:rPr lang="uk-UA" sz="1600" b="1" strike="noStrike" spc="21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uk-UA" sz="1600" b="1" strike="noStrike" spc="-1">
                <a:solidFill>
                  <a:srgbClr val="000000"/>
                </a:solidFill>
                <a:latin typeface="Cambria"/>
                <a:ea typeface="Cambria"/>
              </a:rPr>
              <a:t>після</a:t>
            </a:r>
            <a:r>
              <a:rPr lang="uk-UA" sz="1600" b="1" strike="noStrike" spc="63">
                <a:solidFill>
                  <a:srgbClr val="000000"/>
                </a:solidFill>
                <a:latin typeface="Cambria"/>
                <a:ea typeface="Cambria"/>
              </a:rPr>
              <a:t> по</a:t>
            </a:r>
            <a:r>
              <a:rPr lang="uk-UA" sz="1600" b="1" strike="noStrike" spc="-1">
                <a:solidFill>
                  <a:srgbClr val="000000"/>
                </a:solidFill>
                <a:latin typeface="Cambria"/>
                <a:ea typeface="Cambria"/>
              </a:rPr>
              <a:t>вернення</a:t>
            </a:r>
            <a:r>
              <a:rPr lang="uk-UA" sz="1600" b="1" strike="noStrike" spc="114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uk-UA" sz="1600" b="1" strike="noStrike" spc="-1">
                <a:solidFill>
                  <a:srgbClr val="000000"/>
                </a:solidFill>
                <a:latin typeface="Cambria"/>
                <a:ea typeface="Cambria"/>
              </a:rPr>
              <a:t>він</a:t>
            </a:r>
            <a:r>
              <a:rPr lang="uk-UA" sz="1600" b="1" strike="noStrike" spc="63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uk-UA" sz="1600" b="1" strike="noStrike" spc="-1">
                <a:solidFill>
                  <a:srgbClr val="000000"/>
                </a:solidFill>
                <a:latin typeface="Cambria"/>
                <a:ea typeface="Cambria"/>
              </a:rPr>
              <a:t>не пише</a:t>
            </a:r>
            <a:r>
              <a:rPr lang="uk-UA" sz="1600" b="1" strike="noStrike" spc="-15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uk-UA" sz="1600" b="1" strike="noStrike" spc="-1">
                <a:solidFill>
                  <a:srgbClr val="000000"/>
                </a:solidFill>
                <a:latin typeface="Cambria"/>
                <a:ea typeface="Cambria"/>
              </a:rPr>
              <a:t>діагностувальної</a:t>
            </a:r>
            <a:r>
              <a:rPr lang="uk-UA" sz="1600" b="1" strike="noStrike" spc="-75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uk-UA" sz="1600" b="1" strike="noStrike" spc="-1">
                <a:solidFill>
                  <a:srgbClr val="000000"/>
                </a:solidFill>
                <a:latin typeface="Cambria"/>
                <a:ea typeface="Cambria"/>
              </a:rPr>
              <a:t>роботи</a:t>
            </a:r>
            <a:endParaRPr lang="uk-UA" sz="1600" b="0" strike="noStrike" spc="-1">
              <a:latin typeface="Arial"/>
            </a:endParaRPr>
          </a:p>
          <a:p>
            <a:pPr marL="1005120" indent="449640" algn="just">
              <a:lnSpc>
                <a:spcPct val="95000"/>
              </a:lnSpc>
              <a:spcBef>
                <a:spcPts val="79"/>
              </a:spcBef>
            </a:pPr>
            <a:endParaRPr lang="uk-UA" sz="1600" b="0" strike="noStrike" spc="-1">
              <a:latin typeface="Arial"/>
            </a:endParaRPr>
          </a:p>
          <a:p>
            <a:pPr marL="1005120" indent="449640" algn="just">
              <a:lnSpc>
                <a:spcPct val="95000"/>
              </a:lnSpc>
              <a:spcBef>
                <a:spcPts val="79"/>
              </a:spcBef>
            </a:pPr>
            <a:endParaRPr lang="uk-UA" sz="1600" b="0" strike="noStrike" spc="-1">
              <a:latin typeface="Arial"/>
            </a:endParaRPr>
          </a:p>
          <a:p>
            <a:pPr marL="1005120" indent="449640" algn="just">
              <a:lnSpc>
                <a:spcPct val="95000"/>
              </a:lnSpc>
              <a:spcBef>
                <a:spcPts val="79"/>
              </a:spcBef>
            </a:pPr>
            <a:r>
              <a:rPr lang="uk-UA" sz="1600" b="1" strike="noStrike" spc="-1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uk-UA" sz="1600" b="0" strike="noStrike" spc="-1">
              <a:latin typeface="Arial"/>
            </a:endParaRPr>
          </a:p>
        </p:txBody>
      </p:sp>
      <p:sp>
        <p:nvSpPr>
          <p:cNvPr id="856" name="CustomShape 3"/>
          <p:cNvSpPr/>
          <p:nvPr/>
        </p:nvSpPr>
        <p:spPr>
          <a:xfrm>
            <a:off x="565200" y="5400000"/>
            <a:ext cx="800172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2400" b="0" strike="noStrike" spc="-1">
                <a:solidFill>
                  <a:srgbClr val="000000"/>
                </a:solidFill>
                <a:latin typeface="Times New Roman"/>
                <a:ea typeface="Cambria"/>
              </a:rPr>
              <a:t> </a:t>
            </a:r>
            <a:endParaRPr lang="uk-UA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CustomShape 1"/>
          <p:cNvSpPr/>
          <p:nvPr/>
        </p:nvSpPr>
        <p:spPr>
          <a:xfrm>
            <a:off x="504000" y="617040"/>
            <a:ext cx="9008640" cy="98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solidFill>
                  <a:srgbClr val="000000"/>
                </a:solidFill>
                <a:latin typeface="Times New Roman"/>
                <a:ea typeface="Cambria"/>
              </a:rPr>
              <a:t>Результати виконаної завдань з діагностувальної контрольної роботи рекомендуємо записувати у бланк </a:t>
            </a:r>
            <a:endParaRPr lang="uk-UA" sz="2400" b="0" strike="noStrike" spc="-1">
              <a:latin typeface="Arial"/>
            </a:endParaRPr>
          </a:p>
        </p:txBody>
      </p:sp>
      <p:pic>
        <p:nvPicPr>
          <p:cNvPr id="858" name="Рисунок 857"/>
          <p:cNvPicPr/>
          <p:nvPr/>
        </p:nvPicPr>
        <p:blipFill>
          <a:blip r:embed="rId2"/>
          <a:stretch/>
        </p:blipFill>
        <p:spPr>
          <a:xfrm>
            <a:off x="936000" y="1512000"/>
            <a:ext cx="8351640" cy="4868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CustomShape 1"/>
          <p:cNvSpPr/>
          <p:nvPr/>
        </p:nvSpPr>
        <p:spPr>
          <a:xfrm>
            <a:off x="495000" y="510120"/>
            <a:ext cx="8913600" cy="67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Формувальне оцінювання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860" name="CustomShape 2"/>
          <p:cNvSpPr/>
          <p:nvPr/>
        </p:nvSpPr>
        <p:spPr>
          <a:xfrm>
            <a:off x="495000" y="1604520"/>
            <a:ext cx="9151920" cy="509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1078920" indent="461160" algn="just">
              <a:lnSpc>
                <a:spcPct val="103000"/>
              </a:lnSpc>
            </a:pPr>
            <a:r>
              <a:rPr lang="uk-UA" sz="1800" b="0" strike="noStrike" spc="-1">
                <a:solidFill>
                  <a:srgbClr val="000000"/>
                </a:solidFill>
                <a:latin typeface="Cambria"/>
                <a:ea typeface="Cambria"/>
              </a:rPr>
              <a:t>3 метою побудови освітнього процесу </a:t>
            </a:r>
            <a:r>
              <a:rPr lang="uk-UA" sz="1800" b="0" strike="noStrike" spc="-1">
                <a:solidFill>
                  <a:srgbClr val="606060"/>
                </a:solidFill>
                <a:latin typeface="Cambria"/>
                <a:ea typeface="Cambria"/>
              </a:rPr>
              <a:t>з урахуванням даних про навчальний поступ учнів рекомендуємо перевіряти кожну письмову</a:t>
            </a:r>
            <a:r>
              <a:rPr lang="uk-UA" sz="1800" b="0" strike="noStrike" spc="233">
                <a:solidFill>
                  <a:srgbClr val="606060"/>
                </a:solidFill>
                <a:latin typeface="Cambria"/>
                <a:ea typeface="Cambria"/>
              </a:rPr>
              <a:t> </a:t>
            </a:r>
            <a:r>
              <a:rPr lang="uk-UA" sz="1800" b="0" strike="noStrike" spc="-1">
                <a:solidFill>
                  <a:srgbClr val="606060"/>
                </a:solidFill>
                <a:latin typeface="Cambria"/>
                <a:ea typeface="Cambria"/>
              </a:rPr>
              <a:t>роботу</a:t>
            </a:r>
            <a:r>
              <a:rPr lang="uk-UA" sz="1800" b="0" strike="noStrike" spc="233">
                <a:solidFill>
                  <a:srgbClr val="606060"/>
                </a:solidFill>
                <a:latin typeface="Cambria"/>
                <a:ea typeface="Cambria"/>
              </a:rPr>
              <a:t> </a:t>
            </a:r>
            <a:r>
              <a:rPr lang="uk-UA" sz="1800" b="0" strike="noStrike" spc="-1">
                <a:solidFill>
                  <a:srgbClr val="606060"/>
                </a:solidFill>
                <a:latin typeface="Cambria"/>
                <a:ea typeface="Cambria"/>
              </a:rPr>
              <a:t>учня як</a:t>
            </a:r>
            <a:r>
              <a:rPr lang="uk-UA" sz="1800" b="0" i="1" strike="noStrike" spc="-1">
                <a:solidFill>
                  <a:srgbClr val="232323"/>
                </a:solidFill>
                <a:latin typeface="Cambria"/>
                <a:ea typeface="Cambria"/>
              </a:rPr>
              <a:t> </a:t>
            </a:r>
            <a:r>
              <a:rPr lang="uk-UA" sz="1800" b="0" strike="noStrike" spc="-1">
                <a:solidFill>
                  <a:srgbClr val="232323"/>
                </a:solidFill>
                <a:latin typeface="Cambria"/>
                <a:ea typeface="Cambria"/>
              </a:rPr>
              <a:t>у робочих зошитах, так i в навчальних посібниках </a:t>
            </a:r>
            <a:r>
              <a:rPr lang="uk-UA" sz="1800" b="0" strike="noStrike" spc="-1">
                <a:solidFill>
                  <a:srgbClr val="1C1C1C"/>
                </a:solidFill>
                <a:latin typeface="Cambria"/>
                <a:ea typeface="Cambria"/>
              </a:rPr>
              <a:t>з друкованою основою, якщо такі використовуються в освітньому процесі.</a:t>
            </a:r>
            <a:endParaRPr lang="uk-UA" sz="1800" b="0" strike="noStrike" spc="-1">
              <a:latin typeface="Arial"/>
            </a:endParaRPr>
          </a:p>
          <a:p>
            <a:pPr marL="1078920" indent="461160" algn="just">
              <a:lnSpc>
                <a:spcPct val="103000"/>
              </a:lnSpc>
            </a:pPr>
            <a:endParaRPr lang="uk-UA" sz="1800" b="0" strike="noStrike" spc="-1">
              <a:latin typeface="Arial"/>
            </a:endParaRPr>
          </a:p>
          <a:p>
            <a:pPr marL="1083240" indent="449640" algn="just">
              <a:lnSpc>
                <a:spcPct val="100000"/>
              </a:lnSpc>
            </a:pPr>
            <a:r>
              <a:rPr lang="uk-UA" sz="1800" b="0" strike="noStrike" spc="-1">
                <a:solidFill>
                  <a:srgbClr val="1C1C1C"/>
                </a:solidFill>
                <a:latin typeface="Cambria"/>
                <a:ea typeface="Cambria"/>
              </a:rPr>
              <a:t>Під час перевірки письмових робіт учнів учитель пропонує учням дотримуватися</a:t>
            </a:r>
            <a:r>
              <a:rPr lang="uk-UA" sz="1800" b="0" strike="noStrike" spc="106">
                <a:solidFill>
                  <a:srgbClr val="1C1C1C"/>
                </a:solidFill>
                <a:latin typeface="Cambria"/>
                <a:ea typeface="Cambria"/>
              </a:rPr>
              <a:t> </a:t>
            </a:r>
            <a:r>
              <a:rPr lang="uk-UA" sz="1800" b="0" strike="noStrike" spc="-1">
                <a:solidFill>
                  <a:srgbClr val="1C1C1C"/>
                </a:solidFill>
                <a:latin typeface="Cambria"/>
                <a:ea typeface="Cambria"/>
              </a:rPr>
              <a:t>культури</a:t>
            </a:r>
            <a:r>
              <a:rPr lang="uk-UA" sz="1800" b="0" strike="noStrike" spc="114">
                <a:solidFill>
                  <a:srgbClr val="1C1C1C"/>
                </a:solidFill>
                <a:latin typeface="Cambria"/>
                <a:ea typeface="Cambria"/>
              </a:rPr>
              <a:t> </a:t>
            </a:r>
            <a:r>
              <a:rPr lang="uk-UA" sz="1800" b="0" strike="noStrike" spc="-1">
                <a:solidFill>
                  <a:srgbClr val="1C1C1C"/>
                </a:solidFill>
                <a:latin typeface="Cambria"/>
                <a:ea typeface="Cambria"/>
              </a:rPr>
              <a:t>записів</a:t>
            </a:r>
            <a:r>
              <a:rPr lang="uk-UA" sz="1800" b="0" strike="noStrike" spc="63">
                <a:solidFill>
                  <a:srgbClr val="1C1C1C"/>
                </a:solidFill>
                <a:latin typeface="Cambria"/>
                <a:ea typeface="Cambria"/>
              </a:rPr>
              <a:t> </a:t>
            </a:r>
            <a:r>
              <a:rPr lang="uk-UA" sz="1800" b="0" strike="noStrike" spc="-1">
                <a:solidFill>
                  <a:srgbClr val="1C1C1C"/>
                </a:solidFill>
                <a:latin typeface="Cambria"/>
                <a:ea typeface="Cambria"/>
              </a:rPr>
              <a:t>виконаних</a:t>
            </a:r>
            <a:r>
              <a:rPr lang="uk-UA" sz="1800" b="0" strike="noStrike" spc="120">
                <a:solidFill>
                  <a:srgbClr val="1C1C1C"/>
                </a:solidFill>
                <a:latin typeface="Cambria"/>
                <a:ea typeface="Cambria"/>
              </a:rPr>
              <a:t> </a:t>
            </a:r>
            <a:r>
              <a:rPr lang="uk-UA" sz="1800" b="0" strike="noStrike" spc="-1">
                <a:solidFill>
                  <a:srgbClr val="1C1C1C"/>
                </a:solidFill>
                <a:latin typeface="Cambria"/>
                <a:ea typeface="Cambria"/>
              </a:rPr>
              <a:t>завдань.</a:t>
            </a:r>
            <a:r>
              <a:rPr lang="uk-UA" sz="1800" b="0" strike="noStrike" spc="100">
                <a:solidFill>
                  <a:srgbClr val="1C1C1C"/>
                </a:solidFill>
                <a:latin typeface="Cambria"/>
                <a:ea typeface="Cambria"/>
              </a:rPr>
              <a:t> </a:t>
            </a:r>
            <a:r>
              <a:rPr lang="uk-UA" sz="1800" b="0" strike="noStrike" spc="-1">
                <a:solidFill>
                  <a:srgbClr val="1C1C1C"/>
                </a:solidFill>
                <a:latin typeface="Cambria"/>
                <a:ea typeface="Cambria"/>
              </a:rPr>
              <a:t>3</a:t>
            </a:r>
            <a:r>
              <a:rPr lang="uk-UA" sz="1800" b="0" strike="noStrike" spc="250">
                <a:solidFill>
                  <a:srgbClr val="1C1C1C"/>
                </a:solidFill>
                <a:latin typeface="Cambria"/>
                <a:ea typeface="Cambria"/>
              </a:rPr>
              <a:t> </a:t>
            </a:r>
            <a:r>
              <a:rPr lang="uk-UA" sz="1800" b="0" strike="noStrike" spc="-1">
                <a:solidFill>
                  <a:srgbClr val="1C1C1C"/>
                </a:solidFill>
                <a:latin typeface="Cambria"/>
                <a:ea typeface="Cambria"/>
              </a:rPr>
              <a:t>метою</a:t>
            </a:r>
            <a:r>
              <a:rPr lang="uk-UA" sz="1800" b="0" strike="noStrike" spc="86">
                <a:solidFill>
                  <a:srgbClr val="1C1C1C"/>
                </a:solidFill>
                <a:latin typeface="Cambria"/>
                <a:ea typeface="Cambria"/>
              </a:rPr>
              <a:t> </a:t>
            </a:r>
            <a:r>
              <a:rPr lang="uk-UA" sz="1800" b="0" strike="noStrike" spc="-1">
                <a:solidFill>
                  <a:srgbClr val="1C1C1C"/>
                </a:solidFill>
                <a:latin typeface="Cambria"/>
                <a:ea typeface="Cambria"/>
              </a:rPr>
              <a:t>формування навички письма, за потреби, подає  зразок правильного написання цифри, букви,</a:t>
            </a:r>
            <a:r>
              <a:rPr lang="uk-UA" sz="1800" b="0" strike="noStrike" spc="-265">
                <a:solidFill>
                  <a:srgbClr val="1C1C1C"/>
                </a:solidFill>
                <a:latin typeface="Cambria"/>
                <a:ea typeface="Cambria"/>
              </a:rPr>
              <a:t> </a:t>
            </a:r>
            <a:r>
              <a:rPr lang="uk-UA" sz="1800" b="0" strike="noStrike" spc="-1">
                <a:solidFill>
                  <a:srgbClr val="1C1C1C"/>
                </a:solidFill>
                <a:latin typeface="Cambria"/>
                <a:ea typeface="Cambria"/>
              </a:rPr>
              <a:t>з’єднань </a:t>
            </a:r>
            <a:r>
              <a:rPr lang="uk-UA" sz="1800" b="0" strike="noStrike" spc="-1">
                <a:solidFill>
                  <a:srgbClr val="161616"/>
                </a:solidFill>
                <a:latin typeface="Cambria"/>
                <a:ea typeface="Cambria"/>
              </a:rPr>
              <a:t>букв </a:t>
            </a:r>
            <a:r>
              <a:rPr lang="uk-UA" sz="1800" b="0" strike="noStrike" spc="-1">
                <a:solidFill>
                  <a:srgbClr val="0C0C0C"/>
                </a:solidFill>
                <a:latin typeface="Cambria"/>
                <a:ea typeface="Cambria"/>
              </a:rPr>
              <a:t>у </a:t>
            </a:r>
            <a:r>
              <a:rPr lang="uk-UA" sz="1800" b="0" strike="noStrike" spc="-1">
                <a:solidFill>
                  <a:srgbClr val="2A2A2A"/>
                </a:solidFill>
                <a:latin typeface="Cambria"/>
                <a:ea typeface="Cambria"/>
              </a:rPr>
              <a:t>1 </a:t>
            </a:r>
            <a:r>
              <a:rPr lang="uk-UA" sz="1800" b="0" strike="noStrike" spc="-1">
                <a:solidFill>
                  <a:srgbClr val="1D1D1D"/>
                </a:solidFill>
                <a:latin typeface="Cambria"/>
                <a:ea typeface="Cambria"/>
              </a:rPr>
              <a:t>класі у вільних рядках, </a:t>
            </a:r>
            <a:r>
              <a:rPr lang="uk-UA" sz="1800" b="0" strike="noStrike" spc="-1">
                <a:solidFill>
                  <a:srgbClr val="262626"/>
                </a:solidFill>
                <a:latin typeface="Cambria"/>
                <a:ea typeface="Cambria"/>
              </a:rPr>
              <a:t>у </a:t>
            </a:r>
            <a:r>
              <a:rPr lang="uk-UA" sz="1800" b="0" strike="noStrike" spc="-1">
                <a:solidFill>
                  <a:srgbClr val="0F0F0F"/>
                </a:solidFill>
                <a:latin typeface="Cambria"/>
                <a:ea typeface="Cambria"/>
              </a:rPr>
              <a:t>2-4 класах </a:t>
            </a:r>
            <a:r>
              <a:rPr lang="uk-UA" sz="1800" b="0" strike="noStrike" spc="-1">
                <a:solidFill>
                  <a:srgbClr val="1C1C1C"/>
                </a:solidFill>
                <a:latin typeface="Cambria"/>
                <a:ea typeface="Cambria"/>
              </a:rPr>
              <a:t>— на полях сторінки зошита.</a:t>
            </a:r>
            <a:endParaRPr lang="uk-UA" sz="1800" b="0" strike="noStrike" spc="-1">
              <a:latin typeface="Arial"/>
            </a:endParaRPr>
          </a:p>
          <a:p>
            <a:pPr marL="1083240" indent="449640" algn="just"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 marL="198720" indent="459000" algn="just">
              <a:lnSpc>
                <a:spcPct val="103000"/>
              </a:lnSpc>
              <a:spcBef>
                <a:spcPts val="71"/>
              </a:spcBef>
            </a:pPr>
            <a:r>
              <a:rPr lang="uk-UA" sz="1800" b="0" strike="noStrike" spc="-1">
                <a:solidFill>
                  <a:srgbClr val="1C1C1C"/>
                </a:solidFill>
                <a:latin typeface="Cambria"/>
                <a:ea typeface="Cambria"/>
              </a:rPr>
              <a:t>Інформацію щодо сформованості певних результатів навчання учня/учениці </a:t>
            </a:r>
            <a:r>
              <a:rPr lang="uk-UA" sz="1800" b="0" strike="noStrike" spc="-1">
                <a:solidFill>
                  <a:srgbClr val="161616"/>
                </a:solidFill>
                <a:latin typeface="Cambria"/>
                <a:ea typeface="Cambria"/>
              </a:rPr>
              <a:t>та процесу ïx  досягнень, </a:t>
            </a:r>
            <a:r>
              <a:rPr lang="uk-UA" sz="1800" b="0" strike="noStrike" spc="-1">
                <a:solidFill>
                  <a:srgbClr val="0E0E0E"/>
                </a:solidFill>
                <a:latin typeface="Cambria"/>
                <a:ea typeface="Cambria"/>
              </a:rPr>
              <a:t>які учень/учениця виявляє під час виконання усних завдань, практичних робіт тощо, рекомендації щодо ïx покращення учитель може фіксувати на носіях зворотного зв’язку з батьками (паперових/електронних щоденниках учнів тощо). </a:t>
            </a:r>
            <a:endParaRPr lang="uk-UA" sz="1800" b="0" strike="noStrike" spc="-1">
              <a:latin typeface="Arial"/>
            </a:endParaRPr>
          </a:p>
          <a:p>
            <a:pPr marL="198720" indent="459000" algn="just">
              <a:lnSpc>
                <a:spcPct val="103000"/>
              </a:lnSpc>
              <a:spcBef>
                <a:spcPts val="71"/>
              </a:spcBef>
            </a:pPr>
            <a:r>
              <a:rPr lang="uk-UA" sz="1800" b="0" strike="noStrike" spc="-1">
                <a:solidFill>
                  <a:srgbClr val="0E0E0E"/>
                </a:solidFill>
                <a:latin typeface="Cambria"/>
                <a:ea typeface="Cambria"/>
              </a:rPr>
              <a:t> </a:t>
            </a:r>
            <a:endParaRPr lang="uk-UA" sz="1800" b="0" strike="noStrike" spc="-1">
              <a:latin typeface="Arial"/>
            </a:endParaRPr>
          </a:p>
          <a:p>
            <a:pPr marL="1078920" indent="461160" algn="just">
              <a:lnSpc>
                <a:spcPct val="103000"/>
              </a:lnSpc>
            </a:pPr>
            <a:endParaRPr lang="uk-UA" sz="1800" b="0" strike="noStrike" spc="-1">
              <a:latin typeface="Arial"/>
            </a:endParaRPr>
          </a:p>
          <a:p>
            <a:pPr marL="1078920" indent="461160" algn="just">
              <a:lnSpc>
                <a:spcPct val="103000"/>
              </a:lnSpc>
            </a:pPr>
            <a:endParaRPr lang="uk-UA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CustomShape 1"/>
          <p:cNvSpPr/>
          <p:nvPr/>
        </p:nvSpPr>
        <p:spPr>
          <a:xfrm>
            <a:off x="495000" y="510120"/>
            <a:ext cx="8913600" cy="67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ПІДСУМКОВЕ ОЦіНЮВАННЯ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862" name="CustomShape 2"/>
          <p:cNvSpPr/>
          <p:nvPr/>
        </p:nvSpPr>
        <p:spPr>
          <a:xfrm>
            <a:off x="495000" y="1604520"/>
            <a:ext cx="9151920" cy="444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78500" lnSpcReduction="10000"/>
          </a:bodyPr>
          <a:lstStyle/>
          <a:p>
            <a:pPr marL="984960" indent="461520" algn="just">
              <a:lnSpc>
                <a:spcPct val="105000"/>
              </a:lnSpc>
            </a:pPr>
            <a:r>
              <a:rPr lang="uk-UA" sz="2000" b="0" strike="noStrike" spc="-1">
                <a:solidFill>
                  <a:srgbClr val="000000"/>
                </a:solidFill>
                <a:latin typeface="Times New Roman"/>
                <a:ea typeface="Cambria"/>
              </a:rPr>
              <a:t>Об’єктом</a:t>
            </a:r>
            <a:r>
              <a:rPr lang="uk-UA" sz="2000" b="0" strike="noStrike" spc="338">
                <a:solidFill>
                  <a:srgbClr val="000000"/>
                </a:solidFill>
                <a:latin typeface="Times New Roman"/>
                <a:ea typeface="Cambria"/>
              </a:rPr>
              <a:t> п</a:t>
            </a:r>
            <a:r>
              <a:rPr lang="uk-UA" sz="2000" b="0" strike="noStrike" spc="-1">
                <a:solidFill>
                  <a:srgbClr val="000000"/>
                </a:solidFill>
                <a:latin typeface="Times New Roman"/>
                <a:ea typeface="Cambria"/>
              </a:rPr>
              <a:t>ідсумкового</a:t>
            </a:r>
            <a:r>
              <a:rPr lang="uk-UA" sz="2000" b="0" strike="noStrike" spc="338">
                <a:solidFill>
                  <a:srgbClr val="000000"/>
                </a:solidFill>
                <a:latin typeface="Times New Roman"/>
                <a:ea typeface="Cambria"/>
              </a:rPr>
              <a:t> </a:t>
            </a:r>
            <a:r>
              <a:rPr lang="uk-UA" sz="2000" b="0" strike="noStrike" spc="-1">
                <a:solidFill>
                  <a:srgbClr val="000000"/>
                </a:solidFill>
                <a:latin typeface="Times New Roman"/>
                <a:ea typeface="Cambria"/>
              </a:rPr>
              <a:t>оцінювання є</a:t>
            </a:r>
            <a:r>
              <a:rPr lang="uk-UA" sz="2000" b="0" strike="noStrike" spc="-1">
                <a:solidFill>
                  <a:srgbClr val="1F1F1F"/>
                </a:solidFill>
                <a:latin typeface="Times New Roman"/>
                <a:ea typeface="Cambria"/>
              </a:rPr>
              <a:t> результати </a:t>
            </a:r>
            <a:r>
              <a:rPr lang="uk-UA" sz="2000" b="0" strike="noStrike" spc="-1">
                <a:solidFill>
                  <a:srgbClr val="0F0F0F"/>
                </a:solidFill>
                <a:latin typeface="Times New Roman"/>
                <a:ea typeface="Cambria"/>
              </a:rPr>
              <a:t>навчання учня/учениці за рік.</a:t>
            </a:r>
            <a:endParaRPr lang="uk-UA" sz="2000" b="0" strike="noStrike" spc="-1">
              <a:latin typeface="Arial"/>
            </a:endParaRPr>
          </a:p>
          <a:p>
            <a:pPr marL="990000" indent="459000" algn="just">
              <a:lnSpc>
                <a:spcPct val="100000"/>
              </a:lnSpc>
              <a:spcBef>
                <a:spcPts val="45"/>
              </a:spcBef>
            </a:pPr>
            <a:r>
              <a:rPr lang="uk-UA" sz="2000" b="0" strike="noStrike" spc="-1">
                <a:solidFill>
                  <a:srgbClr val="0F0F0F"/>
                </a:solidFill>
                <a:latin typeface="Times New Roman"/>
                <a:ea typeface="Cambria"/>
              </a:rPr>
              <a:t>Основою для </a:t>
            </a:r>
            <a:r>
              <a:rPr lang="uk-UA" sz="2000" b="0" strike="noStrike" spc="-1">
                <a:solidFill>
                  <a:srgbClr val="0C0C0C"/>
                </a:solidFill>
                <a:latin typeface="Times New Roman"/>
                <a:ea typeface="Cambria"/>
              </a:rPr>
              <a:t>підсумкового оцінювання результатів навчання за рік можуть бути результати виконання тематичних діагностувальних робіт, записи оцінювальних суджень </a:t>
            </a:r>
            <a:r>
              <a:rPr lang="uk-UA" sz="2000" b="0" strike="noStrike" spc="-1">
                <a:solidFill>
                  <a:srgbClr val="161616"/>
                </a:solidFill>
                <a:latin typeface="Times New Roman"/>
                <a:ea typeface="Cambria"/>
              </a:rPr>
              <a:t>про результати навчання, зафіксовані на </a:t>
            </a:r>
            <a:r>
              <a:rPr lang="uk-UA" sz="2000" b="0" strike="noStrike" spc="-1">
                <a:solidFill>
                  <a:srgbClr val="0C0C0C"/>
                </a:solidFill>
                <a:latin typeface="Times New Roman"/>
                <a:ea typeface="Cambria"/>
              </a:rPr>
              <a:t>носіях зворотного зв’язку </a:t>
            </a:r>
            <a:r>
              <a:rPr lang="uk-UA" sz="2000" b="0" strike="noStrike" spc="-1">
                <a:solidFill>
                  <a:srgbClr val="343434"/>
                </a:solidFill>
                <a:latin typeface="Times New Roman"/>
                <a:ea typeface="Cambria"/>
              </a:rPr>
              <a:t>з батьками, спостереження вчителя у процесі формувального оцінювання. Рекомендуємо визначати підсумкову оцінку за рік з урахуванням динаміки</a:t>
            </a:r>
            <a:r>
              <a:rPr lang="uk-UA" sz="2000" b="0" strike="noStrike" spc="86">
                <a:solidFill>
                  <a:srgbClr val="343434"/>
                </a:solidFill>
                <a:latin typeface="Times New Roman"/>
                <a:ea typeface="Cambria"/>
              </a:rPr>
              <a:t> </a:t>
            </a:r>
            <a:r>
              <a:rPr lang="uk-UA" sz="2000" b="0" strike="noStrike" spc="-1">
                <a:solidFill>
                  <a:srgbClr val="343434"/>
                </a:solidFill>
                <a:latin typeface="Times New Roman"/>
                <a:ea typeface="Cambria"/>
              </a:rPr>
              <a:t>досягнень</a:t>
            </a:r>
            <a:r>
              <a:rPr lang="uk-UA" sz="2000" b="0" strike="noStrike" spc="109">
                <a:solidFill>
                  <a:srgbClr val="343434"/>
                </a:solidFill>
                <a:latin typeface="Times New Roman"/>
                <a:ea typeface="Cambria"/>
              </a:rPr>
              <a:t> </a:t>
            </a:r>
            <a:r>
              <a:rPr lang="uk-UA" sz="2000" b="0" strike="noStrike" spc="-1">
                <a:solidFill>
                  <a:srgbClr val="343434"/>
                </a:solidFill>
                <a:latin typeface="Times New Roman"/>
                <a:ea typeface="Cambria"/>
              </a:rPr>
              <a:t>того</a:t>
            </a:r>
            <a:r>
              <a:rPr lang="uk-UA" sz="2000" b="0" strike="noStrike" spc="24">
                <a:solidFill>
                  <a:srgbClr val="343434"/>
                </a:solidFill>
                <a:latin typeface="Times New Roman"/>
                <a:ea typeface="Cambria"/>
              </a:rPr>
              <a:t> </a:t>
            </a:r>
            <a:r>
              <a:rPr lang="uk-UA" sz="2000" b="0" strike="noStrike" spc="-1">
                <a:solidFill>
                  <a:srgbClr val="262626"/>
                </a:solidFill>
                <a:latin typeface="Times New Roman"/>
                <a:ea typeface="Cambria"/>
              </a:rPr>
              <a:t>чи</a:t>
            </a:r>
            <a:r>
              <a:rPr lang="uk-UA" sz="2000" b="0" strike="noStrike" spc="9">
                <a:solidFill>
                  <a:srgbClr val="262626"/>
                </a:solidFill>
                <a:latin typeface="Times New Roman"/>
                <a:ea typeface="Cambria"/>
              </a:rPr>
              <a:t> </a:t>
            </a:r>
            <a:r>
              <a:rPr lang="uk-UA" sz="2000" b="0" strike="noStrike" spc="-1">
                <a:solidFill>
                  <a:srgbClr val="262626"/>
                </a:solidFill>
                <a:latin typeface="Times New Roman"/>
                <a:ea typeface="Cambria"/>
              </a:rPr>
              <a:t>iншoгo</a:t>
            </a:r>
            <a:r>
              <a:rPr lang="uk-UA" sz="2000" b="0" strike="noStrike" spc="60">
                <a:solidFill>
                  <a:srgbClr val="262626"/>
                </a:solidFill>
                <a:latin typeface="Times New Roman"/>
                <a:ea typeface="Cambria"/>
              </a:rPr>
              <a:t> </a:t>
            </a:r>
            <a:r>
              <a:rPr lang="uk-UA" sz="2000" b="0" strike="noStrike" spc="-1">
                <a:solidFill>
                  <a:srgbClr val="262626"/>
                </a:solidFill>
                <a:latin typeface="Times New Roman"/>
                <a:ea typeface="Cambria"/>
              </a:rPr>
              <a:t>результату</a:t>
            </a:r>
            <a:r>
              <a:rPr lang="uk-UA" sz="2000" b="0" strike="noStrike" spc="114">
                <a:solidFill>
                  <a:srgbClr val="262626"/>
                </a:solidFill>
                <a:latin typeface="Times New Roman"/>
                <a:ea typeface="Cambria"/>
              </a:rPr>
              <a:t> </a:t>
            </a:r>
            <a:r>
              <a:rPr lang="uk-UA" sz="2000" b="0" strike="noStrike" spc="-1">
                <a:solidFill>
                  <a:srgbClr val="262626"/>
                </a:solidFill>
                <a:latin typeface="Times New Roman"/>
                <a:ea typeface="Cambria"/>
              </a:rPr>
              <a:t>навчання.</a:t>
            </a:r>
            <a:endParaRPr lang="uk-UA" sz="2000" b="0" strike="noStrike" spc="-1">
              <a:latin typeface="Arial"/>
            </a:endParaRPr>
          </a:p>
          <a:p>
            <a:pPr marL="990000" indent="459000" algn="just">
              <a:lnSpc>
                <a:spcPct val="100000"/>
              </a:lnSpc>
              <a:spcBef>
                <a:spcPts val="45"/>
              </a:spcBef>
            </a:pPr>
            <a:r>
              <a:rPr lang="uk-UA" sz="2000" b="0" strike="noStrike" spc="-1">
                <a:solidFill>
                  <a:srgbClr val="262626"/>
                </a:solidFill>
                <a:latin typeface="Times New Roman"/>
                <a:ea typeface="Cambria"/>
              </a:rPr>
              <a:t>3 метою реалізаціі індивідуального підходу до учнів під час підсумкового оцінювання результатів навчання та створення можливостей кожному учню/учениці виявляти відповідальність за власне </a:t>
            </a:r>
            <a:r>
              <a:rPr lang="uk-UA" sz="2000" b="0" strike="noStrike" spc="-1">
                <a:solidFill>
                  <a:srgbClr val="111111"/>
                </a:solidFill>
                <a:latin typeface="Times New Roman"/>
                <a:ea typeface="Cambria"/>
              </a:rPr>
              <a:t>учіння </a:t>
            </a:r>
            <a:r>
              <a:rPr lang="uk-UA" sz="2000" b="0" strike="noStrike" spc="-1">
                <a:solidFill>
                  <a:srgbClr val="232323"/>
                </a:solidFill>
                <a:latin typeface="Times New Roman"/>
                <a:ea typeface="Cambria"/>
              </a:rPr>
              <a:t>i досягати максимально можливих результатів навчання пропонуємо </a:t>
            </a:r>
            <a:r>
              <a:rPr lang="uk-UA" sz="2000" b="1" strike="noStrike" spc="-1">
                <a:solidFill>
                  <a:srgbClr val="0C0C0C"/>
                </a:solidFill>
                <a:latin typeface="Times New Roman"/>
                <a:ea typeface="Cambria"/>
              </a:rPr>
              <a:t>з</a:t>
            </a:r>
            <a:r>
              <a:rPr lang="uk-UA" sz="2000" b="1" u="sng" strike="noStrike" spc="-1">
                <a:solidFill>
                  <a:srgbClr val="0C0C0C"/>
                </a:solidFill>
                <a:uFillTx/>
                <a:latin typeface="Times New Roman"/>
                <a:ea typeface="Cambria"/>
              </a:rPr>
              <a:t>а 10-15 днів до кінця навчального року</a:t>
            </a:r>
            <a:r>
              <a:rPr lang="uk-UA" sz="2000" b="1" strike="noStrike" spc="-1">
                <a:solidFill>
                  <a:srgbClr val="0C0C0C"/>
                </a:solidFill>
                <a:latin typeface="Times New Roman"/>
                <a:ea typeface="Cambria"/>
              </a:rPr>
              <a:t> </a:t>
            </a:r>
            <a:r>
              <a:rPr lang="uk-UA" sz="2000" b="0" strike="noStrike" spc="-1">
                <a:solidFill>
                  <a:srgbClr val="0C0C0C"/>
                </a:solidFill>
                <a:latin typeface="Times New Roman"/>
                <a:ea typeface="Cambria"/>
              </a:rPr>
              <a:t>узагальнити результати навчання учнів </a:t>
            </a:r>
            <a:r>
              <a:rPr lang="uk-UA" sz="2000" b="0" strike="noStrike" spc="-1">
                <a:solidFill>
                  <a:srgbClr val="161616"/>
                </a:solidFill>
                <a:latin typeface="Times New Roman"/>
                <a:ea typeface="Cambria"/>
              </a:rPr>
              <a:t>з предметів вивчення/інтегрованих курсів </a:t>
            </a:r>
            <a:r>
              <a:rPr lang="uk-UA" sz="2000" b="0" strike="noStrike" spc="-1">
                <a:solidFill>
                  <a:srgbClr val="151515"/>
                </a:solidFill>
                <a:latin typeface="Times New Roman"/>
                <a:ea typeface="Cambria"/>
              </a:rPr>
              <a:t>за кожним блоком обов’язкових результатів навчання, який окреслений </a:t>
            </a:r>
            <a:r>
              <a:rPr lang="uk-UA" sz="2000" b="0" strike="noStrike" spc="-1">
                <a:solidFill>
                  <a:srgbClr val="2F2F2F"/>
                </a:solidFill>
                <a:latin typeface="Times New Roman"/>
                <a:ea typeface="Cambria"/>
              </a:rPr>
              <a:t>у свідоцтві досягнень, та визначити </a:t>
            </a:r>
            <a:r>
              <a:rPr lang="uk-UA" sz="2000" b="0" strike="noStrike" spc="-1">
                <a:solidFill>
                  <a:srgbClr val="0C0C0C"/>
                </a:solidFill>
                <a:latin typeface="Times New Roman"/>
                <a:ea typeface="Cambria"/>
              </a:rPr>
              <a:t>стан сформованості/рівень результатів навчання учня/учениці з урахуванням динаміки ïx формування. Учитель </a:t>
            </a:r>
            <a:r>
              <a:rPr lang="uk-UA" sz="2000" b="0" strike="noStrike" spc="-1">
                <a:solidFill>
                  <a:srgbClr val="1C1C1C"/>
                </a:solidFill>
                <a:latin typeface="Times New Roman"/>
                <a:ea typeface="Cambria"/>
              </a:rPr>
              <a:t>за рішенням педагогічної ради закладу освіти може фіксувати в класному журналі a6o лише </a:t>
            </a:r>
            <a:r>
              <a:rPr lang="uk-UA" sz="2000" b="0" strike="noStrike" spc="-1">
                <a:solidFill>
                  <a:srgbClr val="111111"/>
                </a:solidFill>
                <a:latin typeface="Times New Roman"/>
                <a:ea typeface="Cambria"/>
              </a:rPr>
              <a:t>на носії зворотного зв’язку </a:t>
            </a:r>
            <a:r>
              <a:rPr lang="uk-UA" sz="2000" b="0" strike="noStrike" spc="-1">
                <a:solidFill>
                  <a:srgbClr val="212121"/>
                </a:solidFill>
                <a:latin typeface="Times New Roman"/>
                <a:ea typeface="Cambria"/>
              </a:rPr>
              <a:t>з батьками попередню оцінку за результатами підсумкового оцінювання. Пропонуємо дотримуватись конфіденційності </a:t>
            </a:r>
            <a:r>
              <a:rPr lang="uk-UA" sz="2000" b="0" strike="noStrike" spc="-1">
                <a:solidFill>
                  <a:srgbClr val="131313"/>
                </a:solidFill>
                <a:latin typeface="Times New Roman"/>
                <a:ea typeface="Cambria"/>
              </a:rPr>
              <a:t>під час інформування учнів </a:t>
            </a:r>
            <a:r>
              <a:rPr lang="uk-UA" sz="2000" b="0" strike="noStrike" spc="-1">
                <a:solidFill>
                  <a:srgbClr val="111111"/>
                </a:solidFill>
                <a:latin typeface="Times New Roman"/>
                <a:ea typeface="Cambria"/>
              </a:rPr>
              <a:t>та їхніх батьків про результати оцінювання. </a:t>
            </a:r>
            <a:r>
              <a:rPr lang="uk-UA" sz="2000" b="0" strike="noStrike" spc="-1">
                <a:solidFill>
                  <a:srgbClr val="0F0F0F"/>
                </a:solidFill>
                <a:latin typeface="Times New Roman"/>
                <a:ea typeface="Cambria"/>
              </a:rPr>
              <a:t>У разі висловлення бажання учнів (їхніх батьків) покращити отримані результати, учитель може запропонувати </a:t>
            </a:r>
            <a:r>
              <a:rPr lang="uk-UA" sz="2000" b="0" strike="noStrike" spc="-1">
                <a:solidFill>
                  <a:srgbClr val="1F1F1F"/>
                </a:solidFill>
                <a:latin typeface="Times New Roman"/>
                <a:ea typeface="Cambria"/>
              </a:rPr>
              <a:t>їм індивідуалізовану діагностувальну роботу з виявлення стану сформованості тільки тих результатів, які учень хоче покращити. Таку роботу учні, зазвичай, виконують</a:t>
            </a:r>
            <a:r>
              <a:rPr lang="uk-UA" sz="2000" b="0" strike="noStrike" spc="63">
                <a:solidFill>
                  <a:srgbClr val="1F1F1F"/>
                </a:solidFill>
                <a:latin typeface="Times New Roman"/>
                <a:ea typeface="Cambria"/>
              </a:rPr>
              <a:t> </a:t>
            </a:r>
            <a:r>
              <a:rPr lang="uk-UA" sz="2000" b="0" strike="noStrike" spc="-1">
                <a:solidFill>
                  <a:srgbClr val="0C0C0C"/>
                </a:solidFill>
                <a:latin typeface="Times New Roman"/>
                <a:ea typeface="Cambria"/>
              </a:rPr>
              <a:t>в</a:t>
            </a:r>
            <a:r>
              <a:rPr lang="uk-UA" sz="2000" b="0" strike="noStrike" spc="-60">
                <a:solidFill>
                  <a:srgbClr val="0C0C0C"/>
                </a:solidFill>
                <a:latin typeface="Times New Roman"/>
                <a:ea typeface="Cambria"/>
              </a:rPr>
              <a:t> </a:t>
            </a:r>
            <a:r>
              <a:rPr lang="uk-UA" sz="2000" b="0" strike="noStrike" spc="-1">
                <a:solidFill>
                  <a:srgbClr val="0C0C0C"/>
                </a:solidFill>
                <a:latin typeface="Times New Roman"/>
                <a:ea typeface="Cambria"/>
              </a:rPr>
              <a:t>межах</a:t>
            </a:r>
            <a:r>
              <a:rPr lang="uk-UA" sz="2000" b="0" strike="noStrike" spc="49">
                <a:solidFill>
                  <a:srgbClr val="0C0C0C"/>
                </a:solidFill>
                <a:latin typeface="Times New Roman"/>
                <a:ea typeface="Cambria"/>
              </a:rPr>
              <a:t> </a:t>
            </a:r>
            <a:r>
              <a:rPr lang="uk-UA" sz="2000" b="0" strike="noStrike" spc="-1">
                <a:solidFill>
                  <a:srgbClr val="0C0C0C"/>
                </a:solidFill>
                <a:latin typeface="Times New Roman"/>
                <a:ea typeface="Cambria"/>
              </a:rPr>
              <a:t>індивідуальноі</a:t>
            </a:r>
            <a:r>
              <a:rPr lang="uk-UA" sz="2000" b="0" strike="noStrike" spc="-72">
                <a:solidFill>
                  <a:srgbClr val="0C0C0C"/>
                </a:solidFill>
                <a:latin typeface="Times New Roman"/>
                <a:ea typeface="Cambria"/>
              </a:rPr>
              <a:t> </a:t>
            </a:r>
            <a:r>
              <a:rPr lang="uk-UA" sz="2000" b="0" strike="noStrike" spc="-1">
                <a:solidFill>
                  <a:srgbClr val="0C0C0C"/>
                </a:solidFill>
                <a:latin typeface="Times New Roman"/>
                <a:ea typeface="Cambria"/>
              </a:rPr>
              <a:t>роботи</a:t>
            </a:r>
            <a:r>
              <a:rPr lang="uk-UA" sz="2000" b="0" strike="noStrike" spc="43">
                <a:solidFill>
                  <a:srgbClr val="0C0C0C"/>
                </a:solidFill>
                <a:latin typeface="Times New Roman"/>
                <a:ea typeface="Cambria"/>
              </a:rPr>
              <a:t> </a:t>
            </a:r>
            <a:r>
              <a:rPr lang="uk-UA" sz="2000" b="0" strike="noStrike" spc="-1">
                <a:solidFill>
                  <a:srgbClr val="0C0C0C"/>
                </a:solidFill>
                <a:latin typeface="Times New Roman"/>
                <a:ea typeface="Cambria"/>
              </a:rPr>
              <a:t>під</a:t>
            </a:r>
            <a:r>
              <a:rPr lang="uk-UA" sz="2000" b="0" strike="noStrike" spc="-12">
                <a:solidFill>
                  <a:srgbClr val="0C0C0C"/>
                </a:solidFill>
                <a:latin typeface="Times New Roman"/>
                <a:ea typeface="Cambria"/>
              </a:rPr>
              <a:t> </a:t>
            </a:r>
            <a:r>
              <a:rPr lang="uk-UA" sz="2000" b="0" strike="noStrike" spc="-1">
                <a:solidFill>
                  <a:srgbClr val="0C0C0C"/>
                </a:solidFill>
                <a:latin typeface="Times New Roman"/>
                <a:ea typeface="Cambria"/>
              </a:rPr>
              <a:t>час</a:t>
            </a:r>
            <a:r>
              <a:rPr lang="uk-UA" sz="2000" b="0" strike="noStrike" spc="29">
                <a:solidFill>
                  <a:srgbClr val="0C0C0C"/>
                </a:solidFill>
                <a:latin typeface="Times New Roman"/>
                <a:ea typeface="Cambria"/>
              </a:rPr>
              <a:t> </a:t>
            </a:r>
            <a:r>
              <a:rPr lang="uk-UA" sz="2000" b="0" strike="noStrike" spc="-1">
                <a:solidFill>
                  <a:srgbClr val="0C0C0C"/>
                </a:solidFill>
                <a:latin typeface="Times New Roman"/>
                <a:ea typeface="Cambria"/>
              </a:rPr>
              <a:t>уроку.</a:t>
            </a:r>
            <a:endParaRPr lang="uk-UA" sz="2000" b="0" strike="noStrike" spc="-1">
              <a:latin typeface="Arial"/>
            </a:endParaRPr>
          </a:p>
          <a:p>
            <a:pPr marL="984960" indent="461520" algn="just">
              <a:lnSpc>
                <a:spcPct val="105000"/>
              </a:lnSpc>
            </a:pPr>
            <a:endParaRPr lang="uk-UA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CustomShape 1"/>
          <p:cNvSpPr/>
          <p:nvPr/>
        </p:nvSpPr>
        <p:spPr>
          <a:xfrm>
            <a:off x="495000" y="-41400"/>
            <a:ext cx="8914680" cy="201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0" strike="noStrike" spc="-1">
                <a:latin typeface="Arial"/>
              </a:rPr>
              <a:t>Свідоцтво досягнень заповнюється в кінці навчального року(1,2частина)</a:t>
            </a:r>
          </a:p>
        </p:txBody>
      </p:sp>
      <p:pic>
        <p:nvPicPr>
          <p:cNvPr id="864" name="Рисунок 863"/>
          <p:cNvPicPr/>
          <p:nvPr/>
        </p:nvPicPr>
        <p:blipFill>
          <a:blip r:embed="rId2"/>
          <a:stretch/>
        </p:blipFill>
        <p:spPr>
          <a:xfrm>
            <a:off x="178200" y="1800000"/>
            <a:ext cx="9660600" cy="4840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CustomShape 1"/>
          <p:cNvSpPr/>
          <p:nvPr/>
        </p:nvSpPr>
        <p:spPr>
          <a:xfrm>
            <a:off x="495000" y="510120"/>
            <a:ext cx="8913600" cy="66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1 клас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769" name="CustomShape 2"/>
          <p:cNvSpPr/>
          <p:nvPr/>
        </p:nvSpPr>
        <p:spPr>
          <a:xfrm>
            <a:off x="673200" y="1655280"/>
            <a:ext cx="9352440" cy="502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27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Наказ МОН України №813 від 13.08.2021  "Про затвердження методичних рекомендацій щодо оцінювання результатів навчання учнів 1-4 класів закладів загальної середньої освіти”</a:t>
            </a:r>
            <a:endParaRPr lang="uk-UA" sz="2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2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27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 Наказ МОН №923”Про затвердження методичних рекомендацій щодо адаптаційного періоду для учнів першого класу у НУШ</a:t>
            </a:r>
            <a:endParaRPr lang="uk-UA" sz="2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2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2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27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 </a:t>
            </a:r>
            <a:endParaRPr lang="uk-UA" sz="2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27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 </a:t>
            </a:r>
            <a:endParaRPr lang="uk-UA" sz="2700" b="0" strike="noStrike" spc="-1">
              <a:latin typeface="Arial"/>
            </a:endParaRPr>
          </a:p>
        </p:txBody>
      </p:sp>
      <p:pic>
        <p:nvPicPr>
          <p:cNvPr id="770" name="Picture 4" descr="Ð ÐµÐ·ÑÐ»ÑÑÐ°Ñ Ð¿Ð¾ÑÑÐºÑ Ð·Ð¾Ð±ÑÐ°Ð¶ÐµÐ½Ñ Ð·Ð° Ð·Ð°Ð¿Ð¸ÑÐ¾Ð¼ &quot;Ð½ÑÑ&quot;"/>
          <p:cNvPicPr/>
          <p:nvPr/>
        </p:nvPicPr>
        <p:blipFill>
          <a:blip r:embed="rId2"/>
          <a:stretch/>
        </p:blipFill>
        <p:spPr>
          <a:xfrm>
            <a:off x="432000" y="188640"/>
            <a:ext cx="2854080" cy="1596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CustomShape 1"/>
          <p:cNvSpPr/>
          <p:nvPr/>
        </p:nvSpPr>
        <p:spPr>
          <a:xfrm>
            <a:off x="495000" y="273240"/>
            <a:ext cx="8913240" cy="114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6" name="CustomShape 2"/>
          <p:cNvSpPr/>
          <p:nvPr/>
        </p:nvSpPr>
        <p:spPr>
          <a:xfrm>
            <a:off x="495000" y="2595240"/>
            <a:ext cx="2121120" cy="90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7" name="CustomShape 3"/>
          <p:cNvSpPr/>
          <p:nvPr/>
        </p:nvSpPr>
        <p:spPr>
          <a:xfrm>
            <a:off x="2724120" y="1604520"/>
            <a:ext cx="2121120" cy="90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8" name="CustomShape 4"/>
          <p:cNvSpPr/>
          <p:nvPr/>
        </p:nvSpPr>
        <p:spPr>
          <a:xfrm>
            <a:off x="720000" y="504000"/>
            <a:ext cx="8782560" cy="502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МОН оновило свідоцтва досягнень для 1–2 і 3–4 класів</a:t>
            </a: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Міністерство освіти і науки в методичних рекомендаціях щодо оцінювання учнів 1 – 4 класів опублікувало оновлені свідоцтва досягнень для учнів початкових класів.</a:t>
            </a: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Окремо передбачають свідоцтва для двох циклів навчання – для 1–2 та 3–4 класів.Свідоцтва заповнюються в кінці року (1 раз на рік)</a:t>
            </a: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Свідоцтва досягнень містять такі частини:</a:t>
            </a: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8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Характеристика навчальної діяльності;</a:t>
            </a: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8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Характеристика результатів навчання з окремих освітніх галузей;</a:t>
            </a: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8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Рекомендації вчителя;</a:t>
            </a: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8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Побажання батьків / осіб, що їх замінюють.</a:t>
            </a: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</p:txBody>
      </p:sp>
      <p:pic>
        <p:nvPicPr>
          <p:cNvPr id="869" name="Рисунок 868"/>
          <p:cNvPicPr/>
          <p:nvPr/>
        </p:nvPicPr>
        <p:blipFill>
          <a:blip r:embed="rId2"/>
          <a:stretch/>
        </p:blipFill>
        <p:spPr>
          <a:xfrm>
            <a:off x="6434640" y="3816000"/>
            <a:ext cx="3227400" cy="284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CustomShape 1"/>
          <p:cNvSpPr/>
          <p:nvPr/>
        </p:nvSpPr>
        <p:spPr>
          <a:xfrm>
            <a:off x="495000" y="273240"/>
            <a:ext cx="8913240" cy="114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1" name="CustomShape 2"/>
          <p:cNvSpPr/>
          <p:nvPr/>
        </p:nvSpPr>
        <p:spPr>
          <a:xfrm>
            <a:off x="495000" y="2595240"/>
            <a:ext cx="2121120" cy="90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2" name="CustomShape 3"/>
          <p:cNvSpPr/>
          <p:nvPr/>
        </p:nvSpPr>
        <p:spPr>
          <a:xfrm>
            <a:off x="2724120" y="1604520"/>
            <a:ext cx="2121120" cy="90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3" name="CustomShape 4"/>
          <p:cNvSpPr/>
          <p:nvPr/>
        </p:nvSpPr>
        <p:spPr>
          <a:xfrm>
            <a:off x="720000" y="3312000"/>
            <a:ext cx="8782560" cy="393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У першій частині свідоцтва учитель пише про сформованість певних результатів навчання. У другій те ж саме, але вже деталізовано з різних дисциплін. А у частині “Рекомендації вчителя” пише про те, що і як варто покращити учениці чи учню.</a:t>
            </a: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У останній частині батьки записуватимуть власну думку про результати навчання їхніх дітей. Окрім того, вони можуть висловити побажання щодо подальшої співпраці зі школою.</a:t>
            </a: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</p:txBody>
      </p:sp>
      <p:pic>
        <p:nvPicPr>
          <p:cNvPr id="874" name="Рисунок 873"/>
          <p:cNvPicPr/>
          <p:nvPr/>
        </p:nvPicPr>
        <p:blipFill>
          <a:blip r:embed="rId2"/>
          <a:stretch/>
        </p:blipFill>
        <p:spPr>
          <a:xfrm>
            <a:off x="360000" y="273240"/>
            <a:ext cx="6634800" cy="3542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CustomShape 1"/>
          <p:cNvSpPr/>
          <p:nvPr/>
        </p:nvSpPr>
        <p:spPr>
          <a:xfrm>
            <a:off x="360000" y="496440"/>
            <a:ext cx="9296640" cy="345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3000"/>
              </a:lnSpc>
              <a:spcBef>
                <a:spcPts val="20"/>
              </a:spcBef>
            </a:pPr>
            <a:r>
              <a:rPr lang="uk-UA" sz="2200" b="0" strike="noStrike" spc="-1">
                <a:latin typeface="Times New Roman"/>
              </a:rPr>
              <a:t>У</a:t>
            </a:r>
            <a:r>
              <a:rPr lang="uk-UA" sz="2200" b="0" strike="noStrike" spc="1">
                <a:latin typeface="Times New Roman"/>
              </a:rPr>
              <a:t> </a:t>
            </a:r>
            <a:r>
              <a:rPr lang="uk-UA" sz="2200" b="0" strike="noStrike" spc="-1">
                <a:latin typeface="Times New Roman"/>
              </a:rPr>
              <a:t>другій частині примірного зразка свідоцтва досягнень </a:t>
            </a:r>
            <a:r>
              <a:rPr lang="uk-UA" sz="2200" b="0" strike="noStrike" spc="-1">
                <a:solidFill>
                  <a:srgbClr val="111111"/>
                </a:solidFill>
                <a:latin typeface="Times New Roman"/>
              </a:rPr>
              <a:t>учня пропонуємо</a:t>
            </a:r>
            <a:r>
              <a:rPr lang="uk-UA" sz="2200" b="0" strike="noStrike" spc="1">
                <a:solidFill>
                  <a:srgbClr val="111111"/>
                </a:solidFill>
                <a:latin typeface="Times New Roman"/>
              </a:rPr>
              <a:t> </a:t>
            </a:r>
            <a:r>
              <a:rPr lang="uk-UA" sz="2200" b="0" strike="noStrike" spc="-1">
                <a:solidFill>
                  <a:srgbClr val="111111"/>
                </a:solidFill>
                <a:latin typeface="Times New Roman"/>
              </a:rPr>
              <a:t>фіксувати оцінку щодо сформованості того чи iншoro результату навчання за</a:t>
            </a:r>
            <a:r>
              <a:rPr lang="uk-UA" sz="2200" b="0" strike="noStrike" spc="1">
                <a:solidFill>
                  <a:srgbClr val="111111"/>
                </a:solidFill>
                <a:latin typeface="Times New Roman"/>
              </a:rPr>
              <a:t> </a:t>
            </a:r>
            <a:r>
              <a:rPr lang="uk-UA" sz="2200" b="0" strike="noStrike" spc="-1">
                <a:solidFill>
                  <a:srgbClr val="111111"/>
                </a:solidFill>
                <a:latin typeface="Times New Roman"/>
              </a:rPr>
              <a:t>освітніми</a:t>
            </a:r>
            <a:r>
              <a:rPr lang="uk-UA" sz="2200" b="0" strike="noStrike" spc="211">
                <a:solidFill>
                  <a:srgbClr val="111111"/>
                </a:solidFill>
                <a:latin typeface="Times New Roman"/>
              </a:rPr>
              <a:t> </a:t>
            </a:r>
            <a:r>
              <a:rPr lang="uk-UA" sz="2200" b="0" strike="noStrike" spc="-1">
                <a:solidFill>
                  <a:srgbClr val="111111"/>
                </a:solidFill>
                <a:latin typeface="Times New Roman"/>
              </a:rPr>
              <a:t>галузями.</a:t>
            </a:r>
            <a:r>
              <a:rPr lang="uk-UA" sz="2200" b="0" strike="noStrike" spc="231">
                <a:solidFill>
                  <a:srgbClr val="111111"/>
                </a:solidFill>
                <a:latin typeface="Times New Roman"/>
              </a:rPr>
              <a:t> </a:t>
            </a:r>
            <a:r>
              <a:rPr lang="uk-UA" sz="2200" b="0" strike="noStrike" spc="-1">
                <a:solidFill>
                  <a:srgbClr val="111111"/>
                </a:solidFill>
                <a:latin typeface="Times New Roman"/>
              </a:rPr>
              <a:t>За</a:t>
            </a:r>
            <a:r>
              <a:rPr lang="uk-UA" sz="2200" b="0" strike="noStrike" spc="180">
                <a:solidFill>
                  <a:srgbClr val="111111"/>
                </a:solidFill>
                <a:latin typeface="Times New Roman"/>
              </a:rPr>
              <a:t> </a:t>
            </a:r>
            <a:r>
              <a:rPr lang="uk-UA" sz="2200" b="0" strike="noStrike" spc="-1">
                <a:solidFill>
                  <a:srgbClr val="111111"/>
                </a:solidFill>
                <a:latin typeface="Times New Roman"/>
              </a:rPr>
              <a:t>умов</a:t>
            </a:r>
            <a:r>
              <a:rPr lang="uk-UA" sz="2200" b="0" strike="noStrike" spc="180">
                <a:solidFill>
                  <a:srgbClr val="111111"/>
                </a:solidFill>
                <a:latin typeface="Times New Roman"/>
              </a:rPr>
              <a:t> </a:t>
            </a:r>
            <a:r>
              <a:rPr lang="uk-UA" sz="2200" b="0" strike="noStrike" spc="-1">
                <a:solidFill>
                  <a:srgbClr val="111111"/>
                </a:solidFill>
                <a:latin typeface="Times New Roman"/>
              </a:rPr>
              <a:t>використання</a:t>
            </a:r>
            <a:r>
              <a:rPr lang="uk-UA" sz="2200" b="0" strike="noStrike" spc="265">
                <a:solidFill>
                  <a:srgbClr val="111111"/>
                </a:solidFill>
                <a:latin typeface="Times New Roman"/>
              </a:rPr>
              <a:t> </a:t>
            </a:r>
            <a:r>
              <a:rPr lang="uk-UA" sz="2200" b="0" strike="noStrike" spc="-1">
                <a:solidFill>
                  <a:srgbClr val="111111"/>
                </a:solidFill>
                <a:latin typeface="Times New Roman"/>
              </a:rPr>
              <a:t>вербальної</a:t>
            </a:r>
            <a:r>
              <a:rPr lang="uk-UA" sz="2200" b="0" strike="noStrike" spc="236">
                <a:solidFill>
                  <a:srgbClr val="111111"/>
                </a:solidFill>
                <a:latin typeface="Times New Roman"/>
              </a:rPr>
              <a:t> </a:t>
            </a:r>
            <a:r>
              <a:rPr lang="uk-UA" sz="2200" b="0" strike="noStrike" spc="-1">
                <a:solidFill>
                  <a:srgbClr val="111111"/>
                </a:solidFill>
                <a:latin typeface="Times New Roman"/>
              </a:rPr>
              <a:t>оцінки</a:t>
            </a:r>
            <a:r>
              <a:rPr lang="uk-UA" sz="2200" b="0" strike="noStrike" spc="231">
                <a:solidFill>
                  <a:srgbClr val="111111"/>
                </a:solidFill>
                <a:latin typeface="Times New Roman"/>
              </a:rPr>
              <a:t> </a:t>
            </a:r>
            <a:r>
              <a:rPr lang="uk-UA" sz="2200" b="0" strike="noStrike" spc="-1">
                <a:solidFill>
                  <a:srgbClr val="111111"/>
                </a:solidFill>
                <a:latin typeface="Times New Roman"/>
              </a:rPr>
              <a:t>у</a:t>
            </a:r>
            <a:r>
              <a:rPr lang="uk-UA" sz="2200" b="0" strike="noStrike" spc="185">
                <a:solidFill>
                  <a:srgbClr val="111111"/>
                </a:solidFill>
                <a:latin typeface="Times New Roman"/>
              </a:rPr>
              <a:t> </a:t>
            </a:r>
            <a:r>
              <a:rPr lang="uk-UA" sz="2200" b="0" strike="noStrike" spc="-1">
                <a:solidFill>
                  <a:srgbClr val="111111"/>
                </a:solidFill>
                <a:latin typeface="Times New Roman"/>
              </a:rPr>
              <a:t>графі</a:t>
            </a:r>
            <a:endParaRPr lang="uk-UA" sz="2200" b="0" strike="noStrike" spc="-1">
              <a:latin typeface="Arial"/>
            </a:endParaRPr>
          </a:p>
          <a:p>
            <a:pPr algn="ctr">
              <a:lnSpc>
                <a:spcPct val="103000"/>
              </a:lnSpc>
              <a:spcBef>
                <a:spcPts val="14"/>
              </a:spcBef>
            </a:pPr>
            <a:r>
              <a:rPr lang="uk-UA" sz="2200" b="0" strike="noStrike" spc="-1">
                <a:solidFill>
                  <a:srgbClr val="111111"/>
                </a:solidFill>
                <a:latin typeface="Times New Roman"/>
              </a:rPr>
              <a:t>«Сформовано</a:t>
            </a:r>
            <a:r>
              <a:rPr lang="uk-UA" sz="2200" b="0" strike="noStrike" spc="1">
                <a:solidFill>
                  <a:srgbClr val="111111"/>
                </a:solidFill>
                <a:latin typeface="Times New Roman"/>
              </a:rPr>
              <a:t> </a:t>
            </a:r>
            <a:r>
              <a:rPr lang="uk-UA" sz="2200" b="0" strike="noStrike" spc="-1">
                <a:solidFill>
                  <a:srgbClr val="111111"/>
                </a:solidFill>
                <a:latin typeface="Times New Roman"/>
              </a:rPr>
              <a:t>(</a:t>
            </a:r>
            <a:r>
              <a:rPr lang="uk-UA" sz="2200" b="0" strike="noStrike" spc="-1">
                <a:solidFill>
                  <a:srgbClr val="111111"/>
                </a:solidFill>
                <a:latin typeface="Cambria"/>
                <a:ea typeface="Cambria"/>
              </a:rPr>
              <a:t>V</a:t>
            </a:r>
            <a:r>
              <a:rPr lang="uk-UA" sz="2200" b="0" strike="noStrike" spc="-1">
                <a:solidFill>
                  <a:srgbClr val="111111"/>
                </a:solidFill>
                <a:latin typeface="Times New Roman"/>
                <a:ea typeface="Cambria"/>
              </a:rPr>
              <a:t>)/ще</a:t>
            </a:r>
            <a:r>
              <a:rPr lang="uk-UA" sz="2200" b="0" strike="noStrike" spc="1">
                <a:solidFill>
                  <a:srgbClr val="111111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11111"/>
                </a:solidFill>
                <a:latin typeface="Times New Roman"/>
                <a:ea typeface="Cambria"/>
              </a:rPr>
              <a:t>формуеться//Рівень</a:t>
            </a:r>
            <a:r>
              <a:rPr lang="uk-UA" sz="2200" b="0" strike="noStrike" spc="1">
                <a:solidFill>
                  <a:srgbClr val="111111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11111"/>
                </a:solidFill>
                <a:latin typeface="Times New Roman"/>
                <a:ea typeface="Cambria"/>
              </a:rPr>
              <a:t>результату</a:t>
            </a:r>
            <a:r>
              <a:rPr lang="uk-UA" sz="2200" b="0" strike="noStrike" spc="1">
                <a:solidFill>
                  <a:srgbClr val="111111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11111"/>
                </a:solidFill>
                <a:latin typeface="Times New Roman"/>
                <a:ea typeface="Cambria"/>
              </a:rPr>
              <a:t>навчання»</a:t>
            </a:r>
            <a:r>
              <a:rPr lang="uk-UA" sz="2200" b="0" strike="noStrike" spc="1">
                <a:solidFill>
                  <a:srgbClr val="111111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11111"/>
                </a:solidFill>
                <a:latin typeface="Times New Roman"/>
                <a:ea typeface="Cambria"/>
              </a:rPr>
              <a:t>стали</a:t>
            </a:r>
            <a:r>
              <a:rPr lang="uk-UA" sz="2200" b="0" strike="noStrike" spc="1">
                <a:solidFill>
                  <a:srgbClr val="111111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11111"/>
                </a:solidFill>
                <a:latin typeface="Times New Roman"/>
                <a:ea typeface="Cambria"/>
              </a:rPr>
              <a:t>сформованості</a:t>
            </a:r>
            <a:r>
              <a:rPr lang="uk-UA" sz="2200" b="0" strike="noStrike" spc="239">
                <a:solidFill>
                  <a:srgbClr val="111111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11111"/>
                </a:solidFill>
                <a:latin typeface="Times New Roman"/>
                <a:ea typeface="Cambria"/>
              </a:rPr>
              <a:t>результату</a:t>
            </a:r>
            <a:r>
              <a:rPr lang="uk-UA" sz="2200" b="0" strike="noStrike" spc="239">
                <a:solidFill>
                  <a:srgbClr val="111111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11111"/>
                </a:solidFill>
                <a:latin typeface="Times New Roman"/>
                <a:ea typeface="Cambria"/>
              </a:rPr>
              <a:t>навчання</a:t>
            </a:r>
            <a:r>
              <a:rPr lang="uk-UA" sz="2200" b="0" strike="noStrike" spc="239">
                <a:solidFill>
                  <a:srgbClr val="111111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11111"/>
                </a:solidFill>
                <a:latin typeface="Times New Roman"/>
                <a:ea typeface="Cambria"/>
              </a:rPr>
              <a:t>рекомендуємо</a:t>
            </a:r>
            <a:r>
              <a:rPr lang="uk-UA" sz="2200" b="0" strike="noStrike" spc="245">
                <a:solidFill>
                  <a:srgbClr val="111111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11111"/>
                </a:solidFill>
                <a:latin typeface="Times New Roman"/>
                <a:ea typeface="Cambria"/>
              </a:rPr>
              <a:t>позначати</a:t>
            </a:r>
            <a:r>
              <a:rPr lang="uk-UA" sz="2200" b="0" strike="noStrike" spc="239">
                <a:solidFill>
                  <a:srgbClr val="111111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239">
                <a:solidFill>
                  <a:srgbClr val="111111"/>
                </a:solidFill>
                <a:latin typeface="Cambria"/>
                <a:ea typeface="Cambria"/>
              </a:rPr>
              <a:t>V</a:t>
            </a:r>
            <a:r>
              <a:rPr lang="uk-UA" sz="2200" b="0" strike="noStrike" spc="-1">
                <a:solidFill>
                  <a:srgbClr val="111111"/>
                </a:solidFill>
                <a:latin typeface="Times New Roman"/>
                <a:ea typeface="Cambria"/>
              </a:rPr>
              <a:t>, a6o позначень</a:t>
            </a:r>
            <a:r>
              <a:rPr lang="uk-UA" sz="2200" b="0" strike="noStrike" spc="1">
                <a:solidFill>
                  <a:srgbClr val="111111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11111"/>
                </a:solidFill>
                <a:latin typeface="Times New Roman"/>
                <a:ea typeface="Cambria"/>
              </a:rPr>
              <a:t>не робити (якщо результат ще формуєтъся), що як i </a:t>
            </a:r>
            <a:r>
              <a:rPr lang="uk-UA" sz="2200" b="0" strike="noStrike" spc="-1">
                <a:solidFill>
                  <a:srgbClr val="1C1C1C"/>
                </a:solidFill>
                <a:latin typeface="Times New Roman"/>
                <a:ea typeface="Cambria"/>
              </a:rPr>
              <a:t>в попередньому </a:t>
            </a:r>
            <a:r>
              <a:rPr lang="uk-UA" sz="2200" b="0" strike="noStrike" spc="-1">
                <a:solidFill>
                  <a:srgbClr val="0E0E0E"/>
                </a:solidFill>
                <a:latin typeface="Times New Roman"/>
                <a:ea typeface="Cambria"/>
              </a:rPr>
              <a:t>випадку</a:t>
            </a:r>
            <a:r>
              <a:rPr lang="uk-UA" sz="2200" b="0" strike="noStrike" spc="1">
                <a:solidFill>
                  <a:srgbClr val="0E0E0E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0E0E0E"/>
                </a:solidFill>
                <a:latin typeface="Times New Roman"/>
                <a:ea typeface="Cambria"/>
              </a:rPr>
              <a:t>надає</a:t>
            </a:r>
            <a:r>
              <a:rPr lang="uk-UA" sz="2200" b="0" strike="noStrike" spc="1">
                <a:solidFill>
                  <a:srgbClr val="0E0E0E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0E0E0E"/>
                </a:solidFill>
                <a:latin typeface="Times New Roman"/>
                <a:ea typeface="Cambria"/>
              </a:rPr>
              <a:t>перспективу</a:t>
            </a:r>
            <a:r>
              <a:rPr lang="uk-UA" sz="2200" b="0" strike="noStrike" spc="1">
                <a:solidFill>
                  <a:srgbClr val="0E0E0E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0E0E0E"/>
                </a:solidFill>
                <a:latin typeface="Times New Roman"/>
                <a:ea typeface="Cambria"/>
              </a:rPr>
              <a:t>для</a:t>
            </a:r>
            <a:r>
              <a:rPr lang="uk-UA" sz="2200" b="0" strike="noStrike" spc="1">
                <a:solidFill>
                  <a:srgbClr val="0E0E0E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0E0E0E"/>
                </a:solidFill>
                <a:latin typeface="Times New Roman"/>
                <a:ea typeface="Cambria"/>
              </a:rPr>
              <a:t>подальшого</a:t>
            </a:r>
            <a:r>
              <a:rPr lang="uk-UA" sz="2200" b="0" strike="noStrike" spc="1">
                <a:solidFill>
                  <a:srgbClr val="0E0E0E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0E0E0E"/>
                </a:solidFill>
                <a:latin typeface="Times New Roman"/>
                <a:ea typeface="Cambria"/>
              </a:rPr>
              <a:t>формування</a:t>
            </a:r>
            <a:r>
              <a:rPr lang="uk-UA" sz="2200" b="0" strike="noStrike" spc="1">
                <a:solidFill>
                  <a:srgbClr val="0E0E0E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0E0E0E"/>
                </a:solidFill>
                <a:latin typeface="Times New Roman"/>
                <a:ea typeface="Cambria"/>
              </a:rPr>
              <a:t>результату</a:t>
            </a:r>
            <a:r>
              <a:rPr lang="uk-UA" sz="2200" b="0" strike="noStrike" spc="1">
                <a:solidFill>
                  <a:srgbClr val="0E0E0E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0E0E0E"/>
                </a:solidFill>
                <a:latin typeface="Times New Roman"/>
                <a:ea typeface="Cambria"/>
              </a:rPr>
              <a:t>навчання.</a:t>
            </a:r>
            <a:r>
              <a:rPr lang="uk-UA" sz="2200" b="0" strike="noStrike" spc="1">
                <a:solidFill>
                  <a:srgbClr val="0E0E0E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0E0E0E"/>
                </a:solidFill>
                <a:latin typeface="Times New Roman"/>
                <a:ea typeface="Cambria"/>
              </a:rPr>
              <a:t>За умов</a:t>
            </a:r>
            <a:r>
              <a:rPr lang="uk-UA" sz="2200" b="0" strike="noStrike" spc="1">
                <a:solidFill>
                  <a:srgbClr val="0E0E0E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0E0E0E"/>
                </a:solidFill>
                <a:latin typeface="Times New Roman"/>
                <a:ea typeface="Cambria"/>
              </a:rPr>
              <a:t>використання</a:t>
            </a:r>
            <a:r>
              <a:rPr lang="uk-UA" sz="2200" b="0" strike="noStrike" spc="1">
                <a:solidFill>
                  <a:srgbClr val="0E0E0E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0E0E0E"/>
                </a:solidFill>
                <a:latin typeface="Times New Roman"/>
                <a:ea typeface="Cambria"/>
              </a:rPr>
              <a:t>рівневої</a:t>
            </a:r>
            <a:r>
              <a:rPr lang="uk-UA" sz="2200" b="0" strike="noStrike" spc="1">
                <a:solidFill>
                  <a:srgbClr val="0E0E0E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11111"/>
                </a:solidFill>
                <a:latin typeface="Times New Roman"/>
                <a:ea typeface="Cambria"/>
              </a:rPr>
              <a:t>оцінки у графі</a:t>
            </a:r>
            <a:r>
              <a:rPr lang="uk-UA" sz="2200" b="0" strike="noStrike" spc="1">
                <a:solidFill>
                  <a:srgbClr val="111111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11111"/>
                </a:solidFill>
                <a:latin typeface="Times New Roman"/>
                <a:ea typeface="Cambria"/>
              </a:rPr>
              <a:t>«Сформовано</a:t>
            </a:r>
            <a:r>
              <a:rPr lang="uk-UA" sz="2200" b="0" strike="noStrike" spc="1">
                <a:solidFill>
                  <a:srgbClr val="111111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11111"/>
                </a:solidFill>
                <a:latin typeface="Times New Roman"/>
                <a:ea typeface="Cambria"/>
              </a:rPr>
              <a:t>(</a:t>
            </a:r>
            <a:r>
              <a:rPr lang="uk-UA" sz="2200" b="0" strike="noStrike" spc="-1">
                <a:solidFill>
                  <a:srgbClr val="111111"/>
                </a:solidFill>
                <a:latin typeface="Cambria"/>
                <a:ea typeface="Cambria"/>
              </a:rPr>
              <a:t>V</a:t>
            </a:r>
            <a:r>
              <a:rPr lang="uk-UA" sz="2200" b="0" strike="noStrike" spc="-1">
                <a:solidFill>
                  <a:srgbClr val="111111"/>
                </a:solidFill>
                <a:latin typeface="Times New Roman"/>
                <a:ea typeface="Cambria"/>
              </a:rPr>
              <a:t>)/ще</a:t>
            </a:r>
            <a:r>
              <a:rPr lang="uk-UA" sz="2200" b="0" strike="noStrike" spc="1">
                <a:solidFill>
                  <a:srgbClr val="111111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11111"/>
                </a:solidFill>
                <a:latin typeface="Times New Roman"/>
                <a:ea typeface="Cambria"/>
              </a:rPr>
              <a:t>формується//Рівень</a:t>
            </a:r>
            <a:r>
              <a:rPr lang="uk-UA" sz="2200" b="0" strike="noStrike" spc="1">
                <a:solidFill>
                  <a:srgbClr val="111111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11111"/>
                </a:solidFill>
                <a:latin typeface="Times New Roman"/>
                <a:ea typeface="Cambria"/>
              </a:rPr>
              <a:t>результату</a:t>
            </a:r>
            <a:r>
              <a:rPr lang="uk-UA" sz="2200" b="0" strike="noStrike" spc="1">
                <a:solidFill>
                  <a:srgbClr val="111111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11111"/>
                </a:solidFill>
                <a:latin typeface="Times New Roman"/>
                <a:ea typeface="Cambria"/>
              </a:rPr>
              <a:t>навчання»</a:t>
            </a:r>
            <a:r>
              <a:rPr lang="uk-UA" sz="2200" b="0" strike="noStrike" spc="1">
                <a:solidFill>
                  <a:srgbClr val="111111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11111"/>
                </a:solidFill>
                <a:latin typeface="Times New Roman"/>
                <a:ea typeface="Cambria"/>
              </a:rPr>
              <a:t>пропонуемо</a:t>
            </a:r>
            <a:r>
              <a:rPr lang="uk-UA" sz="2200" b="0" strike="noStrike" spc="1">
                <a:solidFill>
                  <a:srgbClr val="111111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11111"/>
                </a:solidFill>
                <a:latin typeface="Times New Roman"/>
                <a:ea typeface="Cambria"/>
              </a:rPr>
              <a:t>позначати</a:t>
            </a:r>
            <a:r>
              <a:rPr lang="uk-UA" sz="2200" b="0" strike="noStrike" spc="1">
                <a:solidFill>
                  <a:srgbClr val="111111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11111"/>
                </a:solidFill>
                <a:latin typeface="Times New Roman"/>
                <a:ea typeface="Cambria"/>
              </a:rPr>
              <a:t>буквами</a:t>
            </a:r>
            <a:r>
              <a:rPr lang="uk-UA" sz="2200" b="0" strike="noStrike" spc="1">
                <a:solidFill>
                  <a:srgbClr val="111111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11111"/>
                </a:solidFill>
                <a:latin typeface="Times New Roman"/>
                <a:ea typeface="Cambria"/>
              </a:rPr>
              <a:t>В/Д/С/П</a:t>
            </a:r>
            <a:r>
              <a:rPr lang="uk-UA" sz="2200" b="0" strike="noStrike" spc="1">
                <a:solidFill>
                  <a:srgbClr val="111111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11111"/>
                </a:solidFill>
                <a:latin typeface="Times New Roman"/>
                <a:ea typeface="Cambria"/>
              </a:rPr>
              <a:t>рівень</a:t>
            </a:r>
            <a:r>
              <a:rPr lang="uk-UA" sz="2200" b="0" strike="noStrike" spc="1">
                <a:solidFill>
                  <a:srgbClr val="111111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11111"/>
                </a:solidFill>
                <a:latin typeface="Times New Roman"/>
                <a:ea typeface="Cambria"/>
              </a:rPr>
              <a:t>сформованості</a:t>
            </a:r>
            <a:r>
              <a:rPr lang="uk-UA" sz="2200" b="0" strike="noStrike" spc="245">
                <a:solidFill>
                  <a:srgbClr val="111111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11111"/>
                </a:solidFill>
                <a:latin typeface="Times New Roman"/>
                <a:ea typeface="Cambria"/>
              </a:rPr>
              <a:t>результату</a:t>
            </a:r>
            <a:r>
              <a:rPr lang="uk-UA" sz="2200" b="0" strike="noStrike" spc="120">
                <a:solidFill>
                  <a:srgbClr val="111111"/>
                </a:solidFill>
                <a:latin typeface="Times New Roman"/>
                <a:ea typeface="Cambria"/>
              </a:rPr>
              <a:t> </a:t>
            </a:r>
            <a:r>
              <a:rPr lang="uk-UA" sz="2200" b="0" strike="noStrike" spc="-1">
                <a:solidFill>
                  <a:srgbClr val="111111"/>
                </a:solidFill>
                <a:latin typeface="Times New Roman"/>
                <a:ea typeface="Cambria"/>
              </a:rPr>
              <a:t>навчання.</a:t>
            </a:r>
            <a:endParaRPr lang="uk-UA" sz="2200" b="0" strike="noStrike" spc="-1">
              <a:latin typeface="Arial"/>
            </a:endParaRPr>
          </a:p>
        </p:txBody>
      </p:sp>
      <p:pic>
        <p:nvPicPr>
          <p:cNvPr id="876" name="Рисунок 875"/>
          <p:cNvPicPr/>
          <p:nvPr/>
        </p:nvPicPr>
        <p:blipFill>
          <a:blip r:embed="rId2"/>
          <a:stretch/>
        </p:blipFill>
        <p:spPr>
          <a:xfrm>
            <a:off x="792000" y="3648600"/>
            <a:ext cx="5839200" cy="3479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CustomShape 1"/>
          <p:cNvSpPr/>
          <p:nvPr/>
        </p:nvSpPr>
        <p:spPr>
          <a:xfrm>
            <a:off x="495000" y="273240"/>
            <a:ext cx="8913240" cy="114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8" name="CustomShape 2"/>
          <p:cNvSpPr/>
          <p:nvPr/>
        </p:nvSpPr>
        <p:spPr>
          <a:xfrm>
            <a:off x="495000" y="2595240"/>
            <a:ext cx="2121120" cy="90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9" name="CustomShape 3"/>
          <p:cNvSpPr/>
          <p:nvPr/>
        </p:nvSpPr>
        <p:spPr>
          <a:xfrm>
            <a:off x="2724120" y="1604520"/>
            <a:ext cx="2121120" cy="90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0" name="CustomShape 4"/>
          <p:cNvSpPr/>
          <p:nvPr/>
        </p:nvSpPr>
        <p:spPr>
          <a:xfrm>
            <a:off x="720000" y="504000"/>
            <a:ext cx="8782560" cy="283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Свідоцтво досягнень учня можуть підписувати учитель класу, батьки учня і директор школи. Оригінали документів будуть зберігати батьки учнів чи особам ,що їх замінюють.. Копія документів з відміткою “Згідно з оригіналом”, що закріплено печаткою, зберігається в особовій справі учня </a:t>
            </a: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</p:txBody>
      </p:sp>
      <p:pic>
        <p:nvPicPr>
          <p:cNvPr id="881" name="Рисунок 880"/>
          <p:cNvPicPr/>
          <p:nvPr/>
        </p:nvPicPr>
        <p:blipFill>
          <a:blip r:embed="rId2"/>
          <a:stretch/>
        </p:blipFill>
        <p:spPr>
          <a:xfrm>
            <a:off x="1335600" y="2354400"/>
            <a:ext cx="5144040" cy="3692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CustomShape 1"/>
          <p:cNvSpPr/>
          <p:nvPr/>
        </p:nvSpPr>
        <p:spPr>
          <a:xfrm>
            <a:off x="495000" y="-297360"/>
            <a:ext cx="8913960" cy="228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rPr lang="uk-UA" sz="4400" b="0" strike="noStrike" spc="-1">
                <a:solidFill>
                  <a:srgbClr val="C9211E"/>
                </a:solidFill>
                <a:latin typeface="Arial"/>
                <a:ea typeface="DejaVu Sans"/>
              </a:rPr>
              <a:t>Нормативна база щодо заповнення класних журналів у початкових класах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883" name="CustomShape 2"/>
          <p:cNvSpPr/>
          <p:nvPr/>
        </p:nvSpPr>
        <p:spPr>
          <a:xfrm>
            <a:off x="964800" y="2493720"/>
            <a:ext cx="8034480" cy="175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89500" lnSpcReduction="10000"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Наказ МОНУ від 02.09.2020 №1096 "Про внесення змін до методичних рекомендацій щодо заповнення Класного журналу учнів початкових класів Нової української школи"</a:t>
            </a:r>
            <a:endParaRPr lang="uk-UA" sz="3200" b="0" strike="noStrike" spc="-1">
              <a:latin typeface="Arial"/>
            </a:endParaRPr>
          </a:p>
        </p:txBody>
      </p:sp>
      <p:sp>
        <p:nvSpPr>
          <p:cNvPr id="884" name="CustomShape 3"/>
          <p:cNvSpPr/>
          <p:nvPr/>
        </p:nvSpPr>
        <p:spPr>
          <a:xfrm>
            <a:off x="792000" y="4567680"/>
            <a:ext cx="8063280" cy="176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7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Наказ МОН України №813 від 13.08.2021  "Про затвердження методичних рекомендацій щодо оцінювання результатів навчання учнів 1-4 класів закладів загальної середньої освіти”</a:t>
            </a:r>
            <a:endParaRPr lang="uk-UA" sz="27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CustomShape 1"/>
          <p:cNvSpPr/>
          <p:nvPr/>
        </p:nvSpPr>
        <p:spPr>
          <a:xfrm>
            <a:off x="495000" y="273240"/>
            <a:ext cx="8913960" cy="114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6" name="CustomShape 2"/>
          <p:cNvSpPr/>
          <p:nvPr/>
        </p:nvSpPr>
        <p:spPr>
          <a:xfrm>
            <a:off x="576000" y="1152000"/>
            <a:ext cx="8927640" cy="525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У межах </a:t>
            </a:r>
            <a:r>
              <a:rPr lang="uk-UA" sz="32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академічної автономії </a:t>
            </a:r>
            <a:r>
              <a:rPr lang="uk-UA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,відповідно до частини третьої четвертої статті 10  питання організації освітнього процесу ,виконання освітньої програми , навчального плану  є </a:t>
            </a:r>
            <a:r>
              <a:rPr lang="uk-UA" sz="32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внутрішнім питанням кожного закладу загальної середньої освіти,</a:t>
            </a:r>
            <a:r>
              <a:rPr lang="uk-UA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 його педагогічної ради та завданням педагогічних працівників.</a:t>
            </a:r>
            <a:endParaRPr lang="uk-UA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CustomShape 1"/>
          <p:cNvSpPr/>
          <p:nvPr/>
        </p:nvSpPr>
        <p:spPr>
          <a:xfrm>
            <a:off x="495000" y="273240"/>
            <a:ext cx="8914320" cy="11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8" name="CustomShape 2"/>
          <p:cNvSpPr/>
          <p:nvPr/>
        </p:nvSpPr>
        <p:spPr>
          <a:xfrm>
            <a:off x="495000" y="1604520"/>
            <a:ext cx="4349520" cy="189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89" name="Рисунок 888"/>
          <p:cNvPicPr/>
          <p:nvPr/>
        </p:nvPicPr>
        <p:blipFill>
          <a:blip r:embed="rId2"/>
          <a:stretch/>
        </p:blipFill>
        <p:spPr>
          <a:xfrm>
            <a:off x="328680" y="254520"/>
            <a:ext cx="8994240" cy="6373800"/>
          </a:xfrm>
          <a:prstGeom prst="rect">
            <a:avLst/>
          </a:prstGeom>
          <a:ln>
            <a:noFill/>
          </a:ln>
        </p:spPr>
      </p:pic>
      <p:pic>
        <p:nvPicPr>
          <p:cNvPr id="890" name="Picture 4" descr="Ð ÐµÐ·ÑÐ»ÑÑÐ°Ñ Ð¿Ð¾ÑÑÐºÑ Ð·Ð¾Ð±ÑÐ°Ð¶ÐµÐ½Ñ Ð·Ð° Ð·Ð°Ð¿Ð¸ÑÐ¾Ð¼ &quot;Ð½ÑÑ&quot;"/>
          <p:cNvPicPr/>
          <p:nvPr/>
        </p:nvPicPr>
        <p:blipFill>
          <a:blip r:embed="rId3"/>
          <a:stretch/>
        </p:blipFill>
        <p:spPr>
          <a:xfrm>
            <a:off x="154440" y="188640"/>
            <a:ext cx="1978920" cy="1107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CustomShape 1"/>
          <p:cNvSpPr/>
          <p:nvPr/>
        </p:nvSpPr>
        <p:spPr>
          <a:xfrm>
            <a:off x="848520" y="1549080"/>
            <a:ext cx="8205480" cy="510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68760" algn="ctr">
              <a:lnSpc>
                <a:spcPct val="90000"/>
              </a:lnSpc>
              <a:spcBef>
                <a:spcPts val="1001"/>
              </a:spcBef>
            </a:pPr>
            <a:endParaRPr lang="uk-UA" sz="1800" b="0" strike="noStrike" spc="-1">
              <a:latin typeface="Arial"/>
            </a:endParaRPr>
          </a:p>
          <a:p>
            <a:pPr marL="68760" algn="just">
              <a:lnSpc>
                <a:spcPct val="90000"/>
              </a:lnSpc>
              <a:spcBef>
                <a:spcPts val="1001"/>
              </a:spcBef>
            </a:pPr>
            <a:endParaRPr lang="uk-UA" sz="1800" b="0" strike="noStrike" spc="-1">
              <a:latin typeface="Arial"/>
            </a:endParaRPr>
          </a:p>
        </p:txBody>
      </p:sp>
      <p:sp>
        <p:nvSpPr>
          <p:cNvPr id="892" name="CustomShape 2"/>
          <p:cNvSpPr/>
          <p:nvPr/>
        </p:nvSpPr>
        <p:spPr>
          <a:xfrm>
            <a:off x="495000" y="510120"/>
            <a:ext cx="8913240" cy="6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Заповнення класного журналу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893" name="CustomShape 3"/>
          <p:cNvSpPr/>
          <p:nvPr/>
        </p:nvSpPr>
        <p:spPr>
          <a:xfrm>
            <a:off x="432000" y="1415160"/>
            <a:ext cx="3598200" cy="189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78500" lnSpcReduction="10000"/>
          </a:bodyPr>
          <a:lstStyle/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1" strike="noStrike" spc="-1">
                <a:solidFill>
                  <a:srgbClr val="C9211E"/>
                </a:solidFill>
                <a:latin typeface="Arial"/>
                <a:ea typeface="DejaVu Sans"/>
              </a:rPr>
              <a:t>Назви предметів</a:t>
            </a:r>
            <a:endParaRPr lang="uk-UA" sz="3200" b="0" strike="noStrike" spc="-1">
              <a:latin typeface="Arial"/>
            </a:endParaRPr>
          </a:p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solidFill>
                  <a:srgbClr val="C9211E"/>
                </a:solidFill>
                <a:latin typeface="Arial"/>
                <a:ea typeface="DejaVu Sans"/>
              </a:rPr>
              <a:t>(календарних планах,розклад занять учнів,класний журнал)</a:t>
            </a:r>
            <a:endParaRPr lang="uk-UA" sz="3200" b="0" strike="noStrike" spc="-1">
              <a:latin typeface="Arial"/>
            </a:endParaRPr>
          </a:p>
        </p:txBody>
      </p:sp>
      <p:sp>
        <p:nvSpPr>
          <p:cNvPr id="894" name="CustomShape 4"/>
          <p:cNvSpPr/>
          <p:nvPr/>
        </p:nvSpPr>
        <p:spPr>
          <a:xfrm>
            <a:off x="6552000" y="1343160"/>
            <a:ext cx="2868480" cy="189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1" strike="noStrike" spc="-1">
                <a:solidFill>
                  <a:srgbClr val="C9211E"/>
                </a:solidFill>
                <a:latin typeface="Arial"/>
                <a:ea typeface="DejaVu Sans"/>
              </a:rPr>
              <a:t>Робочий навчальний план</a:t>
            </a:r>
            <a:endParaRPr lang="uk-UA" sz="3200" b="0" strike="noStrike" spc="-1">
              <a:latin typeface="Arial"/>
            </a:endParaRPr>
          </a:p>
        </p:txBody>
      </p:sp>
      <p:sp>
        <p:nvSpPr>
          <p:cNvPr id="895" name="CustomShape 5"/>
          <p:cNvSpPr/>
          <p:nvPr/>
        </p:nvSpPr>
        <p:spPr>
          <a:xfrm>
            <a:off x="657720" y="4151160"/>
            <a:ext cx="2868480" cy="189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solidFill>
                  <a:srgbClr val="000000"/>
                </a:solidFill>
                <a:latin typeface="Gabriola"/>
                <a:ea typeface="DejaVu Sans"/>
              </a:rPr>
              <a:t>Англійська мова(І група)</a:t>
            </a:r>
            <a:endParaRPr lang="uk-UA" sz="3200" b="0" strike="noStrike" spc="-1">
              <a:latin typeface="Arial"/>
            </a:endParaRPr>
          </a:p>
        </p:txBody>
      </p:sp>
      <p:sp>
        <p:nvSpPr>
          <p:cNvPr id="896" name="CustomShape 6"/>
          <p:cNvSpPr/>
          <p:nvPr/>
        </p:nvSpPr>
        <p:spPr>
          <a:xfrm>
            <a:off x="432000" y="3024000"/>
            <a:ext cx="9358200" cy="172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200" algn="ctr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Запис навчального предмету</a:t>
            </a:r>
            <a:endParaRPr lang="uk-UA" sz="1800" b="0" strike="noStrike" spc="-1">
              <a:latin typeface="Arial"/>
            </a:endParaRPr>
          </a:p>
          <a:p>
            <a:pPr marL="432000" indent="-322200" algn="ctr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solidFill>
                  <a:srgbClr val="C9211E"/>
                </a:solidFill>
                <a:latin typeface="Arial"/>
                <a:ea typeface="DejaVu Sans"/>
              </a:rPr>
              <a:t>“Іноземна мова”</a:t>
            </a:r>
            <a:endParaRPr lang="uk-UA" sz="1800" b="0" strike="noStrike" spc="-1">
              <a:latin typeface="Arial"/>
            </a:endParaRPr>
          </a:p>
          <a:p>
            <a:pPr marL="432000" indent="-322200" algn="ctr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solidFill>
                  <a:srgbClr val="C9211E"/>
                </a:solidFill>
                <a:latin typeface="Arial"/>
                <a:ea typeface="DejaVu Sans"/>
              </a:rPr>
              <a:t>уточнюється назвою мови,яка вивчається </a:t>
            </a:r>
            <a:endParaRPr lang="uk-UA" sz="1800" b="0" strike="noStrike" spc="-1">
              <a:latin typeface="Arial"/>
            </a:endParaRPr>
          </a:p>
          <a:p>
            <a:pPr marL="432000" indent="-322200" algn="ctr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solidFill>
                  <a:srgbClr val="C9211E"/>
                </a:solidFill>
                <a:latin typeface="Arial"/>
                <a:ea typeface="DejaVu Sans"/>
              </a:rPr>
              <a:t>   Англійська мова</a:t>
            </a:r>
            <a:endParaRPr lang="uk-UA" sz="1800" b="0" strike="noStrike" spc="-1">
              <a:latin typeface="Arial"/>
            </a:endParaRPr>
          </a:p>
          <a:p>
            <a:pPr marL="432000" indent="-322200" algn="ctr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solidFill>
                  <a:srgbClr val="C9211E"/>
                </a:solidFill>
                <a:latin typeface="Arial"/>
                <a:ea typeface="DejaVu Sans"/>
              </a:rPr>
              <a:t>Німецька мова</a:t>
            </a:r>
            <a:endParaRPr lang="uk-UA" sz="1800" b="0" strike="noStrike" spc="-1">
              <a:latin typeface="Arial"/>
            </a:endParaRPr>
          </a:p>
        </p:txBody>
      </p:sp>
      <p:sp>
        <p:nvSpPr>
          <p:cNvPr id="897" name="CustomShape 7"/>
          <p:cNvSpPr/>
          <p:nvPr/>
        </p:nvSpPr>
        <p:spPr>
          <a:xfrm>
            <a:off x="6696000" y="5159160"/>
            <a:ext cx="2868480" cy="189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solidFill>
                  <a:srgbClr val="000000"/>
                </a:solidFill>
                <a:latin typeface="Gabriola"/>
                <a:ea typeface="DejaVu Sans"/>
              </a:rPr>
              <a:t>Англійська мова (ІІ група)</a:t>
            </a:r>
            <a:endParaRPr lang="uk-UA" sz="3200" b="0" strike="noStrike" spc="-1">
              <a:latin typeface="Arial"/>
            </a:endParaRPr>
          </a:p>
        </p:txBody>
      </p:sp>
      <p:sp>
        <p:nvSpPr>
          <p:cNvPr id="898" name="CustomShape 8"/>
          <p:cNvSpPr/>
          <p:nvPr/>
        </p:nvSpPr>
        <p:spPr>
          <a:xfrm>
            <a:off x="4032000" y="1872000"/>
            <a:ext cx="3031920" cy="646200"/>
          </a:xfrm>
          <a:custGeom>
            <a:avLst/>
            <a:gdLst/>
            <a:ahLst/>
            <a:cxnLst/>
            <a:rect l="l" t="t" r="r" b="b"/>
            <a:pathLst>
              <a:path w="8429" h="1801">
                <a:moveTo>
                  <a:pt x="0" y="900"/>
                </a:moveTo>
                <a:lnTo>
                  <a:pt x="1677" y="0"/>
                </a:lnTo>
                <a:lnTo>
                  <a:pt x="1677" y="450"/>
                </a:lnTo>
                <a:lnTo>
                  <a:pt x="6750" y="450"/>
                </a:lnTo>
                <a:lnTo>
                  <a:pt x="6750" y="0"/>
                </a:lnTo>
                <a:lnTo>
                  <a:pt x="8428" y="900"/>
                </a:lnTo>
                <a:lnTo>
                  <a:pt x="6750" y="1800"/>
                </a:lnTo>
                <a:lnTo>
                  <a:pt x="6750" y="1350"/>
                </a:lnTo>
                <a:lnTo>
                  <a:pt x="1677" y="1350"/>
                </a:lnTo>
                <a:lnTo>
                  <a:pt x="1677" y="1800"/>
                </a:lnTo>
                <a:lnTo>
                  <a:pt x="0" y="900"/>
                </a:lnTo>
              </a:path>
            </a:pathLst>
          </a:custGeom>
          <a:solidFill>
            <a:srgbClr val="BF0041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CustomShape 1"/>
          <p:cNvSpPr/>
          <p:nvPr/>
        </p:nvSpPr>
        <p:spPr>
          <a:xfrm>
            <a:off x="360000" y="140040"/>
            <a:ext cx="8913600" cy="133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ОФОРМЛЕННЯ СТОРІНОК ЖУРНАЛУ</a:t>
            </a:r>
            <a:endParaRPr lang="uk-UA" sz="4400" b="0" strike="noStrike" spc="-1">
              <a:latin typeface="Arial"/>
            </a:endParaRPr>
          </a:p>
        </p:txBody>
      </p:sp>
      <p:pic>
        <p:nvPicPr>
          <p:cNvPr id="900" name="Рисунок 899"/>
          <p:cNvPicPr/>
          <p:nvPr/>
        </p:nvPicPr>
        <p:blipFill>
          <a:blip r:embed="rId2"/>
          <a:stretch/>
        </p:blipFill>
        <p:spPr>
          <a:xfrm>
            <a:off x="216000" y="1440000"/>
            <a:ext cx="4535280" cy="5353920"/>
          </a:xfrm>
          <a:prstGeom prst="rect">
            <a:avLst/>
          </a:prstGeom>
          <a:ln>
            <a:noFill/>
          </a:ln>
        </p:spPr>
      </p:pic>
      <p:pic>
        <p:nvPicPr>
          <p:cNvPr id="901" name="Picture 4" descr="Ð ÐµÐ·ÑÐ»ÑÑÐ°Ñ Ð¿Ð¾ÑÑÐºÑ Ð·Ð¾Ð±ÑÐ°Ð¶ÐµÐ½Ñ Ð·Ð° Ð·Ð°Ð¿Ð¸ÑÐ¾Ð¼ &quot;Ð½ÑÑ&quot;"/>
          <p:cNvPicPr/>
          <p:nvPr/>
        </p:nvPicPr>
        <p:blipFill>
          <a:blip r:embed="rId3"/>
          <a:stretch/>
        </p:blipFill>
        <p:spPr>
          <a:xfrm>
            <a:off x="242280" y="1479960"/>
            <a:ext cx="765000" cy="679320"/>
          </a:xfrm>
          <a:prstGeom prst="rect">
            <a:avLst/>
          </a:prstGeom>
          <a:ln>
            <a:noFill/>
          </a:ln>
        </p:spPr>
      </p:pic>
      <p:pic>
        <p:nvPicPr>
          <p:cNvPr id="902" name="Рисунок 901"/>
          <p:cNvPicPr/>
          <p:nvPr/>
        </p:nvPicPr>
        <p:blipFill>
          <a:blip r:embed="rId4"/>
          <a:stretch/>
        </p:blipFill>
        <p:spPr>
          <a:xfrm>
            <a:off x="4268160" y="1368000"/>
            <a:ext cx="5637240" cy="5425920"/>
          </a:xfrm>
          <a:prstGeom prst="rect">
            <a:avLst/>
          </a:prstGeom>
          <a:ln>
            <a:noFill/>
          </a:ln>
        </p:spPr>
      </p:pic>
      <p:pic>
        <p:nvPicPr>
          <p:cNvPr id="903" name="Picture 4" descr="Ð ÐµÐ·ÑÐ»ÑÑÐ°Ñ Ð¿Ð¾ÑÑÐºÑ Ð·Ð¾Ð±ÑÐ°Ð¶ÐµÐ½Ñ Ð·Ð° Ð·Ð°Ð¿Ð¸ÑÐ¾Ð¼ &quot;Ð½ÑÑ&quot;"/>
          <p:cNvPicPr/>
          <p:nvPr/>
        </p:nvPicPr>
        <p:blipFill>
          <a:blip r:embed="rId3"/>
          <a:stretch/>
        </p:blipFill>
        <p:spPr>
          <a:xfrm>
            <a:off x="4392000" y="1440000"/>
            <a:ext cx="866880" cy="652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CustomShape 1"/>
          <p:cNvSpPr/>
          <p:nvPr/>
        </p:nvSpPr>
        <p:spPr>
          <a:xfrm>
            <a:off x="495000" y="273240"/>
            <a:ext cx="8913960" cy="114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05" name="Рисунок 904"/>
          <p:cNvPicPr/>
          <p:nvPr/>
        </p:nvPicPr>
        <p:blipFill>
          <a:blip r:embed="rId2"/>
          <a:stretch/>
        </p:blipFill>
        <p:spPr>
          <a:xfrm>
            <a:off x="288000" y="360000"/>
            <a:ext cx="9431280" cy="6335280"/>
          </a:xfrm>
          <a:prstGeom prst="rect">
            <a:avLst/>
          </a:prstGeom>
          <a:ln>
            <a:noFill/>
          </a:ln>
        </p:spPr>
      </p:pic>
      <p:pic>
        <p:nvPicPr>
          <p:cNvPr id="906" name="Picture 4" descr="Ð ÐµÐ·ÑÐ»ÑÑÐ°Ñ Ð¿Ð¾ÑÑÐºÑ Ð·Ð¾Ð±ÑÐ°Ð¶ÐµÐ½Ñ Ð·Ð° Ð·Ð°Ð¿Ð¸ÑÐ¾Ð¼ &quot;Ð½ÑÑ&quot;"/>
          <p:cNvPicPr/>
          <p:nvPr/>
        </p:nvPicPr>
        <p:blipFill>
          <a:blip r:embed="rId3"/>
          <a:stretch/>
        </p:blipFill>
        <p:spPr>
          <a:xfrm>
            <a:off x="198720" y="188280"/>
            <a:ext cx="1744560" cy="1136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CustomShape 1"/>
          <p:cNvSpPr/>
          <p:nvPr/>
        </p:nvSpPr>
        <p:spPr>
          <a:xfrm>
            <a:off x="495000" y="510120"/>
            <a:ext cx="8913600" cy="66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2 клас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772" name="CustomShape 2"/>
          <p:cNvSpPr/>
          <p:nvPr/>
        </p:nvSpPr>
        <p:spPr>
          <a:xfrm>
            <a:off x="144000" y="1728000"/>
            <a:ext cx="9602280" cy="420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27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Державний стандарт початковоі освіти (2018),типових освітніх програм (оновлених) Наказ МОН від 08.10.2019№1272</a:t>
            </a:r>
            <a:endParaRPr lang="uk-UA" sz="2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2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27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Лист МОН України №1/11-5966 від 01.07.2019 Інструктивно- методичні рекомендації щодо викладання навчальних предметів у закладах загальної середньої освіти у 2019-2020 н. р.</a:t>
            </a:r>
            <a:endParaRPr lang="uk-UA" sz="2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2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2700" b="0" strike="noStrike" spc="-1">
              <a:latin typeface="Arial"/>
            </a:endParaRPr>
          </a:p>
        </p:txBody>
      </p:sp>
      <p:pic>
        <p:nvPicPr>
          <p:cNvPr id="773" name="Picture 4" descr="Ð ÐµÐ·ÑÐ»ÑÑÐ°Ñ Ð¿Ð¾ÑÑÐºÑ Ð·Ð¾Ð±ÑÐ°Ð¶ÐµÐ½Ñ Ð·Ð° Ð·Ð°Ð¿Ð¸ÑÐ¾Ð¼ &quot;Ð½ÑÑ&quot;"/>
          <p:cNvPicPr/>
          <p:nvPr/>
        </p:nvPicPr>
        <p:blipFill>
          <a:blip r:embed="rId2"/>
          <a:stretch/>
        </p:blipFill>
        <p:spPr>
          <a:xfrm>
            <a:off x="457560" y="216000"/>
            <a:ext cx="2854080" cy="1596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CustomShape 1"/>
          <p:cNvSpPr/>
          <p:nvPr/>
        </p:nvSpPr>
        <p:spPr>
          <a:xfrm>
            <a:off x="495000" y="273240"/>
            <a:ext cx="8913960" cy="114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08" name="Рисунок 907"/>
          <p:cNvPicPr/>
          <p:nvPr/>
        </p:nvPicPr>
        <p:blipFill>
          <a:blip r:embed="rId2"/>
          <a:stretch/>
        </p:blipFill>
        <p:spPr>
          <a:xfrm>
            <a:off x="109080" y="144000"/>
            <a:ext cx="9610200" cy="6695280"/>
          </a:xfrm>
          <a:prstGeom prst="rect">
            <a:avLst/>
          </a:prstGeom>
          <a:ln>
            <a:noFill/>
          </a:ln>
        </p:spPr>
      </p:pic>
      <p:pic>
        <p:nvPicPr>
          <p:cNvPr id="909" name="Рисунок 908"/>
          <p:cNvPicPr/>
          <p:nvPr/>
        </p:nvPicPr>
        <p:blipFill>
          <a:blip r:embed="rId2"/>
          <a:stretch/>
        </p:blipFill>
        <p:spPr>
          <a:xfrm>
            <a:off x="109080" y="144360"/>
            <a:ext cx="9610200" cy="669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CustomShape 1"/>
          <p:cNvSpPr/>
          <p:nvPr/>
        </p:nvSpPr>
        <p:spPr>
          <a:xfrm>
            <a:off x="495000" y="175680"/>
            <a:ext cx="8914320" cy="133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0" strike="noStrike" spc="-1">
                <a:solidFill>
                  <a:srgbClr val="C9211E"/>
                </a:solidFill>
                <a:latin typeface="Arial"/>
              </a:rPr>
              <a:t>Заповнення сторінок журналу</a:t>
            </a:r>
            <a:r>
              <a:t/>
            </a:r>
            <a:br/>
            <a:r>
              <a:rPr lang="uk-UA" sz="4400" b="0" strike="noStrike" spc="-1">
                <a:solidFill>
                  <a:srgbClr val="C9211E"/>
                </a:solidFill>
                <a:latin typeface="Arial"/>
              </a:rPr>
              <a:t>1-4класи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911" name="CustomShape 2"/>
          <p:cNvSpPr/>
          <p:nvPr/>
        </p:nvSpPr>
        <p:spPr>
          <a:xfrm>
            <a:off x="495000" y="1604520"/>
            <a:ext cx="4349520" cy="189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12" name="Рисунок 911"/>
          <p:cNvPicPr/>
          <p:nvPr/>
        </p:nvPicPr>
        <p:blipFill>
          <a:blip r:embed="rId2"/>
          <a:stretch/>
        </p:blipFill>
        <p:spPr>
          <a:xfrm>
            <a:off x="144360" y="1584360"/>
            <a:ext cx="5759640" cy="5543640"/>
          </a:xfrm>
          <a:prstGeom prst="rect">
            <a:avLst/>
          </a:prstGeom>
          <a:ln>
            <a:noFill/>
          </a:ln>
        </p:spPr>
      </p:pic>
      <p:pic>
        <p:nvPicPr>
          <p:cNvPr id="913" name="Рисунок 912"/>
          <p:cNvPicPr/>
          <p:nvPr/>
        </p:nvPicPr>
        <p:blipFill>
          <a:blip r:embed="rId3"/>
          <a:stretch/>
        </p:blipFill>
        <p:spPr>
          <a:xfrm>
            <a:off x="5544000" y="1872000"/>
            <a:ext cx="4407840" cy="454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CustomShape 1"/>
          <p:cNvSpPr/>
          <p:nvPr/>
        </p:nvSpPr>
        <p:spPr>
          <a:xfrm>
            <a:off x="495000" y="273240"/>
            <a:ext cx="8914320" cy="11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5" name="CustomShape 2"/>
          <p:cNvSpPr/>
          <p:nvPr/>
        </p:nvSpPr>
        <p:spPr>
          <a:xfrm>
            <a:off x="495000" y="1604520"/>
            <a:ext cx="9224640" cy="465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176040" indent="449640" algn="just">
              <a:lnSpc>
                <a:spcPct val="98000"/>
              </a:lnSpc>
            </a:pPr>
            <a:r>
              <a:rPr lang="uk-UA" sz="2000" b="0" strike="noStrike" spc="-1">
                <a:latin typeface="Times New Roman"/>
              </a:rPr>
              <a:t>На лівій</a:t>
            </a:r>
            <a:r>
              <a:rPr lang="uk-UA" sz="2000" b="0" strike="noStrike" spc="1">
                <a:latin typeface="Times New Roman"/>
              </a:rPr>
              <a:t> </a:t>
            </a:r>
            <a:r>
              <a:rPr lang="uk-UA" sz="2000" b="0" strike="noStrike" spc="-1">
                <a:latin typeface="Times New Roman"/>
              </a:rPr>
              <a:t>сторінці</a:t>
            </a:r>
            <a:r>
              <a:rPr lang="uk-UA" sz="2000" b="0" strike="noStrike" spc="1">
                <a:latin typeface="Times New Roman"/>
              </a:rPr>
              <a:t> </a:t>
            </a:r>
            <a:r>
              <a:rPr lang="uk-UA" sz="2000" b="0" strike="noStrike" spc="-1">
                <a:latin typeface="Times New Roman"/>
              </a:rPr>
              <a:t>останнього</a:t>
            </a:r>
            <a:r>
              <a:rPr lang="uk-UA" sz="2000" b="0" strike="noStrike" spc="1">
                <a:latin typeface="Times New Roman"/>
              </a:rPr>
              <a:t> </a:t>
            </a:r>
            <a:r>
              <a:rPr lang="uk-UA" sz="2000" b="0" strike="noStrike" spc="-1">
                <a:latin typeface="Times New Roman"/>
              </a:rPr>
              <a:t>розвороту</a:t>
            </a:r>
            <a:r>
              <a:rPr lang="uk-UA" sz="2000" b="0" strike="noStrike" spc="1">
                <a:latin typeface="Times New Roman"/>
              </a:rPr>
              <a:t> </a:t>
            </a:r>
            <a:r>
              <a:rPr lang="uk-UA" sz="2000" b="0" strike="noStrike" spc="-1">
                <a:latin typeface="Times New Roman"/>
              </a:rPr>
              <a:t>журналу</a:t>
            </a:r>
            <a:r>
              <a:rPr lang="uk-UA" sz="2000" b="0" strike="noStrike" spc="1">
                <a:latin typeface="Times New Roman"/>
              </a:rPr>
              <a:t> </a:t>
            </a:r>
            <a:r>
              <a:rPr lang="uk-UA" sz="2000" b="0" strike="noStrike" spc="-1">
                <a:solidFill>
                  <a:srgbClr val="131313"/>
                </a:solidFill>
                <a:latin typeface="Times New Roman"/>
              </a:rPr>
              <a:t>для</a:t>
            </a:r>
            <a:r>
              <a:rPr lang="uk-UA" sz="2000" b="0" strike="noStrike" spc="1">
                <a:solidFill>
                  <a:srgbClr val="131313"/>
                </a:solidFill>
                <a:latin typeface="Times New Roman"/>
              </a:rPr>
              <a:t> </a:t>
            </a:r>
            <a:r>
              <a:rPr lang="uk-UA" sz="2000" b="0" strike="noStrike" spc="-1">
                <a:solidFill>
                  <a:srgbClr val="131313"/>
                </a:solidFill>
                <a:latin typeface="Times New Roman"/>
              </a:rPr>
              <a:t>записів</a:t>
            </a:r>
            <a:r>
              <a:rPr lang="uk-UA" sz="2000" b="0" strike="noStrike" spc="1">
                <a:solidFill>
                  <a:srgbClr val="131313"/>
                </a:solidFill>
                <a:latin typeface="Times New Roman"/>
              </a:rPr>
              <a:t> </a:t>
            </a:r>
            <a:r>
              <a:rPr lang="uk-UA" sz="2000" b="0" strike="noStrike" spc="-1">
                <a:solidFill>
                  <a:srgbClr val="131313"/>
                </a:solidFill>
                <a:latin typeface="Times New Roman"/>
              </a:rPr>
              <a:t>уроків </a:t>
            </a:r>
            <a:r>
              <a:rPr lang="uk-UA" sz="2000" b="0" strike="noStrike" spc="-1">
                <a:solidFill>
                  <a:srgbClr val="151515"/>
                </a:solidFill>
                <a:latin typeface="Times New Roman"/>
              </a:rPr>
              <a:t>з</a:t>
            </a:r>
            <a:r>
              <a:rPr lang="uk-UA" sz="2000" b="0" strike="noStrike" spc="1">
                <a:solidFill>
                  <a:srgbClr val="151515"/>
                </a:solidFill>
                <a:latin typeface="Times New Roman"/>
              </a:rPr>
              <a:t> </a:t>
            </a:r>
            <a:r>
              <a:rPr lang="uk-UA" sz="2000" b="0" strike="noStrike" spc="-1">
                <a:solidFill>
                  <a:srgbClr val="151515"/>
                </a:solidFill>
                <a:latin typeface="Times New Roman"/>
              </a:rPr>
              <a:t>певного</a:t>
            </a:r>
            <a:r>
              <a:rPr lang="uk-UA" sz="2000" b="0" strike="noStrike" spc="1">
                <a:solidFill>
                  <a:srgbClr val="151515"/>
                </a:solidFill>
                <a:latin typeface="Times New Roman"/>
              </a:rPr>
              <a:t> </a:t>
            </a:r>
            <a:r>
              <a:rPr lang="uk-UA" sz="2000" b="0" strike="noStrike" spc="-1">
                <a:solidFill>
                  <a:srgbClr val="151515"/>
                </a:solidFill>
                <a:latin typeface="Times New Roman"/>
              </a:rPr>
              <a:t>предмета/інтегрованого</a:t>
            </a:r>
            <a:r>
              <a:rPr lang="uk-UA" sz="2000" b="0" strike="noStrike" spc="1">
                <a:solidFill>
                  <a:srgbClr val="151515"/>
                </a:solidFill>
                <a:latin typeface="Times New Roman"/>
              </a:rPr>
              <a:t> </a:t>
            </a:r>
            <a:r>
              <a:rPr lang="uk-UA" sz="2000" b="0" strike="noStrike" spc="-1">
                <a:solidFill>
                  <a:srgbClr val="151515"/>
                </a:solidFill>
                <a:latin typeface="Times New Roman"/>
              </a:rPr>
              <a:t>курсу</a:t>
            </a:r>
            <a:r>
              <a:rPr lang="uk-UA" sz="2000" b="0" strike="noStrike" spc="1">
                <a:solidFill>
                  <a:srgbClr val="151515"/>
                </a:solidFill>
                <a:latin typeface="Times New Roman"/>
              </a:rPr>
              <a:t> </a:t>
            </a:r>
            <a:r>
              <a:rPr lang="uk-UA" sz="2000" b="0" strike="noStrike" spc="-1">
                <a:solidFill>
                  <a:srgbClr val="151515"/>
                </a:solidFill>
                <a:latin typeface="Times New Roman"/>
              </a:rPr>
              <a:t>пропонуємо</a:t>
            </a:r>
            <a:r>
              <a:rPr lang="uk-UA" sz="2000" b="0" strike="noStrike" spc="1">
                <a:solidFill>
                  <a:srgbClr val="151515"/>
                </a:solidFill>
                <a:latin typeface="Times New Roman"/>
              </a:rPr>
              <a:t> </a:t>
            </a:r>
            <a:r>
              <a:rPr lang="uk-UA" sz="2000" b="0" strike="noStrike" spc="-1">
                <a:solidFill>
                  <a:srgbClr val="151515"/>
                </a:solidFill>
                <a:latin typeface="Times New Roman"/>
              </a:rPr>
              <a:t>записувати</a:t>
            </a:r>
            <a:r>
              <a:rPr lang="uk-UA" sz="2000" b="0" strike="noStrike" spc="1">
                <a:solidFill>
                  <a:srgbClr val="151515"/>
                </a:solidFill>
                <a:latin typeface="Times New Roman"/>
              </a:rPr>
              <a:t> </a:t>
            </a:r>
            <a:r>
              <a:rPr lang="uk-UA" sz="2000" b="0" strike="noStrike" spc="-1">
                <a:solidFill>
                  <a:srgbClr val="151515"/>
                </a:solidFill>
                <a:latin typeface="Times New Roman"/>
              </a:rPr>
              <a:t>номери</a:t>
            </a:r>
            <a:r>
              <a:rPr lang="uk-UA" sz="2000" b="0" strike="noStrike" spc="1">
                <a:solidFill>
                  <a:srgbClr val="151515"/>
                </a:solidFill>
                <a:latin typeface="Times New Roman"/>
              </a:rPr>
              <a:t> </a:t>
            </a:r>
            <a:r>
              <a:rPr lang="uk-UA" sz="2000" b="0" strike="noStrike" spc="-1">
                <a:solidFill>
                  <a:srgbClr val="151515"/>
                </a:solidFill>
                <a:latin typeface="Times New Roman"/>
              </a:rPr>
              <a:t>показників</a:t>
            </a:r>
            <a:r>
              <a:rPr lang="uk-UA" sz="2000" b="0" strike="noStrike" spc="126">
                <a:solidFill>
                  <a:srgbClr val="151515"/>
                </a:solidFill>
                <a:latin typeface="Times New Roman"/>
              </a:rPr>
              <a:t> </a:t>
            </a:r>
            <a:r>
              <a:rPr lang="uk-UA" sz="2000" b="0" strike="noStrike" spc="-1">
                <a:solidFill>
                  <a:srgbClr val="151515"/>
                </a:solidFill>
                <a:latin typeface="Times New Roman"/>
              </a:rPr>
              <a:t>характеристик</a:t>
            </a:r>
            <a:r>
              <a:rPr lang="uk-UA" sz="2000" b="0" strike="noStrike" spc="145">
                <a:solidFill>
                  <a:srgbClr val="151515"/>
                </a:solidFill>
                <a:latin typeface="Times New Roman"/>
              </a:rPr>
              <a:t> </a:t>
            </a:r>
            <a:r>
              <a:rPr lang="uk-UA" sz="2000" b="0" strike="noStrike" spc="-1">
                <a:solidFill>
                  <a:srgbClr val="151515"/>
                </a:solidFill>
                <a:latin typeface="Times New Roman"/>
              </a:rPr>
              <a:t>результатів</a:t>
            </a:r>
            <a:r>
              <a:rPr lang="uk-UA" sz="2000" b="0" strike="noStrike" spc="114">
                <a:solidFill>
                  <a:srgbClr val="151515"/>
                </a:solidFill>
                <a:latin typeface="Times New Roman"/>
              </a:rPr>
              <a:t> </a:t>
            </a:r>
            <a:r>
              <a:rPr lang="uk-UA" sz="2000" b="0" strike="noStrike" spc="-1">
                <a:solidFill>
                  <a:srgbClr val="151515"/>
                </a:solidFill>
                <a:latin typeface="Times New Roman"/>
              </a:rPr>
              <a:t>навчання,</a:t>
            </a:r>
            <a:r>
              <a:rPr lang="uk-UA" sz="2000" b="0" strike="noStrike" spc="120">
                <a:solidFill>
                  <a:srgbClr val="151515"/>
                </a:solidFill>
                <a:latin typeface="Times New Roman"/>
              </a:rPr>
              <a:t> </a:t>
            </a:r>
            <a:r>
              <a:rPr lang="uk-UA" sz="2000" b="0" strike="noStrike" spc="-1">
                <a:solidFill>
                  <a:srgbClr val="151515"/>
                </a:solidFill>
                <a:latin typeface="Times New Roman"/>
              </a:rPr>
              <a:t>що</a:t>
            </a:r>
            <a:r>
              <a:rPr lang="uk-UA" sz="2000" b="0" strike="noStrike" spc="-15">
                <a:solidFill>
                  <a:srgbClr val="151515"/>
                </a:solidFill>
                <a:latin typeface="Times New Roman"/>
              </a:rPr>
              <a:t> </a:t>
            </a:r>
            <a:r>
              <a:rPr lang="uk-UA" sz="2000" b="0" strike="noStrike" spc="-1">
                <a:solidFill>
                  <a:srgbClr val="151515"/>
                </a:solidFill>
                <a:latin typeface="Times New Roman"/>
              </a:rPr>
              <a:t>подані</a:t>
            </a:r>
            <a:r>
              <a:rPr lang="uk-UA" sz="2000" b="0" strike="noStrike" spc="106">
                <a:solidFill>
                  <a:srgbClr val="151515"/>
                </a:solidFill>
                <a:latin typeface="Times New Roman"/>
              </a:rPr>
              <a:t> </a:t>
            </a:r>
            <a:r>
              <a:rPr lang="uk-UA" sz="2000" b="0" strike="noStrike" spc="-1">
                <a:solidFill>
                  <a:srgbClr val="151515"/>
                </a:solidFill>
                <a:latin typeface="Times New Roman"/>
              </a:rPr>
              <a:t>у</a:t>
            </a:r>
            <a:r>
              <a:rPr lang="uk-UA" sz="2000" b="0" strike="noStrike" spc="35">
                <a:solidFill>
                  <a:srgbClr val="151515"/>
                </a:solidFill>
                <a:latin typeface="Times New Roman"/>
              </a:rPr>
              <a:t> </a:t>
            </a:r>
            <a:r>
              <a:rPr lang="uk-UA" sz="2000" b="0" strike="noStrike" spc="-1">
                <a:solidFill>
                  <a:srgbClr val="151515"/>
                </a:solidFill>
                <a:latin typeface="Times New Roman"/>
              </a:rPr>
              <a:t>свідоцтві</a:t>
            </a:r>
            <a:r>
              <a:rPr lang="uk-UA" sz="2000" b="0" strike="noStrike" spc="145">
                <a:solidFill>
                  <a:srgbClr val="151515"/>
                </a:solidFill>
                <a:latin typeface="Times New Roman"/>
              </a:rPr>
              <a:t> </a:t>
            </a:r>
            <a:r>
              <a:rPr lang="uk-UA" sz="2000" b="0" strike="noStrike" spc="-1">
                <a:solidFill>
                  <a:srgbClr val="151515"/>
                </a:solidFill>
                <a:latin typeface="Times New Roman"/>
              </a:rPr>
              <a:t>досягнень з відповідної освітньої галузі, а на правій стороні розвороту журналу</a:t>
            </a:r>
            <a:endParaRPr lang="uk-UA" sz="2000" b="0" strike="noStrike" spc="-1">
              <a:latin typeface="Arial"/>
            </a:endParaRPr>
          </a:p>
          <a:p>
            <a:pPr marL="180360" indent="720" algn="just">
              <a:lnSpc>
                <a:spcPct val="98000"/>
              </a:lnSpc>
              <a:spcBef>
                <a:spcPts val="91"/>
              </a:spcBef>
            </a:pPr>
            <a:r>
              <a:rPr lang="uk-UA" sz="2000" b="0" strike="noStrike" spc="-1">
                <a:solidFill>
                  <a:srgbClr val="151515"/>
                </a:solidFill>
                <a:latin typeface="Times New Roman"/>
              </a:rPr>
              <a:t>записувати</a:t>
            </a:r>
            <a:r>
              <a:rPr lang="uk-UA" sz="2000" b="0" strike="noStrike" spc="1">
                <a:solidFill>
                  <a:srgbClr val="151515"/>
                </a:solidFill>
                <a:latin typeface="Times New Roman"/>
              </a:rPr>
              <a:t> </a:t>
            </a:r>
            <a:r>
              <a:rPr lang="uk-UA" sz="2000" b="0" strike="noStrike" spc="-1">
                <a:solidFill>
                  <a:srgbClr val="151515"/>
                </a:solidFill>
                <a:latin typeface="Times New Roman"/>
              </a:rPr>
              <a:t>ці показники</a:t>
            </a:r>
            <a:r>
              <a:rPr lang="uk-UA" sz="2000" b="0" strike="noStrike" spc="1">
                <a:solidFill>
                  <a:srgbClr val="151515"/>
                </a:solidFill>
                <a:latin typeface="Times New Roman"/>
              </a:rPr>
              <a:t> </a:t>
            </a:r>
            <a:r>
              <a:rPr lang="uk-UA" sz="2000" b="0" strike="noStrike" spc="-1">
                <a:solidFill>
                  <a:srgbClr val="151515"/>
                </a:solidFill>
                <a:latin typeface="Times New Roman"/>
              </a:rPr>
              <a:t>характеристики результатів</a:t>
            </a:r>
            <a:r>
              <a:rPr lang="uk-UA" sz="2000" b="0" strike="noStrike" spc="239">
                <a:solidFill>
                  <a:srgbClr val="151515"/>
                </a:solidFill>
                <a:latin typeface="Times New Roman"/>
              </a:rPr>
              <a:t> </a:t>
            </a:r>
            <a:r>
              <a:rPr lang="uk-UA" sz="2000" b="0" strike="noStrike" spc="-1">
                <a:solidFill>
                  <a:srgbClr val="151515"/>
                </a:solidFill>
                <a:latin typeface="Times New Roman"/>
              </a:rPr>
              <a:t>навчання</a:t>
            </a:r>
            <a:r>
              <a:rPr lang="uk-UA" sz="2000" b="0" strike="noStrike" spc="239">
                <a:solidFill>
                  <a:srgbClr val="151515"/>
                </a:solidFill>
                <a:latin typeface="Times New Roman"/>
              </a:rPr>
              <a:t> </a:t>
            </a:r>
            <a:r>
              <a:rPr lang="uk-UA" sz="2000" b="0" strike="noStrike" spc="-1">
                <a:solidFill>
                  <a:srgbClr val="1C1C1C"/>
                </a:solidFill>
                <a:latin typeface="Times New Roman"/>
              </a:rPr>
              <a:t>у тому</a:t>
            </a:r>
            <a:r>
              <a:rPr lang="uk-UA" sz="2000" b="0" strike="noStrike" spc="239">
                <a:solidFill>
                  <a:srgbClr val="1C1C1C"/>
                </a:solidFill>
                <a:latin typeface="Times New Roman"/>
              </a:rPr>
              <a:t> </a:t>
            </a:r>
            <a:r>
              <a:rPr lang="uk-UA" sz="2000" b="0" strike="noStrike" spc="-1">
                <a:solidFill>
                  <a:srgbClr val="1C1C1C"/>
                </a:solidFill>
                <a:latin typeface="Times New Roman"/>
              </a:rPr>
              <a:t>порядку,</a:t>
            </a:r>
            <a:r>
              <a:rPr lang="uk-UA" sz="2000" b="0" strike="noStrike" spc="1">
                <a:solidFill>
                  <a:srgbClr val="1C1C1C"/>
                </a:solidFill>
                <a:latin typeface="Times New Roman"/>
              </a:rPr>
              <a:t> </a:t>
            </a:r>
            <a:r>
              <a:rPr lang="uk-UA" sz="2000" b="0" strike="noStrike" spc="-1">
                <a:solidFill>
                  <a:srgbClr val="1C1C1C"/>
                </a:solidFill>
                <a:latin typeface="Times New Roman"/>
              </a:rPr>
              <a:t>як</a:t>
            </a:r>
            <a:r>
              <a:rPr lang="uk-UA" sz="2000" b="0" strike="noStrike" spc="60">
                <a:solidFill>
                  <a:srgbClr val="1C1C1C"/>
                </a:solidFill>
                <a:latin typeface="Times New Roman"/>
              </a:rPr>
              <a:t> </a:t>
            </a:r>
            <a:r>
              <a:rPr lang="uk-UA" sz="2000" b="0" strike="noStrike" spc="-1">
                <a:solidFill>
                  <a:srgbClr val="1C1C1C"/>
                </a:solidFill>
                <a:latin typeface="Times New Roman"/>
              </a:rPr>
              <a:t>вони</a:t>
            </a:r>
            <a:r>
              <a:rPr lang="uk-UA" sz="2000" b="0" strike="noStrike" spc="29">
                <a:solidFill>
                  <a:srgbClr val="1C1C1C"/>
                </a:solidFill>
                <a:latin typeface="Times New Roman"/>
              </a:rPr>
              <a:t> </a:t>
            </a:r>
            <a:r>
              <a:rPr lang="uk-UA" sz="2000" b="0" strike="noStrike" spc="-1">
                <a:solidFill>
                  <a:srgbClr val="1C1C1C"/>
                </a:solidFill>
                <a:latin typeface="Times New Roman"/>
              </a:rPr>
              <a:t>записані</a:t>
            </a:r>
            <a:r>
              <a:rPr lang="uk-UA" sz="2000" b="0" strike="noStrike" spc="94">
                <a:solidFill>
                  <a:srgbClr val="1C1C1C"/>
                </a:solidFill>
                <a:latin typeface="Times New Roman"/>
              </a:rPr>
              <a:t> </a:t>
            </a:r>
            <a:r>
              <a:rPr lang="uk-UA" sz="2000" b="0" strike="noStrike" spc="-1">
                <a:solidFill>
                  <a:srgbClr val="0F0F0F"/>
                </a:solidFill>
                <a:latin typeface="Times New Roman"/>
              </a:rPr>
              <a:t>у</a:t>
            </a:r>
            <a:r>
              <a:rPr lang="uk-UA" sz="2000" b="0" strike="noStrike" spc="-12">
                <a:solidFill>
                  <a:srgbClr val="0F0F0F"/>
                </a:solidFill>
                <a:latin typeface="Times New Roman"/>
              </a:rPr>
              <a:t> </a:t>
            </a:r>
            <a:r>
              <a:rPr lang="uk-UA" sz="2000" b="0" strike="noStrike" spc="-1">
                <a:solidFill>
                  <a:srgbClr val="0F0F0F"/>
                </a:solidFill>
                <a:latin typeface="Times New Roman"/>
              </a:rPr>
              <a:t>свідоцтві</a:t>
            </a:r>
            <a:r>
              <a:rPr lang="uk-UA" sz="2000" b="0" strike="noStrike" spc="140">
                <a:solidFill>
                  <a:srgbClr val="0F0F0F"/>
                </a:solidFill>
                <a:latin typeface="Times New Roman"/>
              </a:rPr>
              <a:t> </a:t>
            </a:r>
            <a:r>
              <a:rPr lang="uk-UA" sz="2000" b="0" strike="noStrike" spc="-1">
                <a:solidFill>
                  <a:srgbClr val="0F0F0F"/>
                </a:solidFill>
                <a:latin typeface="Times New Roman"/>
              </a:rPr>
              <a:t>досягнень.</a:t>
            </a:r>
            <a:endParaRPr lang="uk-UA" sz="2000" b="0" strike="noStrike" spc="-1">
              <a:latin typeface="Arial"/>
            </a:endParaRPr>
          </a:p>
          <a:p>
            <a:pPr marL="180360" indent="720">
              <a:lnSpc>
                <a:spcPct val="100000"/>
              </a:lnSpc>
            </a:pPr>
            <a:r>
              <a:rPr lang="uk-UA" sz="2000" b="0" strike="noStrike" spc="-1">
                <a:solidFill>
                  <a:srgbClr val="0F0F0F"/>
                </a:solidFill>
                <a:latin typeface="Times New Roman"/>
              </a:rPr>
              <a:t>У кожній</a:t>
            </a:r>
            <a:r>
              <a:rPr lang="uk-UA" sz="2000" b="0" strike="noStrike" spc="1">
                <a:solidFill>
                  <a:srgbClr val="0F0F0F"/>
                </a:solidFill>
                <a:latin typeface="Times New Roman"/>
              </a:rPr>
              <a:t> </a:t>
            </a:r>
            <a:r>
              <a:rPr lang="uk-UA" sz="2000" b="0" strike="noStrike" spc="-1">
                <a:solidFill>
                  <a:srgbClr val="0F0F0F"/>
                </a:solidFill>
                <a:latin typeface="Times New Roman"/>
              </a:rPr>
              <a:t>колонці</a:t>
            </a:r>
            <a:r>
              <a:rPr lang="uk-UA" sz="2000" b="0" strike="noStrike" spc="1">
                <a:solidFill>
                  <a:srgbClr val="0F0F0F"/>
                </a:solidFill>
                <a:latin typeface="Times New Roman"/>
              </a:rPr>
              <a:t> </a:t>
            </a:r>
            <a:r>
              <a:rPr lang="uk-UA" sz="2000" b="0" strike="noStrike" spc="-1">
                <a:solidFill>
                  <a:srgbClr val="0F0F0F"/>
                </a:solidFill>
                <a:latin typeface="Times New Roman"/>
              </a:rPr>
              <a:t>пропонуємо</a:t>
            </a:r>
            <a:r>
              <a:rPr lang="uk-UA" sz="2000" b="0" strike="noStrike" spc="1">
                <a:solidFill>
                  <a:srgbClr val="0F0F0F"/>
                </a:solidFill>
                <a:latin typeface="Times New Roman"/>
              </a:rPr>
              <a:t> </a:t>
            </a:r>
            <a:r>
              <a:rPr lang="uk-UA" sz="2000" b="0" strike="noStrike" spc="-1">
                <a:solidFill>
                  <a:srgbClr val="0F0F0F"/>
                </a:solidFill>
                <a:latin typeface="Times New Roman"/>
              </a:rPr>
              <a:t>фіксувати</a:t>
            </a:r>
            <a:r>
              <a:rPr lang="uk-UA" sz="2000" b="0" strike="noStrike" spc="1">
                <a:solidFill>
                  <a:srgbClr val="0F0F0F"/>
                </a:solidFill>
                <a:latin typeface="Times New Roman"/>
              </a:rPr>
              <a:t> </a:t>
            </a:r>
            <a:r>
              <a:rPr lang="uk-UA" sz="2000" b="0" strike="noStrike" spc="-1">
                <a:solidFill>
                  <a:srgbClr val="0F0F0F"/>
                </a:solidFill>
                <a:latin typeface="Times New Roman"/>
              </a:rPr>
              <a:t>стан сформованості</a:t>
            </a:r>
            <a:r>
              <a:rPr lang="uk-UA" sz="2000" b="0" strike="noStrike" spc="1">
                <a:solidFill>
                  <a:srgbClr val="0F0F0F"/>
                </a:solidFill>
                <a:latin typeface="Times New Roman"/>
              </a:rPr>
              <a:t> </a:t>
            </a:r>
            <a:r>
              <a:rPr lang="uk-UA" sz="2000" b="0" strike="noStrike" spc="-1">
                <a:solidFill>
                  <a:srgbClr val="0F0F0F"/>
                </a:solidFill>
                <a:latin typeface="Times New Roman"/>
              </a:rPr>
              <a:t>обов’язкових</a:t>
            </a:r>
            <a:r>
              <a:rPr lang="uk-UA" sz="2000" b="0" strike="noStrike" spc="-321">
                <a:solidFill>
                  <a:srgbClr val="0F0F0F"/>
                </a:solidFill>
                <a:latin typeface="Times New Roman"/>
              </a:rPr>
              <a:t> </a:t>
            </a:r>
            <a:r>
              <a:rPr lang="uk-UA" sz="2000" b="0" strike="noStrike" spc="-1">
                <a:solidFill>
                  <a:srgbClr val="0F0F0F"/>
                </a:solidFill>
                <a:latin typeface="Times New Roman"/>
              </a:rPr>
              <a:t>результатів</a:t>
            </a:r>
            <a:r>
              <a:rPr lang="uk-UA" sz="2000" b="0" strike="noStrike" spc="21">
                <a:solidFill>
                  <a:srgbClr val="0F0F0F"/>
                </a:solidFill>
                <a:latin typeface="Times New Roman"/>
              </a:rPr>
              <a:t> </a:t>
            </a:r>
            <a:r>
              <a:rPr lang="uk-UA" sz="2000" b="0" strike="noStrike" spc="-1">
                <a:solidFill>
                  <a:srgbClr val="0F0F0F"/>
                </a:solidFill>
                <a:latin typeface="Times New Roman"/>
              </a:rPr>
              <a:t>навчання</a:t>
            </a:r>
            <a:r>
              <a:rPr lang="uk-UA" sz="2000" b="0" strike="noStrike" spc="41">
                <a:solidFill>
                  <a:srgbClr val="0F0F0F"/>
                </a:solidFill>
                <a:latin typeface="Times New Roman"/>
              </a:rPr>
              <a:t> </a:t>
            </a:r>
            <a:r>
              <a:rPr lang="uk-UA" sz="2000" b="0" strike="noStrike" spc="-1">
                <a:solidFill>
                  <a:srgbClr val="0F0F0F"/>
                </a:solidFill>
                <a:latin typeface="Times New Roman"/>
              </a:rPr>
              <a:t>(Сформовано</a:t>
            </a:r>
            <a:r>
              <a:rPr lang="uk-UA" sz="2000" b="0" strike="noStrike" spc="46">
                <a:solidFill>
                  <a:srgbClr val="0F0F0F"/>
                </a:solidFill>
                <a:latin typeface="Times New Roman"/>
              </a:rPr>
              <a:t> </a:t>
            </a:r>
            <a:r>
              <a:rPr lang="uk-UA" sz="2000" b="0" strike="noStrike" spc="-1">
                <a:solidFill>
                  <a:srgbClr val="1C1C1C"/>
                </a:solidFill>
                <a:latin typeface="Times New Roman"/>
              </a:rPr>
              <a:t>-</a:t>
            </a:r>
            <a:r>
              <a:rPr lang="uk-UA" sz="2000" b="0" strike="noStrike" spc="-92">
                <a:solidFill>
                  <a:srgbClr val="1C1C1C"/>
                </a:solidFill>
                <a:latin typeface="Times New Roman"/>
              </a:rPr>
              <a:t> </a:t>
            </a:r>
            <a:r>
              <a:rPr lang="uk-UA" sz="2000" b="0" strike="noStrike" spc="-92">
                <a:solidFill>
                  <a:srgbClr val="1C1C1C"/>
                </a:solidFill>
                <a:latin typeface="Cambria"/>
                <a:ea typeface="Cambria"/>
              </a:rPr>
              <a:t>V</a:t>
            </a:r>
            <a:r>
              <a:rPr lang="uk-UA" sz="2000" b="0" strike="noStrike" spc="-1">
                <a:solidFill>
                  <a:srgbClr val="1D1D1D"/>
                </a:solidFill>
                <a:latin typeface="Times New Roman"/>
                <a:ea typeface="Cambria"/>
              </a:rPr>
              <a:t>;</a:t>
            </a:r>
            <a:r>
              <a:rPr lang="uk-UA" sz="2000" b="0" strike="noStrike" spc="21">
                <a:solidFill>
                  <a:srgbClr val="1D1D1D"/>
                </a:solidFill>
                <a:latin typeface="Times New Roman"/>
                <a:ea typeface="Cambria"/>
              </a:rPr>
              <a:t> </a:t>
            </a:r>
            <a:r>
              <a:rPr lang="uk-UA" sz="2000" b="0" strike="noStrike" spc="-1">
                <a:solidFill>
                  <a:srgbClr val="1D1D1D"/>
                </a:solidFill>
                <a:latin typeface="Times New Roman"/>
                <a:ea typeface="Cambria"/>
              </a:rPr>
              <a:t>ще</a:t>
            </a:r>
            <a:r>
              <a:rPr lang="uk-UA" sz="2000" b="0" strike="noStrike" spc="-12">
                <a:solidFill>
                  <a:srgbClr val="1D1D1D"/>
                </a:solidFill>
                <a:latin typeface="Times New Roman"/>
                <a:ea typeface="Cambria"/>
              </a:rPr>
              <a:t> </a:t>
            </a:r>
            <a:r>
              <a:rPr lang="uk-UA" sz="2000" b="0" strike="noStrike" spc="-1">
                <a:solidFill>
                  <a:srgbClr val="1D1D1D"/>
                </a:solidFill>
                <a:latin typeface="Times New Roman"/>
                <a:ea typeface="Cambria"/>
              </a:rPr>
              <a:t>формується</a:t>
            </a:r>
            <a:r>
              <a:rPr lang="uk-UA" sz="2000" b="0" strike="noStrike" spc="1">
                <a:solidFill>
                  <a:srgbClr val="1D1D1D"/>
                </a:solidFill>
                <a:latin typeface="Times New Roman"/>
                <a:ea typeface="Cambria"/>
              </a:rPr>
              <a:t> </a:t>
            </a:r>
            <a:r>
              <a:rPr lang="uk-UA" sz="2000" b="0" strike="noStrike" spc="-1">
                <a:solidFill>
                  <a:srgbClr val="646464"/>
                </a:solidFill>
                <a:latin typeface="Times New Roman"/>
                <a:ea typeface="Cambria"/>
              </a:rPr>
              <a:t>— нічого </a:t>
            </a:r>
            <a:r>
              <a:rPr lang="uk-UA" sz="2000" b="0" strike="noStrike" spc="-1">
                <a:solidFill>
                  <a:srgbClr val="0E0E0E"/>
                </a:solidFill>
                <a:latin typeface="Times New Roman"/>
                <a:ea typeface="Cambria"/>
              </a:rPr>
              <a:t>не</a:t>
            </a:r>
            <a:r>
              <a:rPr lang="uk-UA" sz="2000" b="0" strike="noStrike" spc="-26">
                <a:solidFill>
                  <a:srgbClr val="0E0E0E"/>
                </a:solidFill>
                <a:latin typeface="Times New Roman"/>
                <a:ea typeface="Cambria"/>
              </a:rPr>
              <a:t> </a:t>
            </a:r>
            <a:r>
              <a:rPr lang="uk-UA" sz="2000" b="0" strike="noStrike" spc="-1">
                <a:solidFill>
                  <a:srgbClr val="0E0E0E"/>
                </a:solidFill>
                <a:latin typeface="Times New Roman"/>
                <a:ea typeface="Cambria"/>
              </a:rPr>
              <a:t>записувати).</a:t>
            </a:r>
            <a:r>
              <a:rPr lang="uk-UA" sz="2000" b="0" strike="noStrike" spc="-335">
                <a:solidFill>
                  <a:srgbClr val="0E0E0E"/>
                </a:solidFill>
                <a:latin typeface="Times New Roman"/>
                <a:ea typeface="Cambria"/>
              </a:rPr>
              <a:t> </a:t>
            </a:r>
            <a:r>
              <a:rPr lang="uk-UA" sz="2000" b="0" strike="noStrike" spc="-1">
                <a:solidFill>
                  <a:srgbClr val="0E0E0E"/>
                </a:solidFill>
                <a:latin typeface="Times New Roman"/>
                <a:ea typeface="Cambria"/>
              </a:rPr>
              <a:t>Якщо</a:t>
            </a:r>
            <a:r>
              <a:rPr lang="uk-UA" sz="2000" b="0" strike="noStrike" spc="1">
                <a:solidFill>
                  <a:srgbClr val="0E0E0E"/>
                </a:solidFill>
                <a:latin typeface="Times New Roman"/>
                <a:ea typeface="Cambria"/>
              </a:rPr>
              <a:t> </a:t>
            </a:r>
            <a:r>
              <a:rPr lang="uk-UA" sz="2000" b="0" strike="noStrike" spc="-1">
                <a:solidFill>
                  <a:srgbClr val="2B2B2B"/>
                </a:solidFill>
                <a:latin typeface="Times New Roman"/>
                <a:ea typeface="Cambria"/>
              </a:rPr>
              <a:t>в</a:t>
            </a:r>
            <a:r>
              <a:rPr lang="uk-UA" sz="2000" b="0" strike="noStrike" spc="1">
                <a:solidFill>
                  <a:srgbClr val="2B2B2B"/>
                </a:solidFill>
                <a:latin typeface="Times New Roman"/>
                <a:ea typeface="Cambria"/>
              </a:rPr>
              <a:t> </a:t>
            </a:r>
            <a:r>
              <a:rPr lang="uk-UA" sz="2000" b="0" strike="noStrike" spc="-1">
                <a:solidFill>
                  <a:srgbClr val="2B2B2B"/>
                </a:solidFill>
                <a:latin typeface="Times New Roman"/>
                <a:ea typeface="Cambria"/>
              </a:rPr>
              <a:t>3-4</a:t>
            </a:r>
            <a:r>
              <a:rPr lang="uk-UA" sz="2000" b="0" strike="noStrike" spc="1">
                <a:solidFill>
                  <a:srgbClr val="2B2B2B"/>
                </a:solidFill>
                <a:latin typeface="Times New Roman"/>
                <a:ea typeface="Cambria"/>
              </a:rPr>
              <a:t> </a:t>
            </a:r>
            <a:r>
              <a:rPr lang="uk-UA" sz="2000" b="0" strike="noStrike" spc="-1">
                <a:solidFill>
                  <a:srgbClr val="2B2B2B"/>
                </a:solidFill>
                <a:latin typeface="Times New Roman"/>
                <a:ea typeface="Cambria"/>
              </a:rPr>
              <a:t>класах</a:t>
            </a:r>
            <a:r>
              <a:rPr lang="uk-UA" sz="2000" b="0" strike="noStrike" spc="1">
                <a:solidFill>
                  <a:srgbClr val="2B2B2B"/>
                </a:solidFill>
                <a:latin typeface="Times New Roman"/>
                <a:ea typeface="Cambria"/>
              </a:rPr>
              <a:t> </a:t>
            </a:r>
            <a:r>
              <a:rPr lang="uk-UA" sz="2000" b="0" strike="noStrike" spc="-1">
                <a:solidFill>
                  <a:srgbClr val="2B2B2B"/>
                </a:solidFill>
                <a:latin typeface="Times New Roman"/>
                <a:ea typeface="Cambria"/>
              </a:rPr>
              <a:t>використовують</a:t>
            </a:r>
            <a:r>
              <a:rPr lang="uk-UA" sz="2000" b="0" strike="noStrike" spc="1">
                <a:solidFill>
                  <a:srgbClr val="2B2B2B"/>
                </a:solidFill>
                <a:latin typeface="Times New Roman"/>
                <a:ea typeface="Cambria"/>
              </a:rPr>
              <a:t> </a:t>
            </a:r>
            <a:r>
              <a:rPr lang="uk-UA" sz="2000" b="0" strike="noStrike" spc="-1">
                <a:solidFill>
                  <a:srgbClr val="2B2B2B"/>
                </a:solidFill>
                <a:latin typeface="Times New Roman"/>
                <a:ea typeface="Cambria"/>
              </a:rPr>
              <a:t>рівневу</a:t>
            </a:r>
            <a:r>
              <a:rPr lang="uk-UA" sz="2000" b="0" strike="noStrike" spc="1">
                <a:solidFill>
                  <a:srgbClr val="2B2B2B"/>
                </a:solidFill>
                <a:latin typeface="Times New Roman"/>
                <a:ea typeface="Cambria"/>
              </a:rPr>
              <a:t> </a:t>
            </a:r>
            <a:r>
              <a:rPr lang="uk-UA" sz="2000" b="0" strike="noStrike" spc="-1">
                <a:solidFill>
                  <a:srgbClr val="2B2B2B"/>
                </a:solidFill>
                <a:latin typeface="Times New Roman"/>
                <a:ea typeface="Cambria"/>
              </a:rPr>
              <a:t>оцінку,</a:t>
            </a:r>
            <a:r>
              <a:rPr lang="uk-UA" sz="2000" b="0" strike="noStrike" spc="1">
                <a:solidFill>
                  <a:srgbClr val="2B2B2B"/>
                </a:solidFill>
                <a:latin typeface="Times New Roman"/>
                <a:ea typeface="Cambria"/>
              </a:rPr>
              <a:t> </a:t>
            </a:r>
            <a:r>
              <a:rPr lang="uk-UA" sz="2000" b="0" strike="noStrike" spc="-1">
                <a:solidFill>
                  <a:srgbClr val="2B2B2B"/>
                </a:solidFill>
                <a:latin typeface="Times New Roman"/>
                <a:ea typeface="Cambria"/>
              </a:rPr>
              <a:t>то</a:t>
            </a:r>
            <a:r>
              <a:rPr lang="uk-UA" sz="2000" b="0" strike="noStrike" spc="1">
                <a:solidFill>
                  <a:srgbClr val="2B2B2B"/>
                </a:solidFill>
                <a:latin typeface="Times New Roman"/>
                <a:ea typeface="Cambria"/>
              </a:rPr>
              <a:t> </a:t>
            </a:r>
            <a:r>
              <a:rPr lang="uk-UA" sz="2000" b="0" strike="noStrike" spc="-1">
                <a:solidFill>
                  <a:srgbClr val="2B2B2B"/>
                </a:solidFill>
                <a:latin typeface="Times New Roman"/>
                <a:ea typeface="Cambria"/>
              </a:rPr>
              <a:t>замість</a:t>
            </a:r>
            <a:r>
              <a:rPr lang="uk-UA" sz="2000" b="0" strike="noStrike" spc="1">
                <a:solidFill>
                  <a:srgbClr val="2B2B2B"/>
                </a:solidFill>
                <a:latin typeface="Times New Roman"/>
                <a:ea typeface="Cambria"/>
              </a:rPr>
              <a:t> </a:t>
            </a:r>
            <a:r>
              <a:rPr lang="uk-UA" sz="2000" b="0" strike="noStrike" spc="-1">
                <a:solidFill>
                  <a:srgbClr val="2B2B2B"/>
                </a:solidFill>
                <a:latin typeface="Times New Roman"/>
                <a:ea typeface="Cambria"/>
              </a:rPr>
              <a:t>позначки</a:t>
            </a:r>
            <a:r>
              <a:rPr lang="uk-UA" sz="2000" b="0" strike="noStrike" spc="1">
                <a:solidFill>
                  <a:srgbClr val="2B2B2B"/>
                </a:solidFill>
                <a:latin typeface="Times New Roman"/>
                <a:ea typeface="Cambria"/>
              </a:rPr>
              <a:t> </a:t>
            </a:r>
            <a:r>
              <a:rPr lang="uk-UA" sz="2000" b="0" strike="noStrike" spc="-1">
                <a:solidFill>
                  <a:srgbClr val="2B2B2B"/>
                </a:solidFill>
                <a:latin typeface="Times New Roman"/>
                <a:ea typeface="Cambria"/>
              </a:rPr>
              <a:t>пропонуємо</a:t>
            </a:r>
            <a:r>
              <a:rPr lang="uk-UA" sz="2000" b="0" strike="noStrike" spc="197">
                <a:solidFill>
                  <a:srgbClr val="2B2B2B"/>
                </a:solidFill>
                <a:latin typeface="Times New Roman"/>
                <a:ea typeface="Cambria"/>
              </a:rPr>
              <a:t> </a:t>
            </a:r>
            <a:r>
              <a:rPr lang="uk-UA" sz="2000" b="0" strike="noStrike" spc="-1">
                <a:solidFill>
                  <a:srgbClr val="2B2B2B"/>
                </a:solidFill>
                <a:latin typeface="Times New Roman"/>
                <a:ea typeface="Cambria"/>
              </a:rPr>
              <a:t>записувати</a:t>
            </a:r>
            <a:r>
              <a:rPr lang="uk-UA" sz="2000" b="0" strike="noStrike" spc="236">
                <a:solidFill>
                  <a:srgbClr val="2B2B2B"/>
                </a:solidFill>
                <a:latin typeface="Times New Roman"/>
                <a:ea typeface="Cambria"/>
              </a:rPr>
              <a:t> </a:t>
            </a:r>
            <a:r>
              <a:rPr lang="uk-UA" sz="2000" b="0" strike="noStrike" spc="-1">
                <a:solidFill>
                  <a:srgbClr val="2B2B2B"/>
                </a:solidFill>
                <a:latin typeface="Times New Roman"/>
                <a:ea typeface="Cambria"/>
              </a:rPr>
              <a:t>першу</a:t>
            </a:r>
            <a:r>
              <a:rPr lang="uk-UA" sz="2000" b="0" strike="noStrike" spc="205">
                <a:solidFill>
                  <a:srgbClr val="2B2B2B"/>
                </a:solidFill>
                <a:latin typeface="Times New Roman"/>
                <a:ea typeface="Cambria"/>
              </a:rPr>
              <a:t> </a:t>
            </a:r>
            <a:r>
              <a:rPr lang="uk-UA" sz="2000" b="0" strike="noStrike" spc="-1">
                <a:solidFill>
                  <a:srgbClr val="2B2B2B"/>
                </a:solidFill>
                <a:latin typeface="Times New Roman"/>
                <a:ea typeface="Cambria"/>
              </a:rPr>
              <a:t>букву</a:t>
            </a:r>
            <a:r>
              <a:rPr lang="uk-UA" sz="2000" b="0" strike="noStrike" spc="160">
                <a:solidFill>
                  <a:srgbClr val="2B2B2B"/>
                </a:solidFill>
                <a:latin typeface="Times New Roman"/>
                <a:ea typeface="Cambria"/>
              </a:rPr>
              <a:t> </a:t>
            </a:r>
            <a:r>
              <a:rPr lang="uk-UA" sz="2000" b="0" strike="noStrike" spc="-1">
                <a:solidFill>
                  <a:srgbClr val="2B2B2B"/>
                </a:solidFill>
                <a:latin typeface="Times New Roman"/>
                <a:ea typeface="Cambria"/>
              </a:rPr>
              <a:t>назви</a:t>
            </a:r>
            <a:r>
              <a:rPr lang="uk-UA" sz="2000" b="0" strike="noStrike" spc="151">
                <a:solidFill>
                  <a:srgbClr val="2B2B2B"/>
                </a:solidFill>
                <a:latin typeface="Times New Roman"/>
                <a:ea typeface="Cambria"/>
              </a:rPr>
              <a:t> </a:t>
            </a:r>
            <a:r>
              <a:rPr lang="uk-UA" sz="2000" b="0" strike="noStrike" spc="-1">
                <a:solidFill>
                  <a:srgbClr val="2B2B2B"/>
                </a:solidFill>
                <a:latin typeface="Times New Roman"/>
                <a:ea typeface="Cambria"/>
              </a:rPr>
              <a:t>рівня,</a:t>
            </a:r>
            <a:r>
              <a:rPr lang="uk-UA" sz="2000" b="0" strike="noStrike" spc="145">
                <a:solidFill>
                  <a:srgbClr val="2B2B2B"/>
                </a:solidFill>
                <a:latin typeface="Times New Roman"/>
                <a:ea typeface="Cambria"/>
              </a:rPr>
              <a:t> </a:t>
            </a:r>
            <a:r>
              <a:rPr lang="uk-UA" sz="2000" b="0" strike="noStrike" spc="-1">
                <a:solidFill>
                  <a:srgbClr val="2B2B2B"/>
                </a:solidFill>
                <a:latin typeface="Times New Roman"/>
                <a:ea typeface="Cambria"/>
              </a:rPr>
              <a:t>якому</a:t>
            </a:r>
            <a:r>
              <a:rPr lang="uk-UA" sz="2000" b="0" strike="noStrike" spc="205">
                <a:solidFill>
                  <a:srgbClr val="2B2B2B"/>
                </a:solidFill>
                <a:latin typeface="Times New Roman"/>
                <a:ea typeface="Cambria"/>
              </a:rPr>
              <a:t> </a:t>
            </a:r>
            <a:r>
              <a:rPr lang="uk-UA" sz="2000" b="0" strike="noStrike" spc="-1">
                <a:solidFill>
                  <a:srgbClr val="2B2B2B"/>
                </a:solidFill>
                <a:latin typeface="Times New Roman"/>
                <a:ea typeface="Cambria"/>
              </a:rPr>
              <a:t>відповідає</a:t>
            </a:r>
            <a:r>
              <a:rPr lang="uk-UA" sz="2000" b="0" strike="noStrike" spc="185">
                <a:solidFill>
                  <a:srgbClr val="2B2B2B"/>
                </a:solidFill>
                <a:latin typeface="Times New Roman"/>
                <a:ea typeface="Cambria"/>
              </a:rPr>
              <a:t> </a:t>
            </a:r>
            <a:r>
              <a:rPr lang="uk-UA" sz="2000" b="0" strike="noStrike" spc="-1">
                <a:solidFill>
                  <a:srgbClr val="2B2B2B"/>
                </a:solidFill>
                <a:latin typeface="Times New Roman"/>
                <a:ea typeface="Cambria"/>
              </a:rPr>
              <a:t>результат</a:t>
            </a:r>
            <a:r>
              <a:rPr lang="uk-UA" sz="2000" b="0" strike="noStrike" spc="-335">
                <a:solidFill>
                  <a:srgbClr val="2B2B2B"/>
                </a:solidFill>
                <a:latin typeface="Times New Roman"/>
                <a:ea typeface="Cambria"/>
              </a:rPr>
              <a:t> </a:t>
            </a:r>
            <a:r>
              <a:rPr lang="uk-UA" sz="2000" b="0" strike="noStrike" spc="-1">
                <a:solidFill>
                  <a:srgbClr val="2B2B2B"/>
                </a:solidFill>
                <a:latin typeface="Times New Roman"/>
                <a:ea typeface="Cambria"/>
              </a:rPr>
              <a:t>навчання.</a:t>
            </a:r>
            <a:endParaRPr lang="uk-UA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CustomShape 1"/>
          <p:cNvSpPr/>
          <p:nvPr/>
        </p:nvSpPr>
        <p:spPr>
          <a:xfrm>
            <a:off x="495000" y="510120"/>
            <a:ext cx="8914320" cy="67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0" strike="noStrike" spc="-1">
                <a:solidFill>
                  <a:srgbClr val="C9211E"/>
                </a:solidFill>
                <a:latin typeface="Arial"/>
              </a:rPr>
              <a:t>Заповнення сторінок журналу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917" name="CustomShape 2"/>
          <p:cNvSpPr/>
          <p:nvPr/>
        </p:nvSpPr>
        <p:spPr>
          <a:xfrm>
            <a:off x="495000" y="1604520"/>
            <a:ext cx="4349520" cy="189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18" name="Рисунок 917"/>
          <p:cNvPicPr/>
          <p:nvPr/>
        </p:nvPicPr>
        <p:blipFill>
          <a:blip r:embed="rId2"/>
          <a:stretch/>
        </p:blipFill>
        <p:spPr>
          <a:xfrm>
            <a:off x="397080" y="1050120"/>
            <a:ext cx="9137160" cy="4782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>
          <a:xfrm>
            <a:off x="495000" y="-3570590"/>
            <a:ext cx="8915040" cy="88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b="1" dirty="0" smtClean="0">
              <a:solidFill>
                <a:srgbClr val="002060"/>
              </a:solidFill>
              <a:hlinkClick r:id="rId2"/>
            </a:endParaRPr>
          </a:p>
          <a:p>
            <a:pPr algn="ctr"/>
            <a:endParaRPr lang="uk-UA" sz="4000" b="1" dirty="0">
              <a:solidFill>
                <a:srgbClr val="002060"/>
              </a:solidFill>
              <a:hlinkClick r:id="rId2"/>
            </a:endParaRPr>
          </a:p>
          <a:p>
            <a:pPr algn="ctr"/>
            <a:endParaRPr lang="uk-UA" sz="4000" b="1" dirty="0" smtClean="0">
              <a:solidFill>
                <a:srgbClr val="002060"/>
              </a:solidFill>
              <a:hlinkClick r:id="rId2"/>
            </a:endParaRPr>
          </a:p>
          <a:p>
            <a:pPr algn="ctr"/>
            <a:endParaRPr lang="uk-UA" sz="4000" b="1" dirty="0">
              <a:solidFill>
                <a:srgbClr val="002060"/>
              </a:solidFill>
              <a:hlinkClick r:id="rId2"/>
            </a:endParaRPr>
          </a:p>
          <a:p>
            <a:pPr algn="ctr"/>
            <a:endParaRPr lang="uk-UA" sz="4000" b="1" dirty="0" smtClean="0">
              <a:solidFill>
                <a:srgbClr val="002060"/>
              </a:solidFill>
              <a:hlinkClick r:id="rId2"/>
            </a:endParaRPr>
          </a:p>
          <a:p>
            <a:pPr algn="ctr"/>
            <a:endParaRPr lang="uk-UA" sz="4000" b="1" dirty="0">
              <a:solidFill>
                <a:srgbClr val="002060"/>
              </a:solidFill>
              <a:hlinkClick r:id="rId2"/>
            </a:endParaRPr>
          </a:p>
          <a:p>
            <a:pPr algn="ctr"/>
            <a:endParaRPr lang="uk-UA" sz="4000" b="1" dirty="0" smtClean="0">
              <a:solidFill>
                <a:srgbClr val="002060"/>
              </a:solidFill>
              <a:hlinkClick r:id="rId2"/>
            </a:endParaRPr>
          </a:p>
          <a:p>
            <a:pPr algn="ctr"/>
            <a:endParaRPr lang="uk-UA" sz="4000" b="1" dirty="0">
              <a:solidFill>
                <a:srgbClr val="002060"/>
              </a:solidFill>
              <a:hlinkClick r:id="rId2"/>
            </a:endParaRPr>
          </a:p>
          <a:p>
            <a:pPr algn="ctr"/>
            <a:endParaRPr lang="uk-UA" sz="4000" b="1" dirty="0" smtClean="0">
              <a:solidFill>
                <a:srgbClr val="002060"/>
              </a:solidFill>
              <a:hlinkClick r:id="rId2"/>
            </a:endParaRPr>
          </a:p>
          <a:p>
            <a:pPr algn="ctr"/>
            <a:r>
              <a:rPr lang="uk-UA" sz="4000" b="1" dirty="0" smtClean="0">
                <a:solidFill>
                  <a:srgbClr val="002060"/>
                </a:solidFill>
                <a:hlinkClick r:id="rId2"/>
              </a:rPr>
              <a:t>Національна  </a:t>
            </a:r>
            <a:r>
              <a:rPr lang="uk-UA" sz="4000" b="1" dirty="0">
                <a:solidFill>
                  <a:srgbClr val="002060"/>
                </a:solidFill>
                <a:hlinkClick r:id="rId2"/>
              </a:rPr>
              <a:t>платформа можливостей професійного розвитку педагогічних працівників </a:t>
            </a:r>
            <a:r>
              <a:rPr lang="uk-UA" sz="4000" b="1" u="sng" dirty="0">
                <a:solidFill>
                  <a:srgbClr val="002060"/>
                </a:solidFill>
                <a:hlinkClick r:id="rId2"/>
              </a:rPr>
              <a:t>«</a:t>
            </a:r>
            <a:r>
              <a:rPr lang="en-US" sz="4000" b="1" u="sng" dirty="0" err="1">
                <a:solidFill>
                  <a:srgbClr val="002060"/>
                </a:solidFill>
                <a:hlinkClick r:id="rId2"/>
              </a:rPr>
              <a:t>EdWay</a:t>
            </a:r>
            <a:r>
              <a:rPr lang="uk-UA" sz="4000" b="1" u="sng" dirty="0" smtClean="0">
                <a:solidFill>
                  <a:srgbClr val="002060"/>
                </a:solidFill>
                <a:hlinkClick r:id="rId2"/>
              </a:rPr>
              <a:t>»</a:t>
            </a:r>
            <a:endParaRPr lang="uk-UA" sz="4000" b="1" u="sng" dirty="0" smtClean="0">
              <a:solidFill>
                <a:srgbClr val="002060"/>
              </a:solidFill>
            </a:endParaRPr>
          </a:p>
          <a:p>
            <a:pPr algn="ctr"/>
            <a:endParaRPr lang="uk-UA" sz="4000" b="1" u="sng" dirty="0">
              <a:solidFill>
                <a:srgbClr val="002060"/>
              </a:solidFill>
            </a:endParaRPr>
          </a:p>
          <a:p>
            <a:pPr algn="r"/>
            <a:r>
              <a:rPr lang="uk-UA" sz="1400" b="1" u="sng" dirty="0" smtClean="0">
                <a:solidFill>
                  <a:srgbClr val="002060"/>
                </a:solidFill>
              </a:rPr>
              <a:t>Консультант О.</a:t>
            </a:r>
            <a:r>
              <a:rPr lang="uk-UA" sz="1400" b="1" u="sng" dirty="0" err="1" smtClean="0">
                <a:solidFill>
                  <a:srgbClr val="002060"/>
                </a:solidFill>
              </a:rPr>
              <a:t>Ящура</a:t>
            </a:r>
            <a:endParaRPr lang="ru-RU" sz="14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794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476672"/>
            <a:ext cx="8894763" cy="619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397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593724" y="1604520"/>
            <a:ext cx="8816316" cy="39772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4" y="514350"/>
            <a:ext cx="8679755" cy="583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8097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72" y="188640"/>
            <a:ext cx="52117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1628800"/>
            <a:ext cx="5211763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1210630" y="2551113"/>
            <a:ext cx="5105400" cy="555625"/>
            <a:chOff x="1248" y="2640"/>
            <a:chExt cx="3216" cy="350"/>
          </a:xfrm>
        </p:grpSpPr>
        <p:sp>
          <p:nvSpPr>
            <p:cNvPr id="7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2F47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gray">
            <a:xfrm>
              <a:off x="1964" y="2657"/>
              <a:ext cx="193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6" charset="0"/>
                  <a:cs typeface="Times New Roman" pitchFamily="16" charset="0"/>
                </a:rPr>
                <a:t>Нормативно-правова база</a:t>
              </a: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2</a:t>
              </a:r>
            </a:p>
          </p:txBody>
        </p:sp>
      </p:grp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1260952" y="3368676"/>
            <a:ext cx="5105400" cy="555625"/>
            <a:chOff x="1248" y="3230"/>
            <a:chExt cx="3216" cy="350"/>
          </a:xfrm>
        </p:grpSpPr>
        <p:sp>
          <p:nvSpPr>
            <p:cNvPr id="12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764718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gray">
            <a:xfrm>
              <a:off x="2007" y="3263"/>
              <a:ext cx="144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6" charset="0"/>
                  <a:cs typeface="Times New Roman" pitchFamily="16" charset="0"/>
                </a:rPr>
                <a:t>Організація роботи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3</a:t>
              </a:r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785" y="5445224"/>
            <a:ext cx="6804025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304" y="931070"/>
            <a:ext cx="1384300" cy="491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911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495000" y="1772816"/>
            <a:ext cx="8915040" cy="3808984"/>
          </a:xfrm>
        </p:spPr>
        <p:txBody>
          <a:bodyPr>
            <a:normAutofit fontScale="85000" lnSpcReduction="10000"/>
          </a:bodyPr>
          <a:lstStyle/>
          <a:p>
            <a:pPr algn="just" eaLnBrk="1" hangingPunct="1">
              <a:spcBef>
                <a:spcPts val="675"/>
              </a:spcBef>
              <a:buFont typeface="Wingdings" charset="2"/>
              <a:buChar char=""/>
            </a:pPr>
            <a:r>
              <a:rPr lang="uk-UA" b="1" dirty="0" smtClean="0">
                <a:latin typeface="Times New Roman" pitchFamily="16" charset="0"/>
                <a:cs typeface="Times New Roman" pitchFamily="16" charset="0"/>
              </a:rPr>
              <a:t>Неформальні зустрічі учасників професійних спільнот мають  відбуватися регулярно.</a:t>
            </a:r>
            <a:endParaRPr lang="uk-UA" dirty="0" smtClean="0">
              <a:latin typeface="Times New Roman" pitchFamily="16" charset="0"/>
              <a:cs typeface="Times New Roman" pitchFamily="16" charset="0"/>
            </a:endParaRPr>
          </a:p>
          <a:p>
            <a:pPr algn="just" eaLnBrk="1" hangingPunct="1">
              <a:spcBef>
                <a:spcPts val="675"/>
              </a:spcBef>
              <a:buFont typeface="Wingdings" charset="2"/>
              <a:buChar char=""/>
            </a:pP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Учасники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професійної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спільноти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мають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долучатися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до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розроблення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плану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зустрічей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.</a:t>
            </a:r>
            <a:endParaRPr lang="uk-UA" b="1" dirty="0" smtClean="0">
              <a:latin typeface="Times New Roman" pitchFamily="16" charset="0"/>
              <a:cs typeface="Times New Roman" pitchFamily="16" charset="0"/>
            </a:endParaRPr>
          </a:p>
          <a:p>
            <a:pPr algn="just" eaLnBrk="1" hangingPunct="1">
              <a:spcBef>
                <a:spcPts val="675"/>
              </a:spcBef>
              <a:buFont typeface="Wingdings" charset="2"/>
              <a:buChar char=""/>
            </a:pPr>
            <a:r>
              <a:rPr lang="uk-UA" b="1" dirty="0" smtClean="0">
                <a:latin typeface="Times New Roman" pitchFamily="16" charset="0"/>
                <a:cs typeface="Times New Roman" pitchFamily="16" charset="0"/>
              </a:rPr>
              <a:t>Координацію і </a:t>
            </a:r>
            <a:r>
              <a:rPr lang="uk-UA" b="1" dirty="0" err="1" smtClean="0">
                <a:latin typeface="Times New Roman" pitchFamily="16" charset="0"/>
                <a:cs typeface="Times New Roman" pitchFamily="16" charset="0"/>
              </a:rPr>
              <a:t>модерування</a:t>
            </a:r>
            <a:r>
              <a:rPr lang="uk-UA" b="1" dirty="0" smtClean="0">
                <a:latin typeface="Times New Roman" pitchFamily="16" charset="0"/>
                <a:cs typeface="Times New Roman" pitchFamily="16" charset="0"/>
              </a:rPr>
              <a:t> зустрічей здійснює консультант Центру.</a:t>
            </a:r>
            <a:endParaRPr lang="uk-UA" dirty="0" smtClean="0">
              <a:latin typeface="Times New Roman" pitchFamily="16" charset="0"/>
              <a:cs typeface="Times New Roman" pitchFamily="16" charset="0"/>
            </a:endParaRPr>
          </a:p>
          <a:p>
            <a:pPr algn="just" eaLnBrk="1" hangingPunct="1">
              <a:spcBef>
                <a:spcPts val="675"/>
              </a:spcBef>
              <a:buFont typeface="Wingdings" charset="2"/>
              <a:buChar char=""/>
            </a:pPr>
            <a:r>
              <a:rPr lang="uk-UA" b="1" dirty="0" smtClean="0">
                <a:latin typeface="Times New Roman" pitchFamily="16" charset="0"/>
                <a:cs typeface="Times New Roman" pitchFamily="16" charset="0"/>
              </a:rPr>
              <a:t>Періодичність зустрічей та їхня тривалість має бути комфортною та необтяжливою для учасників спільноти.</a:t>
            </a:r>
          </a:p>
          <a:p>
            <a:pPr algn="just" eaLnBrk="1" hangingPunct="1">
              <a:spcBef>
                <a:spcPts val="675"/>
              </a:spcBef>
              <a:buFont typeface="Wingdings" charset="2"/>
              <a:buChar char=""/>
            </a:pP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Час і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місце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проведення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зустрічей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має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бути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комфортним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для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усіх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учасників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.</a:t>
            </a:r>
          </a:p>
          <a:p>
            <a:pPr algn="just" eaLnBrk="1" hangingPunct="1">
              <a:spcBef>
                <a:spcPts val="675"/>
              </a:spcBef>
              <a:buFont typeface="Wingdings" charset="2"/>
              <a:buChar char=""/>
            </a:pP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Колеги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підтримують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одне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одного,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спираючись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на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спільно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здобутий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досвід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,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надаючи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              й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отримуючи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якісний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зворотний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зв’язок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.</a:t>
            </a:r>
          </a:p>
          <a:p>
            <a:pPr algn="just" eaLnBrk="1" hangingPunct="1">
              <a:spcBef>
                <a:spcPts val="675"/>
              </a:spcBef>
              <a:buFont typeface="Wingdings" charset="2"/>
              <a:buChar char=""/>
            </a:pP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Професійна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спільнота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дозволяє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всім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учасникам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задовольнити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потреби у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професійному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зростанні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,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здобути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глибше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розуміння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власної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практики в рамках</a:t>
            </a:r>
            <a:r>
              <a:rPr lang="en-US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Професійного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стандарту,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визначити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компетентності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,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що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потрібно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розвивати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.</a:t>
            </a:r>
          </a:p>
          <a:p>
            <a:pPr algn="just" eaLnBrk="1" hangingPunct="1">
              <a:spcBef>
                <a:spcPts val="675"/>
              </a:spcBef>
              <a:buFont typeface="Wingdings" charset="2"/>
              <a:buChar char=""/>
            </a:pP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Кожен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учасник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спільноти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має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можливість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вільно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висловити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свою думку,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звернутися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за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допомогою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до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інших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колег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та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поділитися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своїм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досвідом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.</a:t>
            </a:r>
          </a:p>
          <a:p>
            <a:pPr algn="just" eaLnBrk="1" hangingPunct="1">
              <a:spcBef>
                <a:spcPts val="675"/>
              </a:spcBef>
              <a:buFont typeface="Wingdings" charset="2"/>
              <a:buChar char=""/>
            </a:pP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Під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час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зустрічей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розглядаються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питання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актуальні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для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всіх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учасників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професійної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спільноти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, шляхом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опрацювання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конкретних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компетентностей,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здатностей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,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знань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, </a:t>
            </a:r>
            <a:r>
              <a:rPr lang="ru-RU" b="1" dirty="0" err="1" smtClean="0">
                <a:latin typeface="Times New Roman" pitchFamily="16" charset="0"/>
                <a:cs typeface="Times New Roman" pitchFamily="16" charset="0"/>
              </a:rPr>
              <a:t>умінь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.</a:t>
            </a:r>
            <a:endParaRPr lang="uk-UA" b="1" dirty="0" smtClean="0">
              <a:latin typeface="Times New Roman" pitchFamily="16" charset="0"/>
              <a:cs typeface="Times New Roman" pitchFamily="16" charset="0"/>
            </a:endParaRP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488" y="1"/>
            <a:ext cx="2088232" cy="141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18241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CustomShape 1"/>
          <p:cNvSpPr/>
          <p:nvPr/>
        </p:nvSpPr>
        <p:spPr>
          <a:xfrm>
            <a:off x="848520" y="1549080"/>
            <a:ext cx="8205480" cy="510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68760" algn="ctr">
              <a:lnSpc>
                <a:spcPct val="90000"/>
              </a:lnSpc>
              <a:spcBef>
                <a:spcPts val="1001"/>
              </a:spcBef>
            </a:pPr>
            <a:endParaRPr lang="uk-UA" sz="1800" b="0" strike="noStrike" spc="-1">
              <a:latin typeface="Arial"/>
            </a:endParaRPr>
          </a:p>
          <a:p>
            <a:pPr marL="68760" algn="ctr">
              <a:lnSpc>
                <a:spcPct val="90000"/>
              </a:lnSpc>
              <a:spcBef>
                <a:spcPts val="1001"/>
              </a:spcBef>
            </a:pPr>
            <a:endParaRPr lang="uk-UA" sz="1800" b="0" strike="noStrike" spc="-1">
              <a:latin typeface="Arial"/>
            </a:endParaRPr>
          </a:p>
          <a:p>
            <a:pPr marL="68760" algn="ctr">
              <a:lnSpc>
                <a:spcPct val="90000"/>
              </a:lnSpc>
              <a:spcBef>
                <a:spcPts val="1001"/>
              </a:spcBef>
            </a:pPr>
            <a:endParaRPr lang="uk-UA" sz="1800" b="0" strike="noStrike" spc="-1">
              <a:latin typeface="Arial"/>
            </a:endParaRPr>
          </a:p>
          <a:p>
            <a:pPr marL="68760" algn="ctr">
              <a:lnSpc>
                <a:spcPct val="90000"/>
              </a:lnSpc>
              <a:spcBef>
                <a:spcPts val="1001"/>
              </a:spcBef>
            </a:pPr>
            <a:r>
              <a:rPr lang="uk-UA" sz="2800" b="1" strike="noStrike" spc="-1">
                <a:solidFill>
                  <a:srgbClr val="204559"/>
                </a:solidFill>
                <a:latin typeface="Arial Black"/>
                <a:ea typeface="DejaVu Sans"/>
              </a:rPr>
              <a:t>ДЯКУЮ     ЗА      УВАГУ.</a:t>
            </a:r>
            <a:endParaRPr lang="uk-UA" sz="2800" b="0" strike="noStrike" spc="-1">
              <a:latin typeface="Arial"/>
            </a:endParaRPr>
          </a:p>
        </p:txBody>
      </p:sp>
      <p:pic>
        <p:nvPicPr>
          <p:cNvPr id="920" name="Picture 4" descr="Ð ÐµÐ·ÑÐ»ÑÑÐ°Ñ Ð¿Ð¾ÑÑÐºÑ Ð·Ð¾Ð±ÑÐ°Ð¶ÐµÐ½Ñ Ð·Ð° Ð·Ð°Ð¿Ð¸ÑÐ¾Ð¼ &quot;Ð½ÑÑ&quot;"/>
          <p:cNvPicPr/>
          <p:nvPr/>
        </p:nvPicPr>
        <p:blipFill>
          <a:blip r:embed="rId2"/>
          <a:stretch/>
        </p:blipFill>
        <p:spPr>
          <a:xfrm>
            <a:off x="848520" y="188640"/>
            <a:ext cx="2854080" cy="1596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CustomShape 1"/>
          <p:cNvSpPr/>
          <p:nvPr/>
        </p:nvSpPr>
        <p:spPr>
          <a:xfrm>
            <a:off x="495000" y="510120"/>
            <a:ext cx="8913600" cy="66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2 клас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775" name="CustomShape 2"/>
          <p:cNvSpPr/>
          <p:nvPr/>
        </p:nvSpPr>
        <p:spPr>
          <a:xfrm>
            <a:off x="135360" y="1036080"/>
            <a:ext cx="9710280" cy="255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27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Наказ МОН України №813 від 13.08.2021  "Про затвердження методичних рекомендацій щодо оцінювання результатів навчання учнів 1-4 класів закладів загальної середньої освіти</a:t>
            </a:r>
            <a:endParaRPr lang="uk-UA" sz="2700" b="0" strike="noStrike" spc="-1">
              <a:latin typeface="Arial"/>
            </a:endParaRPr>
          </a:p>
        </p:txBody>
      </p:sp>
      <p:pic>
        <p:nvPicPr>
          <p:cNvPr id="776" name="Picture 4" descr="Ð ÐµÐ·ÑÐ»ÑÑÐ°Ñ Ð¿Ð¾ÑÑÐºÑ Ð·Ð¾Ð±ÑÐ°Ð¶ÐµÐ½Ñ Ð·Ð° Ð·Ð°Ð¿Ð¸ÑÐ¾Ð¼ &quot;Ð½ÑÑ&quot;"/>
          <p:cNvPicPr/>
          <p:nvPr/>
        </p:nvPicPr>
        <p:blipFill>
          <a:blip r:embed="rId2"/>
          <a:stretch/>
        </p:blipFill>
        <p:spPr>
          <a:xfrm>
            <a:off x="313560" y="216000"/>
            <a:ext cx="2854080" cy="1596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CustomShape 1"/>
          <p:cNvSpPr/>
          <p:nvPr/>
        </p:nvSpPr>
        <p:spPr>
          <a:xfrm>
            <a:off x="495000" y="510120"/>
            <a:ext cx="8913600" cy="66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3 клас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778" name="CustomShape 2"/>
          <p:cNvSpPr/>
          <p:nvPr/>
        </p:nvSpPr>
        <p:spPr>
          <a:xfrm>
            <a:off x="720000" y="1327680"/>
            <a:ext cx="8638560" cy="489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27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Лист МОН України №1/9-430 від 11.08.2020 Інструктивно- методичні рекомендації щодо викладання навчальних предметів у закладах загальної середньої освіти у 2020-2021 н. р.</a:t>
            </a:r>
            <a:endParaRPr lang="uk-UA" sz="2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2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27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Наказ МОН України №813 від 13.08.2021  "Про затвердження методичних рекомендацій щодо оцінювання результатів навчання учнів 1-4 класів закладів загальної середньої освіти”</a:t>
            </a:r>
            <a:endParaRPr lang="uk-UA" sz="2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2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2700" b="0" strike="noStrike" spc="-1">
              <a:latin typeface="Arial"/>
            </a:endParaRPr>
          </a:p>
        </p:txBody>
      </p:sp>
      <p:pic>
        <p:nvPicPr>
          <p:cNvPr id="779" name="Рисунок 778"/>
          <p:cNvPicPr/>
          <p:nvPr/>
        </p:nvPicPr>
        <p:blipFill>
          <a:blip r:embed="rId2"/>
          <a:stretch/>
        </p:blipFill>
        <p:spPr>
          <a:xfrm>
            <a:off x="8538840" y="260640"/>
            <a:ext cx="1105920" cy="1251000"/>
          </a:xfrm>
          <a:prstGeom prst="rect">
            <a:avLst/>
          </a:prstGeom>
          <a:ln>
            <a:noFill/>
          </a:ln>
        </p:spPr>
      </p:pic>
      <p:pic>
        <p:nvPicPr>
          <p:cNvPr id="780" name="Picture 4" descr="Ð ÐµÐ·ÑÐ»ÑÑÐ°Ñ Ð¿Ð¾ÑÑÐºÑ Ð·Ð¾Ð±ÑÐ°Ð¶ÐµÐ½Ñ Ð·Ð° Ð·Ð°Ð¿Ð¸ÑÐ¾Ð¼ &quot;Ð½ÑÑ&quot;"/>
          <p:cNvPicPr/>
          <p:nvPr/>
        </p:nvPicPr>
        <p:blipFill>
          <a:blip r:embed="rId3"/>
          <a:stretch/>
        </p:blipFill>
        <p:spPr>
          <a:xfrm>
            <a:off x="848880" y="188640"/>
            <a:ext cx="2854080" cy="1596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CustomShape 1"/>
          <p:cNvSpPr/>
          <p:nvPr/>
        </p:nvSpPr>
        <p:spPr>
          <a:xfrm>
            <a:off x="495000" y="510120"/>
            <a:ext cx="8913600" cy="66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 4клас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782" name="CustomShape 2"/>
          <p:cNvSpPr/>
          <p:nvPr/>
        </p:nvSpPr>
        <p:spPr>
          <a:xfrm>
            <a:off x="720000" y="1327680"/>
            <a:ext cx="8638560" cy="310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27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Наказ МОН України №813 від 13.08.2021  "Про затвердження методичних рекомендацій щодо оцінювання результатів навчання учнів 1-4 класів закладів загальної середньої освіти”</a:t>
            </a:r>
            <a:endParaRPr lang="uk-UA" sz="2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2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2700" b="0" strike="noStrike" spc="-1">
              <a:latin typeface="Arial"/>
            </a:endParaRPr>
          </a:p>
        </p:txBody>
      </p:sp>
      <p:pic>
        <p:nvPicPr>
          <p:cNvPr id="783" name="Picture 4" descr="Ð ÐµÐ·ÑÐ»ÑÑÐ°Ñ Ð¿Ð¾ÑÑÐºÑ Ð·Ð¾Ð±ÑÐ°Ð¶ÐµÐ½Ñ Ð·Ð° Ð·Ð°Ð¿Ð¸ÑÐ¾Ð¼ &quot;Ð½ÑÑ&quot;"/>
          <p:cNvPicPr/>
          <p:nvPr/>
        </p:nvPicPr>
        <p:blipFill>
          <a:blip r:embed="rId2"/>
          <a:stretch/>
        </p:blipFill>
        <p:spPr>
          <a:xfrm>
            <a:off x="504000" y="360000"/>
            <a:ext cx="2854080" cy="1596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CustomShape 1"/>
          <p:cNvSpPr/>
          <p:nvPr/>
        </p:nvSpPr>
        <p:spPr>
          <a:xfrm>
            <a:off x="848520" y="1549080"/>
            <a:ext cx="8205480" cy="510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68760" algn="ctr">
              <a:lnSpc>
                <a:spcPct val="90000"/>
              </a:lnSpc>
              <a:spcBef>
                <a:spcPts val="1001"/>
              </a:spcBef>
            </a:pPr>
            <a:endParaRPr lang="uk-UA" sz="1800" b="0" strike="noStrike" spc="-1">
              <a:latin typeface="Arial"/>
            </a:endParaRPr>
          </a:p>
          <a:p>
            <a:pPr marL="68760" algn="just">
              <a:lnSpc>
                <a:spcPct val="90000"/>
              </a:lnSpc>
              <a:spcBef>
                <a:spcPts val="1001"/>
              </a:spcBef>
            </a:pPr>
            <a:endParaRPr lang="uk-UA" sz="1800" b="0" strike="noStrike" spc="-1">
              <a:latin typeface="Arial"/>
            </a:endParaRPr>
          </a:p>
        </p:txBody>
      </p:sp>
      <p:sp>
        <p:nvSpPr>
          <p:cNvPr id="785" name="CustomShape 2"/>
          <p:cNvSpPr/>
          <p:nvPr/>
        </p:nvSpPr>
        <p:spPr>
          <a:xfrm>
            <a:off x="288000" y="3572640"/>
            <a:ext cx="921276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</p:txBody>
      </p:sp>
      <p:sp>
        <p:nvSpPr>
          <p:cNvPr id="786" name="CustomShape 3"/>
          <p:cNvSpPr/>
          <p:nvPr/>
        </p:nvSpPr>
        <p:spPr>
          <a:xfrm>
            <a:off x="495000" y="510120"/>
            <a:ext cx="8913240" cy="6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Освітні галузі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787" name="CustomShape 4"/>
          <p:cNvSpPr/>
          <p:nvPr/>
        </p:nvSpPr>
        <p:spPr>
          <a:xfrm>
            <a:off x="4824000" y="1368000"/>
            <a:ext cx="4803480" cy="55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“Мовно-літературна “МОВ</a:t>
            </a:r>
            <a:endParaRPr lang="uk-UA" sz="2600" b="0" strike="noStrike" spc="-1">
              <a:latin typeface="Arial"/>
            </a:endParaRPr>
          </a:p>
        </p:txBody>
      </p:sp>
      <p:sp>
        <p:nvSpPr>
          <p:cNvPr id="788" name="CustomShape 5"/>
          <p:cNvSpPr/>
          <p:nvPr/>
        </p:nvSpPr>
        <p:spPr>
          <a:xfrm>
            <a:off x="864000" y="1080000"/>
            <a:ext cx="3742200" cy="1582200"/>
          </a:xfrm>
          <a:custGeom>
            <a:avLst/>
            <a:gdLst/>
            <a:ahLst/>
            <a:cxnLst/>
            <a:rect l="l" t="t" r="r" b="b"/>
            <a:pathLst>
              <a:path w="10402" h="4402">
                <a:moveTo>
                  <a:pt x="0" y="1100"/>
                </a:moveTo>
                <a:lnTo>
                  <a:pt x="7800" y="1100"/>
                </a:lnTo>
                <a:lnTo>
                  <a:pt x="7800" y="0"/>
                </a:lnTo>
                <a:lnTo>
                  <a:pt x="10401" y="2200"/>
                </a:lnTo>
                <a:lnTo>
                  <a:pt x="7800" y="4401"/>
                </a:lnTo>
                <a:lnTo>
                  <a:pt x="7800" y="3300"/>
                </a:lnTo>
                <a:lnTo>
                  <a:pt x="0" y="3300"/>
                </a:lnTo>
                <a:lnTo>
                  <a:pt x="0" y="1100"/>
                </a:lnTo>
              </a:path>
            </a:pathLst>
          </a:custGeom>
          <a:solidFill>
            <a:srgbClr val="BF0041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9" name="CustomShape 6"/>
          <p:cNvSpPr/>
          <p:nvPr/>
        </p:nvSpPr>
        <p:spPr>
          <a:xfrm>
            <a:off x="761760" y="1512000"/>
            <a:ext cx="4348440" cy="95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ТИПОВА ОСВІТНЯ ПРОГРАМА</a:t>
            </a:r>
            <a:endParaRPr lang="uk-UA" sz="2600" b="0" strike="noStrike" spc="-1">
              <a:latin typeface="Arial"/>
            </a:endParaRPr>
          </a:p>
        </p:txBody>
      </p:sp>
      <p:graphicFrame>
        <p:nvGraphicFramePr>
          <p:cNvPr id="790" name="Table 7"/>
          <p:cNvGraphicFramePr/>
          <p:nvPr/>
        </p:nvGraphicFramePr>
        <p:xfrm>
          <a:off x="880200" y="2484000"/>
          <a:ext cx="3819600" cy="2378160"/>
        </p:xfrm>
        <a:graphic>
          <a:graphicData uri="http://schemas.openxmlformats.org/drawingml/2006/table">
            <a:tbl>
              <a:tblPr/>
              <a:tblGrid>
                <a:gridCol w="3819600"/>
              </a:tblGrid>
              <a:tr h="640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solidFill>
                            <a:srgbClr val="FFFFFF"/>
                          </a:solidFill>
                          <a:latin typeface="Liberation Sans;Arial"/>
                        </a:rPr>
                        <a:t>    Типова освітня програма </a:t>
                      </a:r>
                      <a:endParaRPr lang="uk-UA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solidFill>
                            <a:srgbClr val="FFFFFF"/>
                          </a:solidFill>
                          <a:latin typeface="Liberation Sans;Arial"/>
                        </a:rPr>
                        <a:t>  під  керівництвом О.Я. Савченко</a:t>
                      </a:r>
                      <a:endParaRPr lang="uk-UA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solidFill>
                            <a:srgbClr val="000000"/>
                          </a:solidFill>
                          <a:latin typeface="Liberation Sans;Arial"/>
                        </a:rPr>
                        <a:t>   Українська мова(3,5год</a:t>
                      </a:r>
                      <a:r>
                        <a:rPr lang="uk-UA" sz="1800" b="0" strike="noStrike" spc="-1">
                          <a:solidFill>
                            <a:srgbClr val="000000"/>
                          </a:solidFill>
                          <a:latin typeface="Liberation Serif;Times New Roman"/>
                        </a:rPr>
                        <a:t>/</a:t>
                      </a:r>
                      <a:r>
                        <a:rPr lang="uk-UA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тиж)</a:t>
                      </a:r>
                      <a:endParaRPr lang="uk-UA"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uk-UA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solidFill>
                            <a:srgbClr val="000000"/>
                          </a:solidFill>
                          <a:latin typeface="Liberation Sans;Arial"/>
                        </a:rPr>
                        <a:t>   Літературне читання(3,5 год</a:t>
                      </a:r>
                      <a:r>
                        <a:rPr lang="uk-UA" sz="1800" b="0" strike="noStrike" spc="-1">
                          <a:solidFill>
                            <a:srgbClr val="000000"/>
                          </a:solidFill>
                          <a:latin typeface="Liberation Serif;Times New Roman"/>
                        </a:rPr>
                        <a:t>/</a:t>
                      </a:r>
                      <a:r>
                        <a:rPr lang="uk-UA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тиж)</a:t>
                      </a:r>
                      <a:endParaRPr lang="uk-UA"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uk-UA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40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solidFill>
                            <a:srgbClr val="000000"/>
                          </a:solidFill>
                          <a:latin typeface="Liberation Sans;Arial"/>
                        </a:rPr>
                        <a:t>   Іноземна мова</a:t>
                      </a:r>
                      <a:endParaRPr lang="uk-UA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solidFill>
                            <a:srgbClr val="000000"/>
                          </a:solidFill>
                          <a:latin typeface="Liberation Sans;Arial"/>
                        </a:rPr>
                        <a:t>(у 1кл.2год</a:t>
                      </a:r>
                      <a:r>
                        <a:rPr lang="uk-UA" sz="1800" b="0" strike="noStrike" spc="-1">
                          <a:solidFill>
                            <a:srgbClr val="000000"/>
                          </a:solidFill>
                          <a:latin typeface="Liberation Serif;Times New Roman"/>
                        </a:rPr>
                        <a:t>/</a:t>
                      </a:r>
                      <a:r>
                        <a:rPr lang="uk-UA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тиж</a:t>
                      </a:r>
                      <a:r>
                        <a:rPr lang="uk-UA" sz="1800" b="0" strike="noStrike" spc="-1">
                          <a:solidFill>
                            <a:srgbClr val="000000"/>
                          </a:solidFill>
                          <a:latin typeface="Liberation Sans;Arial"/>
                        </a:rPr>
                        <a:t>; у 2,3,4кл.3год</a:t>
                      </a:r>
                      <a:r>
                        <a:rPr lang="uk-UA" sz="1800" b="0" strike="noStrike" spc="-1">
                          <a:solidFill>
                            <a:srgbClr val="000000"/>
                          </a:solidFill>
                          <a:latin typeface="Liberation Serif;Times New Roman"/>
                        </a:rPr>
                        <a:t>/</a:t>
                      </a:r>
                      <a:r>
                        <a:rPr lang="uk-UA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тиж)</a:t>
                      </a:r>
                      <a:endParaRPr lang="uk-UA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1" name="Table 8"/>
          <p:cNvGraphicFramePr/>
          <p:nvPr/>
        </p:nvGraphicFramePr>
        <p:xfrm>
          <a:off x="5246280" y="3042360"/>
          <a:ext cx="4210200" cy="3110400"/>
        </p:xfrm>
        <a:graphic>
          <a:graphicData uri="http://schemas.openxmlformats.org/drawingml/2006/table">
            <a:tbl>
              <a:tblPr/>
              <a:tblGrid>
                <a:gridCol w="4210200"/>
              </a:tblGrid>
              <a:tr h="36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solidFill>
                            <a:srgbClr val="000000"/>
                          </a:solidFill>
                          <a:latin typeface="Liberation Sans;Arial"/>
                        </a:rPr>
                        <a:t>  Українська мова (5год</a:t>
                      </a:r>
                      <a:r>
                        <a:rPr lang="uk-UA" sz="1800" b="0" strike="noStrike" spc="-1">
                          <a:solidFill>
                            <a:srgbClr val="000000"/>
                          </a:solidFill>
                          <a:latin typeface="Liberation Serif;Times New Roman"/>
                        </a:rPr>
                        <a:t>/</a:t>
                      </a:r>
                      <a:r>
                        <a:rPr lang="uk-UA" sz="1800" b="0" strike="noStrike" spc="-1">
                          <a:solidFill>
                            <a:srgbClr val="000000"/>
                          </a:solidFill>
                          <a:latin typeface="Liberation Sans;Arial"/>
                        </a:rPr>
                        <a:t>тиж)</a:t>
                      </a:r>
                      <a:endParaRPr lang="uk-UA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640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solidFill>
                            <a:srgbClr val="000000"/>
                          </a:solidFill>
                          <a:latin typeface="Liberation Sans;Arial"/>
                        </a:rPr>
                        <a:t>   Іноземна мова</a:t>
                      </a:r>
                      <a:endParaRPr lang="uk-UA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solidFill>
                            <a:srgbClr val="000000"/>
                          </a:solidFill>
                          <a:latin typeface="Liberation Sans;Arial"/>
                        </a:rPr>
                        <a:t>(у 1кл.2год</a:t>
                      </a:r>
                      <a:r>
                        <a:rPr lang="uk-UA" sz="1800" b="0" strike="noStrike" spc="-1">
                          <a:solidFill>
                            <a:srgbClr val="000000"/>
                          </a:solidFill>
                          <a:latin typeface="Liberation Serif;Times New Roman"/>
                        </a:rPr>
                        <a:t>/</a:t>
                      </a:r>
                      <a:r>
                        <a:rPr lang="uk-UA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тиж</a:t>
                      </a:r>
                      <a:r>
                        <a:rPr lang="uk-UA" sz="1800" b="0" strike="noStrike" spc="-1">
                          <a:solidFill>
                            <a:srgbClr val="000000"/>
                          </a:solidFill>
                          <a:latin typeface="Liberation Sans;Arial"/>
                        </a:rPr>
                        <a:t>; у 2,3,4кл.3год</a:t>
                      </a:r>
                      <a:r>
                        <a:rPr lang="uk-UA" sz="1800" b="0" strike="noStrike" spc="-1">
                          <a:solidFill>
                            <a:srgbClr val="000000"/>
                          </a:solidFill>
                          <a:latin typeface="Liberation Serif;Times New Roman"/>
                        </a:rPr>
                        <a:t>/</a:t>
                      </a:r>
                      <a:r>
                        <a:rPr lang="uk-UA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тиж)</a:t>
                      </a:r>
                      <a:endParaRPr lang="uk-UA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1737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solidFill>
                            <a:srgbClr val="000000"/>
                          </a:solidFill>
                          <a:latin typeface="Liberation Sans;Arial"/>
                        </a:rPr>
                        <a:t>Інтегрований курс” Я досліджую світ”(укр. мова 2год</a:t>
                      </a:r>
                      <a:r>
                        <a:rPr lang="uk-UA" sz="1800" b="0" strike="noStrike" spc="-1">
                          <a:solidFill>
                            <a:srgbClr val="000000"/>
                          </a:solidFill>
                          <a:latin typeface="Liberation Serif;Times New Roman"/>
                        </a:rPr>
                        <a:t>/</a:t>
                      </a:r>
                      <a:r>
                        <a:rPr lang="uk-UA" sz="1800" b="0" strike="noStrike" spc="-1">
                          <a:solidFill>
                            <a:srgbClr val="000000"/>
                          </a:solidFill>
                          <a:latin typeface="Liberation Sans;Arial"/>
                        </a:rPr>
                        <a:t>тиж зміст розгортається лінійно разом із іншими галузями, що інтегруються записується на сторінках , виділених для курсу)</a:t>
                      </a:r>
                      <a:endParaRPr lang="uk-UA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2" name="Table 9"/>
          <p:cNvGraphicFramePr/>
          <p:nvPr/>
        </p:nvGraphicFramePr>
        <p:xfrm>
          <a:off x="5225760" y="2121480"/>
          <a:ext cx="4221720" cy="1006560"/>
        </p:xfrm>
        <a:graphic>
          <a:graphicData uri="http://schemas.openxmlformats.org/drawingml/2006/table">
            <a:tbl>
              <a:tblPr/>
              <a:tblGrid>
                <a:gridCol w="4221720"/>
              </a:tblGrid>
              <a:tr h="640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solidFill>
                            <a:srgbClr val="FFFFFF"/>
                          </a:solidFill>
                          <a:latin typeface="Liberation Sans;Arial"/>
                        </a:rPr>
                        <a:t>     Типова освітня програма </a:t>
                      </a:r>
                      <a:endParaRPr lang="uk-UA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b="0" strike="noStrike" spc="-1">
                          <a:solidFill>
                            <a:srgbClr val="FFFFFF"/>
                          </a:solidFill>
                          <a:latin typeface="Liberation Sans;Arial"/>
                        </a:rPr>
                        <a:t>     під керівництвом  Р.Б. Шияна</a:t>
                      </a:r>
                      <a:endParaRPr lang="uk-UA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CustomShape 1"/>
          <p:cNvSpPr/>
          <p:nvPr/>
        </p:nvSpPr>
        <p:spPr>
          <a:xfrm>
            <a:off x="495000" y="510120"/>
            <a:ext cx="8914320" cy="67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0" strike="noStrike" spc="-1">
                <a:latin typeface="Arial"/>
              </a:rPr>
              <a:t>Завдання діагностувальних робіт</a:t>
            </a:r>
          </a:p>
        </p:txBody>
      </p:sp>
      <p:sp>
        <p:nvSpPr>
          <p:cNvPr id="794" name="CustomShape 2"/>
          <p:cNvSpPr/>
          <p:nvPr/>
        </p:nvSpPr>
        <p:spPr>
          <a:xfrm>
            <a:off x="495000" y="1604520"/>
            <a:ext cx="9224640" cy="509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121320" indent="457200" algn="just">
              <a:lnSpc>
                <a:spcPct val="98000"/>
              </a:lnSpc>
              <a:spcBef>
                <a:spcPts val="60"/>
              </a:spcBef>
            </a:pPr>
            <a:r>
              <a:rPr lang="uk-UA" sz="2800" b="1" strike="noStrike" spc="-1">
                <a:latin typeface="Times New Roman"/>
                <a:ea typeface="Cambria"/>
              </a:rPr>
              <a:t>З предметів мовно-літературної</a:t>
            </a:r>
            <a:r>
              <a:rPr lang="uk-UA" sz="2800" b="1" strike="noStrike" spc="1">
                <a:latin typeface="Times New Roman"/>
                <a:ea typeface="Cambria"/>
              </a:rPr>
              <a:t> </a:t>
            </a:r>
            <a:r>
              <a:rPr lang="uk-UA" sz="2800" b="1" strike="noStrike" spc="-1">
                <a:latin typeface="Times New Roman"/>
                <a:ea typeface="Cambria"/>
              </a:rPr>
              <a:t>освітньої</a:t>
            </a:r>
            <a:r>
              <a:rPr lang="uk-UA" sz="2800" b="1" strike="noStrike" spc="1">
                <a:latin typeface="Times New Roman"/>
                <a:ea typeface="Cambria"/>
              </a:rPr>
              <a:t> </a:t>
            </a:r>
            <a:r>
              <a:rPr lang="uk-UA" sz="2800" b="0" strike="noStrike" spc="-1">
                <a:latin typeface="Times New Roman"/>
                <a:ea typeface="Cambria"/>
              </a:rPr>
              <a:t>галузі</a:t>
            </a:r>
            <a:r>
              <a:rPr lang="uk-UA" sz="2800" b="0" strike="noStrike" spc="1">
                <a:latin typeface="Times New Roman"/>
                <a:ea typeface="Cambria"/>
              </a:rPr>
              <a:t> </a:t>
            </a:r>
            <a:r>
              <a:rPr lang="uk-UA" sz="2800" b="1" strike="noStrike" spc="-1">
                <a:solidFill>
                  <a:srgbClr val="0E0E0E"/>
                </a:solidFill>
                <a:latin typeface="Times New Roman"/>
                <a:ea typeface="Cambria"/>
              </a:rPr>
              <a:t>(мова</a:t>
            </a:r>
            <a:r>
              <a:rPr lang="uk-UA" sz="2800" b="1" strike="noStrike" spc="1">
                <a:solidFill>
                  <a:srgbClr val="0E0E0E"/>
                </a:solidFill>
                <a:latin typeface="Times New Roman"/>
                <a:ea typeface="Cambria"/>
              </a:rPr>
              <a:t> </a:t>
            </a:r>
            <a:r>
              <a:rPr lang="uk-UA" sz="2800" b="1" strike="noStrike" spc="-1">
                <a:solidFill>
                  <a:srgbClr val="0E0E0E"/>
                </a:solidFill>
                <a:latin typeface="Times New Roman"/>
                <a:ea typeface="Cambria"/>
              </a:rPr>
              <a:t>навчаняя)</a:t>
            </a:r>
            <a:r>
              <a:rPr lang="uk-UA" sz="2800" b="1" strike="noStrike" spc="1">
                <a:solidFill>
                  <a:srgbClr val="0E0E0E"/>
                </a:solidFill>
                <a:latin typeface="Times New Roman"/>
                <a:ea typeface="Cambria"/>
              </a:rPr>
              <a:t> </a:t>
            </a:r>
            <a:r>
              <a:rPr lang="uk-UA" sz="2800" b="0" strike="noStrike" spc="-1">
                <a:solidFill>
                  <a:srgbClr val="0E0E0E"/>
                </a:solidFill>
                <a:latin typeface="Times New Roman"/>
                <a:ea typeface="Cambria"/>
              </a:rPr>
              <a:t>система</a:t>
            </a:r>
            <a:r>
              <a:rPr lang="uk-UA" sz="2800" b="0" strike="noStrike" spc="1">
                <a:solidFill>
                  <a:srgbClr val="0E0E0E"/>
                </a:solidFill>
                <a:latin typeface="Times New Roman"/>
                <a:ea typeface="Cambria"/>
              </a:rPr>
              <a:t> </a:t>
            </a:r>
            <a:r>
              <a:rPr lang="uk-UA" sz="2800" b="0" strike="noStrike" spc="-1">
                <a:solidFill>
                  <a:srgbClr val="0E0E0E"/>
                </a:solidFill>
                <a:latin typeface="Times New Roman"/>
                <a:ea typeface="Cambria"/>
              </a:rPr>
              <a:t>тематичних</a:t>
            </a:r>
            <a:r>
              <a:rPr lang="uk-UA" sz="2800" b="0" strike="noStrike" spc="1">
                <a:solidFill>
                  <a:srgbClr val="0E0E0E"/>
                </a:solidFill>
                <a:latin typeface="Times New Roman"/>
                <a:ea typeface="Cambria"/>
              </a:rPr>
              <a:t> </a:t>
            </a:r>
            <a:r>
              <a:rPr lang="uk-UA" sz="2800" b="0" strike="noStrike" spc="-1">
                <a:solidFill>
                  <a:srgbClr val="0E0E0E"/>
                </a:solidFill>
                <a:latin typeface="Times New Roman"/>
                <a:ea typeface="Cambria"/>
              </a:rPr>
              <a:t>діагностувальних</a:t>
            </a:r>
            <a:r>
              <a:rPr lang="uk-UA" sz="2800" b="0" strike="noStrike" spc="1">
                <a:solidFill>
                  <a:srgbClr val="0E0E0E"/>
                </a:solidFill>
                <a:latin typeface="Times New Roman"/>
                <a:ea typeface="Cambria"/>
              </a:rPr>
              <a:t> </a:t>
            </a:r>
            <a:r>
              <a:rPr lang="uk-UA" sz="2800" b="0" strike="noStrike" spc="-1">
                <a:solidFill>
                  <a:srgbClr val="0E0E0E"/>
                </a:solidFill>
                <a:latin typeface="Times New Roman"/>
                <a:ea typeface="Cambria"/>
              </a:rPr>
              <a:t>робіт</a:t>
            </a:r>
            <a:r>
              <a:rPr lang="uk-UA" sz="2800" b="0" strike="noStrike" spc="1">
                <a:solidFill>
                  <a:srgbClr val="0E0E0E"/>
                </a:solidFill>
                <a:latin typeface="Times New Roman"/>
                <a:ea typeface="Cambria"/>
              </a:rPr>
              <a:t> </a:t>
            </a:r>
            <a:r>
              <a:rPr lang="uk-UA" sz="2800" b="0" strike="noStrike" spc="-1">
                <a:solidFill>
                  <a:srgbClr val="0E0E0E"/>
                </a:solidFill>
                <a:latin typeface="Times New Roman"/>
                <a:ea typeface="Cambria"/>
              </a:rPr>
              <a:t>може</a:t>
            </a:r>
            <a:r>
              <a:rPr lang="uk-UA" sz="2800" b="0" strike="noStrike" spc="1">
                <a:solidFill>
                  <a:srgbClr val="0E0E0E"/>
                </a:solidFill>
                <a:latin typeface="Times New Roman"/>
                <a:ea typeface="Cambria"/>
              </a:rPr>
              <a:t> </a:t>
            </a:r>
            <a:r>
              <a:rPr lang="uk-UA" sz="2800" b="0" strike="noStrike" spc="-1">
                <a:solidFill>
                  <a:srgbClr val="0E0E0E"/>
                </a:solidFill>
                <a:latin typeface="Times New Roman"/>
                <a:ea typeface="Cambria"/>
              </a:rPr>
              <a:t>містити</a:t>
            </a:r>
            <a:r>
              <a:rPr lang="uk-UA" sz="2800" b="0" strike="noStrike" spc="1">
                <a:solidFill>
                  <a:srgbClr val="0E0E0E"/>
                </a:solidFill>
                <a:latin typeface="Times New Roman"/>
                <a:ea typeface="Cambria"/>
              </a:rPr>
              <a:t> </a:t>
            </a:r>
            <a:r>
              <a:rPr lang="uk-UA" sz="2800" b="0" strike="noStrike" spc="-1">
                <a:solidFill>
                  <a:srgbClr val="0E0E0E"/>
                </a:solidFill>
                <a:latin typeface="Times New Roman"/>
                <a:ea typeface="Cambria"/>
              </a:rPr>
              <a:t>такі</a:t>
            </a:r>
            <a:r>
              <a:rPr lang="uk-UA" sz="2800" b="0" strike="noStrike" spc="1">
                <a:solidFill>
                  <a:srgbClr val="0E0E0E"/>
                </a:solidFill>
                <a:latin typeface="Times New Roman"/>
                <a:ea typeface="Cambria"/>
              </a:rPr>
              <a:t> </a:t>
            </a:r>
            <a:r>
              <a:rPr lang="uk-UA" sz="2800" b="0" strike="noStrike" spc="-1">
                <a:solidFill>
                  <a:srgbClr val="0E0E0E"/>
                </a:solidFill>
                <a:latin typeface="Times New Roman"/>
                <a:ea typeface="Cambria"/>
              </a:rPr>
              <a:t>навчальні</a:t>
            </a:r>
            <a:r>
              <a:rPr lang="uk-UA" sz="2800" b="0" strike="noStrike" spc="1">
                <a:solidFill>
                  <a:srgbClr val="0E0E0E"/>
                </a:solidFill>
                <a:latin typeface="Times New Roman"/>
                <a:ea typeface="Cambria"/>
              </a:rPr>
              <a:t> </a:t>
            </a:r>
            <a:r>
              <a:rPr lang="uk-UA" sz="2800" b="0" strike="noStrike" spc="-1">
                <a:solidFill>
                  <a:srgbClr val="0E0E0E"/>
                </a:solidFill>
                <a:latin typeface="Times New Roman"/>
                <a:ea typeface="Cambria"/>
              </a:rPr>
              <a:t>завдання: аудіювання (2-4 кл.), читання вголос (1-4 кл.), читання мовчки (3-4 кл.),</a:t>
            </a:r>
            <a:r>
              <a:rPr lang="uk-UA" sz="2800" b="0" strike="noStrike" spc="1">
                <a:solidFill>
                  <a:srgbClr val="0E0E0E"/>
                </a:solidFill>
                <a:latin typeface="Times New Roman"/>
                <a:ea typeface="Cambria"/>
              </a:rPr>
              <a:t> </a:t>
            </a:r>
            <a:r>
              <a:rPr lang="uk-UA" sz="2800" b="0" strike="noStrike" spc="-1">
                <a:solidFill>
                  <a:srgbClr val="0E0E0E"/>
                </a:solidFill>
                <a:latin typeface="Times New Roman"/>
                <a:ea typeface="Cambria"/>
              </a:rPr>
              <a:t>читання</a:t>
            </a:r>
            <a:r>
              <a:rPr lang="uk-UA" sz="2800" b="0" strike="noStrike" spc="1">
                <a:solidFill>
                  <a:srgbClr val="0E0E0E"/>
                </a:solidFill>
                <a:latin typeface="Times New Roman"/>
                <a:ea typeface="Cambria"/>
              </a:rPr>
              <a:t> </a:t>
            </a:r>
            <a:r>
              <a:rPr lang="uk-UA" sz="2800" b="0" strike="noStrike" spc="-1">
                <a:solidFill>
                  <a:srgbClr val="0E0E0E"/>
                </a:solidFill>
                <a:latin typeface="Times New Roman"/>
                <a:ea typeface="Cambria"/>
              </a:rPr>
              <a:t>напам’ять (2-4</a:t>
            </a:r>
            <a:r>
              <a:rPr lang="uk-UA" sz="2800" b="0" strike="noStrike" spc="1">
                <a:solidFill>
                  <a:srgbClr val="0E0E0E"/>
                </a:solidFill>
                <a:latin typeface="Times New Roman"/>
                <a:ea typeface="Cambria"/>
              </a:rPr>
              <a:t> </a:t>
            </a:r>
            <a:r>
              <a:rPr lang="uk-UA" sz="2800" b="0" strike="noStrike" spc="-1">
                <a:solidFill>
                  <a:srgbClr val="0E0E0E"/>
                </a:solidFill>
                <a:latin typeface="Times New Roman"/>
                <a:ea typeface="Cambria"/>
              </a:rPr>
              <a:t>кл.),</a:t>
            </a:r>
            <a:r>
              <a:rPr lang="uk-UA" sz="2800" b="0" strike="noStrike" spc="1">
                <a:solidFill>
                  <a:srgbClr val="0E0E0E"/>
                </a:solidFill>
                <a:latin typeface="Times New Roman"/>
                <a:ea typeface="Cambria"/>
              </a:rPr>
              <a:t> </a:t>
            </a:r>
            <a:r>
              <a:rPr lang="uk-UA" sz="2800" b="0" strike="noStrike" spc="-1">
                <a:solidFill>
                  <a:srgbClr val="0E0E0E"/>
                </a:solidFill>
                <a:latin typeface="Times New Roman"/>
                <a:ea typeface="Cambria"/>
              </a:rPr>
              <a:t>роботу</a:t>
            </a:r>
            <a:r>
              <a:rPr lang="uk-UA" sz="2800" b="0" strike="noStrike" spc="239">
                <a:solidFill>
                  <a:srgbClr val="0E0E0E"/>
                </a:solidFill>
                <a:latin typeface="Times New Roman"/>
                <a:ea typeface="Cambria"/>
              </a:rPr>
              <a:t> </a:t>
            </a:r>
            <a:r>
              <a:rPr lang="uk-UA" sz="2800" b="0" strike="noStrike" spc="-1">
                <a:solidFill>
                  <a:srgbClr val="0E0E0E"/>
                </a:solidFill>
                <a:latin typeface="Times New Roman"/>
                <a:ea typeface="Cambria"/>
              </a:rPr>
              <a:t>з літературним</a:t>
            </a:r>
            <a:r>
              <a:rPr lang="uk-UA" sz="2800" b="0" strike="noStrike" spc="239">
                <a:solidFill>
                  <a:srgbClr val="0E0E0E"/>
                </a:solidFill>
                <a:latin typeface="Times New Roman"/>
                <a:ea typeface="Cambria"/>
              </a:rPr>
              <a:t> </a:t>
            </a:r>
            <a:r>
              <a:rPr lang="uk-UA" sz="2800" b="0" strike="noStrike" spc="-1">
                <a:solidFill>
                  <a:srgbClr val="0E0E0E"/>
                </a:solidFill>
                <a:latin typeface="Times New Roman"/>
                <a:ea typeface="Cambria"/>
              </a:rPr>
              <a:t>твором/медіа</a:t>
            </a:r>
            <a:r>
              <a:rPr lang="uk-UA" sz="2800" b="0" strike="noStrike" spc="239">
                <a:solidFill>
                  <a:srgbClr val="0E0E0E"/>
                </a:solidFill>
                <a:latin typeface="Times New Roman"/>
                <a:ea typeface="Cambria"/>
              </a:rPr>
              <a:t> </a:t>
            </a:r>
            <a:r>
              <a:rPr lang="uk-UA" sz="2800" b="0" strike="noStrike" spc="-1">
                <a:solidFill>
                  <a:srgbClr val="0E0E0E"/>
                </a:solidFill>
                <a:latin typeface="Times New Roman"/>
                <a:ea typeface="Cambria"/>
              </a:rPr>
              <a:t>текстом (2-4</a:t>
            </a:r>
            <a:r>
              <a:rPr lang="uk-UA" sz="2800" b="0" strike="noStrike" spc="1">
                <a:solidFill>
                  <a:srgbClr val="0E0E0E"/>
                </a:solidFill>
                <a:latin typeface="Times New Roman"/>
                <a:ea typeface="Cambria"/>
              </a:rPr>
              <a:t> </a:t>
            </a:r>
            <a:r>
              <a:rPr lang="uk-UA" sz="2800" b="0" strike="noStrike" spc="-1">
                <a:solidFill>
                  <a:srgbClr val="0E0E0E"/>
                </a:solidFill>
                <a:latin typeface="Times New Roman"/>
                <a:ea typeface="Cambria"/>
              </a:rPr>
              <a:t>кл.), діалог (усно/письмово, 2-4 кл.),</a:t>
            </a:r>
            <a:r>
              <a:rPr lang="uk-UA" sz="2800" b="0" strike="noStrike" spc="239">
                <a:solidFill>
                  <a:srgbClr val="0E0E0E"/>
                </a:solidFill>
                <a:latin typeface="Times New Roman"/>
                <a:ea typeface="Cambria"/>
              </a:rPr>
              <a:t> </a:t>
            </a:r>
            <a:r>
              <a:rPr lang="uk-UA" sz="2800" b="0" strike="noStrike" spc="-1">
                <a:solidFill>
                  <a:srgbClr val="0E0E0E"/>
                </a:solidFill>
                <a:latin typeface="Times New Roman"/>
                <a:ea typeface="Cambria"/>
              </a:rPr>
              <a:t>уснии переказ (2-4 кл.), письмовий переказ</a:t>
            </a:r>
            <a:r>
              <a:rPr lang="uk-UA" sz="2800" b="0" strike="noStrike" spc="1">
                <a:solidFill>
                  <a:srgbClr val="0E0E0E"/>
                </a:solidFill>
                <a:latin typeface="Times New Roman"/>
                <a:ea typeface="Cambria"/>
              </a:rPr>
              <a:t> </a:t>
            </a:r>
            <a:r>
              <a:rPr lang="uk-UA" sz="2800" b="0" strike="noStrike" spc="-1">
                <a:solidFill>
                  <a:srgbClr val="0C0C0C"/>
                </a:solidFill>
                <a:latin typeface="Times New Roman"/>
                <a:ea typeface="Cambria"/>
              </a:rPr>
              <a:t>(3-4 </a:t>
            </a:r>
            <a:r>
              <a:rPr lang="uk-UA" sz="2800" b="0" strike="noStrike" spc="-1">
                <a:solidFill>
                  <a:srgbClr val="0F0F0F"/>
                </a:solidFill>
                <a:latin typeface="Times New Roman"/>
                <a:ea typeface="Cambria"/>
              </a:rPr>
              <a:t>кл.), усний твір (2-4 кл.), письмовий твір (4 кл.), списування (1-4 кл.), диктант</a:t>
            </a:r>
            <a:r>
              <a:rPr lang="uk-UA" sz="2800" b="0" strike="noStrike" spc="1">
                <a:solidFill>
                  <a:srgbClr val="0F0F0F"/>
                </a:solidFill>
                <a:latin typeface="Times New Roman"/>
                <a:ea typeface="Cambria"/>
              </a:rPr>
              <a:t> </a:t>
            </a:r>
            <a:r>
              <a:rPr lang="uk-UA" sz="2800" b="0" strike="noStrike" spc="-1">
                <a:solidFill>
                  <a:srgbClr val="0F0F0F"/>
                </a:solidFill>
                <a:latin typeface="Times New Roman"/>
                <a:ea typeface="Cambria"/>
              </a:rPr>
              <a:t>(2—4</a:t>
            </a:r>
            <a:r>
              <a:rPr lang="uk-UA" sz="2800" b="0" strike="noStrike" spc="239">
                <a:solidFill>
                  <a:srgbClr val="0F0F0F"/>
                </a:solidFill>
                <a:latin typeface="Times New Roman"/>
                <a:ea typeface="Cambria"/>
              </a:rPr>
              <a:t> </a:t>
            </a:r>
            <a:r>
              <a:rPr lang="uk-UA" sz="2800" b="0" strike="noStrike" spc="-1">
                <a:solidFill>
                  <a:srgbClr val="0F0F0F"/>
                </a:solidFill>
                <a:latin typeface="Times New Roman"/>
                <a:ea typeface="Cambria"/>
              </a:rPr>
              <a:t>кл.), робота </a:t>
            </a:r>
            <a:r>
              <a:rPr lang="uk-UA" sz="2800" b="0" strike="noStrike" spc="-1">
                <a:solidFill>
                  <a:srgbClr val="181818"/>
                </a:solidFill>
                <a:latin typeface="Times New Roman"/>
                <a:ea typeface="Cambria"/>
              </a:rPr>
              <a:t>з мовними одиницями</a:t>
            </a:r>
            <a:r>
              <a:rPr lang="uk-UA" sz="2800" b="0" strike="noStrike" spc="239">
                <a:solidFill>
                  <a:srgbClr val="181818"/>
                </a:solidFill>
                <a:latin typeface="Times New Roman"/>
                <a:ea typeface="Cambria"/>
              </a:rPr>
              <a:t> </a:t>
            </a:r>
            <a:r>
              <a:rPr lang="uk-UA" sz="2800" b="0" strike="noStrike" spc="-1">
                <a:solidFill>
                  <a:srgbClr val="181818"/>
                </a:solidFill>
                <a:latin typeface="Times New Roman"/>
                <a:ea typeface="Cambria"/>
              </a:rPr>
              <a:t>(2-4</a:t>
            </a:r>
            <a:r>
              <a:rPr lang="uk-UA" sz="2800" b="0" strike="noStrike" spc="239">
                <a:solidFill>
                  <a:srgbClr val="181818"/>
                </a:solidFill>
                <a:latin typeface="Times New Roman"/>
                <a:ea typeface="Cambria"/>
              </a:rPr>
              <a:t> </a:t>
            </a:r>
            <a:r>
              <a:rPr lang="uk-UA" sz="2800" b="0" strike="noStrike" spc="-1">
                <a:solidFill>
                  <a:srgbClr val="181818"/>
                </a:solidFill>
                <a:latin typeface="Times New Roman"/>
                <a:ea typeface="Cambria"/>
              </a:rPr>
              <a:t>кл.). </a:t>
            </a:r>
            <a:endParaRPr lang="uk-UA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2275</TotalTime>
  <Words>2640</Words>
  <Application>Microsoft Office PowerPoint</Application>
  <PresentationFormat>Лист A4 (210x297 мм)</PresentationFormat>
  <Paragraphs>275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19</vt:i4>
      </vt:variant>
      <vt:variant>
        <vt:lpstr>Заголовки слайдов</vt:lpstr>
      </vt:variant>
      <vt:variant>
        <vt:i4>49</vt:i4>
      </vt:variant>
    </vt:vector>
  </HeadingPairs>
  <TitlesOfParts>
    <vt:vector size="68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Біла А.А.</dc:creator>
  <dc:description/>
  <cp:lastModifiedBy>Kurelchuk</cp:lastModifiedBy>
  <cp:revision>99</cp:revision>
  <cp:lastPrinted>2021-08-26T23:38:43Z</cp:lastPrinted>
  <dcterms:created xsi:type="dcterms:W3CDTF">2019-08-29T19:06:07Z</dcterms:created>
  <dcterms:modified xsi:type="dcterms:W3CDTF">2021-08-30T07:37:28Z</dcterms:modified>
  <dc:language>uk-UA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Лист A4 (210x297 мм)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26</vt:i4>
  </property>
</Properties>
</file>