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1" r:id="rId3"/>
    <p:sldId id="269" r:id="rId4"/>
    <p:sldId id="276" r:id="rId5"/>
    <p:sldId id="267" r:id="rId6"/>
    <p:sldId id="265" r:id="rId7"/>
    <p:sldId id="262" r:id="rId8"/>
    <p:sldId id="263" r:id="rId9"/>
    <p:sldId id="259" r:id="rId10"/>
    <p:sldId id="264" r:id="rId11"/>
    <p:sldId id="258" r:id="rId12"/>
    <p:sldId id="260" r:id="rId13"/>
    <p:sldId id="277" r:id="rId14"/>
    <p:sldId id="266" r:id="rId15"/>
    <p:sldId id="273" r:id="rId16"/>
    <p:sldId id="275" r:id="rId17"/>
    <p:sldId id="26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Дошкільний навчальний заклад ( ясла-садок)№ 8 &amp;quot;Лісова казка&amp;quot;, Синельниково  | на сайті Діти in 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85" y="18864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3" y="3105835"/>
            <a:ext cx="757500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ЯКІСНА </a:t>
            </a: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 ДОСТУПНА ДОШКІЛЬНА ОСВІТА</a:t>
            </a:r>
          </a:p>
        </p:txBody>
      </p:sp>
    </p:spTree>
    <p:extLst>
      <p:ext uri="{BB962C8B-B14F-4D97-AF65-F5344CB8AC3E}">
        <p14:creationId xmlns:p14="http://schemas.microsoft.com/office/powerpoint/2010/main" val="1660018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76672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/>
              <a:t>Освітня</a:t>
            </a:r>
            <a:r>
              <a:rPr lang="ru-RU" b="1" i="1" dirty="0"/>
              <a:t> </a:t>
            </a:r>
            <a:r>
              <a:rPr lang="ru-RU" b="1" i="1" dirty="0" err="1"/>
              <a:t>програма</a:t>
            </a:r>
            <a:r>
              <a:rPr lang="ru-RU" b="1" i="1" dirty="0"/>
              <a:t> — </a:t>
            </a:r>
            <a:r>
              <a:rPr lang="ru-RU" b="1" i="1" dirty="0" err="1"/>
              <a:t>обов’язковий</a:t>
            </a:r>
            <a:r>
              <a:rPr lang="ru-RU" b="1" i="1" dirty="0"/>
              <a:t> документ ЗДО. </a:t>
            </a:r>
            <a:endParaRPr lang="ru-RU" b="1" i="1" dirty="0" smtClean="0"/>
          </a:p>
          <a:p>
            <a:r>
              <a:rPr lang="ru-RU" dirty="0" err="1" smtClean="0"/>
              <a:t>Педагогічні</a:t>
            </a:r>
            <a:r>
              <a:rPr lang="ru-RU" dirty="0" smtClean="0"/>
              <a:t> </a:t>
            </a:r>
            <a:r>
              <a:rPr lang="ru-RU" dirty="0" err="1"/>
              <a:t>колективи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право </a:t>
            </a:r>
            <a:r>
              <a:rPr lang="ru-RU" dirty="0" err="1"/>
              <a:t>обирати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роботі</a:t>
            </a:r>
            <a:r>
              <a:rPr lang="ru-RU" dirty="0"/>
              <a:t> </a:t>
            </a:r>
            <a:r>
              <a:rPr lang="ru-RU" dirty="0" err="1"/>
              <a:t>чинні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перелік</a:t>
            </a:r>
            <a:r>
              <a:rPr lang="ru-RU" dirty="0"/>
              <a:t> та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обговорює</a:t>
            </a:r>
            <a:r>
              <a:rPr lang="ru-RU" dirty="0"/>
              <a:t> та </a:t>
            </a:r>
            <a:r>
              <a:rPr lang="ru-RU" dirty="0" err="1"/>
              <a:t>схвалює</a:t>
            </a:r>
            <a:r>
              <a:rPr lang="ru-RU" dirty="0"/>
              <a:t> </a:t>
            </a:r>
            <a:r>
              <a:rPr lang="ru-RU" dirty="0" err="1"/>
              <a:t>педагогічна</a:t>
            </a:r>
            <a:r>
              <a:rPr lang="ru-RU" dirty="0"/>
              <a:t> рада закладу </a:t>
            </a:r>
            <a:r>
              <a:rPr lang="ru-RU" dirty="0" err="1"/>
              <a:t>дошкільної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 smtClean="0"/>
              <a:t>Освітня</a:t>
            </a:r>
            <a:r>
              <a:rPr lang="ru-RU" dirty="0" smtClean="0"/>
              <a:t> </a:t>
            </a:r>
            <a:r>
              <a:rPr lang="ru-RU" dirty="0" err="1"/>
              <a:t>програма</a:t>
            </a:r>
            <a:r>
              <a:rPr lang="ru-RU" dirty="0"/>
              <a:t>: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ні</a:t>
            </a:r>
            <a:endParaRPr lang="ru-RU" dirty="0"/>
          </a:p>
          <a:p>
            <a:r>
              <a:rPr lang="ru-RU" b="1" i="1" dirty="0" err="1"/>
              <a:t>Запитання</a:t>
            </a:r>
            <a:r>
              <a:rPr lang="ru-RU" b="1" i="1" dirty="0"/>
              <a:t> </a:t>
            </a:r>
            <a:r>
              <a:rPr lang="ru-RU" b="1" i="1" dirty="0" err="1"/>
              <a:t>від</a:t>
            </a:r>
            <a:r>
              <a:rPr lang="ru-RU" b="1" i="1" dirty="0"/>
              <a:t> </a:t>
            </a:r>
            <a:r>
              <a:rPr lang="ru-RU" b="1" i="1" dirty="0" err="1"/>
              <a:t>читачів</a:t>
            </a:r>
            <a:r>
              <a:rPr lang="ru-RU" b="1" i="1" dirty="0"/>
              <a:t>: </a:t>
            </a:r>
            <a:r>
              <a:rPr lang="ru-RU" dirty="0"/>
              <a:t>«</a:t>
            </a:r>
            <a:r>
              <a:rPr lang="ru-RU" dirty="0" err="1"/>
              <a:t>Вимагають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дитячі</a:t>
            </a:r>
            <a:r>
              <a:rPr lang="ru-RU" dirty="0"/>
              <a:t> садки </a:t>
            </a:r>
            <a:r>
              <a:rPr lang="ru-RU" dirty="0" err="1"/>
              <a:t>склали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</a:t>
            </a: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.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правомірно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  <a:p>
            <a:r>
              <a:rPr lang="ru-RU" b="1" i="1" dirty="0" err="1"/>
              <a:t>Відповідь</a:t>
            </a:r>
            <a:r>
              <a:rPr lang="ru-RU" b="1" i="1" dirty="0"/>
              <a:t>: </a:t>
            </a:r>
            <a:r>
              <a:rPr lang="ru-RU" dirty="0"/>
              <a:t>«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dirty="0" err="1"/>
              <a:t>освітню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право закладу, а не </a:t>
            </a:r>
            <a:r>
              <a:rPr lang="ru-RU" dirty="0" err="1"/>
              <a:t>обов’язок</a:t>
            </a:r>
            <a:r>
              <a:rPr lang="ru-RU" dirty="0"/>
              <a:t>. </a:t>
            </a:r>
            <a:r>
              <a:rPr lang="ru-RU" dirty="0" err="1"/>
              <a:t>Вимога</a:t>
            </a:r>
            <a:r>
              <a:rPr lang="ru-RU" dirty="0"/>
              <a:t> </a:t>
            </a:r>
            <a:r>
              <a:rPr lang="ru-RU" dirty="0" err="1"/>
              <a:t>неправомірна</a:t>
            </a:r>
            <a:r>
              <a:rPr lang="ru-RU" dirty="0" smtClean="0"/>
              <a:t>»</a:t>
            </a:r>
          </a:p>
          <a:p>
            <a:r>
              <a:rPr lang="ru-RU" b="1" i="1" dirty="0" err="1"/>
              <a:t>Освітній</a:t>
            </a:r>
            <a:r>
              <a:rPr lang="ru-RU" b="1" i="1" dirty="0"/>
              <a:t> </a:t>
            </a:r>
            <a:r>
              <a:rPr lang="ru-RU" b="1" i="1" dirty="0" err="1"/>
              <a:t>процес</a:t>
            </a:r>
            <a:r>
              <a:rPr lang="ru-RU" b="1" i="1" dirty="0"/>
              <a:t> </a:t>
            </a:r>
            <a:r>
              <a:rPr lang="ru-RU" b="1" i="1" dirty="0" err="1"/>
              <a:t>організовуємо</a:t>
            </a:r>
            <a:r>
              <a:rPr lang="ru-RU" b="1" i="1" dirty="0"/>
              <a:t> за </a:t>
            </a:r>
            <a:r>
              <a:rPr lang="ru-RU" b="1" i="1" dirty="0" err="1"/>
              <a:t>програмами</a:t>
            </a:r>
            <a:r>
              <a:rPr lang="ru-RU" b="1" i="1" dirty="0"/>
              <a:t>, </a:t>
            </a:r>
            <a:r>
              <a:rPr lang="ru-RU" b="1" i="1" dirty="0" err="1"/>
              <a:t>рекомендованими</a:t>
            </a:r>
            <a:r>
              <a:rPr lang="ru-RU" b="1" i="1" dirty="0"/>
              <a:t> МОН</a:t>
            </a:r>
            <a:r>
              <a:rPr lang="ru-RU" b="1" i="1" dirty="0" smtClean="0"/>
              <a:t>».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 smtClean="0"/>
              <a:t>Інформація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smtClean="0"/>
              <a:t>них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розміщена</a:t>
            </a:r>
            <a:r>
              <a:rPr lang="ru-RU" dirty="0"/>
              <a:t> за </a:t>
            </a:r>
            <a:r>
              <a:rPr lang="ru-RU" dirty="0" err="1"/>
              <a:t>посиланням</a:t>
            </a:r>
            <a:r>
              <a:rPr lang="ru-RU" dirty="0"/>
              <a:t> (https://goo.gl/17YmaJ). </a:t>
            </a:r>
            <a:br>
              <a:rPr lang="ru-RU" dirty="0"/>
            </a:br>
            <a:endParaRPr lang="ru-RU" dirty="0"/>
          </a:p>
          <a:p>
            <a:r>
              <a:rPr lang="ru-RU" b="1" i="1" dirty="0" err="1"/>
              <a:t>Програму</a:t>
            </a:r>
            <a:r>
              <a:rPr lang="ru-RU" b="1" i="1" dirty="0"/>
              <a:t> </a:t>
            </a:r>
            <a:r>
              <a:rPr lang="ru-RU" b="1" i="1" dirty="0" err="1"/>
              <a:t>розвитку</a:t>
            </a:r>
            <a:r>
              <a:rPr lang="ru-RU" b="1" i="1" dirty="0"/>
              <a:t> закладу, план </a:t>
            </a:r>
            <a:r>
              <a:rPr lang="ru-RU" b="1" i="1" dirty="0" err="1"/>
              <a:t>роботи</a:t>
            </a:r>
            <a:r>
              <a:rPr lang="ru-RU" b="1" i="1" dirty="0"/>
              <a:t> на </a:t>
            </a:r>
            <a:r>
              <a:rPr lang="ru-RU" b="1" i="1" dirty="0" err="1"/>
              <a:t>рік</a:t>
            </a:r>
            <a:r>
              <a:rPr lang="ru-RU" b="1" i="1" dirty="0"/>
              <a:t> </a:t>
            </a:r>
            <a:r>
              <a:rPr lang="ru-RU" b="1" i="1" dirty="0" err="1"/>
              <a:t>маємо</a:t>
            </a:r>
            <a:r>
              <a:rPr lang="ru-RU" b="1" i="1" dirty="0"/>
              <a:t>. </a:t>
            </a:r>
          </a:p>
          <a:p>
            <a:endParaRPr lang="ru-RU" dirty="0"/>
          </a:p>
          <a:p>
            <a:r>
              <a:rPr lang="ru-RU" b="1" i="1" dirty="0"/>
              <a:t>СВІТЛАНА НЕРЯНОВА,</a:t>
            </a:r>
          </a:p>
          <a:p>
            <a:r>
              <a:rPr lang="ru-RU" dirty="0"/>
              <a:t>начальник </a:t>
            </a:r>
            <a:r>
              <a:rPr lang="ru-RU" dirty="0" err="1"/>
              <a:t>відділу</a:t>
            </a:r>
            <a:r>
              <a:rPr lang="ru-RU" dirty="0"/>
              <a:t> </a:t>
            </a:r>
            <a:r>
              <a:rPr lang="ru-RU" dirty="0" err="1"/>
              <a:t>дошкільної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 smtClean="0"/>
              <a:t>України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09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on.gov.ua/storage/app/uploads/public/60e/698/884/60e698884cd4f5223934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5"/>
          <a:stretch/>
        </p:blipFill>
        <p:spPr bwMode="auto">
          <a:xfrm>
            <a:off x="323528" y="260648"/>
            <a:ext cx="3168352" cy="243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2274838"/>
            <a:ext cx="617443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cap="all" dirty="0" smtClean="0"/>
          </a:p>
          <a:p>
            <a:pPr fontAlgn="base"/>
            <a:endParaRPr lang="ru-RU" b="1" cap="all" dirty="0"/>
          </a:p>
          <a:p>
            <a:pPr fontAlgn="base"/>
            <a:endParaRPr lang="ru-RU" b="1" cap="all" dirty="0"/>
          </a:p>
          <a:p>
            <a:pPr fontAlgn="base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КАБІНЕТ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МІНІСТРІВ УКРАЇНИ</a:t>
            </a:r>
          </a:p>
          <a:p>
            <a:pPr fontAlgn="base"/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ПОСТАНОВА</a:t>
            </a:r>
          </a:p>
          <a:p>
            <a:pPr fontAlgn="base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2021 р. № 305</a:t>
            </a:r>
          </a:p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норм та Порядку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у закладах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дитячих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закладах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Лист МОН та МОЗ України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07.07.2021 № 26-04/19995/2-21</a:t>
            </a:r>
          </a:p>
          <a:p>
            <a:pPr fontAlgn="base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Щодо окремих питань організації харчування у 2021-2022 роках</a:t>
            </a:r>
          </a:p>
          <a:p>
            <a:pPr fontAlgn="base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Лист МОЗ України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 22.06.2021 № 26-04/18273/2-21 </a:t>
            </a:r>
          </a:p>
          <a:p>
            <a:pPr fontAlgn="base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Щодо дотримання норм харчування в за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32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on.gov.ua/storage/app/uploads/public/610/15f/d97/61015fd9719a50825828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743325" cy="37261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2551837"/>
            <a:ext cx="58864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ru-RU" b="1" cap="all" dirty="0" smtClean="0"/>
          </a:p>
          <a:p>
            <a:pPr fontAlgn="base"/>
            <a:endParaRPr lang="ru-RU" b="1" cap="all" dirty="0"/>
          </a:p>
          <a:p>
            <a:pPr fontAlgn="base"/>
            <a:endParaRPr lang="ru-RU" b="1" cap="all" dirty="0" smtClean="0"/>
          </a:p>
          <a:p>
            <a:pPr fontAlgn="base"/>
            <a:endParaRPr lang="ru-RU" b="1" cap="all" dirty="0"/>
          </a:p>
          <a:p>
            <a:pPr fontAlgn="base"/>
            <a:endParaRPr lang="ru-RU" b="1" cap="all" dirty="0" smtClean="0"/>
          </a:p>
          <a:p>
            <a:pPr fontAlgn="base"/>
            <a:endParaRPr lang="ru-RU" b="1" cap="all" dirty="0"/>
          </a:p>
          <a:p>
            <a:pPr fontAlgn="base"/>
            <a:r>
              <a:rPr lang="uk-UA" sz="1600" b="1" cap="all" dirty="0" smtClean="0">
                <a:latin typeface="Times New Roman" pitchFamily="18" charset="0"/>
                <a:cs typeface="Times New Roman" pitchFamily="18" charset="0"/>
              </a:rPr>
              <a:t>КАБІНЕТ МІНІСТРІВ УКРАЇНИ</a:t>
            </a:r>
            <a:endParaRPr lang="ru-RU" sz="16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ПОСТАНОВА </a:t>
            </a:r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28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2021 р. №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769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 постанови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2019 р. №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530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“Про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Порядку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інклюзивних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закладах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686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75134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«Порядок </a:t>
            </a:r>
            <a:r>
              <a:rPr lang="ru-RU" dirty="0" err="1"/>
              <a:t>реагування</a:t>
            </a:r>
            <a:r>
              <a:rPr lang="ru-RU" dirty="0"/>
              <a:t> на </a:t>
            </a:r>
            <a:r>
              <a:rPr lang="ru-RU" dirty="0" err="1"/>
              <a:t>випадки</a:t>
            </a:r>
            <a:r>
              <a:rPr lang="ru-RU" dirty="0"/>
              <a:t> </a:t>
            </a:r>
            <a:r>
              <a:rPr lang="ru-RU" dirty="0" err="1"/>
              <a:t>булінгу</a:t>
            </a:r>
            <a:r>
              <a:rPr lang="ru-RU" dirty="0"/>
              <a:t> (</a:t>
            </a:r>
            <a:r>
              <a:rPr lang="ru-RU" dirty="0" err="1"/>
              <a:t>цькування</a:t>
            </a:r>
            <a:r>
              <a:rPr lang="ru-RU" dirty="0"/>
              <a:t>)»</a:t>
            </a:r>
            <a:br>
              <a:rPr lang="ru-RU" dirty="0"/>
            </a:br>
            <a:r>
              <a:rPr lang="ru-RU" dirty="0"/>
              <a:t>та «Порядок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виховного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», </a:t>
            </a:r>
            <a:endParaRPr lang="ru-RU" dirty="0" smtClean="0"/>
          </a:p>
          <a:p>
            <a:r>
              <a:rPr lang="ru-RU" dirty="0" err="1" smtClean="0"/>
              <a:t>затверджені</a:t>
            </a:r>
            <a:r>
              <a:rPr lang="ru-RU" dirty="0" smtClean="0"/>
              <a:t> </a:t>
            </a:r>
            <a:r>
              <a:rPr lang="ru-RU" dirty="0"/>
              <a:t>наказом</a:t>
            </a:r>
            <a:br>
              <a:rPr lang="ru-RU" dirty="0"/>
            </a:b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28.12.2019 № 1646 та </a:t>
            </a:r>
            <a:r>
              <a:rPr lang="ru-RU" dirty="0" err="1"/>
              <a:t>зареєстровані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Міністерстві</a:t>
            </a:r>
            <a:r>
              <a:rPr lang="ru-RU" dirty="0"/>
              <a:t> </a:t>
            </a:r>
            <a:r>
              <a:rPr lang="ru-RU" dirty="0" err="1"/>
              <a:t>юстиції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03 лютого 2020 за № 11/34394</a:t>
            </a:r>
            <a:r>
              <a:rPr lang="ru-RU" dirty="0" smtClean="0"/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Для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скористатися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матеріалами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рубрики: «</a:t>
            </a:r>
            <a:r>
              <a:rPr lang="ru-RU" dirty="0" err="1"/>
              <a:t>Корисні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теми</a:t>
            </a:r>
            <a:br>
              <a:rPr lang="ru-RU" dirty="0"/>
            </a:br>
            <a:r>
              <a:rPr lang="ru-RU" dirty="0" err="1"/>
              <a:t>антибулінгу</a:t>
            </a:r>
            <a:r>
              <a:rPr lang="ru-RU" dirty="0"/>
              <a:t>», яка </a:t>
            </a:r>
            <a:r>
              <a:rPr lang="ru-RU" dirty="0" err="1"/>
              <a:t>розміщена</a:t>
            </a:r>
            <a:r>
              <a:rPr lang="ru-RU" dirty="0"/>
              <a:t> на </a:t>
            </a:r>
            <a:r>
              <a:rPr lang="ru-RU" dirty="0" err="1"/>
              <a:t>офіційному</a:t>
            </a:r>
            <a:r>
              <a:rPr lang="ru-RU" dirty="0"/>
              <a:t> </a:t>
            </a:r>
            <a:r>
              <a:rPr lang="ru-RU" dirty="0" err="1"/>
              <a:t>сайті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</a:t>
            </a:r>
            <a:br>
              <a:rPr lang="ru-RU" dirty="0"/>
            </a:br>
            <a:r>
              <a:rPr lang="ru-RU" dirty="0"/>
              <a:t>науки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en-US" dirty="0"/>
              <a:t>https://</a:t>
            </a:r>
            <a:r>
              <a:rPr lang="en-US" dirty="0" smtClean="0"/>
              <a:t>mon.gov.ua/ua/osvita/zagalna-serednya-osvita/protidiya</a:t>
            </a:r>
            <a:r>
              <a:rPr lang="uk-UA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5844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4410"/>
            <a:ext cx="4176464" cy="556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419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5" t="9393" r="22569" b="60472"/>
          <a:stretch/>
        </p:blipFill>
        <p:spPr bwMode="auto">
          <a:xfrm>
            <a:off x="251520" y="184965"/>
            <a:ext cx="8504356" cy="252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4355976" y="1988840"/>
            <a:ext cx="2088232" cy="13681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5" t="9965" r="41209" b="16711"/>
          <a:stretch/>
        </p:blipFill>
        <p:spPr bwMode="auto">
          <a:xfrm>
            <a:off x="467544" y="2276872"/>
            <a:ext cx="393747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2483768" y="3861048"/>
            <a:ext cx="3312368" cy="1296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 flipV="1">
            <a:off x="2436283" y="4365104"/>
            <a:ext cx="3215837" cy="14401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131840" y="6525344"/>
            <a:ext cx="226825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8144" y="508518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580526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652534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0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95815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949280"/>
            <a:ext cx="27363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27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51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76672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Дошкільна освіта - невід’ємна складова та важлива самоцінна ланка в системі освіти України - стартова </a:t>
            </a:r>
            <a:r>
              <a:rPr lang="uk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платформа особистісного </a:t>
            </a:r>
            <a:r>
              <a:rPr lang="uk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розвитку </a:t>
            </a:r>
            <a:r>
              <a:rPr lang="uk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0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2" b="22991"/>
          <a:stretch/>
        </p:blipFill>
        <p:spPr bwMode="auto">
          <a:xfrm>
            <a:off x="482687" y="230736"/>
            <a:ext cx="7257665" cy="593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-36806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року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627563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55183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Наказ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ДСЯОУ № 01-11/71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30.11.2020 року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затвердження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рекомендацій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закладах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679059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-772150"/>
            <a:ext cx="8064896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окреслено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інститутів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викликів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 проблем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суб’єктів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візію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Наголошено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мережі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державної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приватної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стимулювання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батьківського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партнерства;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критеріїв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моніторингу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статусу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компетентності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педагогічних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якісної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наукового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раннього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Схарактеризовано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ризики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пов’язані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Затверджено Президією Національної академії наук України </a:t>
            </a:r>
          </a:p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протокол № 1-2/8 -119 від 18.06.2020р.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87" y="332656"/>
            <a:ext cx="2088232" cy="304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4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850"/>
            <a:ext cx="6297758" cy="3288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2286000" y="3936830"/>
            <a:ext cx="43022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ЗАТВЕРДЖЕНО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постановою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Кабінету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Міністрів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січня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2021 р. № 86</a:t>
            </a:r>
          </a:p>
        </p:txBody>
      </p:sp>
    </p:spTree>
    <p:extLst>
      <p:ext uri="{BB962C8B-B14F-4D97-AF65-F5344CB8AC3E}">
        <p14:creationId xmlns:p14="http://schemas.microsoft.com/office/powerpoint/2010/main" val="66785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23380"/>
            <a:ext cx="725455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Наказ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Міністерства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освіти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 і науки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України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від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 12.01.2021р. №33</a:t>
            </a:r>
            <a:b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</a:br>
            <a: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“Про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затвердження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 Базового компонента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дошкільної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освіти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 (Державного стандарту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дошкільної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 </a:t>
            </a:r>
            <a:r>
              <a:rPr lang="ru-RU" b="1" dirty="0" err="1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освіти</a:t>
            </a:r>
            <a:r>
              <a:rPr lang="ru-RU" b="1" dirty="0">
                <a:solidFill>
                  <a:schemeClr val="dk1"/>
                </a:solidFill>
                <a:latin typeface="Times New Roman" pitchFamily="18" charset="0"/>
                <a:ea typeface="Roboto Slab"/>
                <a:cs typeface="Times New Roman" pitchFamily="18" charset="0"/>
                <a:sym typeface="Roboto Slab"/>
              </a:rPr>
              <a:t>)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2" y="137325"/>
            <a:ext cx="3816424" cy="3779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2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10853" y="4437112"/>
            <a:ext cx="44078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рекомендації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Базового компоненту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(Державного стандарту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дошкільної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МОН № 1/9-148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16.03.21 року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456763" cy="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39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3717032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Лист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09.08.2021 № 1/9-404 “Про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переліки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навчальної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навчальних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програм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рекомендованих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Міністерством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і науки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освітньому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закладів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2021/2022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навчальному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endParaRPr lang="ru-RU" dirty="0"/>
          </a:p>
        </p:txBody>
      </p:sp>
      <p:pic>
        <p:nvPicPr>
          <p:cNvPr id="1026" name="Picture 2" descr="Основні напрямки розвитку та модернізації дошкільної освіти в Україні -  Дошкільна осві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2" y="692696"/>
            <a:ext cx="336470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14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361</Words>
  <Application>Microsoft Office PowerPoint</Application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Kurelchuk</dc:creator>
  <cp:lastModifiedBy>Kurelchuk</cp:lastModifiedBy>
  <cp:revision>44</cp:revision>
  <dcterms:created xsi:type="dcterms:W3CDTF">2021-08-12T06:10:26Z</dcterms:created>
  <dcterms:modified xsi:type="dcterms:W3CDTF">2021-08-26T08:22:13Z</dcterms:modified>
</cp:coreProperties>
</file>