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8"/>
  </p:handoutMasterIdLst>
  <p:sldIdLst>
    <p:sldId id="256" r:id="rId2"/>
    <p:sldId id="264" r:id="rId3"/>
    <p:sldId id="265" r:id="rId4"/>
    <p:sldId id="266" r:id="rId5"/>
    <p:sldId id="267" r:id="rId6"/>
    <p:sldId id="298" r:id="rId7"/>
    <p:sldId id="302" r:id="rId8"/>
    <p:sldId id="300" r:id="rId9"/>
    <p:sldId id="268" r:id="rId10"/>
    <p:sldId id="270" r:id="rId11"/>
    <p:sldId id="272" r:id="rId12"/>
    <p:sldId id="274" r:id="rId13"/>
    <p:sldId id="275" r:id="rId14"/>
    <p:sldId id="277" r:id="rId15"/>
    <p:sldId id="279" r:id="rId16"/>
    <p:sldId id="280" r:id="rId17"/>
    <p:sldId id="281" r:id="rId18"/>
    <p:sldId id="282" r:id="rId19"/>
    <p:sldId id="284" r:id="rId20"/>
    <p:sldId id="286" r:id="rId21"/>
    <p:sldId id="288" r:id="rId22"/>
    <p:sldId id="290" r:id="rId23"/>
    <p:sldId id="292" r:id="rId24"/>
    <p:sldId id="263" r:id="rId25"/>
    <p:sldId id="294" r:id="rId26"/>
    <p:sldId id="29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2C7C62C-6075-426B-B9CE-B65FA7FF71B9}">
          <p14:sldIdLst>
            <p14:sldId id="256"/>
            <p14:sldId id="264"/>
            <p14:sldId id="265"/>
            <p14:sldId id="266"/>
            <p14:sldId id="267"/>
            <p14:sldId id="298"/>
            <p14:sldId id="302"/>
            <p14:sldId id="300"/>
            <p14:sldId id="268"/>
            <p14:sldId id="270"/>
            <p14:sldId id="272"/>
            <p14:sldId id="274"/>
            <p14:sldId id="275"/>
            <p14:sldId id="277"/>
            <p14:sldId id="279"/>
            <p14:sldId id="280"/>
            <p14:sldId id="281"/>
            <p14:sldId id="282"/>
            <p14:sldId id="284"/>
            <p14:sldId id="286"/>
            <p14:sldId id="288"/>
            <p14:sldId id="290"/>
            <p14:sldId id="292"/>
            <p14:sldId id="263"/>
            <p14:sldId id="294"/>
            <p14:sldId id="29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5896"/>
    <a:srgbClr val="F3F0ED"/>
    <a:srgbClr val="E1DAD2"/>
    <a:srgbClr val="C6D4DF"/>
    <a:srgbClr val="7C96A3"/>
    <a:srgbClr val="C1C9CD"/>
    <a:srgbClr val="003374"/>
    <a:srgbClr val="F1F1F1"/>
    <a:srgbClr val="FEFEF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96" d="100"/>
          <a:sy n="96" d="100"/>
        </p:scale>
        <p:origin x="-534" y="9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20F82F-61C1-4325-B2B8-5EFB79D9195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2D5D303E-F94F-422B-9747-6A947F1A6DEE}">
      <dgm:prSet custT="1"/>
      <dgm:spPr/>
      <dgm:t>
        <a:bodyPr/>
        <a:lstStyle/>
        <a:p>
          <a:pPr rtl="0"/>
          <a:r>
            <a:rPr lang="uk-UA" sz="1600" dirty="0" smtClean="0">
              <a:latin typeface="Times New Roman" pitchFamily="18" charset="0"/>
              <a:cs typeface="Times New Roman" pitchFamily="18" charset="0"/>
            </a:rPr>
            <a:t>Інформаційної грамотності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0D42B7A5-0273-4E56-A096-FCFD3DF8BD5F}" type="parTrans" cxnId="{E748D825-E076-4D23-8458-295EDB17387C}">
      <dgm:prSet/>
      <dgm:spPr/>
      <dgm:t>
        <a:bodyPr/>
        <a:lstStyle/>
        <a:p>
          <a:endParaRPr lang="ru-RU"/>
        </a:p>
      </dgm:t>
    </dgm:pt>
    <dgm:pt modelId="{FBEC2AAB-6A3B-49D0-A52C-D008580C8A3A}" type="sibTrans" cxnId="{E748D825-E076-4D23-8458-295EDB17387C}">
      <dgm:prSet/>
      <dgm:spPr/>
      <dgm:t>
        <a:bodyPr/>
        <a:lstStyle/>
        <a:p>
          <a:endParaRPr lang="ru-RU"/>
        </a:p>
      </dgm:t>
    </dgm:pt>
    <dgm:pt modelId="{7530CA22-9A15-441A-AF70-736A2138EC19}">
      <dgm:prSet custT="1"/>
      <dgm:spPr/>
      <dgm:t>
        <a:bodyPr/>
        <a:lstStyle/>
        <a:p>
          <a:pPr rtl="0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Критичного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мислення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B51EC40E-8AE1-4E9E-A36B-D6D794D6EE26}" type="parTrans" cxnId="{F6B7E2C1-95DE-47A5-A5E7-462EB496C04F}">
      <dgm:prSet/>
      <dgm:spPr/>
      <dgm:t>
        <a:bodyPr/>
        <a:lstStyle/>
        <a:p>
          <a:endParaRPr lang="ru-RU"/>
        </a:p>
      </dgm:t>
    </dgm:pt>
    <dgm:pt modelId="{B0A8D494-F110-47AF-9280-AB21E2C07A31}" type="sibTrans" cxnId="{F6B7E2C1-95DE-47A5-A5E7-462EB496C04F}">
      <dgm:prSet/>
      <dgm:spPr/>
      <dgm:t>
        <a:bodyPr/>
        <a:lstStyle/>
        <a:p>
          <a:endParaRPr lang="ru-RU"/>
        </a:p>
      </dgm:t>
    </dgm:pt>
    <dgm:pt modelId="{401378F0-21CD-4343-ABA9-77D2A2FAEF67}">
      <dgm:prSet custT="1"/>
      <dgm:spPr/>
      <dgm:t>
        <a:bodyPr/>
        <a:lstStyle/>
        <a:p>
          <a:pPr rtl="0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Інформаційно-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комунікаційних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компетентностей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3AF9DC73-690E-4AB5-B02A-DD2C9F03D759}" type="parTrans" cxnId="{715E2F73-E773-45E4-A59B-03C36E49900C}">
      <dgm:prSet/>
      <dgm:spPr/>
      <dgm:t>
        <a:bodyPr/>
        <a:lstStyle/>
        <a:p>
          <a:endParaRPr lang="ru-RU"/>
        </a:p>
      </dgm:t>
    </dgm:pt>
    <dgm:pt modelId="{FBF3761A-0E1D-409F-AA2E-67D81297F161}" type="sibTrans" cxnId="{715E2F73-E773-45E4-A59B-03C36E49900C}">
      <dgm:prSet/>
      <dgm:spPr/>
      <dgm:t>
        <a:bodyPr/>
        <a:lstStyle/>
        <a:p>
          <a:endParaRPr lang="ru-RU"/>
        </a:p>
      </dgm:t>
    </dgm:pt>
    <dgm:pt modelId="{7A742B30-7DF9-41C7-B6EC-4BB0C1F88E38}" type="pres">
      <dgm:prSet presAssocID="{D020F82F-61C1-4325-B2B8-5EFB79D9195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F480CD9-B031-41A9-A649-33E41CDA15F2}" type="pres">
      <dgm:prSet presAssocID="{2D5D303E-F94F-422B-9747-6A947F1A6DEE}" presName="hierRoot1" presStyleCnt="0"/>
      <dgm:spPr/>
    </dgm:pt>
    <dgm:pt modelId="{854E88D7-EADA-402E-AF53-E3464704CB2E}" type="pres">
      <dgm:prSet presAssocID="{2D5D303E-F94F-422B-9747-6A947F1A6DEE}" presName="composite" presStyleCnt="0"/>
      <dgm:spPr/>
    </dgm:pt>
    <dgm:pt modelId="{9F0C3546-01C9-4BCA-AAAB-B9C8B75ECA0A}" type="pres">
      <dgm:prSet presAssocID="{2D5D303E-F94F-422B-9747-6A947F1A6DEE}" presName="background" presStyleLbl="node0" presStyleIdx="0" presStyleCnt="3"/>
      <dgm:spPr/>
      <dgm:t>
        <a:bodyPr/>
        <a:lstStyle/>
        <a:p>
          <a:endParaRPr lang="uk-UA"/>
        </a:p>
      </dgm:t>
    </dgm:pt>
    <dgm:pt modelId="{AB1B3FF2-028A-40CB-AFC3-2984E3A4CAD6}" type="pres">
      <dgm:prSet presAssocID="{2D5D303E-F94F-422B-9747-6A947F1A6DEE}" presName="text" presStyleLbl="fgAcc0" presStyleIdx="0" presStyleCnt="3" custLinFactX="78066" custLinFactNeighborX="100000" custLinFactNeighborY="-996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2684B51-5CD9-4E79-AEFB-E4E934E69C1D}" type="pres">
      <dgm:prSet presAssocID="{2D5D303E-F94F-422B-9747-6A947F1A6DEE}" presName="hierChild2" presStyleCnt="0"/>
      <dgm:spPr/>
    </dgm:pt>
    <dgm:pt modelId="{05CF1822-C211-4E4C-B68B-857C9A2AA2F8}" type="pres">
      <dgm:prSet presAssocID="{7530CA22-9A15-441A-AF70-736A2138EC19}" presName="hierRoot1" presStyleCnt="0"/>
      <dgm:spPr/>
    </dgm:pt>
    <dgm:pt modelId="{F521D23B-F118-4E57-88A7-E9E45FF3C9F7}" type="pres">
      <dgm:prSet presAssocID="{7530CA22-9A15-441A-AF70-736A2138EC19}" presName="composite" presStyleCnt="0"/>
      <dgm:spPr/>
    </dgm:pt>
    <dgm:pt modelId="{FBAE9CCC-CE66-4CE2-BF59-CB02E561134D}" type="pres">
      <dgm:prSet presAssocID="{7530CA22-9A15-441A-AF70-736A2138EC19}" presName="background" presStyleLbl="node0" presStyleIdx="1" presStyleCnt="3"/>
      <dgm:spPr/>
    </dgm:pt>
    <dgm:pt modelId="{978E7FB5-29CF-4111-8A53-6A483995B409}" type="pres">
      <dgm:prSet presAssocID="{7530CA22-9A15-441A-AF70-736A2138EC19}" presName="text" presStyleLbl="fgAcc0" presStyleIdx="1" presStyleCnt="3" custScaleY="95888" custLinFactNeighborX="86633" custLinFactNeighborY="65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F44E13-A3DE-401A-A9CE-1574771C5800}" type="pres">
      <dgm:prSet presAssocID="{7530CA22-9A15-441A-AF70-736A2138EC19}" presName="hierChild2" presStyleCnt="0"/>
      <dgm:spPr/>
    </dgm:pt>
    <dgm:pt modelId="{D23B80F8-FC74-4A1B-A49D-9B1DA7B5BBDA}" type="pres">
      <dgm:prSet presAssocID="{401378F0-21CD-4343-ABA9-77D2A2FAEF67}" presName="hierRoot1" presStyleCnt="0"/>
      <dgm:spPr/>
    </dgm:pt>
    <dgm:pt modelId="{99AE40E9-BF6A-4B39-99A4-8D2738D125A4}" type="pres">
      <dgm:prSet presAssocID="{401378F0-21CD-4343-ABA9-77D2A2FAEF67}" presName="composite" presStyleCnt="0"/>
      <dgm:spPr/>
    </dgm:pt>
    <dgm:pt modelId="{EE1CAE14-F4FC-4EBA-BE59-53CF82C3408A}" type="pres">
      <dgm:prSet presAssocID="{401378F0-21CD-4343-ABA9-77D2A2FAEF67}" presName="background" presStyleLbl="node0" presStyleIdx="2" presStyleCnt="3"/>
      <dgm:spPr/>
    </dgm:pt>
    <dgm:pt modelId="{8B33D899-613F-4A07-B535-43E817AA8671}" type="pres">
      <dgm:prSet presAssocID="{401378F0-21CD-4343-ABA9-77D2A2FAEF67}" presName="text" presStyleLbl="fgAcc0" presStyleIdx="2" presStyleCnt="3" custScaleY="100766" custLinFactY="47917" custLinFactNeighborX="9203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25E8211-F953-4A1D-A7B0-DF74ED113F84}" type="pres">
      <dgm:prSet presAssocID="{401378F0-21CD-4343-ABA9-77D2A2FAEF67}" presName="hierChild2" presStyleCnt="0"/>
      <dgm:spPr/>
    </dgm:pt>
  </dgm:ptLst>
  <dgm:cxnLst>
    <dgm:cxn modelId="{715E2F73-E773-45E4-A59B-03C36E49900C}" srcId="{D020F82F-61C1-4325-B2B8-5EFB79D9195D}" destId="{401378F0-21CD-4343-ABA9-77D2A2FAEF67}" srcOrd="2" destOrd="0" parTransId="{3AF9DC73-690E-4AB5-B02A-DD2C9F03D759}" sibTransId="{FBF3761A-0E1D-409F-AA2E-67D81297F161}"/>
    <dgm:cxn modelId="{F6B7E2C1-95DE-47A5-A5E7-462EB496C04F}" srcId="{D020F82F-61C1-4325-B2B8-5EFB79D9195D}" destId="{7530CA22-9A15-441A-AF70-736A2138EC19}" srcOrd="1" destOrd="0" parTransId="{B51EC40E-8AE1-4E9E-A36B-D6D794D6EE26}" sibTransId="{B0A8D494-F110-47AF-9280-AB21E2C07A31}"/>
    <dgm:cxn modelId="{DDCB202D-8676-4CFE-89A4-B223E6F2AACD}" type="presOf" srcId="{D020F82F-61C1-4325-B2B8-5EFB79D9195D}" destId="{7A742B30-7DF9-41C7-B6EC-4BB0C1F88E38}" srcOrd="0" destOrd="0" presId="urn:microsoft.com/office/officeart/2005/8/layout/hierarchy1"/>
    <dgm:cxn modelId="{E748D825-E076-4D23-8458-295EDB17387C}" srcId="{D020F82F-61C1-4325-B2B8-5EFB79D9195D}" destId="{2D5D303E-F94F-422B-9747-6A947F1A6DEE}" srcOrd="0" destOrd="0" parTransId="{0D42B7A5-0273-4E56-A096-FCFD3DF8BD5F}" sibTransId="{FBEC2AAB-6A3B-49D0-A52C-D008580C8A3A}"/>
    <dgm:cxn modelId="{3080D3F0-0110-4AAB-B23C-01DFD8DEDA5F}" type="presOf" srcId="{2D5D303E-F94F-422B-9747-6A947F1A6DEE}" destId="{AB1B3FF2-028A-40CB-AFC3-2984E3A4CAD6}" srcOrd="0" destOrd="0" presId="urn:microsoft.com/office/officeart/2005/8/layout/hierarchy1"/>
    <dgm:cxn modelId="{81BB27E6-18EB-49AC-B2A8-C0EEB3DE821A}" type="presOf" srcId="{401378F0-21CD-4343-ABA9-77D2A2FAEF67}" destId="{8B33D899-613F-4A07-B535-43E817AA8671}" srcOrd="0" destOrd="0" presId="urn:microsoft.com/office/officeart/2005/8/layout/hierarchy1"/>
    <dgm:cxn modelId="{76C31D2F-4DE6-430C-8D36-FF1BC1761FA1}" type="presOf" srcId="{7530CA22-9A15-441A-AF70-736A2138EC19}" destId="{978E7FB5-29CF-4111-8A53-6A483995B409}" srcOrd="0" destOrd="0" presId="urn:microsoft.com/office/officeart/2005/8/layout/hierarchy1"/>
    <dgm:cxn modelId="{7780DDCD-E10B-4C8E-93AC-5635A094A44A}" type="presParOf" srcId="{7A742B30-7DF9-41C7-B6EC-4BB0C1F88E38}" destId="{EF480CD9-B031-41A9-A649-33E41CDA15F2}" srcOrd="0" destOrd="0" presId="urn:microsoft.com/office/officeart/2005/8/layout/hierarchy1"/>
    <dgm:cxn modelId="{43209F4E-097C-4C5F-83B1-1A33FA21C49E}" type="presParOf" srcId="{EF480CD9-B031-41A9-A649-33E41CDA15F2}" destId="{854E88D7-EADA-402E-AF53-E3464704CB2E}" srcOrd="0" destOrd="0" presId="urn:microsoft.com/office/officeart/2005/8/layout/hierarchy1"/>
    <dgm:cxn modelId="{B24052A7-075D-439D-BD9F-5B48742711EF}" type="presParOf" srcId="{854E88D7-EADA-402E-AF53-E3464704CB2E}" destId="{9F0C3546-01C9-4BCA-AAAB-B9C8B75ECA0A}" srcOrd="0" destOrd="0" presId="urn:microsoft.com/office/officeart/2005/8/layout/hierarchy1"/>
    <dgm:cxn modelId="{CD34F9BC-BDFF-4064-91CD-C6A2663E51E8}" type="presParOf" srcId="{854E88D7-EADA-402E-AF53-E3464704CB2E}" destId="{AB1B3FF2-028A-40CB-AFC3-2984E3A4CAD6}" srcOrd="1" destOrd="0" presId="urn:microsoft.com/office/officeart/2005/8/layout/hierarchy1"/>
    <dgm:cxn modelId="{82CC8913-3A93-4E7A-8E34-AB99E291D637}" type="presParOf" srcId="{EF480CD9-B031-41A9-A649-33E41CDA15F2}" destId="{92684B51-5CD9-4E79-AEFB-E4E934E69C1D}" srcOrd="1" destOrd="0" presId="urn:microsoft.com/office/officeart/2005/8/layout/hierarchy1"/>
    <dgm:cxn modelId="{B066AE56-280F-437D-918B-F997EFEB79C3}" type="presParOf" srcId="{7A742B30-7DF9-41C7-B6EC-4BB0C1F88E38}" destId="{05CF1822-C211-4E4C-B68B-857C9A2AA2F8}" srcOrd="1" destOrd="0" presId="urn:microsoft.com/office/officeart/2005/8/layout/hierarchy1"/>
    <dgm:cxn modelId="{43ED0A2C-932B-49DF-BFEE-2E6A07413DFB}" type="presParOf" srcId="{05CF1822-C211-4E4C-B68B-857C9A2AA2F8}" destId="{F521D23B-F118-4E57-88A7-E9E45FF3C9F7}" srcOrd="0" destOrd="0" presId="urn:microsoft.com/office/officeart/2005/8/layout/hierarchy1"/>
    <dgm:cxn modelId="{CB92BEDB-CF8F-4A7F-8491-E434EF69E023}" type="presParOf" srcId="{F521D23B-F118-4E57-88A7-E9E45FF3C9F7}" destId="{FBAE9CCC-CE66-4CE2-BF59-CB02E561134D}" srcOrd="0" destOrd="0" presId="urn:microsoft.com/office/officeart/2005/8/layout/hierarchy1"/>
    <dgm:cxn modelId="{6B78D480-3F1A-4B0A-ACA2-FF5B1C2C2C42}" type="presParOf" srcId="{F521D23B-F118-4E57-88A7-E9E45FF3C9F7}" destId="{978E7FB5-29CF-4111-8A53-6A483995B409}" srcOrd="1" destOrd="0" presId="urn:microsoft.com/office/officeart/2005/8/layout/hierarchy1"/>
    <dgm:cxn modelId="{9CC7A6C9-8427-4BE5-9BFB-8E7091662D96}" type="presParOf" srcId="{05CF1822-C211-4E4C-B68B-857C9A2AA2F8}" destId="{2EF44E13-A3DE-401A-A9CE-1574771C5800}" srcOrd="1" destOrd="0" presId="urn:microsoft.com/office/officeart/2005/8/layout/hierarchy1"/>
    <dgm:cxn modelId="{0FE982D6-2B8D-4ED6-8D1E-DFEE496773FD}" type="presParOf" srcId="{7A742B30-7DF9-41C7-B6EC-4BB0C1F88E38}" destId="{D23B80F8-FC74-4A1B-A49D-9B1DA7B5BBDA}" srcOrd="2" destOrd="0" presId="urn:microsoft.com/office/officeart/2005/8/layout/hierarchy1"/>
    <dgm:cxn modelId="{7E0F1D61-18EE-460C-A4ED-BC995F3BF868}" type="presParOf" srcId="{D23B80F8-FC74-4A1B-A49D-9B1DA7B5BBDA}" destId="{99AE40E9-BF6A-4B39-99A4-8D2738D125A4}" srcOrd="0" destOrd="0" presId="urn:microsoft.com/office/officeart/2005/8/layout/hierarchy1"/>
    <dgm:cxn modelId="{F7F631E4-7AE1-455D-9B6B-39F424DD0EEE}" type="presParOf" srcId="{99AE40E9-BF6A-4B39-99A4-8D2738D125A4}" destId="{EE1CAE14-F4FC-4EBA-BE59-53CF82C3408A}" srcOrd="0" destOrd="0" presId="urn:microsoft.com/office/officeart/2005/8/layout/hierarchy1"/>
    <dgm:cxn modelId="{812E5A59-96C6-453D-A96D-9F2439324512}" type="presParOf" srcId="{99AE40E9-BF6A-4B39-99A4-8D2738D125A4}" destId="{8B33D899-613F-4A07-B535-43E817AA8671}" srcOrd="1" destOrd="0" presId="urn:microsoft.com/office/officeart/2005/8/layout/hierarchy1"/>
    <dgm:cxn modelId="{803BF7B6-4334-4F7D-907E-7A8F062C38F4}" type="presParOf" srcId="{D23B80F8-FC74-4A1B-A49D-9B1DA7B5BBDA}" destId="{F25E8211-F953-4A1D-A7B0-DF74ED113F84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C36401-63D2-4E59-8272-B19C7684CCE0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uk-UA"/>
        </a:p>
      </dgm:t>
    </dgm:pt>
    <dgm:pt modelId="{1F3F6028-7543-47D7-8DCE-A4B34C861D5A}">
      <dgm:prSet phldrT="[Текст]" custT="1"/>
      <dgm:spPr/>
      <dgm:t>
        <a:bodyPr/>
        <a:lstStyle/>
        <a:p>
          <a:r>
            <a:rPr lang="uk-UA" sz="1800" dirty="0" smtClean="0">
              <a:latin typeface="Times New Roman" pitchFamily="18" charset="0"/>
              <a:cs typeface="Times New Roman" pitchFamily="18" charset="0"/>
            </a:rPr>
            <a:t>Орієнтовну послідовність досягнення очікуваних результатів навчання учнів</a:t>
          </a:r>
          <a:endParaRPr lang="uk-UA" sz="1800" dirty="0">
            <a:latin typeface="Times New Roman" pitchFamily="18" charset="0"/>
            <a:cs typeface="Times New Roman" pitchFamily="18" charset="0"/>
          </a:endParaRPr>
        </a:p>
      </dgm:t>
    </dgm:pt>
    <dgm:pt modelId="{A9C707BB-7230-4E78-A4AA-612A108CBA4A}" type="parTrans" cxnId="{9A9C0743-A0D2-4221-8761-968FEB952F26}">
      <dgm:prSet/>
      <dgm:spPr/>
      <dgm:t>
        <a:bodyPr/>
        <a:lstStyle/>
        <a:p>
          <a:endParaRPr lang="uk-UA"/>
        </a:p>
      </dgm:t>
    </dgm:pt>
    <dgm:pt modelId="{29EA9D83-85D6-417C-AB7E-03E3FD0397A0}" type="sibTrans" cxnId="{9A9C0743-A0D2-4221-8761-968FEB952F26}">
      <dgm:prSet/>
      <dgm:spPr/>
      <dgm:t>
        <a:bodyPr/>
        <a:lstStyle/>
        <a:p>
          <a:endParaRPr lang="uk-UA"/>
        </a:p>
      </dgm:t>
    </dgm:pt>
    <dgm:pt modelId="{59BE8FC3-95B4-40F1-9A0B-0BEE2C31AD88}">
      <dgm:prSet phldrT="[Текст]" phldr="1"/>
      <dgm:spPr/>
      <dgm:t>
        <a:bodyPr/>
        <a:lstStyle/>
        <a:p>
          <a:endParaRPr lang="uk-UA"/>
        </a:p>
      </dgm:t>
    </dgm:pt>
    <dgm:pt modelId="{5646A6FD-B19D-49C0-B595-1E35B48799C9}" type="parTrans" cxnId="{1B996F71-848F-4E71-8A45-6E79A62688E6}">
      <dgm:prSet/>
      <dgm:spPr/>
      <dgm:t>
        <a:bodyPr/>
        <a:lstStyle/>
        <a:p>
          <a:endParaRPr lang="uk-UA"/>
        </a:p>
      </dgm:t>
    </dgm:pt>
    <dgm:pt modelId="{7D53F92A-6846-4975-8F09-BDBF21CF1450}" type="sibTrans" cxnId="{1B996F71-848F-4E71-8A45-6E79A62688E6}">
      <dgm:prSet/>
      <dgm:spPr/>
      <dgm:t>
        <a:bodyPr/>
        <a:lstStyle/>
        <a:p>
          <a:endParaRPr lang="uk-UA"/>
        </a:p>
      </dgm:t>
    </dgm:pt>
    <dgm:pt modelId="{3977258F-D866-411F-83E9-76FD3FF35237}">
      <dgm:prSet phldrT="[Текст]" custT="1"/>
      <dgm:spPr/>
      <dgm:t>
        <a:bodyPr/>
        <a:lstStyle/>
        <a:p>
          <a:r>
            <a:rPr lang="uk-UA" sz="1800" dirty="0" smtClean="0">
              <a:latin typeface="Times New Roman" pitchFamily="18" charset="0"/>
              <a:cs typeface="Times New Roman" pitchFamily="18" charset="0"/>
            </a:rPr>
            <a:t>Зміст навчального предмета, </a:t>
          </a:r>
        </a:p>
        <a:p>
          <a:r>
            <a:rPr lang="uk-UA" sz="1800" dirty="0" smtClean="0">
              <a:latin typeface="Times New Roman" pitchFamily="18" charset="0"/>
              <a:cs typeface="Times New Roman" pitchFamily="18" charset="0"/>
            </a:rPr>
            <a:t>інтегрованого курсу</a:t>
          </a:r>
          <a:endParaRPr lang="uk-UA" sz="1800" dirty="0">
            <a:latin typeface="Times New Roman" pitchFamily="18" charset="0"/>
            <a:cs typeface="Times New Roman" pitchFamily="18" charset="0"/>
          </a:endParaRPr>
        </a:p>
      </dgm:t>
    </dgm:pt>
    <dgm:pt modelId="{37F0F282-46AD-49B1-A44F-E6EC96FEBDB0}" type="parTrans" cxnId="{DC0F6E1D-06DC-4B22-8493-A69F199AA729}">
      <dgm:prSet/>
      <dgm:spPr/>
      <dgm:t>
        <a:bodyPr/>
        <a:lstStyle/>
        <a:p>
          <a:endParaRPr lang="uk-UA"/>
        </a:p>
      </dgm:t>
    </dgm:pt>
    <dgm:pt modelId="{AF6974DA-5F06-44B5-95DC-31CCBACC5C04}" type="sibTrans" cxnId="{DC0F6E1D-06DC-4B22-8493-A69F199AA729}">
      <dgm:prSet/>
      <dgm:spPr/>
      <dgm:t>
        <a:bodyPr/>
        <a:lstStyle/>
        <a:p>
          <a:endParaRPr lang="uk-UA"/>
        </a:p>
      </dgm:t>
    </dgm:pt>
    <dgm:pt modelId="{54DF8E69-FD87-4127-A38C-1B8E506D87C5}">
      <dgm:prSet phldrT="[Текст]" phldr="1"/>
      <dgm:spPr/>
      <dgm:t>
        <a:bodyPr/>
        <a:lstStyle/>
        <a:p>
          <a:endParaRPr lang="uk-UA"/>
        </a:p>
      </dgm:t>
    </dgm:pt>
    <dgm:pt modelId="{6967B857-1493-4D0E-B7FE-6CEA134D7C53}" type="parTrans" cxnId="{7D67EFCC-AE20-4D7D-887C-02FA706558AE}">
      <dgm:prSet/>
      <dgm:spPr/>
      <dgm:t>
        <a:bodyPr/>
        <a:lstStyle/>
        <a:p>
          <a:endParaRPr lang="uk-UA"/>
        </a:p>
      </dgm:t>
    </dgm:pt>
    <dgm:pt modelId="{97EC917F-9D61-44CF-9BC9-992AE7B0FB1D}" type="sibTrans" cxnId="{7D67EFCC-AE20-4D7D-887C-02FA706558AE}">
      <dgm:prSet/>
      <dgm:spPr/>
      <dgm:t>
        <a:bodyPr/>
        <a:lstStyle/>
        <a:p>
          <a:endParaRPr lang="uk-UA"/>
        </a:p>
      </dgm:t>
    </dgm:pt>
    <dgm:pt modelId="{0B0CC353-113F-4D1F-8C20-EEDF95A96013}">
      <dgm:prSet phldrT="[Текст]" custT="1"/>
      <dgm:spPr/>
      <dgm:t>
        <a:bodyPr/>
        <a:lstStyle/>
        <a:p>
          <a:r>
            <a:rPr lang="uk-UA" sz="1800" dirty="0" smtClean="0">
              <a:latin typeface="Times New Roman" pitchFamily="18" charset="0"/>
              <a:cs typeface="Times New Roman" pitchFamily="18" charset="0"/>
            </a:rPr>
            <a:t>Види навчальної діяльності учнів</a:t>
          </a:r>
          <a:endParaRPr lang="uk-UA" sz="1800" dirty="0">
            <a:latin typeface="Times New Roman" pitchFamily="18" charset="0"/>
            <a:cs typeface="Times New Roman" pitchFamily="18" charset="0"/>
          </a:endParaRPr>
        </a:p>
      </dgm:t>
    </dgm:pt>
    <dgm:pt modelId="{3D392D39-669D-491F-8ACE-A3E436B7D6CA}" type="parTrans" cxnId="{01171338-10D5-48B5-A40D-D20BD93A5084}">
      <dgm:prSet/>
      <dgm:spPr/>
      <dgm:t>
        <a:bodyPr/>
        <a:lstStyle/>
        <a:p>
          <a:endParaRPr lang="uk-UA"/>
        </a:p>
      </dgm:t>
    </dgm:pt>
    <dgm:pt modelId="{DE71CC46-5A22-488A-AC28-A1680A691211}" type="sibTrans" cxnId="{01171338-10D5-48B5-A40D-D20BD93A5084}">
      <dgm:prSet/>
      <dgm:spPr/>
      <dgm:t>
        <a:bodyPr/>
        <a:lstStyle/>
        <a:p>
          <a:endParaRPr lang="uk-UA"/>
        </a:p>
      </dgm:t>
    </dgm:pt>
    <dgm:pt modelId="{8BD6B158-8865-4841-B9FD-3821C7B030FF}">
      <dgm:prSet phldrT="[Текст]" phldr="1"/>
      <dgm:spPr/>
      <dgm:t>
        <a:bodyPr/>
        <a:lstStyle/>
        <a:p>
          <a:endParaRPr lang="uk-UA" dirty="0"/>
        </a:p>
      </dgm:t>
    </dgm:pt>
    <dgm:pt modelId="{4EA6875F-CEC8-4098-9B0C-582E433BF081}" type="sibTrans" cxnId="{F4548DC5-16CA-4C61-A9E4-81A0BE30DD91}">
      <dgm:prSet/>
      <dgm:spPr/>
      <dgm:t>
        <a:bodyPr/>
        <a:lstStyle/>
        <a:p>
          <a:endParaRPr lang="uk-UA"/>
        </a:p>
      </dgm:t>
    </dgm:pt>
    <dgm:pt modelId="{BA38FF0F-6085-4054-A010-21D0FD8F0F12}" type="parTrans" cxnId="{F4548DC5-16CA-4C61-A9E4-81A0BE30DD91}">
      <dgm:prSet/>
      <dgm:spPr/>
      <dgm:t>
        <a:bodyPr/>
        <a:lstStyle/>
        <a:p>
          <a:endParaRPr lang="uk-UA"/>
        </a:p>
      </dgm:t>
    </dgm:pt>
    <dgm:pt modelId="{9335CDB3-57DB-43FA-8074-5C829FBF6730}" type="pres">
      <dgm:prSet presAssocID="{11C36401-63D2-4E59-8272-B19C7684CCE0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uk-UA"/>
        </a:p>
      </dgm:t>
    </dgm:pt>
    <dgm:pt modelId="{BCE440BB-4449-4A27-87D5-B567BD9DAA77}" type="pres">
      <dgm:prSet presAssocID="{8BD6B158-8865-4841-B9FD-3821C7B030FF}" presName="parenttextcomposite" presStyleCnt="0"/>
      <dgm:spPr/>
    </dgm:pt>
    <dgm:pt modelId="{3B41F1AF-5A73-41F5-90BD-AAD445B64B99}" type="pres">
      <dgm:prSet presAssocID="{8BD6B158-8865-4841-B9FD-3821C7B030FF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1B7AA41-F881-4BAE-9BE6-4F53195F40F4}" type="pres">
      <dgm:prSet presAssocID="{8BD6B158-8865-4841-B9FD-3821C7B030FF}" presName="composite" presStyleCnt="0"/>
      <dgm:spPr/>
    </dgm:pt>
    <dgm:pt modelId="{A4E0F4EA-4723-4ED0-97E3-967D8B291F6A}" type="pres">
      <dgm:prSet presAssocID="{8BD6B158-8865-4841-B9FD-3821C7B030FF}" presName="chevron1" presStyleLbl="alignNode1" presStyleIdx="0" presStyleCnt="21"/>
      <dgm:spPr/>
    </dgm:pt>
    <dgm:pt modelId="{802CA08D-9973-4E17-93BF-683671F9FE76}" type="pres">
      <dgm:prSet presAssocID="{8BD6B158-8865-4841-B9FD-3821C7B030FF}" presName="chevron2" presStyleLbl="alignNode1" presStyleIdx="1" presStyleCnt="21"/>
      <dgm:spPr/>
    </dgm:pt>
    <dgm:pt modelId="{B5263E56-881C-44D4-931C-998C616B0698}" type="pres">
      <dgm:prSet presAssocID="{8BD6B158-8865-4841-B9FD-3821C7B030FF}" presName="chevron3" presStyleLbl="alignNode1" presStyleIdx="2" presStyleCnt="21"/>
      <dgm:spPr/>
    </dgm:pt>
    <dgm:pt modelId="{DB07983D-5018-4644-94C5-8A16E502D14B}" type="pres">
      <dgm:prSet presAssocID="{8BD6B158-8865-4841-B9FD-3821C7B030FF}" presName="chevron4" presStyleLbl="alignNode1" presStyleIdx="3" presStyleCnt="21"/>
      <dgm:spPr/>
    </dgm:pt>
    <dgm:pt modelId="{D9E579E3-6201-42EA-938B-0E68B4776F9A}" type="pres">
      <dgm:prSet presAssocID="{8BD6B158-8865-4841-B9FD-3821C7B030FF}" presName="chevron5" presStyleLbl="alignNode1" presStyleIdx="4" presStyleCnt="21"/>
      <dgm:spPr/>
    </dgm:pt>
    <dgm:pt modelId="{BC0FE7AF-DDC6-4107-9BEB-B53B7E911D66}" type="pres">
      <dgm:prSet presAssocID="{8BD6B158-8865-4841-B9FD-3821C7B030FF}" presName="chevron6" presStyleLbl="alignNode1" presStyleIdx="5" presStyleCnt="21"/>
      <dgm:spPr/>
    </dgm:pt>
    <dgm:pt modelId="{73D9B268-85D6-4798-ADEC-DB3ADD62CD7E}" type="pres">
      <dgm:prSet presAssocID="{8BD6B158-8865-4841-B9FD-3821C7B030FF}" presName="chevron7" presStyleLbl="alignNode1" presStyleIdx="6" presStyleCnt="21"/>
      <dgm:spPr/>
    </dgm:pt>
    <dgm:pt modelId="{6CC8C0CA-3AB5-466E-AEE0-D304EBD23BCA}" type="pres">
      <dgm:prSet presAssocID="{8BD6B158-8865-4841-B9FD-3821C7B030FF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377DA70-A18E-4E1C-92EA-16E82F7A9911}" type="pres">
      <dgm:prSet presAssocID="{4EA6875F-CEC8-4098-9B0C-582E433BF081}" presName="sibTrans" presStyleCnt="0"/>
      <dgm:spPr/>
    </dgm:pt>
    <dgm:pt modelId="{F42BCBD6-B29F-4549-9F4B-6B64B036B311}" type="pres">
      <dgm:prSet presAssocID="{59BE8FC3-95B4-40F1-9A0B-0BEE2C31AD88}" presName="parenttextcomposite" presStyleCnt="0"/>
      <dgm:spPr/>
    </dgm:pt>
    <dgm:pt modelId="{A67186E3-9A36-41D3-AB0C-6797299BB934}" type="pres">
      <dgm:prSet presAssocID="{59BE8FC3-95B4-40F1-9A0B-0BEE2C31AD88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B1DA60E-7A12-4213-9A94-F39D97AD03B7}" type="pres">
      <dgm:prSet presAssocID="{59BE8FC3-95B4-40F1-9A0B-0BEE2C31AD88}" presName="composite" presStyleCnt="0"/>
      <dgm:spPr/>
    </dgm:pt>
    <dgm:pt modelId="{DD15D65D-D5D3-45EF-89C4-63B344CA7843}" type="pres">
      <dgm:prSet presAssocID="{59BE8FC3-95B4-40F1-9A0B-0BEE2C31AD88}" presName="chevron1" presStyleLbl="alignNode1" presStyleIdx="7" presStyleCnt="21"/>
      <dgm:spPr/>
    </dgm:pt>
    <dgm:pt modelId="{18E5CD25-74F1-4123-9A8B-4316AFE6D8ED}" type="pres">
      <dgm:prSet presAssocID="{59BE8FC3-95B4-40F1-9A0B-0BEE2C31AD88}" presName="chevron2" presStyleLbl="alignNode1" presStyleIdx="8" presStyleCnt="21"/>
      <dgm:spPr/>
    </dgm:pt>
    <dgm:pt modelId="{4D42E686-F85C-4EBA-A217-CD91F73F3F24}" type="pres">
      <dgm:prSet presAssocID="{59BE8FC3-95B4-40F1-9A0B-0BEE2C31AD88}" presName="chevron3" presStyleLbl="alignNode1" presStyleIdx="9" presStyleCnt="21"/>
      <dgm:spPr/>
    </dgm:pt>
    <dgm:pt modelId="{5F24F8C8-427C-4EB0-8EB8-49763F81F92E}" type="pres">
      <dgm:prSet presAssocID="{59BE8FC3-95B4-40F1-9A0B-0BEE2C31AD88}" presName="chevron4" presStyleLbl="alignNode1" presStyleIdx="10" presStyleCnt="21"/>
      <dgm:spPr/>
    </dgm:pt>
    <dgm:pt modelId="{DCB0255A-40CD-4C13-AD61-A3F6DF5F26D0}" type="pres">
      <dgm:prSet presAssocID="{59BE8FC3-95B4-40F1-9A0B-0BEE2C31AD88}" presName="chevron5" presStyleLbl="alignNode1" presStyleIdx="11" presStyleCnt="21"/>
      <dgm:spPr/>
    </dgm:pt>
    <dgm:pt modelId="{FF28D9D2-7192-4408-9F63-B33D6F233593}" type="pres">
      <dgm:prSet presAssocID="{59BE8FC3-95B4-40F1-9A0B-0BEE2C31AD88}" presName="chevron6" presStyleLbl="alignNode1" presStyleIdx="12" presStyleCnt="21"/>
      <dgm:spPr/>
    </dgm:pt>
    <dgm:pt modelId="{567E40BC-E91E-4767-9F12-64104A90A926}" type="pres">
      <dgm:prSet presAssocID="{59BE8FC3-95B4-40F1-9A0B-0BEE2C31AD88}" presName="chevron7" presStyleLbl="alignNode1" presStyleIdx="13" presStyleCnt="21"/>
      <dgm:spPr/>
    </dgm:pt>
    <dgm:pt modelId="{87C2224B-23A4-41BE-8E6F-D04FD550BC5C}" type="pres">
      <dgm:prSet presAssocID="{59BE8FC3-95B4-40F1-9A0B-0BEE2C31AD88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13F41D6-AE48-48C3-87A6-06C9C565EDBD}" type="pres">
      <dgm:prSet presAssocID="{7D53F92A-6846-4975-8F09-BDBF21CF1450}" presName="sibTrans" presStyleCnt="0"/>
      <dgm:spPr/>
    </dgm:pt>
    <dgm:pt modelId="{C4D33AFE-7618-4E9E-8F1F-21E38078C6BA}" type="pres">
      <dgm:prSet presAssocID="{54DF8E69-FD87-4127-A38C-1B8E506D87C5}" presName="parenttextcomposite" presStyleCnt="0"/>
      <dgm:spPr/>
    </dgm:pt>
    <dgm:pt modelId="{BF8B62C8-B303-42C7-9C23-01FCF481CF53}" type="pres">
      <dgm:prSet presAssocID="{54DF8E69-FD87-4127-A38C-1B8E506D87C5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F95B871-FCC6-4B47-B2DD-7D281F48D232}" type="pres">
      <dgm:prSet presAssocID="{54DF8E69-FD87-4127-A38C-1B8E506D87C5}" presName="composite" presStyleCnt="0"/>
      <dgm:spPr/>
    </dgm:pt>
    <dgm:pt modelId="{B52AFEF4-6820-459C-A430-05568FA3B1D9}" type="pres">
      <dgm:prSet presAssocID="{54DF8E69-FD87-4127-A38C-1B8E506D87C5}" presName="chevron1" presStyleLbl="alignNode1" presStyleIdx="14" presStyleCnt="21"/>
      <dgm:spPr/>
    </dgm:pt>
    <dgm:pt modelId="{E8F0472B-35E1-4917-AA40-030C2A088339}" type="pres">
      <dgm:prSet presAssocID="{54DF8E69-FD87-4127-A38C-1B8E506D87C5}" presName="chevron2" presStyleLbl="alignNode1" presStyleIdx="15" presStyleCnt="21"/>
      <dgm:spPr/>
    </dgm:pt>
    <dgm:pt modelId="{2A9D7874-C96A-476A-B99C-5376CE1F8127}" type="pres">
      <dgm:prSet presAssocID="{54DF8E69-FD87-4127-A38C-1B8E506D87C5}" presName="chevron3" presStyleLbl="alignNode1" presStyleIdx="16" presStyleCnt="21"/>
      <dgm:spPr/>
    </dgm:pt>
    <dgm:pt modelId="{7EBB0FEB-6C57-48AC-A357-92EE748CDA37}" type="pres">
      <dgm:prSet presAssocID="{54DF8E69-FD87-4127-A38C-1B8E506D87C5}" presName="chevron4" presStyleLbl="alignNode1" presStyleIdx="17" presStyleCnt="21"/>
      <dgm:spPr/>
    </dgm:pt>
    <dgm:pt modelId="{EFC816E2-09C1-4776-882A-4A1B71FCD4BD}" type="pres">
      <dgm:prSet presAssocID="{54DF8E69-FD87-4127-A38C-1B8E506D87C5}" presName="chevron5" presStyleLbl="alignNode1" presStyleIdx="18" presStyleCnt="21"/>
      <dgm:spPr/>
    </dgm:pt>
    <dgm:pt modelId="{8D38FF88-9AB9-407F-9779-687F944257A9}" type="pres">
      <dgm:prSet presAssocID="{54DF8E69-FD87-4127-A38C-1B8E506D87C5}" presName="chevron6" presStyleLbl="alignNode1" presStyleIdx="19" presStyleCnt="21"/>
      <dgm:spPr/>
    </dgm:pt>
    <dgm:pt modelId="{301A01DD-9C50-4CD4-A3F2-A6E2E21DF874}" type="pres">
      <dgm:prSet presAssocID="{54DF8E69-FD87-4127-A38C-1B8E506D87C5}" presName="chevron7" presStyleLbl="alignNode1" presStyleIdx="20" presStyleCnt="21"/>
      <dgm:spPr/>
    </dgm:pt>
    <dgm:pt modelId="{5A7D2F70-A655-4FA1-ABE8-D6D42D663534}" type="pres">
      <dgm:prSet presAssocID="{54DF8E69-FD87-4127-A38C-1B8E506D87C5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4548DC5-16CA-4C61-A9E4-81A0BE30DD91}" srcId="{11C36401-63D2-4E59-8272-B19C7684CCE0}" destId="{8BD6B158-8865-4841-B9FD-3821C7B030FF}" srcOrd="0" destOrd="0" parTransId="{BA38FF0F-6085-4054-A010-21D0FD8F0F12}" sibTransId="{4EA6875F-CEC8-4098-9B0C-582E433BF081}"/>
    <dgm:cxn modelId="{09371028-158A-48B3-83FB-B395442A2575}" type="presOf" srcId="{11C36401-63D2-4E59-8272-B19C7684CCE0}" destId="{9335CDB3-57DB-43FA-8074-5C829FBF6730}" srcOrd="0" destOrd="0" presId="urn:microsoft.com/office/officeart/2008/layout/VerticalAccentList"/>
    <dgm:cxn modelId="{9A9C0743-A0D2-4221-8761-968FEB952F26}" srcId="{8BD6B158-8865-4841-B9FD-3821C7B030FF}" destId="{1F3F6028-7543-47D7-8DCE-A4B34C861D5A}" srcOrd="0" destOrd="0" parTransId="{A9C707BB-7230-4E78-A4AA-612A108CBA4A}" sibTransId="{29EA9D83-85D6-417C-AB7E-03E3FD0397A0}"/>
    <dgm:cxn modelId="{CDCE5B65-AA5D-4657-8BDC-4AE1ADE53C2B}" type="presOf" srcId="{1F3F6028-7543-47D7-8DCE-A4B34C861D5A}" destId="{6CC8C0CA-3AB5-466E-AEE0-D304EBD23BCA}" srcOrd="0" destOrd="0" presId="urn:microsoft.com/office/officeart/2008/layout/VerticalAccentList"/>
    <dgm:cxn modelId="{01171338-10D5-48B5-A40D-D20BD93A5084}" srcId="{54DF8E69-FD87-4127-A38C-1B8E506D87C5}" destId="{0B0CC353-113F-4D1F-8C20-EEDF95A96013}" srcOrd="0" destOrd="0" parTransId="{3D392D39-669D-491F-8ACE-A3E436B7D6CA}" sibTransId="{DE71CC46-5A22-488A-AC28-A1680A691211}"/>
    <dgm:cxn modelId="{3487C73F-ABE9-42AE-9E9E-F72B7FB4DD4B}" type="presOf" srcId="{59BE8FC3-95B4-40F1-9A0B-0BEE2C31AD88}" destId="{A67186E3-9A36-41D3-AB0C-6797299BB934}" srcOrd="0" destOrd="0" presId="urn:microsoft.com/office/officeart/2008/layout/VerticalAccentList"/>
    <dgm:cxn modelId="{CFAA509D-3529-41EF-AAB0-D19FEB09A091}" type="presOf" srcId="{0B0CC353-113F-4D1F-8C20-EEDF95A96013}" destId="{5A7D2F70-A655-4FA1-ABE8-D6D42D663534}" srcOrd="0" destOrd="0" presId="urn:microsoft.com/office/officeart/2008/layout/VerticalAccentList"/>
    <dgm:cxn modelId="{DC0F6E1D-06DC-4B22-8493-A69F199AA729}" srcId="{59BE8FC3-95B4-40F1-9A0B-0BEE2C31AD88}" destId="{3977258F-D866-411F-83E9-76FD3FF35237}" srcOrd="0" destOrd="0" parTransId="{37F0F282-46AD-49B1-A44F-E6EC96FEBDB0}" sibTransId="{AF6974DA-5F06-44B5-95DC-31CCBACC5C04}"/>
    <dgm:cxn modelId="{1B996F71-848F-4E71-8A45-6E79A62688E6}" srcId="{11C36401-63D2-4E59-8272-B19C7684CCE0}" destId="{59BE8FC3-95B4-40F1-9A0B-0BEE2C31AD88}" srcOrd="1" destOrd="0" parTransId="{5646A6FD-B19D-49C0-B595-1E35B48799C9}" sibTransId="{7D53F92A-6846-4975-8F09-BDBF21CF1450}"/>
    <dgm:cxn modelId="{7D67EFCC-AE20-4D7D-887C-02FA706558AE}" srcId="{11C36401-63D2-4E59-8272-B19C7684CCE0}" destId="{54DF8E69-FD87-4127-A38C-1B8E506D87C5}" srcOrd="2" destOrd="0" parTransId="{6967B857-1493-4D0E-B7FE-6CEA134D7C53}" sibTransId="{97EC917F-9D61-44CF-9BC9-992AE7B0FB1D}"/>
    <dgm:cxn modelId="{DF81A32E-7D5A-4527-8D6A-38F4E2C71E41}" type="presOf" srcId="{54DF8E69-FD87-4127-A38C-1B8E506D87C5}" destId="{BF8B62C8-B303-42C7-9C23-01FCF481CF53}" srcOrd="0" destOrd="0" presId="urn:microsoft.com/office/officeart/2008/layout/VerticalAccentList"/>
    <dgm:cxn modelId="{7822D3EB-7752-4DBC-B0D9-BE0756B516D3}" type="presOf" srcId="{8BD6B158-8865-4841-B9FD-3821C7B030FF}" destId="{3B41F1AF-5A73-41F5-90BD-AAD445B64B99}" srcOrd="0" destOrd="0" presId="urn:microsoft.com/office/officeart/2008/layout/VerticalAccentList"/>
    <dgm:cxn modelId="{7EFF828B-B1AF-4016-90E9-ABCF1C21C979}" type="presOf" srcId="{3977258F-D866-411F-83E9-76FD3FF35237}" destId="{87C2224B-23A4-41BE-8E6F-D04FD550BC5C}" srcOrd="0" destOrd="0" presId="urn:microsoft.com/office/officeart/2008/layout/VerticalAccentList"/>
    <dgm:cxn modelId="{B8CBFDAF-3921-4063-8256-4F7F803433FE}" type="presParOf" srcId="{9335CDB3-57DB-43FA-8074-5C829FBF6730}" destId="{BCE440BB-4449-4A27-87D5-B567BD9DAA77}" srcOrd="0" destOrd="0" presId="urn:microsoft.com/office/officeart/2008/layout/VerticalAccentList"/>
    <dgm:cxn modelId="{A41D1C0A-12E7-444A-8384-41E7319E2BF0}" type="presParOf" srcId="{BCE440BB-4449-4A27-87D5-B567BD9DAA77}" destId="{3B41F1AF-5A73-41F5-90BD-AAD445B64B99}" srcOrd="0" destOrd="0" presId="urn:microsoft.com/office/officeart/2008/layout/VerticalAccentList"/>
    <dgm:cxn modelId="{352C9FF2-ABCC-48FA-9577-8FB222FD269F}" type="presParOf" srcId="{9335CDB3-57DB-43FA-8074-5C829FBF6730}" destId="{D1B7AA41-F881-4BAE-9BE6-4F53195F40F4}" srcOrd="1" destOrd="0" presId="urn:microsoft.com/office/officeart/2008/layout/VerticalAccentList"/>
    <dgm:cxn modelId="{5FE54F9B-AB7B-4D85-9123-01ABB9ECFF76}" type="presParOf" srcId="{D1B7AA41-F881-4BAE-9BE6-4F53195F40F4}" destId="{A4E0F4EA-4723-4ED0-97E3-967D8B291F6A}" srcOrd="0" destOrd="0" presId="urn:microsoft.com/office/officeart/2008/layout/VerticalAccentList"/>
    <dgm:cxn modelId="{73BF7F20-5202-4C03-B077-0A246BB32E3E}" type="presParOf" srcId="{D1B7AA41-F881-4BAE-9BE6-4F53195F40F4}" destId="{802CA08D-9973-4E17-93BF-683671F9FE76}" srcOrd="1" destOrd="0" presId="urn:microsoft.com/office/officeart/2008/layout/VerticalAccentList"/>
    <dgm:cxn modelId="{CFF13528-D2E6-4F78-B43D-C6CCE8BA59FB}" type="presParOf" srcId="{D1B7AA41-F881-4BAE-9BE6-4F53195F40F4}" destId="{B5263E56-881C-44D4-931C-998C616B0698}" srcOrd="2" destOrd="0" presId="urn:microsoft.com/office/officeart/2008/layout/VerticalAccentList"/>
    <dgm:cxn modelId="{13655D38-15D1-4874-B587-FD1BC66EFFE5}" type="presParOf" srcId="{D1B7AA41-F881-4BAE-9BE6-4F53195F40F4}" destId="{DB07983D-5018-4644-94C5-8A16E502D14B}" srcOrd="3" destOrd="0" presId="urn:microsoft.com/office/officeart/2008/layout/VerticalAccentList"/>
    <dgm:cxn modelId="{31D322E4-0EF9-4167-BA46-17B289A463C6}" type="presParOf" srcId="{D1B7AA41-F881-4BAE-9BE6-4F53195F40F4}" destId="{D9E579E3-6201-42EA-938B-0E68B4776F9A}" srcOrd="4" destOrd="0" presId="urn:microsoft.com/office/officeart/2008/layout/VerticalAccentList"/>
    <dgm:cxn modelId="{5A6391DB-7C65-4EC1-B499-3686FD853317}" type="presParOf" srcId="{D1B7AA41-F881-4BAE-9BE6-4F53195F40F4}" destId="{BC0FE7AF-DDC6-4107-9BEB-B53B7E911D66}" srcOrd="5" destOrd="0" presId="urn:microsoft.com/office/officeart/2008/layout/VerticalAccentList"/>
    <dgm:cxn modelId="{E26B7ACE-A81A-4042-B796-4AEA953D78BF}" type="presParOf" srcId="{D1B7AA41-F881-4BAE-9BE6-4F53195F40F4}" destId="{73D9B268-85D6-4798-ADEC-DB3ADD62CD7E}" srcOrd="6" destOrd="0" presId="urn:microsoft.com/office/officeart/2008/layout/VerticalAccentList"/>
    <dgm:cxn modelId="{447ACEB7-8CC3-46BA-8F7A-04C53229920F}" type="presParOf" srcId="{D1B7AA41-F881-4BAE-9BE6-4F53195F40F4}" destId="{6CC8C0CA-3AB5-466E-AEE0-D304EBD23BCA}" srcOrd="7" destOrd="0" presId="urn:microsoft.com/office/officeart/2008/layout/VerticalAccentList"/>
    <dgm:cxn modelId="{66777B57-7914-4030-A03C-E086A23B47F1}" type="presParOf" srcId="{9335CDB3-57DB-43FA-8074-5C829FBF6730}" destId="{0377DA70-A18E-4E1C-92EA-16E82F7A9911}" srcOrd="2" destOrd="0" presId="urn:microsoft.com/office/officeart/2008/layout/VerticalAccentList"/>
    <dgm:cxn modelId="{F103C60F-5ADB-4990-A6A9-FBE70BFC35B7}" type="presParOf" srcId="{9335CDB3-57DB-43FA-8074-5C829FBF6730}" destId="{F42BCBD6-B29F-4549-9F4B-6B64B036B311}" srcOrd="3" destOrd="0" presId="urn:microsoft.com/office/officeart/2008/layout/VerticalAccentList"/>
    <dgm:cxn modelId="{7794693F-DBBA-43A7-9CD3-A3542825D17C}" type="presParOf" srcId="{F42BCBD6-B29F-4549-9F4B-6B64B036B311}" destId="{A67186E3-9A36-41D3-AB0C-6797299BB934}" srcOrd="0" destOrd="0" presId="urn:microsoft.com/office/officeart/2008/layout/VerticalAccentList"/>
    <dgm:cxn modelId="{90A0B0DF-AFAB-4628-B703-5B377E4C581B}" type="presParOf" srcId="{9335CDB3-57DB-43FA-8074-5C829FBF6730}" destId="{0B1DA60E-7A12-4213-9A94-F39D97AD03B7}" srcOrd="4" destOrd="0" presId="urn:microsoft.com/office/officeart/2008/layout/VerticalAccentList"/>
    <dgm:cxn modelId="{C9A0441F-10C9-4955-B0B2-45A30F5ED05B}" type="presParOf" srcId="{0B1DA60E-7A12-4213-9A94-F39D97AD03B7}" destId="{DD15D65D-D5D3-45EF-89C4-63B344CA7843}" srcOrd="0" destOrd="0" presId="urn:microsoft.com/office/officeart/2008/layout/VerticalAccentList"/>
    <dgm:cxn modelId="{12DB674F-98BF-4645-9397-B79860F11EF5}" type="presParOf" srcId="{0B1DA60E-7A12-4213-9A94-F39D97AD03B7}" destId="{18E5CD25-74F1-4123-9A8B-4316AFE6D8ED}" srcOrd="1" destOrd="0" presId="urn:microsoft.com/office/officeart/2008/layout/VerticalAccentList"/>
    <dgm:cxn modelId="{DC69D0D1-777A-4ECF-9C1B-4D9E2CEEFAB1}" type="presParOf" srcId="{0B1DA60E-7A12-4213-9A94-F39D97AD03B7}" destId="{4D42E686-F85C-4EBA-A217-CD91F73F3F24}" srcOrd="2" destOrd="0" presId="urn:microsoft.com/office/officeart/2008/layout/VerticalAccentList"/>
    <dgm:cxn modelId="{2D23D3A0-3835-48DF-9F79-9CD49A428AD3}" type="presParOf" srcId="{0B1DA60E-7A12-4213-9A94-F39D97AD03B7}" destId="{5F24F8C8-427C-4EB0-8EB8-49763F81F92E}" srcOrd="3" destOrd="0" presId="urn:microsoft.com/office/officeart/2008/layout/VerticalAccentList"/>
    <dgm:cxn modelId="{7AACB43A-EC5B-46DA-960D-443A12F6F31C}" type="presParOf" srcId="{0B1DA60E-7A12-4213-9A94-F39D97AD03B7}" destId="{DCB0255A-40CD-4C13-AD61-A3F6DF5F26D0}" srcOrd="4" destOrd="0" presId="urn:microsoft.com/office/officeart/2008/layout/VerticalAccentList"/>
    <dgm:cxn modelId="{50FEB5D8-A536-4437-9D63-9BC5EF01B437}" type="presParOf" srcId="{0B1DA60E-7A12-4213-9A94-F39D97AD03B7}" destId="{FF28D9D2-7192-4408-9F63-B33D6F233593}" srcOrd="5" destOrd="0" presId="urn:microsoft.com/office/officeart/2008/layout/VerticalAccentList"/>
    <dgm:cxn modelId="{2687FFB3-285F-4F58-9959-4412ED370DA5}" type="presParOf" srcId="{0B1DA60E-7A12-4213-9A94-F39D97AD03B7}" destId="{567E40BC-E91E-4767-9F12-64104A90A926}" srcOrd="6" destOrd="0" presId="urn:microsoft.com/office/officeart/2008/layout/VerticalAccentList"/>
    <dgm:cxn modelId="{81BFDF49-C203-4D6E-BB04-265E10719E91}" type="presParOf" srcId="{0B1DA60E-7A12-4213-9A94-F39D97AD03B7}" destId="{87C2224B-23A4-41BE-8E6F-D04FD550BC5C}" srcOrd="7" destOrd="0" presId="urn:microsoft.com/office/officeart/2008/layout/VerticalAccentList"/>
    <dgm:cxn modelId="{4327B4B8-7E12-4C2B-ADC5-DBDE878C0612}" type="presParOf" srcId="{9335CDB3-57DB-43FA-8074-5C829FBF6730}" destId="{C13F41D6-AE48-48C3-87A6-06C9C565EDBD}" srcOrd="5" destOrd="0" presId="urn:microsoft.com/office/officeart/2008/layout/VerticalAccentList"/>
    <dgm:cxn modelId="{C0248255-01C7-408A-BA6A-A884ADE6A02C}" type="presParOf" srcId="{9335CDB3-57DB-43FA-8074-5C829FBF6730}" destId="{C4D33AFE-7618-4E9E-8F1F-21E38078C6BA}" srcOrd="6" destOrd="0" presId="urn:microsoft.com/office/officeart/2008/layout/VerticalAccentList"/>
    <dgm:cxn modelId="{2484D750-D6FF-4FB9-99E6-EB5066BC4E22}" type="presParOf" srcId="{C4D33AFE-7618-4E9E-8F1F-21E38078C6BA}" destId="{BF8B62C8-B303-42C7-9C23-01FCF481CF53}" srcOrd="0" destOrd="0" presId="urn:microsoft.com/office/officeart/2008/layout/VerticalAccentList"/>
    <dgm:cxn modelId="{78F07FEB-56AA-4099-A3E0-6D1629299AC0}" type="presParOf" srcId="{9335CDB3-57DB-43FA-8074-5C829FBF6730}" destId="{DF95B871-FCC6-4B47-B2DD-7D281F48D232}" srcOrd="7" destOrd="0" presId="urn:microsoft.com/office/officeart/2008/layout/VerticalAccentList"/>
    <dgm:cxn modelId="{7AB8ABCE-6A64-4398-B869-59C58EF50031}" type="presParOf" srcId="{DF95B871-FCC6-4B47-B2DD-7D281F48D232}" destId="{B52AFEF4-6820-459C-A430-05568FA3B1D9}" srcOrd="0" destOrd="0" presId="urn:microsoft.com/office/officeart/2008/layout/VerticalAccentList"/>
    <dgm:cxn modelId="{5FC85802-B250-4C48-97F7-BA874D3B916B}" type="presParOf" srcId="{DF95B871-FCC6-4B47-B2DD-7D281F48D232}" destId="{E8F0472B-35E1-4917-AA40-030C2A088339}" srcOrd="1" destOrd="0" presId="urn:microsoft.com/office/officeart/2008/layout/VerticalAccentList"/>
    <dgm:cxn modelId="{9C45887F-B838-4E04-B9AA-F1C732684E22}" type="presParOf" srcId="{DF95B871-FCC6-4B47-B2DD-7D281F48D232}" destId="{2A9D7874-C96A-476A-B99C-5376CE1F8127}" srcOrd="2" destOrd="0" presId="urn:microsoft.com/office/officeart/2008/layout/VerticalAccentList"/>
    <dgm:cxn modelId="{08047B0A-DD49-4905-8F27-341463D8B5FF}" type="presParOf" srcId="{DF95B871-FCC6-4B47-B2DD-7D281F48D232}" destId="{7EBB0FEB-6C57-48AC-A357-92EE748CDA37}" srcOrd="3" destOrd="0" presId="urn:microsoft.com/office/officeart/2008/layout/VerticalAccentList"/>
    <dgm:cxn modelId="{7EE8420B-59F8-4A18-961E-939D9B169737}" type="presParOf" srcId="{DF95B871-FCC6-4B47-B2DD-7D281F48D232}" destId="{EFC816E2-09C1-4776-882A-4A1B71FCD4BD}" srcOrd="4" destOrd="0" presId="urn:microsoft.com/office/officeart/2008/layout/VerticalAccentList"/>
    <dgm:cxn modelId="{3C201897-79C7-46A2-ABA0-8F994146B3C4}" type="presParOf" srcId="{DF95B871-FCC6-4B47-B2DD-7D281F48D232}" destId="{8D38FF88-9AB9-407F-9779-687F944257A9}" srcOrd="5" destOrd="0" presId="urn:microsoft.com/office/officeart/2008/layout/VerticalAccentList"/>
    <dgm:cxn modelId="{E1C08982-AEC6-466F-843B-3C3353A3CC20}" type="presParOf" srcId="{DF95B871-FCC6-4B47-B2DD-7D281F48D232}" destId="{301A01DD-9C50-4CD4-A3F2-A6E2E21DF874}" srcOrd="6" destOrd="0" presId="urn:microsoft.com/office/officeart/2008/layout/VerticalAccentList"/>
    <dgm:cxn modelId="{7E30E669-932A-4291-8E4B-C8F1CAFB135E}" type="presParOf" srcId="{DF95B871-FCC6-4B47-B2DD-7D281F48D232}" destId="{5A7D2F70-A655-4FA1-ABE8-D6D42D663534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11C216-082E-45C9-AAF0-339799F0C711}" type="doc">
      <dgm:prSet loTypeId="urn:microsoft.com/office/officeart/2005/8/layout/hierarchy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3D087291-52C6-4254-A8AD-5A4F6196DAC7}">
      <dgm:prSet phldrT="[Текст]" custT="1"/>
      <dgm:spPr/>
      <dgm:t>
        <a:bodyPr/>
        <a:lstStyle/>
        <a:p>
          <a:pPr algn="ctr"/>
          <a:r>
            <a:rPr lang="uk-UA" sz="1800" b="1" dirty="0" smtClean="0">
              <a:latin typeface="Times New Roman" pitchFamily="18" charset="0"/>
              <a:cs typeface="Times New Roman" pitchFamily="18" charset="0"/>
            </a:rPr>
            <a:t>Модельні програми розроблені</a:t>
          </a:r>
          <a:endParaRPr lang="uk-UA" sz="1800" b="1" dirty="0">
            <a:latin typeface="Times New Roman" pitchFamily="18" charset="0"/>
            <a:cs typeface="Times New Roman" pitchFamily="18" charset="0"/>
          </a:endParaRPr>
        </a:p>
      </dgm:t>
    </dgm:pt>
    <dgm:pt modelId="{638A3F19-ECAB-4728-BD28-CD2A62AD3A5A}" type="parTrans" cxnId="{F3B2DDBE-7E8C-4155-85B9-51AD9843D71F}">
      <dgm:prSet/>
      <dgm:spPr/>
      <dgm:t>
        <a:bodyPr/>
        <a:lstStyle/>
        <a:p>
          <a:pPr algn="ctr"/>
          <a:endParaRPr lang="uk-UA"/>
        </a:p>
      </dgm:t>
    </dgm:pt>
    <dgm:pt modelId="{64213E65-98C4-4DC0-80A3-AEC11A4B2CF6}" type="sibTrans" cxnId="{F3B2DDBE-7E8C-4155-85B9-51AD9843D71F}">
      <dgm:prSet/>
      <dgm:spPr/>
      <dgm:t>
        <a:bodyPr/>
        <a:lstStyle/>
        <a:p>
          <a:pPr algn="ctr"/>
          <a:endParaRPr lang="uk-UA"/>
        </a:p>
      </dgm:t>
    </dgm:pt>
    <dgm:pt modelId="{2E6C4F3E-1148-4205-A351-C91CAC7D752B}">
      <dgm:prSet phldrT="[Текст]" custT="1"/>
      <dgm:spPr/>
      <dgm:t>
        <a:bodyPr/>
        <a:lstStyle/>
        <a:p>
          <a:pPr algn="ctr"/>
          <a:r>
            <a:rPr lang="uk-UA" sz="1800" dirty="0" smtClean="0">
              <a:latin typeface="Times New Roman" pitchFamily="18" charset="0"/>
              <a:cs typeface="Times New Roman" pitchFamily="18" charset="0"/>
            </a:rPr>
            <a:t>Окремий кожен цикл</a:t>
          </a:r>
          <a:endParaRPr lang="uk-UA" sz="1800" dirty="0">
            <a:latin typeface="Times New Roman" pitchFamily="18" charset="0"/>
            <a:cs typeface="Times New Roman" pitchFamily="18" charset="0"/>
          </a:endParaRPr>
        </a:p>
      </dgm:t>
    </dgm:pt>
    <dgm:pt modelId="{424517A5-B313-43A5-ABCE-CEA27113F0DA}" type="parTrans" cxnId="{7679296D-61A6-4465-BAF0-9EF694E69FB0}">
      <dgm:prSet/>
      <dgm:spPr/>
      <dgm:t>
        <a:bodyPr/>
        <a:lstStyle/>
        <a:p>
          <a:pPr algn="ctr"/>
          <a:endParaRPr lang="uk-UA"/>
        </a:p>
      </dgm:t>
    </dgm:pt>
    <dgm:pt modelId="{59662931-039C-44E8-BC2C-3527CEEE6F90}" type="sibTrans" cxnId="{7679296D-61A6-4465-BAF0-9EF694E69FB0}">
      <dgm:prSet/>
      <dgm:spPr/>
      <dgm:t>
        <a:bodyPr/>
        <a:lstStyle/>
        <a:p>
          <a:pPr algn="ctr"/>
          <a:endParaRPr lang="uk-UA"/>
        </a:p>
      </dgm:t>
    </dgm:pt>
    <dgm:pt modelId="{785D9E3D-2C77-43B5-8761-E5D77ABE3F07}">
      <dgm:prSet phldrT="[Текст]" custT="1"/>
      <dgm:spPr/>
      <dgm:t>
        <a:bodyPr/>
        <a:lstStyle/>
        <a:p>
          <a:pPr algn="ctr"/>
          <a:r>
            <a:rPr lang="uk-UA" sz="1800" dirty="0" smtClean="0">
              <a:latin typeface="Times New Roman" pitchFamily="18" charset="0"/>
              <a:cs typeface="Times New Roman" pitchFamily="18" charset="0"/>
            </a:rPr>
            <a:t>Адаптаційний </a:t>
          </a:r>
        </a:p>
        <a:p>
          <a:pPr algn="ctr"/>
          <a:r>
            <a:rPr lang="uk-UA" sz="1800" dirty="0" smtClean="0">
              <a:latin typeface="Times New Roman" pitchFamily="18" charset="0"/>
              <a:cs typeface="Times New Roman" pitchFamily="18" charset="0"/>
            </a:rPr>
            <a:t>(5-6 класи)</a:t>
          </a:r>
          <a:endParaRPr lang="uk-UA" sz="1800" dirty="0">
            <a:latin typeface="Times New Roman" pitchFamily="18" charset="0"/>
            <a:cs typeface="Times New Roman" pitchFamily="18" charset="0"/>
          </a:endParaRPr>
        </a:p>
      </dgm:t>
    </dgm:pt>
    <dgm:pt modelId="{8B19B5B0-FDDF-4DCB-AA0A-0347FBCF8E9A}" type="parTrans" cxnId="{127F61A2-0847-4C26-8F68-3B557D9FC970}">
      <dgm:prSet/>
      <dgm:spPr/>
      <dgm:t>
        <a:bodyPr/>
        <a:lstStyle/>
        <a:p>
          <a:pPr algn="ctr"/>
          <a:endParaRPr lang="uk-UA"/>
        </a:p>
      </dgm:t>
    </dgm:pt>
    <dgm:pt modelId="{C29AE640-9CB2-40EA-8653-CAEBEF76F9DF}" type="sibTrans" cxnId="{127F61A2-0847-4C26-8F68-3B557D9FC970}">
      <dgm:prSet/>
      <dgm:spPr/>
      <dgm:t>
        <a:bodyPr/>
        <a:lstStyle/>
        <a:p>
          <a:pPr algn="ctr"/>
          <a:endParaRPr lang="uk-UA"/>
        </a:p>
      </dgm:t>
    </dgm:pt>
    <dgm:pt modelId="{45999D6E-D2B6-440C-A826-6F23E13F149C}">
      <dgm:prSet phldrT="[Текст]" custT="1"/>
      <dgm:spPr/>
      <dgm:t>
        <a:bodyPr/>
        <a:lstStyle/>
        <a:p>
          <a:pPr algn="ctr"/>
          <a:r>
            <a:rPr lang="uk-UA" sz="1800" dirty="0" smtClean="0">
              <a:latin typeface="Times New Roman" pitchFamily="18" charset="0"/>
              <a:cs typeface="Times New Roman" pitchFamily="18" charset="0"/>
            </a:rPr>
            <a:t>Базове предметне навчання </a:t>
          </a:r>
        </a:p>
        <a:p>
          <a:pPr algn="ctr"/>
          <a:r>
            <a:rPr lang="uk-UA" sz="1800" dirty="0" smtClean="0">
              <a:latin typeface="Times New Roman" pitchFamily="18" charset="0"/>
              <a:cs typeface="Times New Roman" pitchFamily="18" charset="0"/>
            </a:rPr>
            <a:t>(7-9 класи)</a:t>
          </a:r>
          <a:endParaRPr lang="uk-UA" sz="1800" dirty="0">
            <a:latin typeface="Times New Roman" pitchFamily="18" charset="0"/>
            <a:cs typeface="Times New Roman" pitchFamily="18" charset="0"/>
          </a:endParaRPr>
        </a:p>
      </dgm:t>
    </dgm:pt>
    <dgm:pt modelId="{9E8BA741-8C36-4169-92DC-CEB458A71766}" type="parTrans" cxnId="{7C1CEE8B-D9AA-44FD-933A-54AC821BE50E}">
      <dgm:prSet/>
      <dgm:spPr/>
      <dgm:t>
        <a:bodyPr/>
        <a:lstStyle/>
        <a:p>
          <a:pPr algn="ctr"/>
          <a:endParaRPr lang="uk-UA"/>
        </a:p>
      </dgm:t>
    </dgm:pt>
    <dgm:pt modelId="{FB53E6C5-E8B2-43B1-99FC-75061A999135}" type="sibTrans" cxnId="{7C1CEE8B-D9AA-44FD-933A-54AC821BE50E}">
      <dgm:prSet/>
      <dgm:spPr/>
      <dgm:t>
        <a:bodyPr/>
        <a:lstStyle/>
        <a:p>
          <a:pPr algn="ctr"/>
          <a:endParaRPr lang="uk-UA"/>
        </a:p>
      </dgm:t>
    </dgm:pt>
    <dgm:pt modelId="{4C629DC6-9FE2-4769-AC3C-B5887C8CE084}">
      <dgm:prSet phldrT="[Текст]" custT="1"/>
      <dgm:spPr/>
      <dgm:t>
        <a:bodyPr/>
        <a:lstStyle/>
        <a:p>
          <a:pPr algn="ctr"/>
          <a:r>
            <a:rPr lang="uk-UA" sz="1800" dirty="0" smtClean="0">
              <a:latin typeface="Times New Roman" pitchFamily="18" charset="0"/>
              <a:cs typeface="Times New Roman" pitchFamily="18" charset="0"/>
            </a:rPr>
            <a:t>Рівень   базової середньої освіти</a:t>
          </a:r>
          <a:endParaRPr lang="uk-UA" sz="1800" dirty="0">
            <a:latin typeface="Times New Roman" pitchFamily="18" charset="0"/>
            <a:cs typeface="Times New Roman" pitchFamily="18" charset="0"/>
          </a:endParaRPr>
        </a:p>
      </dgm:t>
    </dgm:pt>
    <dgm:pt modelId="{0F4A6521-5222-4AA5-A596-116B1FC09DF6}" type="parTrans" cxnId="{2F7D9D3E-979E-42AE-971C-85064952B521}">
      <dgm:prSet/>
      <dgm:spPr/>
      <dgm:t>
        <a:bodyPr/>
        <a:lstStyle/>
        <a:p>
          <a:pPr algn="ctr"/>
          <a:endParaRPr lang="uk-UA"/>
        </a:p>
      </dgm:t>
    </dgm:pt>
    <dgm:pt modelId="{423C6B5A-20F5-4ECB-8120-998E5EBC817C}" type="sibTrans" cxnId="{2F7D9D3E-979E-42AE-971C-85064952B521}">
      <dgm:prSet/>
      <dgm:spPr/>
      <dgm:t>
        <a:bodyPr/>
        <a:lstStyle/>
        <a:p>
          <a:pPr algn="ctr"/>
          <a:endParaRPr lang="uk-UA"/>
        </a:p>
      </dgm:t>
    </dgm:pt>
    <dgm:pt modelId="{A4D7151D-A03B-4995-B1BA-4AFF759D0C4A}">
      <dgm:prSet phldrT="[Текст]" custT="1"/>
      <dgm:spPr/>
      <dgm:t>
        <a:bodyPr/>
        <a:lstStyle/>
        <a:p>
          <a:pPr algn="ctr"/>
          <a:r>
            <a:rPr lang="uk-UA" sz="1800" dirty="0" smtClean="0">
              <a:latin typeface="Times New Roman" pitchFamily="18" charset="0"/>
              <a:cs typeface="Times New Roman" pitchFamily="18" charset="0"/>
            </a:rPr>
            <a:t>5-9 класи </a:t>
          </a:r>
          <a:endParaRPr lang="uk-UA" sz="1800" dirty="0">
            <a:latin typeface="Times New Roman" pitchFamily="18" charset="0"/>
            <a:cs typeface="Times New Roman" pitchFamily="18" charset="0"/>
          </a:endParaRPr>
        </a:p>
      </dgm:t>
    </dgm:pt>
    <dgm:pt modelId="{6411092D-5718-4026-986F-C6D7A3259351}" type="parTrans" cxnId="{B1370E35-488F-4FD3-993B-AC9FF9379C61}">
      <dgm:prSet/>
      <dgm:spPr/>
      <dgm:t>
        <a:bodyPr/>
        <a:lstStyle/>
        <a:p>
          <a:pPr algn="ctr"/>
          <a:endParaRPr lang="uk-UA"/>
        </a:p>
      </dgm:t>
    </dgm:pt>
    <dgm:pt modelId="{CB71CC92-E9F0-4BCC-8453-DCA629058516}" type="sibTrans" cxnId="{B1370E35-488F-4FD3-993B-AC9FF9379C61}">
      <dgm:prSet/>
      <dgm:spPr/>
      <dgm:t>
        <a:bodyPr/>
        <a:lstStyle/>
        <a:p>
          <a:pPr algn="ctr"/>
          <a:endParaRPr lang="uk-UA"/>
        </a:p>
      </dgm:t>
    </dgm:pt>
    <dgm:pt modelId="{74D6DBDE-FFEB-4D3D-B0C5-2B30034313AE}" type="pres">
      <dgm:prSet presAssocID="{B011C216-082E-45C9-AAF0-339799F0C71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0BE2BF6C-4654-4907-8095-F99B331F0481}" type="pres">
      <dgm:prSet presAssocID="{3D087291-52C6-4254-A8AD-5A4F6196DAC7}" presName="hierRoot1" presStyleCnt="0"/>
      <dgm:spPr/>
    </dgm:pt>
    <dgm:pt modelId="{DDBBCCA2-3E73-4415-B204-DADDE7BA8809}" type="pres">
      <dgm:prSet presAssocID="{3D087291-52C6-4254-A8AD-5A4F6196DAC7}" presName="composite" presStyleCnt="0"/>
      <dgm:spPr/>
    </dgm:pt>
    <dgm:pt modelId="{D29DF464-6664-44DC-B6D2-C2710E679BFD}" type="pres">
      <dgm:prSet presAssocID="{3D087291-52C6-4254-A8AD-5A4F6196DAC7}" presName="background" presStyleLbl="node0" presStyleIdx="0" presStyleCnt="1"/>
      <dgm:spPr/>
    </dgm:pt>
    <dgm:pt modelId="{90DEFFEE-4FC4-4A03-9853-B9208AD4C1FD}" type="pres">
      <dgm:prSet presAssocID="{3D087291-52C6-4254-A8AD-5A4F6196DAC7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45A2A1DA-7136-4C21-8A83-82801B6B2810}" type="pres">
      <dgm:prSet presAssocID="{3D087291-52C6-4254-A8AD-5A4F6196DAC7}" presName="hierChild2" presStyleCnt="0"/>
      <dgm:spPr/>
    </dgm:pt>
    <dgm:pt modelId="{2630795C-8A85-4CAC-9BEC-36A11C3B192B}" type="pres">
      <dgm:prSet presAssocID="{424517A5-B313-43A5-ABCE-CEA27113F0DA}" presName="Name10" presStyleLbl="parChTrans1D2" presStyleIdx="0" presStyleCnt="2"/>
      <dgm:spPr/>
      <dgm:t>
        <a:bodyPr/>
        <a:lstStyle/>
        <a:p>
          <a:endParaRPr lang="uk-UA"/>
        </a:p>
      </dgm:t>
    </dgm:pt>
    <dgm:pt modelId="{414D5F1B-2D1C-40B7-9FC4-F5818B81FD63}" type="pres">
      <dgm:prSet presAssocID="{2E6C4F3E-1148-4205-A351-C91CAC7D752B}" presName="hierRoot2" presStyleCnt="0"/>
      <dgm:spPr/>
    </dgm:pt>
    <dgm:pt modelId="{88252D68-65B5-4862-A9CC-CF2041696E5A}" type="pres">
      <dgm:prSet presAssocID="{2E6C4F3E-1148-4205-A351-C91CAC7D752B}" presName="composite2" presStyleCnt="0"/>
      <dgm:spPr/>
    </dgm:pt>
    <dgm:pt modelId="{F34A40E4-5E17-4207-B4D9-BC4461660790}" type="pres">
      <dgm:prSet presAssocID="{2E6C4F3E-1148-4205-A351-C91CAC7D752B}" presName="background2" presStyleLbl="node2" presStyleIdx="0" presStyleCnt="2"/>
      <dgm:spPr/>
    </dgm:pt>
    <dgm:pt modelId="{41521F2C-3C1E-4BA1-B381-1E98F54C1997}" type="pres">
      <dgm:prSet presAssocID="{2E6C4F3E-1148-4205-A351-C91CAC7D752B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5671878-2BCC-4DEA-A2FB-E640EDDBF54E}" type="pres">
      <dgm:prSet presAssocID="{2E6C4F3E-1148-4205-A351-C91CAC7D752B}" presName="hierChild3" presStyleCnt="0"/>
      <dgm:spPr/>
    </dgm:pt>
    <dgm:pt modelId="{2F0DEE72-FAA7-409D-AAC9-81F7CFD3F894}" type="pres">
      <dgm:prSet presAssocID="{8B19B5B0-FDDF-4DCB-AA0A-0347FBCF8E9A}" presName="Name17" presStyleLbl="parChTrans1D3" presStyleIdx="0" presStyleCnt="3"/>
      <dgm:spPr/>
      <dgm:t>
        <a:bodyPr/>
        <a:lstStyle/>
        <a:p>
          <a:endParaRPr lang="uk-UA"/>
        </a:p>
      </dgm:t>
    </dgm:pt>
    <dgm:pt modelId="{BB3F5446-8F0E-44E6-9145-9BF391099F10}" type="pres">
      <dgm:prSet presAssocID="{785D9E3D-2C77-43B5-8761-E5D77ABE3F07}" presName="hierRoot3" presStyleCnt="0"/>
      <dgm:spPr/>
    </dgm:pt>
    <dgm:pt modelId="{5F425EB6-5FCE-4DB8-AEDE-73F1002A74B1}" type="pres">
      <dgm:prSet presAssocID="{785D9E3D-2C77-43B5-8761-E5D77ABE3F07}" presName="composite3" presStyleCnt="0"/>
      <dgm:spPr/>
    </dgm:pt>
    <dgm:pt modelId="{15FBF3CE-D488-44A2-AB20-8DB88605A359}" type="pres">
      <dgm:prSet presAssocID="{785D9E3D-2C77-43B5-8761-E5D77ABE3F07}" presName="background3" presStyleLbl="node3" presStyleIdx="0" presStyleCnt="3"/>
      <dgm:spPr/>
    </dgm:pt>
    <dgm:pt modelId="{5670ECC0-0DDA-4F3B-9601-BC7F49A7FFF0}" type="pres">
      <dgm:prSet presAssocID="{785D9E3D-2C77-43B5-8761-E5D77ABE3F07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874FD34-98D7-405B-9293-9796DD51C034}" type="pres">
      <dgm:prSet presAssocID="{785D9E3D-2C77-43B5-8761-E5D77ABE3F07}" presName="hierChild4" presStyleCnt="0"/>
      <dgm:spPr/>
    </dgm:pt>
    <dgm:pt modelId="{19345118-2181-45D8-B89F-575E59318C0E}" type="pres">
      <dgm:prSet presAssocID="{9E8BA741-8C36-4169-92DC-CEB458A71766}" presName="Name17" presStyleLbl="parChTrans1D3" presStyleIdx="1" presStyleCnt="3"/>
      <dgm:spPr/>
      <dgm:t>
        <a:bodyPr/>
        <a:lstStyle/>
        <a:p>
          <a:endParaRPr lang="uk-UA"/>
        </a:p>
      </dgm:t>
    </dgm:pt>
    <dgm:pt modelId="{9C380651-157B-496C-AD23-E99E5182FCB4}" type="pres">
      <dgm:prSet presAssocID="{45999D6E-D2B6-440C-A826-6F23E13F149C}" presName="hierRoot3" presStyleCnt="0"/>
      <dgm:spPr/>
    </dgm:pt>
    <dgm:pt modelId="{3EDF9FCA-CF1F-4E2D-96DD-758472582141}" type="pres">
      <dgm:prSet presAssocID="{45999D6E-D2B6-440C-A826-6F23E13F149C}" presName="composite3" presStyleCnt="0"/>
      <dgm:spPr/>
    </dgm:pt>
    <dgm:pt modelId="{5368C317-5A5B-4464-8D74-B484ED754EDC}" type="pres">
      <dgm:prSet presAssocID="{45999D6E-D2B6-440C-A826-6F23E13F149C}" presName="background3" presStyleLbl="node3" presStyleIdx="1" presStyleCnt="3"/>
      <dgm:spPr/>
    </dgm:pt>
    <dgm:pt modelId="{3B5DF9B9-20B4-48C6-9214-60EF93D20FD9}" type="pres">
      <dgm:prSet presAssocID="{45999D6E-D2B6-440C-A826-6F23E13F149C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8925D5F-A584-4F8C-9E91-64D45B55DDA3}" type="pres">
      <dgm:prSet presAssocID="{45999D6E-D2B6-440C-A826-6F23E13F149C}" presName="hierChild4" presStyleCnt="0"/>
      <dgm:spPr/>
    </dgm:pt>
    <dgm:pt modelId="{482442BE-D05F-4069-9FB1-CDDB85FA25F6}" type="pres">
      <dgm:prSet presAssocID="{0F4A6521-5222-4AA5-A596-116B1FC09DF6}" presName="Name10" presStyleLbl="parChTrans1D2" presStyleIdx="1" presStyleCnt="2"/>
      <dgm:spPr/>
      <dgm:t>
        <a:bodyPr/>
        <a:lstStyle/>
        <a:p>
          <a:endParaRPr lang="uk-UA"/>
        </a:p>
      </dgm:t>
    </dgm:pt>
    <dgm:pt modelId="{10AFBB4F-4FD0-42FE-BBAD-AE6ACDF614C7}" type="pres">
      <dgm:prSet presAssocID="{4C629DC6-9FE2-4769-AC3C-B5887C8CE084}" presName="hierRoot2" presStyleCnt="0"/>
      <dgm:spPr/>
    </dgm:pt>
    <dgm:pt modelId="{B73F446B-DF70-495E-920E-DFE4C9D976BD}" type="pres">
      <dgm:prSet presAssocID="{4C629DC6-9FE2-4769-AC3C-B5887C8CE084}" presName="composite2" presStyleCnt="0"/>
      <dgm:spPr/>
    </dgm:pt>
    <dgm:pt modelId="{BAD85943-A069-413C-9CCD-EC15880EA4E2}" type="pres">
      <dgm:prSet presAssocID="{4C629DC6-9FE2-4769-AC3C-B5887C8CE084}" presName="background2" presStyleLbl="node2" presStyleIdx="1" presStyleCnt="2"/>
      <dgm:spPr/>
    </dgm:pt>
    <dgm:pt modelId="{101FCEB6-53E6-423E-8388-BFEF1AB33BF6}" type="pres">
      <dgm:prSet presAssocID="{4C629DC6-9FE2-4769-AC3C-B5887C8CE084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27B2615-6FF7-4FED-9EAE-BCA0E225DF7F}" type="pres">
      <dgm:prSet presAssocID="{4C629DC6-9FE2-4769-AC3C-B5887C8CE084}" presName="hierChild3" presStyleCnt="0"/>
      <dgm:spPr/>
    </dgm:pt>
    <dgm:pt modelId="{FDF6B3D1-8C87-40AC-B749-28E091D1502F}" type="pres">
      <dgm:prSet presAssocID="{6411092D-5718-4026-986F-C6D7A3259351}" presName="Name17" presStyleLbl="parChTrans1D3" presStyleIdx="2" presStyleCnt="3"/>
      <dgm:spPr/>
      <dgm:t>
        <a:bodyPr/>
        <a:lstStyle/>
        <a:p>
          <a:endParaRPr lang="uk-UA"/>
        </a:p>
      </dgm:t>
    </dgm:pt>
    <dgm:pt modelId="{8FB25110-2C90-4BFB-8439-7BA7816E7193}" type="pres">
      <dgm:prSet presAssocID="{A4D7151D-A03B-4995-B1BA-4AFF759D0C4A}" presName="hierRoot3" presStyleCnt="0"/>
      <dgm:spPr/>
    </dgm:pt>
    <dgm:pt modelId="{1CF0475B-AD3D-407D-BE7A-7B1290BBB7B0}" type="pres">
      <dgm:prSet presAssocID="{A4D7151D-A03B-4995-B1BA-4AFF759D0C4A}" presName="composite3" presStyleCnt="0"/>
      <dgm:spPr/>
    </dgm:pt>
    <dgm:pt modelId="{78C32E48-7B02-4A03-A981-2C3E045F8D6B}" type="pres">
      <dgm:prSet presAssocID="{A4D7151D-A03B-4995-B1BA-4AFF759D0C4A}" presName="background3" presStyleLbl="node3" presStyleIdx="2" presStyleCnt="3"/>
      <dgm:spPr/>
    </dgm:pt>
    <dgm:pt modelId="{7BB85988-CE07-4412-8DEF-3C5D0877CCE5}" type="pres">
      <dgm:prSet presAssocID="{A4D7151D-A03B-4995-B1BA-4AFF759D0C4A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C689398-4F5A-4BE6-AE26-1AAA4B33A373}" type="pres">
      <dgm:prSet presAssocID="{A4D7151D-A03B-4995-B1BA-4AFF759D0C4A}" presName="hierChild4" presStyleCnt="0"/>
      <dgm:spPr/>
    </dgm:pt>
  </dgm:ptLst>
  <dgm:cxnLst>
    <dgm:cxn modelId="{E5C9D2EB-5632-4D21-89C0-CD698AF5DC50}" type="presOf" srcId="{8B19B5B0-FDDF-4DCB-AA0A-0347FBCF8E9A}" destId="{2F0DEE72-FAA7-409D-AAC9-81F7CFD3F894}" srcOrd="0" destOrd="0" presId="urn:microsoft.com/office/officeart/2005/8/layout/hierarchy1"/>
    <dgm:cxn modelId="{097110A1-3F45-4B0C-90E5-F0A168821F89}" type="presOf" srcId="{3D087291-52C6-4254-A8AD-5A4F6196DAC7}" destId="{90DEFFEE-4FC4-4A03-9853-B9208AD4C1FD}" srcOrd="0" destOrd="0" presId="urn:microsoft.com/office/officeart/2005/8/layout/hierarchy1"/>
    <dgm:cxn modelId="{127F61A2-0847-4C26-8F68-3B557D9FC970}" srcId="{2E6C4F3E-1148-4205-A351-C91CAC7D752B}" destId="{785D9E3D-2C77-43B5-8761-E5D77ABE3F07}" srcOrd="0" destOrd="0" parTransId="{8B19B5B0-FDDF-4DCB-AA0A-0347FBCF8E9A}" sibTransId="{C29AE640-9CB2-40EA-8653-CAEBEF76F9DF}"/>
    <dgm:cxn modelId="{B1370E35-488F-4FD3-993B-AC9FF9379C61}" srcId="{4C629DC6-9FE2-4769-AC3C-B5887C8CE084}" destId="{A4D7151D-A03B-4995-B1BA-4AFF759D0C4A}" srcOrd="0" destOrd="0" parTransId="{6411092D-5718-4026-986F-C6D7A3259351}" sibTransId="{CB71CC92-E9F0-4BCC-8453-DCA629058516}"/>
    <dgm:cxn modelId="{9A3047EC-AFDF-49AC-90B1-3121F83BB3EB}" type="presOf" srcId="{4C629DC6-9FE2-4769-AC3C-B5887C8CE084}" destId="{101FCEB6-53E6-423E-8388-BFEF1AB33BF6}" srcOrd="0" destOrd="0" presId="urn:microsoft.com/office/officeart/2005/8/layout/hierarchy1"/>
    <dgm:cxn modelId="{54154E6B-62FE-4A54-B366-ECFD3D1BC7A3}" type="presOf" srcId="{785D9E3D-2C77-43B5-8761-E5D77ABE3F07}" destId="{5670ECC0-0DDA-4F3B-9601-BC7F49A7FFF0}" srcOrd="0" destOrd="0" presId="urn:microsoft.com/office/officeart/2005/8/layout/hierarchy1"/>
    <dgm:cxn modelId="{D30B51AB-C042-4AC0-AE2A-E0E8598FDFD2}" type="presOf" srcId="{2E6C4F3E-1148-4205-A351-C91CAC7D752B}" destId="{41521F2C-3C1E-4BA1-B381-1E98F54C1997}" srcOrd="0" destOrd="0" presId="urn:microsoft.com/office/officeart/2005/8/layout/hierarchy1"/>
    <dgm:cxn modelId="{4B475B00-B5B5-4CAE-9DFD-0EE0A7494370}" type="presOf" srcId="{424517A5-B313-43A5-ABCE-CEA27113F0DA}" destId="{2630795C-8A85-4CAC-9BEC-36A11C3B192B}" srcOrd="0" destOrd="0" presId="urn:microsoft.com/office/officeart/2005/8/layout/hierarchy1"/>
    <dgm:cxn modelId="{F3B2DDBE-7E8C-4155-85B9-51AD9843D71F}" srcId="{B011C216-082E-45C9-AAF0-339799F0C711}" destId="{3D087291-52C6-4254-A8AD-5A4F6196DAC7}" srcOrd="0" destOrd="0" parTransId="{638A3F19-ECAB-4728-BD28-CD2A62AD3A5A}" sibTransId="{64213E65-98C4-4DC0-80A3-AEC11A4B2CF6}"/>
    <dgm:cxn modelId="{6BF92A0E-11B8-4C84-814B-B620A161F29D}" type="presOf" srcId="{0F4A6521-5222-4AA5-A596-116B1FC09DF6}" destId="{482442BE-D05F-4069-9FB1-CDDB85FA25F6}" srcOrd="0" destOrd="0" presId="urn:microsoft.com/office/officeart/2005/8/layout/hierarchy1"/>
    <dgm:cxn modelId="{7C1CEE8B-D9AA-44FD-933A-54AC821BE50E}" srcId="{2E6C4F3E-1148-4205-A351-C91CAC7D752B}" destId="{45999D6E-D2B6-440C-A826-6F23E13F149C}" srcOrd="1" destOrd="0" parTransId="{9E8BA741-8C36-4169-92DC-CEB458A71766}" sibTransId="{FB53E6C5-E8B2-43B1-99FC-75061A999135}"/>
    <dgm:cxn modelId="{32103547-FDBA-4B72-9F37-F4B312C65456}" type="presOf" srcId="{B011C216-082E-45C9-AAF0-339799F0C711}" destId="{74D6DBDE-FFEB-4D3D-B0C5-2B30034313AE}" srcOrd="0" destOrd="0" presId="urn:microsoft.com/office/officeart/2005/8/layout/hierarchy1"/>
    <dgm:cxn modelId="{2F7D9D3E-979E-42AE-971C-85064952B521}" srcId="{3D087291-52C6-4254-A8AD-5A4F6196DAC7}" destId="{4C629DC6-9FE2-4769-AC3C-B5887C8CE084}" srcOrd="1" destOrd="0" parTransId="{0F4A6521-5222-4AA5-A596-116B1FC09DF6}" sibTransId="{423C6B5A-20F5-4ECB-8120-998E5EBC817C}"/>
    <dgm:cxn modelId="{6C0B72D0-58D8-4C68-8912-B5CA16995C4B}" type="presOf" srcId="{9E8BA741-8C36-4169-92DC-CEB458A71766}" destId="{19345118-2181-45D8-B89F-575E59318C0E}" srcOrd="0" destOrd="0" presId="urn:microsoft.com/office/officeart/2005/8/layout/hierarchy1"/>
    <dgm:cxn modelId="{6116B396-556F-42CB-8CE2-0FD7650E14AF}" type="presOf" srcId="{45999D6E-D2B6-440C-A826-6F23E13F149C}" destId="{3B5DF9B9-20B4-48C6-9214-60EF93D20FD9}" srcOrd="0" destOrd="0" presId="urn:microsoft.com/office/officeart/2005/8/layout/hierarchy1"/>
    <dgm:cxn modelId="{2FE036DF-B0FD-4CBD-975C-900E99F09248}" type="presOf" srcId="{6411092D-5718-4026-986F-C6D7A3259351}" destId="{FDF6B3D1-8C87-40AC-B749-28E091D1502F}" srcOrd="0" destOrd="0" presId="urn:microsoft.com/office/officeart/2005/8/layout/hierarchy1"/>
    <dgm:cxn modelId="{82E00F45-035B-46E0-A054-DB905571BAD5}" type="presOf" srcId="{A4D7151D-A03B-4995-B1BA-4AFF759D0C4A}" destId="{7BB85988-CE07-4412-8DEF-3C5D0877CCE5}" srcOrd="0" destOrd="0" presId="urn:microsoft.com/office/officeart/2005/8/layout/hierarchy1"/>
    <dgm:cxn modelId="{7679296D-61A6-4465-BAF0-9EF694E69FB0}" srcId="{3D087291-52C6-4254-A8AD-5A4F6196DAC7}" destId="{2E6C4F3E-1148-4205-A351-C91CAC7D752B}" srcOrd="0" destOrd="0" parTransId="{424517A5-B313-43A5-ABCE-CEA27113F0DA}" sibTransId="{59662931-039C-44E8-BC2C-3527CEEE6F90}"/>
    <dgm:cxn modelId="{F66EA505-C53E-4224-8E31-C632E928CEA2}" type="presParOf" srcId="{74D6DBDE-FFEB-4D3D-B0C5-2B30034313AE}" destId="{0BE2BF6C-4654-4907-8095-F99B331F0481}" srcOrd="0" destOrd="0" presId="urn:microsoft.com/office/officeart/2005/8/layout/hierarchy1"/>
    <dgm:cxn modelId="{99F6DF80-51E7-4793-9F17-EF853FCBD113}" type="presParOf" srcId="{0BE2BF6C-4654-4907-8095-F99B331F0481}" destId="{DDBBCCA2-3E73-4415-B204-DADDE7BA8809}" srcOrd="0" destOrd="0" presId="urn:microsoft.com/office/officeart/2005/8/layout/hierarchy1"/>
    <dgm:cxn modelId="{6411BD1A-4FFF-487F-B8F5-7DA495FCD8EE}" type="presParOf" srcId="{DDBBCCA2-3E73-4415-B204-DADDE7BA8809}" destId="{D29DF464-6664-44DC-B6D2-C2710E679BFD}" srcOrd="0" destOrd="0" presId="urn:microsoft.com/office/officeart/2005/8/layout/hierarchy1"/>
    <dgm:cxn modelId="{0DD4A3E7-F071-452D-AA9C-7229952FE74A}" type="presParOf" srcId="{DDBBCCA2-3E73-4415-B204-DADDE7BA8809}" destId="{90DEFFEE-4FC4-4A03-9853-B9208AD4C1FD}" srcOrd="1" destOrd="0" presId="urn:microsoft.com/office/officeart/2005/8/layout/hierarchy1"/>
    <dgm:cxn modelId="{799219C0-4607-44E3-93ED-8DF90D24C93E}" type="presParOf" srcId="{0BE2BF6C-4654-4907-8095-F99B331F0481}" destId="{45A2A1DA-7136-4C21-8A83-82801B6B2810}" srcOrd="1" destOrd="0" presId="urn:microsoft.com/office/officeart/2005/8/layout/hierarchy1"/>
    <dgm:cxn modelId="{ED68067B-A69F-4BC2-BFFE-5350EDABA112}" type="presParOf" srcId="{45A2A1DA-7136-4C21-8A83-82801B6B2810}" destId="{2630795C-8A85-4CAC-9BEC-36A11C3B192B}" srcOrd="0" destOrd="0" presId="urn:microsoft.com/office/officeart/2005/8/layout/hierarchy1"/>
    <dgm:cxn modelId="{F7ED7318-59CC-409E-9AF7-03B79DF35BBC}" type="presParOf" srcId="{45A2A1DA-7136-4C21-8A83-82801B6B2810}" destId="{414D5F1B-2D1C-40B7-9FC4-F5818B81FD63}" srcOrd="1" destOrd="0" presId="urn:microsoft.com/office/officeart/2005/8/layout/hierarchy1"/>
    <dgm:cxn modelId="{C3F39B57-C918-4387-AB04-6CB13B40E1BB}" type="presParOf" srcId="{414D5F1B-2D1C-40B7-9FC4-F5818B81FD63}" destId="{88252D68-65B5-4862-A9CC-CF2041696E5A}" srcOrd="0" destOrd="0" presId="urn:microsoft.com/office/officeart/2005/8/layout/hierarchy1"/>
    <dgm:cxn modelId="{DD4299AC-7C5B-4D0D-9E80-614B87DA769A}" type="presParOf" srcId="{88252D68-65B5-4862-A9CC-CF2041696E5A}" destId="{F34A40E4-5E17-4207-B4D9-BC4461660790}" srcOrd="0" destOrd="0" presId="urn:microsoft.com/office/officeart/2005/8/layout/hierarchy1"/>
    <dgm:cxn modelId="{580094C4-D2C9-46F9-B5F1-4BB3B13395E9}" type="presParOf" srcId="{88252D68-65B5-4862-A9CC-CF2041696E5A}" destId="{41521F2C-3C1E-4BA1-B381-1E98F54C1997}" srcOrd="1" destOrd="0" presId="urn:microsoft.com/office/officeart/2005/8/layout/hierarchy1"/>
    <dgm:cxn modelId="{713C0051-928A-4136-B686-B4ACC3D73630}" type="presParOf" srcId="{414D5F1B-2D1C-40B7-9FC4-F5818B81FD63}" destId="{05671878-2BCC-4DEA-A2FB-E640EDDBF54E}" srcOrd="1" destOrd="0" presId="urn:microsoft.com/office/officeart/2005/8/layout/hierarchy1"/>
    <dgm:cxn modelId="{690D11F7-E148-4347-A170-A75D5BD542C8}" type="presParOf" srcId="{05671878-2BCC-4DEA-A2FB-E640EDDBF54E}" destId="{2F0DEE72-FAA7-409D-AAC9-81F7CFD3F894}" srcOrd="0" destOrd="0" presId="urn:microsoft.com/office/officeart/2005/8/layout/hierarchy1"/>
    <dgm:cxn modelId="{DEFE384B-024A-4643-B7F3-32F25842F5D3}" type="presParOf" srcId="{05671878-2BCC-4DEA-A2FB-E640EDDBF54E}" destId="{BB3F5446-8F0E-44E6-9145-9BF391099F10}" srcOrd="1" destOrd="0" presId="urn:microsoft.com/office/officeart/2005/8/layout/hierarchy1"/>
    <dgm:cxn modelId="{BE568629-1187-4C4F-9747-587FB8B97280}" type="presParOf" srcId="{BB3F5446-8F0E-44E6-9145-9BF391099F10}" destId="{5F425EB6-5FCE-4DB8-AEDE-73F1002A74B1}" srcOrd="0" destOrd="0" presId="urn:microsoft.com/office/officeart/2005/8/layout/hierarchy1"/>
    <dgm:cxn modelId="{C680300D-B585-4012-BB09-D47717731E64}" type="presParOf" srcId="{5F425EB6-5FCE-4DB8-AEDE-73F1002A74B1}" destId="{15FBF3CE-D488-44A2-AB20-8DB88605A359}" srcOrd="0" destOrd="0" presId="urn:microsoft.com/office/officeart/2005/8/layout/hierarchy1"/>
    <dgm:cxn modelId="{2D4A8973-174B-4A3B-96A6-64BB2CED6C82}" type="presParOf" srcId="{5F425EB6-5FCE-4DB8-AEDE-73F1002A74B1}" destId="{5670ECC0-0DDA-4F3B-9601-BC7F49A7FFF0}" srcOrd="1" destOrd="0" presId="urn:microsoft.com/office/officeart/2005/8/layout/hierarchy1"/>
    <dgm:cxn modelId="{FA37FC91-8277-4DE9-8A59-DCEEA6EC203D}" type="presParOf" srcId="{BB3F5446-8F0E-44E6-9145-9BF391099F10}" destId="{0874FD34-98D7-405B-9293-9796DD51C034}" srcOrd="1" destOrd="0" presId="urn:microsoft.com/office/officeart/2005/8/layout/hierarchy1"/>
    <dgm:cxn modelId="{5346AC54-8013-4549-86F2-DBB1A47538F7}" type="presParOf" srcId="{05671878-2BCC-4DEA-A2FB-E640EDDBF54E}" destId="{19345118-2181-45D8-B89F-575E59318C0E}" srcOrd="2" destOrd="0" presId="urn:microsoft.com/office/officeart/2005/8/layout/hierarchy1"/>
    <dgm:cxn modelId="{C0121EE8-6F1D-4D70-84E3-D69C438B51AE}" type="presParOf" srcId="{05671878-2BCC-4DEA-A2FB-E640EDDBF54E}" destId="{9C380651-157B-496C-AD23-E99E5182FCB4}" srcOrd="3" destOrd="0" presId="urn:microsoft.com/office/officeart/2005/8/layout/hierarchy1"/>
    <dgm:cxn modelId="{A6FA7DA8-851F-4341-87C2-86ABE1751FE5}" type="presParOf" srcId="{9C380651-157B-496C-AD23-E99E5182FCB4}" destId="{3EDF9FCA-CF1F-4E2D-96DD-758472582141}" srcOrd="0" destOrd="0" presId="urn:microsoft.com/office/officeart/2005/8/layout/hierarchy1"/>
    <dgm:cxn modelId="{CBCEEDC0-E527-433D-A9C4-7374B99F056A}" type="presParOf" srcId="{3EDF9FCA-CF1F-4E2D-96DD-758472582141}" destId="{5368C317-5A5B-4464-8D74-B484ED754EDC}" srcOrd="0" destOrd="0" presId="urn:microsoft.com/office/officeart/2005/8/layout/hierarchy1"/>
    <dgm:cxn modelId="{71A545A8-F410-4F45-BEBB-FDD1AF7CB5FA}" type="presParOf" srcId="{3EDF9FCA-CF1F-4E2D-96DD-758472582141}" destId="{3B5DF9B9-20B4-48C6-9214-60EF93D20FD9}" srcOrd="1" destOrd="0" presId="urn:microsoft.com/office/officeart/2005/8/layout/hierarchy1"/>
    <dgm:cxn modelId="{C3B08CCD-2D02-4BB8-945C-952CB860D57A}" type="presParOf" srcId="{9C380651-157B-496C-AD23-E99E5182FCB4}" destId="{A8925D5F-A584-4F8C-9E91-64D45B55DDA3}" srcOrd="1" destOrd="0" presId="urn:microsoft.com/office/officeart/2005/8/layout/hierarchy1"/>
    <dgm:cxn modelId="{C91A874F-4368-4C53-917E-80F524CAE145}" type="presParOf" srcId="{45A2A1DA-7136-4C21-8A83-82801B6B2810}" destId="{482442BE-D05F-4069-9FB1-CDDB85FA25F6}" srcOrd="2" destOrd="0" presId="urn:microsoft.com/office/officeart/2005/8/layout/hierarchy1"/>
    <dgm:cxn modelId="{770FDD36-6019-4FDC-B9EC-C057BC6784AF}" type="presParOf" srcId="{45A2A1DA-7136-4C21-8A83-82801B6B2810}" destId="{10AFBB4F-4FD0-42FE-BBAD-AE6ACDF614C7}" srcOrd="3" destOrd="0" presId="urn:microsoft.com/office/officeart/2005/8/layout/hierarchy1"/>
    <dgm:cxn modelId="{BC0786A4-E7D2-4CEA-88AD-1A9AD5617F24}" type="presParOf" srcId="{10AFBB4F-4FD0-42FE-BBAD-AE6ACDF614C7}" destId="{B73F446B-DF70-495E-920E-DFE4C9D976BD}" srcOrd="0" destOrd="0" presId="urn:microsoft.com/office/officeart/2005/8/layout/hierarchy1"/>
    <dgm:cxn modelId="{93B53ACB-E495-4546-A222-13C2DA52776D}" type="presParOf" srcId="{B73F446B-DF70-495E-920E-DFE4C9D976BD}" destId="{BAD85943-A069-413C-9CCD-EC15880EA4E2}" srcOrd="0" destOrd="0" presId="urn:microsoft.com/office/officeart/2005/8/layout/hierarchy1"/>
    <dgm:cxn modelId="{F361BC6E-3DE5-4A14-B90B-6036C14B632B}" type="presParOf" srcId="{B73F446B-DF70-495E-920E-DFE4C9D976BD}" destId="{101FCEB6-53E6-423E-8388-BFEF1AB33BF6}" srcOrd="1" destOrd="0" presId="urn:microsoft.com/office/officeart/2005/8/layout/hierarchy1"/>
    <dgm:cxn modelId="{2377F5C2-AF80-4E91-84B0-6A0D9F4C25C3}" type="presParOf" srcId="{10AFBB4F-4FD0-42FE-BBAD-AE6ACDF614C7}" destId="{227B2615-6FF7-4FED-9EAE-BCA0E225DF7F}" srcOrd="1" destOrd="0" presId="urn:microsoft.com/office/officeart/2005/8/layout/hierarchy1"/>
    <dgm:cxn modelId="{79CF5EEE-159D-4AA6-B3A1-40A37596E789}" type="presParOf" srcId="{227B2615-6FF7-4FED-9EAE-BCA0E225DF7F}" destId="{FDF6B3D1-8C87-40AC-B749-28E091D1502F}" srcOrd="0" destOrd="0" presId="urn:microsoft.com/office/officeart/2005/8/layout/hierarchy1"/>
    <dgm:cxn modelId="{C31F1E66-D49C-4E51-BC8F-0CDF49D1DAD9}" type="presParOf" srcId="{227B2615-6FF7-4FED-9EAE-BCA0E225DF7F}" destId="{8FB25110-2C90-4BFB-8439-7BA7816E7193}" srcOrd="1" destOrd="0" presId="urn:microsoft.com/office/officeart/2005/8/layout/hierarchy1"/>
    <dgm:cxn modelId="{71093E1C-49A5-46EB-80D5-87A9F44F1631}" type="presParOf" srcId="{8FB25110-2C90-4BFB-8439-7BA7816E7193}" destId="{1CF0475B-AD3D-407D-BE7A-7B1290BBB7B0}" srcOrd="0" destOrd="0" presId="urn:microsoft.com/office/officeart/2005/8/layout/hierarchy1"/>
    <dgm:cxn modelId="{276A9C20-9298-4B5F-A5B5-A4B52B61C374}" type="presParOf" srcId="{1CF0475B-AD3D-407D-BE7A-7B1290BBB7B0}" destId="{78C32E48-7B02-4A03-A981-2C3E045F8D6B}" srcOrd="0" destOrd="0" presId="urn:microsoft.com/office/officeart/2005/8/layout/hierarchy1"/>
    <dgm:cxn modelId="{5025538B-152E-4592-81DA-E8070097BC86}" type="presParOf" srcId="{1CF0475B-AD3D-407D-BE7A-7B1290BBB7B0}" destId="{7BB85988-CE07-4412-8DEF-3C5D0877CCE5}" srcOrd="1" destOrd="0" presId="urn:microsoft.com/office/officeart/2005/8/layout/hierarchy1"/>
    <dgm:cxn modelId="{9B727FAB-3ED7-4E1A-916A-0D9AEA2654BF}" type="presParOf" srcId="{8FB25110-2C90-4BFB-8439-7BA7816E7193}" destId="{9C689398-4F5A-4BE6-AE26-1AAA4B33A37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C9BCBA-9CF8-42D7-AD1C-313016B752DD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3D6819FA-302D-4257-8F42-FEAB4FBA0FBE}">
      <dgm:prSet phldrT="[Текст]" custT="1"/>
      <dgm:spPr/>
      <dgm:t>
        <a:bodyPr/>
        <a:lstStyle/>
        <a:p>
          <a:r>
            <a:rPr lang="uk-UA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Дата перегляду 2025</a:t>
          </a:r>
          <a:endParaRPr lang="uk-UA" sz="14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7C6C5A1-BC16-4E4E-BD24-19137A244C02}" type="parTrans" cxnId="{23E2D1AE-8D8C-48ED-8448-756DEA70C9B3}">
      <dgm:prSet/>
      <dgm:spPr/>
      <dgm:t>
        <a:bodyPr/>
        <a:lstStyle/>
        <a:p>
          <a:endParaRPr lang="uk-UA"/>
        </a:p>
      </dgm:t>
    </dgm:pt>
    <dgm:pt modelId="{5A3099C9-3CB7-4031-8A09-58FFAB881D0A}" type="sibTrans" cxnId="{23E2D1AE-8D8C-48ED-8448-756DEA70C9B3}">
      <dgm:prSet/>
      <dgm:spPr/>
      <dgm:t>
        <a:bodyPr/>
        <a:lstStyle/>
        <a:p>
          <a:endParaRPr lang="uk-UA"/>
        </a:p>
      </dgm:t>
    </dgm:pt>
    <dgm:pt modelId="{53E47C30-8D69-461E-A002-25ABC5211505}">
      <dgm:prSet phldrT="[Текст]" custT="1"/>
      <dgm:spPr/>
      <dgm:t>
        <a:bodyPr/>
        <a:lstStyle/>
        <a:p>
          <a:r>
            <a:rPr lang="uk-UA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Дата затвердження 2020</a:t>
          </a:r>
          <a:endParaRPr lang="uk-UA" sz="14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3167A50-E890-42B8-8532-DAA982D198DB}" type="sibTrans" cxnId="{EF1B063E-8A63-4F85-BB08-57C79C2CC6FF}">
      <dgm:prSet/>
      <dgm:spPr/>
      <dgm:t>
        <a:bodyPr/>
        <a:lstStyle/>
        <a:p>
          <a:endParaRPr lang="uk-UA"/>
        </a:p>
      </dgm:t>
    </dgm:pt>
    <dgm:pt modelId="{9962E1AE-3416-455A-87B0-AD6A785A6A33}" type="parTrans" cxnId="{EF1B063E-8A63-4F85-BB08-57C79C2CC6FF}">
      <dgm:prSet/>
      <dgm:spPr/>
      <dgm:t>
        <a:bodyPr/>
        <a:lstStyle/>
        <a:p>
          <a:endParaRPr lang="uk-UA"/>
        </a:p>
      </dgm:t>
    </dgm:pt>
    <dgm:pt modelId="{25DB6ACD-65FA-41F0-81FD-DDDB9A438080}" type="pres">
      <dgm:prSet presAssocID="{55C9BCBA-9CF8-42D7-AD1C-313016B752DD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93123DF4-4283-4284-B73C-A30A9204111C}" type="pres">
      <dgm:prSet presAssocID="{55C9BCBA-9CF8-42D7-AD1C-313016B752DD}" presName="ribbon" presStyleLbl="node1" presStyleIdx="0" presStyleCnt="1" custLinFactNeighborX="18295"/>
      <dgm:spPr/>
    </dgm:pt>
    <dgm:pt modelId="{558F07B1-09E5-4006-80E5-61216D52C7BE}" type="pres">
      <dgm:prSet presAssocID="{55C9BCBA-9CF8-42D7-AD1C-313016B752DD}" presName="leftArrowText" presStyleLbl="node1" presStyleIdx="0" presStyleCnt="1" custScaleX="137033" custScaleY="71617" custLinFactNeighborX="-266" custLinFactNeighborY="-2881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01C024D-25EC-4097-B81B-D3D9BB477E0C}" type="pres">
      <dgm:prSet presAssocID="{55C9BCBA-9CF8-42D7-AD1C-313016B752DD}" presName="rightArrowText" presStyleLbl="node1" presStyleIdx="0" presStyleCnt="1" custLinFactNeighborX="3200" custLinFactNeighborY="3061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EF1B063E-8A63-4F85-BB08-57C79C2CC6FF}" srcId="{55C9BCBA-9CF8-42D7-AD1C-313016B752DD}" destId="{53E47C30-8D69-461E-A002-25ABC5211505}" srcOrd="0" destOrd="0" parTransId="{9962E1AE-3416-455A-87B0-AD6A785A6A33}" sibTransId="{B3167A50-E890-42B8-8532-DAA982D198DB}"/>
    <dgm:cxn modelId="{1745FE69-B1A3-402A-9C8B-EEF7769E21F2}" type="presOf" srcId="{53E47C30-8D69-461E-A002-25ABC5211505}" destId="{558F07B1-09E5-4006-80E5-61216D52C7BE}" srcOrd="0" destOrd="0" presId="urn:microsoft.com/office/officeart/2005/8/layout/arrow6"/>
    <dgm:cxn modelId="{F7C6B594-BCE7-4A75-A97E-9C940B42D6A5}" type="presOf" srcId="{3D6819FA-302D-4257-8F42-FEAB4FBA0FBE}" destId="{C01C024D-25EC-4097-B81B-D3D9BB477E0C}" srcOrd="0" destOrd="0" presId="urn:microsoft.com/office/officeart/2005/8/layout/arrow6"/>
    <dgm:cxn modelId="{23E2D1AE-8D8C-48ED-8448-756DEA70C9B3}" srcId="{55C9BCBA-9CF8-42D7-AD1C-313016B752DD}" destId="{3D6819FA-302D-4257-8F42-FEAB4FBA0FBE}" srcOrd="1" destOrd="0" parTransId="{47C6C5A1-BC16-4E4E-BD24-19137A244C02}" sibTransId="{5A3099C9-3CB7-4031-8A09-58FFAB881D0A}"/>
    <dgm:cxn modelId="{4AD61B05-713A-4972-A9DA-A50B45FEE5AA}" type="presOf" srcId="{55C9BCBA-9CF8-42D7-AD1C-313016B752DD}" destId="{25DB6ACD-65FA-41F0-81FD-DDDB9A438080}" srcOrd="0" destOrd="0" presId="urn:microsoft.com/office/officeart/2005/8/layout/arrow6"/>
    <dgm:cxn modelId="{3C15BB92-1D6C-423E-945E-735CEF820FB3}" type="presParOf" srcId="{25DB6ACD-65FA-41F0-81FD-DDDB9A438080}" destId="{93123DF4-4283-4284-B73C-A30A9204111C}" srcOrd="0" destOrd="0" presId="urn:microsoft.com/office/officeart/2005/8/layout/arrow6"/>
    <dgm:cxn modelId="{D7C23770-E7AB-4BE4-AFFA-AF5C1ECE3B4A}" type="presParOf" srcId="{25DB6ACD-65FA-41F0-81FD-DDDB9A438080}" destId="{558F07B1-09E5-4006-80E5-61216D52C7BE}" srcOrd="1" destOrd="0" presId="urn:microsoft.com/office/officeart/2005/8/layout/arrow6"/>
    <dgm:cxn modelId="{F2DBE528-41FD-4404-A867-F6E9840168A4}" type="presParOf" srcId="{25DB6ACD-65FA-41F0-81FD-DDDB9A438080}" destId="{C01C024D-25EC-4097-B81B-D3D9BB477E0C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0C3546-01C9-4BCA-AAAB-B9C8B75ECA0A}">
      <dsp:nvSpPr>
        <dsp:cNvPr id="0" name=""/>
        <dsp:cNvSpPr/>
      </dsp:nvSpPr>
      <dsp:spPr>
        <a:xfrm>
          <a:off x="3444515" y="4530"/>
          <a:ext cx="1934403" cy="1228346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1B3FF2-028A-40CB-AFC3-2984E3A4CAD6}">
      <dsp:nvSpPr>
        <dsp:cNvPr id="0" name=""/>
        <dsp:cNvSpPr/>
      </dsp:nvSpPr>
      <dsp:spPr>
        <a:xfrm>
          <a:off x="3659449" y="208717"/>
          <a:ext cx="1934403" cy="12283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Times New Roman" pitchFamily="18" charset="0"/>
              <a:cs typeface="Times New Roman" pitchFamily="18" charset="0"/>
            </a:rPr>
            <a:t>Інформаційної грамотності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95426" y="244694"/>
        <a:ext cx="1862449" cy="1156392"/>
      </dsp:txXfrm>
    </dsp:sp>
    <dsp:sp modelId="{FBAE9CCC-CE66-4CE2-BF59-CB02E561134D}">
      <dsp:nvSpPr>
        <dsp:cNvPr id="0" name=""/>
        <dsp:cNvSpPr/>
      </dsp:nvSpPr>
      <dsp:spPr>
        <a:xfrm>
          <a:off x="4040103" y="1309599"/>
          <a:ext cx="1934403" cy="1177836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8E7FB5-29CF-4111-8A53-6A483995B409}">
      <dsp:nvSpPr>
        <dsp:cNvPr id="0" name=""/>
        <dsp:cNvSpPr/>
      </dsp:nvSpPr>
      <dsp:spPr>
        <a:xfrm>
          <a:off x="4255037" y="1513786"/>
          <a:ext cx="1934403" cy="11778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Критичного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мислення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89535" y="1548284"/>
        <a:ext cx="1865407" cy="1108840"/>
      </dsp:txXfrm>
    </dsp:sp>
    <dsp:sp modelId="{EE1CAE14-F4FC-4EBA-BE59-53CF82C3408A}">
      <dsp:nvSpPr>
        <dsp:cNvPr id="0" name=""/>
        <dsp:cNvSpPr/>
      </dsp:nvSpPr>
      <dsp:spPr>
        <a:xfrm>
          <a:off x="4728542" y="2458015"/>
          <a:ext cx="1934403" cy="1237755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33D899-613F-4A07-B535-43E817AA8671}">
      <dsp:nvSpPr>
        <dsp:cNvPr id="0" name=""/>
        <dsp:cNvSpPr/>
      </dsp:nvSpPr>
      <dsp:spPr>
        <a:xfrm>
          <a:off x="4943476" y="2662202"/>
          <a:ext cx="1934403" cy="1237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Інформаційно-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комунікаційних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компетентностей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979729" y="2698455"/>
        <a:ext cx="1861897" cy="11652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1F1AF-5A73-41F5-90BD-AAD445B64B99}">
      <dsp:nvSpPr>
        <dsp:cNvPr id="0" name=""/>
        <dsp:cNvSpPr/>
      </dsp:nvSpPr>
      <dsp:spPr>
        <a:xfrm>
          <a:off x="495920" y="331"/>
          <a:ext cx="4736306" cy="430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b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900" kern="1200" dirty="0"/>
        </a:p>
      </dsp:txBody>
      <dsp:txXfrm>
        <a:off x="495920" y="331"/>
        <a:ext cx="4736306" cy="430573"/>
      </dsp:txXfrm>
    </dsp:sp>
    <dsp:sp modelId="{A4E0F4EA-4723-4ED0-97E3-967D8B291F6A}">
      <dsp:nvSpPr>
        <dsp:cNvPr id="0" name=""/>
        <dsp:cNvSpPr/>
      </dsp:nvSpPr>
      <dsp:spPr>
        <a:xfrm>
          <a:off x="495920" y="430905"/>
          <a:ext cx="1108295" cy="877093"/>
        </a:xfrm>
        <a:prstGeom prst="chevron">
          <a:avLst>
            <a:gd name="adj" fmla="val 7061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2CA08D-9973-4E17-93BF-683671F9FE76}">
      <dsp:nvSpPr>
        <dsp:cNvPr id="0" name=""/>
        <dsp:cNvSpPr/>
      </dsp:nvSpPr>
      <dsp:spPr>
        <a:xfrm>
          <a:off x="1161634" y="430905"/>
          <a:ext cx="1108295" cy="877093"/>
        </a:xfrm>
        <a:prstGeom prst="chevron">
          <a:avLst>
            <a:gd name="adj" fmla="val 70610"/>
          </a:avLst>
        </a:prstGeom>
        <a:solidFill>
          <a:schemeClr val="accent1">
            <a:alpha val="90000"/>
            <a:hueOff val="0"/>
            <a:satOff val="0"/>
            <a:lumOff val="0"/>
            <a:alphaOff val="-200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2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263E56-881C-44D4-931C-998C616B0698}">
      <dsp:nvSpPr>
        <dsp:cNvPr id="0" name=""/>
        <dsp:cNvSpPr/>
      </dsp:nvSpPr>
      <dsp:spPr>
        <a:xfrm>
          <a:off x="1827874" y="430905"/>
          <a:ext cx="1108295" cy="877093"/>
        </a:xfrm>
        <a:prstGeom prst="chevron">
          <a:avLst>
            <a:gd name="adj" fmla="val 70610"/>
          </a:avLst>
        </a:prstGeom>
        <a:solidFill>
          <a:schemeClr val="accent1">
            <a:alpha val="90000"/>
            <a:hueOff val="0"/>
            <a:satOff val="0"/>
            <a:lumOff val="0"/>
            <a:alphaOff val="-400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4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07983D-5018-4644-94C5-8A16E502D14B}">
      <dsp:nvSpPr>
        <dsp:cNvPr id="0" name=""/>
        <dsp:cNvSpPr/>
      </dsp:nvSpPr>
      <dsp:spPr>
        <a:xfrm>
          <a:off x="2493589" y="430905"/>
          <a:ext cx="1108295" cy="877093"/>
        </a:xfrm>
        <a:prstGeom prst="chevron">
          <a:avLst>
            <a:gd name="adj" fmla="val 70610"/>
          </a:avLst>
        </a:prstGeom>
        <a:solidFill>
          <a:schemeClr val="accent1">
            <a:alpha val="90000"/>
            <a:hueOff val="0"/>
            <a:satOff val="0"/>
            <a:lumOff val="0"/>
            <a:alphaOff val="-600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6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E579E3-6201-42EA-938B-0E68B4776F9A}">
      <dsp:nvSpPr>
        <dsp:cNvPr id="0" name=""/>
        <dsp:cNvSpPr/>
      </dsp:nvSpPr>
      <dsp:spPr>
        <a:xfrm>
          <a:off x="3159829" y="430905"/>
          <a:ext cx="1108295" cy="877093"/>
        </a:xfrm>
        <a:prstGeom prst="chevron">
          <a:avLst>
            <a:gd name="adj" fmla="val 70610"/>
          </a:avLst>
        </a:prstGeom>
        <a:solidFill>
          <a:schemeClr val="accent1">
            <a:alpha val="90000"/>
            <a:hueOff val="0"/>
            <a:satOff val="0"/>
            <a:lumOff val="0"/>
            <a:alphaOff val="-800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8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0FE7AF-DDC6-4107-9BEB-B53B7E911D66}">
      <dsp:nvSpPr>
        <dsp:cNvPr id="0" name=""/>
        <dsp:cNvSpPr/>
      </dsp:nvSpPr>
      <dsp:spPr>
        <a:xfrm>
          <a:off x="3825543" y="430905"/>
          <a:ext cx="1108295" cy="877093"/>
        </a:xfrm>
        <a:prstGeom prst="chevron">
          <a:avLst>
            <a:gd name="adj" fmla="val 70610"/>
          </a:avLst>
        </a:prstGeom>
        <a:solidFill>
          <a:schemeClr val="accent1">
            <a:alpha val="90000"/>
            <a:hueOff val="0"/>
            <a:satOff val="0"/>
            <a:lumOff val="0"/>
            <a:alphaOff val="-1000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1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D9B268-85D6-4798-ADEC-DB3ADD62CD7E}">
      <dsp:nvSpPr>
        <dsp:cNvPr id="0" name=""/>
        <dsp:cNvSpPr/>
      </dsp:nvSpPr>
      <dsp:spPr>
        <a:xfrm>
          <a:off x="4491784" y="430905"/>
          <a:ext cx="1108295" cy="877093"/>
        </a:xfrm>
        <a:prstGeom prst="chevron">
          <a:avLst>
            <a:gd name="adj" fmla="val 70610"/>
          </a:avLst>
        </a:prstGeom>
        <a:solidFill>
          <a:schemeClr val="accent1">
            <a:alpha val="90000"/>
            <a:hueOff val="0"/>
            <a:satOff val="0"/>
            <a:lumOff val="0"/>
            <a:alphaOff val="-1200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12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C8C0CA-3AB5-466E-AEE0-D304EBD23BCA}">
      <dsp:nvSpPr>
        <dsp:cNvPr id="0" name=""/>
        <dsp:cNvSpPr/>
      </dsp:nvSpPr>
      <dsp:spPr>
        <a:xfrm>
          <a:off x="495920" y="518614"/>
          <a:ext cx="4797878" cy="7016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itchFamily="18" charset="0"/>
              <a:cs typeface="Times New Roman" pitchFamily="18" charset="0"/>
            </a:rPr>
            <a:t>Орієнтовну послідовність досягнення очікуваних результатів навчання учнів</a:t>
          </a:r>
          <a:endParaRPr lang="uk-UA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95920" y="518614"/>
        <a:ext cx="4797878" cy="701675"/>
      </dsp:txXfrm>
    </dsp:sp>
    <dsp:sp modelId="{A67186E3-9A36-41D3-AB0C-6797299BB934}">
      <dsp:nvSpPr>
        <dsp:cNvPr id="0" name=""/>
        <dsp:cNvSpPr/>
      </dsp:nvSpPr>
      <dsp:spPr>
        <a:xfrm>
          <a:off x="495920" y="1378166"/>
          <a:ext cx="4736306" cy="430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b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900" kern="1200"/>
        </a:p>
      </dsp:txBody>
      <dsp:txXfrm>
        <a:off x="495920" y="1378166"/>
        <a:ext cx="4736306" cy="430573"/>
      </dsp:txXfrm>
    </dsp:sp>
    <dsp:sp modelId="{DD15D65D-D5D3-45EF-89C4-63B344CA7843}">
      <dsp:nvSpPr>
        <dsp:cNvPr id="0" name=""/>
        <dsp:cNvSpPr/>
      </dsp:nvSpPr>
      <dsp:spPr>
        <a:xfrm>
          <a:off x="495920" y="1808739"/>
          <a:ext cx="1108295" cy="877093"/>
        </a:xfrm>
        <a:prstGeom prst="chevron">
          <a:avLst>
            <a:gd name="adj" fmla="val 70610"/>
          </a:avLst>
        </a:prstGeom>
        <a:solidFill>
          <a:schemeClr val="accent1">
            <a:alpha val="90000"/>
            <a:hueOff val="0"/>
            <a:satOff val="0"/>
            <a:lumOff val="0"/>
            <a:alphaOff val="-1400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14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E5CD25-74F1-4123-9A8B-4316AFE6D8ED}">
      <dsp:nvSpPr>
        <dsp:cNvPr id="0" name=""/>
        <dsp:cNvSpPr/>
      </dsp:nvSpPr>
      <dsp:spPr>
        <a:xfrm>
          <a:off x="1161634" y="1808739"/>
          <a:ext cx="1108295" cy="877093"/>
        </a:xfrm>
        <a:prstGeom prst="chevron">
          <a:avLst>
            <a:gd name="adj" fmla="val 70610"/>
          </a:avLst>
        </a:prstGeom>
        <a:solidFill>
          <a:schemeClr val="accent1">
            <a:alpha val="90000"/>
            <a:hueOff val="0"/>
            <a:satOff val="0"/>
            <a:lumOff val="0"/>
            <a:alphaOff val="-1600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16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42E686-F85C-4EBA-A217-CD91F73F3F24}">
      <dsp:nvSpPr>
        <dsp:cNvPr id="0" name=""/>
        <dsp:cNvSpPr/>
      </dsp:nvSpPr>
      <dsp:spPr>
        <a:xfrm>
          <a:off x="1827874" y="1808739"/>
          <a:ext cx="1108295" cy="877093"/>
        </a:xfrm>
        <a:prstGeom prst="chevron">
          <a:avLst>
            <a:gd name="adj" fmla="val 70610"/>
          </a:avLst>
        </a:prstGeom>
        <a:solidFill>
          <a:schemeClr val="accent1">
            <a:alpha val="90000"/>
            <a:hueOff val="0"/>
            <a:satOff val="0"/>
            <a:lumOff val="0"/>
            <a:alphaOff val="-1800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18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24F8C8-427C-4EB0-8EB8-49763F81F92E}">
      <dsp:nvSpPr>
        <dsp:cNvPr id="0" name=""/>
        <dsp:cNvSpPr/>
      </dsp:nvSpPr>
      <dsp:spPr>
        <a:xfrm>
          <a:off x="2493589" y="1808739"/>
          <a:ext cx="1108295" cy="877093"/>
        </a:xfrm>
        <a:prstGeom prst="chevron">
          <a:avLst>
            <a:gd name="adj" fmla="val 70610"/>
          </a:avLst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B0255A-40CD-4C13-AD61-A3F6DF5F26D0}">
      <dsp:nvSpPr>
        <dsp:cNvPr id="0" name=""/>
        <dsp:cNvSpPr/>
      </dsp:nvSpPr>
      <dsp:spPr>
        <a:xfrm>
          <a:off x="3159829" y="1808739"/>
          <a:ext cx="1108295" cy="877093"/>
        </a:xfrm>
        <a:prstGeom prst="chevron">
          <a:avLst>
            <a:gd name="adj" fmla="val 70610"/>
          </a:avLst>
        </a:prstGeom>
        <a:solidFill>
          <a:schemeClr val="accent1">
            <a:alpha val="90000"/>
            <a:hueOff val="0"/>
            <a:satOff val="0"/>
            <a:lumOff val="0"/>
            <a:alphaOff val="-2200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22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28D9D2-7192-4408-9F63-B33D6F233593}">
      <dsp:nvSpPr>
        <dsp:cNvPr id="0" name=""/>
        <dsp:cNvSpPr/>
      </dsp:nvSpPr>
      <dsp:spPr>
        <a:xfrm>
          <a:off x="3825543" y="1808739"/>
          <a:ext cx="1108295" cy="877093"/>
        </a:xfrm>
        <a:prstGeom prst="chevron">
          <a:avLst>
            <a:gd name="adj" fmla="val 70610"/>
          </a:avLst>
        </a:prstGeom>
        <a:solidFill>
          <a:schemeClr val="accent1">
            <a:alpha val="90000"/>
            <a:hueOff val="0"/>
            <a:satOff val="0"/>
            <a:lumOff val="0"/>
            <a:alphaOff val="-2400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24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7E40BC-E91E-4767-9F12-64104A90A926}">
      <dsp:nvSpPr>
        <dsp:cNvPr id="0" name=""/>
        <dsp:cNvSpPr/>
      </dsp:nvSpPr>
      <dsp:spPr>
        <a:xfrm>
          <a:off x="4491784" y="1808739"/>
          <a:ext cx="1108295" cy="877093"/>
        </a:xfrm>
        <a:prstGeom prst="chevron">
          <a:avLst>
            <a:gd name="adj" fmla="val 70610"/>
          </a:avLst>
        </a:prstGeom>
        <a:solidFill>
          <a:schemeClr val="accent1">
            <a:alpha val="90000"/>
            <a:hueOff val="0"/>
            <a:satOff val="0"/>
            <a:lumOff val="0"/>
            <a:alphaOff val="-2600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26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2224B-23A4-41BE-8E6F-D04FD550BC5C}">
      <dsp:nvSpPr>
        <dsp:cNvPr id="0" name=""/>
        <dsp:cNvSpPr/>
      </dsp:nvSpPr>
      <dsp:spPr>
        <a:xfrm>
          <a:off x="495920" y="1896449"/>
          <a:ext cx="4797878" cy="7016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itchFamily="18" charset="0"/>
              <a:cs typeface="Times New Roman" pitchFamily="18" charset="0"/>
            </a:rPr>
            <a:t>Зміст навчального предмета,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itchFamily="18" charset="0"/>
              <a:cs typeface="Times New Roman" pitchFamily="18" charset="0"/>
            </a:rPr>
            <a:t>інтегрованого курсу</a:t>
          </a:r>
          <a:endParaRPr lang="uk-UA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95920" y="1896449"/>
        <a:ext cx="4797878" cy="701675"/>
      </dsp:txXfrm>
    </dsp:sp>
    <dsp:sp modelId="{BF8B62C8-B303-42C7-9C23-01FCF481CF53}">
      <dsp:nvSpPr>
        <dsp:cNvPr id="0" name=""/>
        <dsp:cNvSpPr/>
      </dsp:nvSpPr>
      <dsp:spPr>
        <a:xfrm>
          <a:off x="495920" y="2756001"/>
          <a:ext cx="4736306" cy="430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b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900" kern="1200"/>
        </a:p>
      </dsp:txBody>
      <dsp:txXfrm>
        <a:off x="495920" y="2756001"/>
        <a:ext cx="4736306" cy="430573"/>
      </dsp:txXfrm>
    </dsp:sp>
    <dsp:sp modelId="{B52AFEF4-6820-459C-A430-05568FA3B1D9}">
      <dsp:nvSpPr>
        <dsp:cNvPr id="0" name=""/>
        <dsp:cNvSpPr/>
      </dsp:nvSpPr>
      <dsp:spPr>
        <a:xfrm>
          <a:off x="495920" y="3186574"/>
          <a:ext cx="1108295" cy="877093"/>
        </a:xfrm>
        <a:prstGeom prst="chevron">
          <a:avLst>
            <a:gd name="adj" fmla="val 70610"/>
          </a:avLst>
        </a:prstGeom>
        <a:solidFill>
          <a:schemeClr val="accent1">
            <a:alpha val="90000"/>
            <a:hueOff val="0"/>
            <a:satOff val="0"/>
            <a:lumOff val="0"/>
            <a:alphaOff val="-2800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28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0472B-35E1-4917-AA40-030C2A088339}">
      <dsp:nvSpPr>
        <dsp:cNvPr id="0" name=""/>
        <dsp:cNvSpPr/>
      </dsp:nvSpPr>
      <dsp:spPr>
        <a:xfrm>
          <a:off x="1161634" y="3186574"/>
          <a:ext cx="1108295" cy="877093"/>
        </a:xfrm>
        <a:prstGeom prst="chevron">
          <a:avLst>
            <a:gd name="adj" fmla="val 70610"/>
          </a:avLst>
        </a:prstGeom>
        <a:solidFill>
          <a:schemeClr val="accent1">
            <a:alpha val="90000"/>
            <a:hueOff val="0"/>
            <a:satOff val="0"/>
            <a:lumOff val="0"/>
            <a:alphaOff val="-3000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3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D7874-C96A-476A-B99C-5376CE1F8127}">
      <dsp:nvSpPr>
        <dsp:cNvPr id="0" name=""/>
        <dsp:cNvSpPr/>
      </dsp:nvSpPr>
      <dsp:spPr>
        <a:xfrm>
          <a:off x="1827874" y="3186574"/>
          <a:ext cx="1108295" cy="877093"/>
        </a:xfrm>
        <a:prstGeom prst="chevron">
          <a:avLst>
            <a:gd name="adj" fmla="val 70610"/>
          </a:avLst>
        </a:prstGeom>
        <a:solidFill>
          <a:schemeClr val="accent1">
            <a:alpha val="90000"/>
            <a:hueOff val="0"/>
            <a:satOff val="0"/>
            <a:lumOff val="0"/>
            <a:alphaOff val="-3200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32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BB0FEB-6C57-48AC-A357-92EE748CDA37}">
      <dsp:nvSpPr>
        <dsp:cNvPr id="0" name=""/>
        <dsp:cNvSpPr/>
      </dsp:nvSpPr>
      <dsp:spPr>
        <a:xfrm>
          <a:off x="2493589" y="3186574"/>
          <a:ext cx="1108295" cy="877093"/>
        </a:xfrm>
        <a:prstGeom prst="chevron">
          <a:avLst>
            <a:gd name="adj" fmla="val 70610"/>
          </a:avLst>
        </a:prstGeom>
        <a:solidFill>
          <a:schemeClr val="accent1">
            <a:alpha val="90000"/>
            <a:hueOff val="0"/>
            <a:satOff val="0"/>
            <a:lumOff val="0"/>
            <a:alphaOff val="-3400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34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C816E2-09C1-4776-882A-4A1B71FCD4BD}">
      <dsp:nvSpPr>
        <dsp:cNvPr id="0" name=""/>
        <dsp:cNvSpPr/>
      </dsp:nvSpPr>
      <dsp:spPr>
        <a:xfrm>
          <a:off x="3159829" y="3186574"/>
          <a:ext cx="1108295" cy="877093"/>
        </a:xfrm>
        <a:prstGeom prst="chevron">
          <a:avLst>
            <a:gd name="adj" fmla="val 70610"/>
          </a:avLst>
        </a:prstGeom>
        <a:solidFill>
          <a:schemeClr val="accent1">
            <a:alpha val="90000"/>
            <a:hueOff val="0"/>
            <a:satOff val="0"/>
            <a:lumOff val="0"/>
            <a:alphaOff val="-3600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36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38FF88-9AB9-407F-9779-687F944257A9}">
      <dsp:nvSpPr>
        <dsp:cNvPr id="0" name=""/>
        <dsp:cNvSpPr/>
      </dsp:nvSpPr>
      <dsp:spPr>
        <a:xfrm>
          <a:off x="3825543" y="3186574"/>
          <a:ext cx="1108295" cy="877093"/>
        </a:xfrm>
        <a:prstGeom prst="chevron">
          <a:avLst>
            <a:gd name="adj" fmla="val 70610"/>
          </a:avLst>
        </a:prstGeom>
        <a:solidFill>
          <a:schemeClr val="accent1">
            <a:alpha val="90000"/>
            <a:hueOff val="0"/>
            <a:satOff val="0"/>
            <a:lumOff val="0"/>
            <a:alphaOff val="-3800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38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1A01DD-9C50-4CD4-A3F2-A6E2E21DF874}">
      <dsp:nvSpPr>
        <dsp:cNvPr id="0" name=""/>
        <dsp:cNvSpPr/>
      </dsp:nvSpPr>
      <dsp:spPr>
        <a:xfrm>
          <a:off x="4491784" y="3186574"/>
          <a:ext cx="1108295" cy="877093"/>
        </a:xfrm>
        <a:prstGeom prst="chevron">
          <a:avLst>
            <a:gd name="adj" fmla="val 7061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7D2F70-A655-4FA1-ABE8-D6D42D663534}">
      <dsp:nvSpPr>
        <dsp:cNvPr id="0" name=""/>
        <dsp:cNvSpPr/>
      </dsp:nvSpPr>
      <dsp:spPr>
        <a:xfrm>
          <a:off x="495920" y="3274283"/>
          <a:ext cx="4797878" cy="7016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itchFamily="18" charset="0"/>
              <a:cs typeface="Times New Roman" pitchFamily="18" charset="0"/>
            </a:rPr>
            <a:t>Види навчальної діяльності учнів</a:t>
          </a:r>
          <a:endParaRPr lang="uk-UA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95920" y="3274283"/>
        <a:ext cx="4797878" cy="7016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F6B3D1-8C87-40AC-B749-28E091D1502F}">
      <dsp:nvSpPr>
        <dsp:cNvPr id="0" name=""/>
        <dsp:cNvSpPr/>
      </dsp:nvSpPr>
      <dsp:spPr>
        <a:xfrm>
          <a:off x="5854671" y="2619731"/>
          <a:ext cx="91440" cy="4878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78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2442BE-D05F-4069-9FB1-CDDB85FA25F6}">
      <dsp:nvSpPr>
        <dsp:cNvPr id="0" name=""/>
        <dsp:cNvSpPr/>
      </dsp:nvSpPr>
      <dsp:spPr>
        <a:xfrm>
          <a:off x="4362716" y="1066678"/>
          <a:ext cx="1537675" cy="4878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464"/>
              </a:lnTo>
              <a:lnTo>
                <a:pt x="1537675" y="332464"/>
              </a:lnTo>
              <a:lnTo>
                <a:pt x="1537675" y="4878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345118-2181-45D8-B89F-575E59318C0E}">
      <dsp:nvSpPr>
        <dsp:cNvPr id="0" name=""/>
        <dsp:cNvSpPr/>
      </dsp:nvSpPr>
      <dsp:spPr>
        <a:xfrm>
          <a:off x="2825040" y="2619731"/>
          <a:ext cx="1025116" cy="4878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464"/>
              </a:lnTo>
              <a:lnTo>
                <a:pt x="1025116" y="332464"/>
              </a:lnTo>
              <a:lnTo>
                <a:pt x="1025116" y="4878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0DEE72-FAA7-409D-AAC9-81F7CFD3F894}">
      <dsp:nvSpPr>
        <dsp:cNvPr id="0" name=""/>
        <dsp:cNvSpPr/>
      </dsp:nvSpPr>
      <dsp:spPr>
        <a:xfrm>
          <a:off x="1799923" y="2619731"/>
          <a:ext cx="1025116" cy="487862"/>
        </a:xfrm>
        <a:custGeom>
          <a:avLst/>
          <a:gdLst/>
          <a:ahLst/>
          <a:cxnLst/>
          <a:rect l="0" t="0" r="0" b="0"/>
          <a:pathLst>
            <a:path>
              <a:moveTo>
                <a:pt x="1025116" y="0"/>
              </a:moveTo>
              <a:lnTo>
                <a:pt x="1025116" y="332464"/>
              </a:lnTo>
              <a:lnTo>
                <a:pt x="0" y="332464"/>
              </a:lnTo>
              <a:lnTo>
                <a:pt x="0" y="4878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30795C-8A85-4CAC-9BEC-36A11C3B192B}">
      <dsp:nvSpPr>
        <dsp:cNvPr id="0" name=""/>
        <dsp:cNvSpPr/>
      </dsp:nvSpPr>
      <dsp:spPr>
        <a:xfrm>
          <a:off x="2825040" y="1066678"/>
          <a:ext cx="1537675" cy="487862"/>
        </a:xfrm>
        <a:custGeom>
          <a:avLst/>
          <a:gdLst/>
          <a:ahLst/>
          <a:cxnLst/>
          <a:rect l="0" t="0" r="0" b="0"/>
          <a:pathLst>
            <a:path>
              <a:moveTo>
                <a:pt x="1537675" y="0"/>
              </a:moveTo>
              <a:lnTo>
                <a:pt x="1537675" y="332464"/>
              </a:lnTo>
              <a:lnTo>
                <a:pt x="0" y="332464"/>
              </a:lnTo>
              <a:lnTo>
                <a:pt x="0" y="4878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9DF464-6664-44DC-B6D2-C2710E679BFD}">
      <dsp:nvSpPr>
        <dsp:cNvPr id="0" name=""/>
        <dsp:cNvSpPr/>
      </dsp:nvSpPr>
      <dsp:spPr>
        <a:xfrm>
          <a:off x="3523983" y="1489"/>
          <a:ext cx="1677464" cy="10651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0DEFFEE-4FC4-4A03-9853-B9208AD4C1FD}">
      <dsp:nvSpPr>
        <dsp:cNvPr id="0" name=""/>
        <dsp:cNvSpPr/>
      </dsp:nvSpPr>
      <dsp:spPr>
        <a:xfrm>
          <a:off x="3710368" y="178554"/>
          <a:ext cx="1677464" cy="1065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Times New Roman" pitchFamily="18" charset="0"/>
              <a:cs typeface="Times New Roman" pitchFamily="18" charset="0"/>
            </a:rPr>
            <a:t>Модельні програми розроблені</a:t>
          </a:r>
          <a:endParaRPr lang="uk-UA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41566" y="209752"/>
        <a:ext cx="1615068" cy="1002793"/>
      </dsp:txXfrm>
    </dsp:sp>
    <dsp:sp modelId="{F34A40E4-5E17-4207-B4D9-BC4461660790}">
      <dsp:nvSpPr>
        <dsp:cNvPr id="0" name=""/>
        <dsp:cNvSpPr/>
      </dsp:nvSpPr>
      <dsp:spPr>
        <a:xfrm>
          <a:off x="1986308" y="1554541"/>
          <a:ext cx="1677464" cy="10651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1521F2C-3C1E-4BA1-B381-1E98F54C1997}">
      <dsp:nvSpPr>
        <dsp:cNvPr id="0" name=""/>
        <dsp:cNvSpPr/>
      </dsp:nvSpPr>
      <dsp:spPr>
        <a:xfrm>
          <a:off x="2172693" y="1731606"/>
          <a:ext cx="1677464" cy="1065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itchFamily="18" charset="0"/>
              <a:cs typeface="Times New Roman" pitchFamily="18" charset="0"/>
            </a:rPr>
            <a:t>Окремий кожен цикл</a:t>
          </a:r>
          <a:endParaRPr lang="uk-UA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03891" y="1762804"/>
        <a:ext cx="1615068" cy="1002793"/>
      </dsp:txXfrm>
    </dsp:sp>
    <dsp:sp modelId="{15FBF3CE-D488-44A2-AB20-8DB88605A359}">
      <dsp:nvSpPr>
        <dsp:cNvPr id="0" name=""/>
        <dsp:cNvSpPr/>
      </dsp:nvSpPr>
      <dsp:spPr>
        <a:xfrm>
          <a:off x="961191" y="3107593"/>
          <a:ext cx="1677464" cy="10651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670ECC0-0DDA-4F3B-9601-BC7F49A7FFF0}">
      <dsp:nvSpPr>
        <dsp:cNvPr id="0" name=""/>
        <dsp:cNvSpPr/>
      </dsp:nvSpPr>
      <dsp:spPr>
        <a:xfrm>
          <a:off x="1147576" y="3284659"/>
          <a:ext cx="1677464" cy="1065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itchFamily="18" charset="0"/>
              <a:cs typeface="Times New Roman" pitchFamily="18" charset="0"/>
            </a:rPr>
            <a:t>Адаптаційний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itchFamily="18" charset="0"/>
              <a:cs typeface="Times New Roman" pitchFamily="18" charset="0"/>
            </a:rPr>
            <a:t>(5-6 класи)</a:t>
          </a:r>
          <a:endParaRPr lang="uk-UA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78774" y="3315857"/>
        <a:ext cx="1615068" cy="1002793"/>
      </dsp:txXfrm>
    </dsp:sp>
    <dsp:sp modelId="{5368C317-5A5B-4464-8D74-B484ED754EDC}">
      <dsp:nvSpPr>
        <dsp:cNvPr id="0" name=""/>
        <dsp:cNvSpPr/>
      </dsp:nvSpPr>
      <dsp:spPr>
        <a:xfrm>
          <a:off x="3011425" y="3107593"/>
          <a:ext cx="1677464" cy="10651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B5DF9B9-20B4-48C6-9214-60EF93D20FD9}">
      <dsp:nvSpPr>
        <dsp:cNvPr id="0" name=""/>
        <dsp:cNvSpPr/>
      </dsp:nvSpPr>
      <dsp:spPr>
        <a:xfrm>
          <a:off x="3197810" y="3284659"/>
          <a:ext cx="1677464" cy="1065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itchFamily="18" charset="0"/>
              <a:cs typeface="Times New Roman" pitchFamily="18" charset="0"/>
            </a:rPr>
            <a:t>Базове предметне навчання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itchFamily="18" charset="0"/>
              <a:cs typeface="Times New Roman" pitchFamily="18" charset="0"/>
            </a:rPr>
            <a:t>(7-9 класи)</a:t>
          </a:r>
          <a:endParaRPr lang="uk-UA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29008" y="3315857"/>
        <a:ext cx="1615068" cy="1002793"/>
      </dsp:txXfrm>
    </dsp:sp>
    <dsp:sp modelId="{BAD85943-A069-413C-9CCD-EC15880EA4E2}">
      <dsp:nvSpPr>
        <dsp:cNvPr id="0" name=""/>
        <dsp:cNvSpPr/>
      </dsp:nvSpPr>
      <dsp:spPr>
        <a:xfrm>
          <a:off x="5061659" y="1554541"/>
          <a:ext cx="1677464" cy="10651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01FCEB6-53E6-423E-8388-BFEF1AB33BF6}">
      <dsp:nvSpPr>
        <dsp:cNvPr id="0" name=""/>
        <dsp:cNvSpPr/>
      </dsp:nvSpPr>
      <dsp:spPr>
        <a:xfrm>
          <a:off x="5248044" y="1731606"/>
          <a:ext cx="1677464" cy="1065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itchFamily="18" charset="0"/>
              <a:cs typeface="Times New Roman" pitchFamily="18" charset="0"/>
            </a:rPr>
            <a:t>Рівень   базової середньої освіти</a:t>
          </a:r>
          <a:endParaRPr lang="uk-UA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279242" y="1762804"/>
        <a:ext cx="1615068" cy="1002793"/>
      </dsp:txXfrm>
    </dsp:sp>
    <dsp:sp modelId="{78C32E48-7B02-4A03-A981-2C3E045F8D6B}">
      <dsp:nvSpPr>
        <dsp:cNvPr id="0" name=""/>
        <dsp:cNvSpPr/>
      </dsp:nvSpPr>
      <dsp:spPr>
        <a:xfrm>
          <a:off x="5061659" y="3107593"/>
          <a:ext cx="1677464" cy="10651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BB85988-CE07-4412-8DEF-3C5D0877CCE5}">
      <dsp:nvSpPr>
        <dsp:cNvPr id="0" name=""/>
        <dsp:cNvSpPr/>
      </dsp:nvSpPr>
      <dsp:spPr>
        <a:xfrm>
          <a:off x="5248044" y="3284659"/>
          <a:ext cx="1677464" cy="1065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itchFamily="18" charset="0"/>
              <a:cs typeface="Times New Roman" pitchFamily="18" charset="0"/>
            </a:rPr>
            <a:t>5-9 класи </a:t>
          </a:r>
          <a:endParaRPr lang="uk-UA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279242" y="3315857"/>
        <a:ext cx="1615068" cy="10027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123DF4-4283-4284-B73C-A30A9204111C}">
      <dsp:nvSpPr>
        <dsp:cNvPr id="0" name=""/>
        <dsp:cNvSpPr/>
      </dsp:nvSpPr>
      <dsp:spPr>
        <a:xfrm>
          <a:off x="0" y="76136"/>
          <a:ext cx="2774990" cy="1109996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8F07B1-09E5-4006-80E5-61216D52C7BE}">
      <dsp:nvSpPr>
        <dsp:cNvPr id="0" name=""/>
        <dsp:cNvSpPr/>
      </dsp:nvSpPr>
      <dsp:spPr>
        <a:xfrm>
          <a:off x="160998" y="331903"/>
          <a:ext cx="1254875" cy="38952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9784" rIns="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Дата затвердження 2020</a:t>
          </a:r>
          <a:endParaRPr lang="uk-UA" sz="14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0998" y="331903"/>
        <a:ext cx="1254875" cy="389523"/>
      </dsp:txXfrm>
    </dsp:sp>
    <dsp:sp modelId="{C01C024D-25EC-4097-B81B-D3D9BB477E0C}">
      <dsp:nvSpPr>
        <dsp:cNvPr id="0" name=""/>
        <dsp:cNvSpPr/>
      </dsp:nvSpPr>
      <dsp:spPr>
        <a:xfrm>
          <a:off x="1422126" y="464634"/>
          <a:ext cx="1082246" cy="54389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9784" rIns="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Дата перегляду 2025</a:t>
          </a:r>
          <a:endParaRPr lang="uk-UA" sz="14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422126" y="464634"/>
        <a:ext cx="1082246" cy="5438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80" r="29070"/>
          <a:stretch/>
        </p:blipFill>
        <p:spPr>
          <a:xfrm flipV="1">
            <a:off x="0" y="2155218"/>
            <a:ext cx="9144000" cy="470278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87"/>
          <a:stretch/>
        </p:blipFill>
        <p:spPr>
          <a:xfrm>
            <a:off x="0" y="-1"/>
            <a:ext cx="9144000" cy="215522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287254"/>
            <a:ext cx="7869890" cy="48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163208"/>
            <a:ext cx="7886698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WaCMOw" TargetMode="External"/><Relationship Id="rId2" Type="http://schemas.openxmlformats.org/officeDocument/2006/relationships/hyperlink" Target="https://hoippo.km.ua/?page_id=2289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channel/UCWZCVNwUR5kvGQ392MWPp2w" TargetMode="External"/><Relationship Id="rId4" Type="http://schemas.openxmlformats.org/officeDocument/2006/relationships/hyperlink" Target="https://cutt.ly/EnGxX9a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mu.gov.ua/npas/pro-deyaki-pitannya-derzhavnih-standartiv-povnoyi-zagalnoyi-serednoyi-osviti-i300920-898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Layout" Target="../diagrams/layout3.xml"/><Relationship Id="rId7" Type="http://schemas.openxmlformats.org/officeDocument/2006/relationships/hyperlink" Target="https://drive.google.com/file/d/1b9Xkh0UQHaX52oxTz6ZzMgm9WUurHadb/view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osvita.ua/school/program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hyperlink" Target="https://imzo.gov.ua/prezentatsii-model-nykh-navchal-nykh-prohram-dlia-5-6-klasiv-zakladiv-zahal-noi-seredn-oi-osvity/" TargetMode="Externa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33.png"/><Relationship Id="rId7" Type="http://schemas.openxmlformats.org/officeDocument/2006/relationships/diagramLayout" Target="../diagrams/layout4.xml"/><Relationship Id="rId2" Type="http://schemas.openxmlformats.org/officeDocument/2006/relationships/hyperlink" Target="https://uied.org.ua/metodichni-rekomendaczi%D1%97-dlya-praczivnikiv-czentriv-profesijnogo-rozvitku-pedagogichnih-praczivnikiv-kerivnikiv-i-pedagogichnih-praczivnikiv-zakladiv-osviti/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5" Type="http://schemas.openxmlformats.org/officeDocument/2006/relationships/image" Target="../media/image35.png"/><Relationship Id="rId10" Type="http://schemas.microsoft.com/office/2007/relationships/diagramDrawing" Target="../diagrams/drawing4.xml"/><Relationship Id="rId4" Type="http://schemas.openxmlformats.org/officeDocument/2006/relationships/image" Target="../media/image34.png"/><Relationship Id="rId9" Type="http://schemas.openxmlformats.org/officeDocument/2006/relationships/diagramColors" Target="../diagrams/colors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osvita.ua/doc/files/news/821/82122/Sertifikaciya_Anketa_samoocinyuvannya-2021_compressed_1.pdf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dway.in.ua/uk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svitlanakmytyuk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oz.gov.ua/article/ministry-mandates/nakaz-moz-ukraini-vid-25092020--2205-pro-zatverdzhennja-sanitarnogo-reglamentu-dlja-zakladiv-zagalnoi-serednoi-osviti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mzo.gov.ua/pidruchniki/pereliki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3487479"/>
            <a:ext cx="9144000" cy="19532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44068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0" y="5440680"/>
            <a:ext cx="9144000" cy="1417321"/>
          </a:xfrm>
          <a:prstGeom prst="rect">
            <a:avLst/>
          </a:prstGeom>
          <a:gradFill flip="none" rotWithShape="1">
            <a:gsLst>
              <a:gs pos="0">
                <a:srgbClr val="C6D4DF"/>
              </a:gs>
              <a:gs pos="100000">
                <a:srgbClr val="F1F1F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103241" y="4220500"/>
            <a:ext cx="7434473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Пріоритетні напрями викладання інформатики </a:t>
            </a:r>
          </a:p>
          <a:p>
            <a:r>
              <a:rPr lang="uk-UA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у 2021/2022 навчальному році</a:t>
            </a:r>
            <a:endParaRPr lang="en-US" b="1" dirty="0">
              <a:ln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74635" y="5923880"/>
            <a:ext cx="3369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Консультант КУ «ЦПРПП»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Кмитюк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Світлана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Леонідівна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0"/>
          <p:cNvSpPr>
            <a:spLocks noChangeArrowheads="1"/>
          </p:cNvSpPr>
          <p:nvPr/>
        </p:nvSpPr>
        <p:spPr bwMode="auto">
          <a:xfrm>
            <a:off x="341313" y="1604963"/>
            <a:ext cx="5976937" cy="1081088"/>
          </a:xfrm>
          <a:prstGeom prst="horizontalScroll">
            <a:avLst>
              <a:gd name="adj" fmla="val 12500"/>
            </a:avLst>
          </a:prstGeom>
          <a:solidFill>
            <a:srgbClr val="FFFFCC"/>
          </a:solidFill>
          <a:ln w="19050" algn="ctr">
            <a:solidFill>
              <a:srgbClr val="009900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ru-RU"/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1017588" y="3611608"/>
            <a:ext cx="5976938" cy="1079500"/>
          </a:xfrm>
          <a:prstGeom prst="horizontalScroll">
            <a:avLst>
              <a:gd name="adj" fmla="val 12500"/>
            </a:avLst>
          </a:prstGeom>
          <a:solidFill>
            <a:srgbClr val="FFFFCC"/>
          </a:solidFill>
          <a:ln w="19050" algn="ctr">
            <a:solidFill>
              <a:srgbClr val="009900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ru-RU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54703" y="1726895"/>
            <a:ext cx="5903912" cy="10795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pPr algn="ctr">
              <a:defRPr/>
            </a:pP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Проходження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курсів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Хмельницькому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ОІППО, </a:t>
            </a:r>
            <a:endParaRPr lang="ru-RU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планграфік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курсів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посиланням</a:t>
            </a:r>
            <a:endParaRPr lang="ru-RU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sz="12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https://hoippo.km.ua/?page_id=2289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14"/>
          <p:cNvSpPr>
            <a:spLocks noChangeArrowheads="1"/>
          </p:cNvSpPr>
          <p:nvPr/>
        </p:nvSpPr>
        <p:spPr bwMode="auto">
          <a:xfrm>
            <a:off x="644526" y="2600655"/>
            <a:ext cx="5976937" cy="1197391"/>
          </a:xfrm>
          <a:prstGeom prst="horizontalScroll">
            <a:avLst>
              <a:gd name="adj" fmla="val 12500"/>
            </a:avLst>
          </a:prstGeom>
          <a:solidFill>
            <a:srgbClr val="D9FFD9"/>
          </a:solidFill>
          <a:ln w="19050">
            <a:solidFill>
              <a:srgbClr val="009900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ru-RU"/>
          </a:p>
        </p:txBody>
      </p:sp>
      <p:sp>
        <p:nvSpPr>
          <p:cNvPr id="10" name="AutoShape 18"/>
          <p:cNvSpPr>
            <a:spLocks noChangeArrowheads="1"/>
          </p:cNvSpPr>
          <p:nvPr/>
        </p:nvSpPr>
        <p:spPr bwMode="auto">
          <a:xfrm>
            <a:off x="1707720" y="4543607"/>
            <a:ext cx="5976938" cy="1152525"/>
          </a:xfrm>
          <a:prstGeom prst="horizontalScroll">
            <a:avLst>
              <a:gd name="adj" fmla="val 12500"/>
            </a:avLst>
          </a:prstGeom>
          <a:solidFill>
            <a:srgbClr val="D9FFD9"/>
          </a:solidFill>
          <a:ln w="19050" algn="ctr">
            <a:solidFill>
              <a:srgbClr val="009900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ru-RU"/>
          </a:p>
        </p:txBody>
      </p:sp>
      <p:sp>
        <p:nvSpPr>
          <p:cNvPr id="12" name="AutoShape 9"/>
          <p:cNvSpPr txBox="1">
            <a:spLocks noChangeArrowheads="1"/>
          </p:cNvSpPr>
          <p:nvPr/>
        </p:nvSpPr>
        <p:spPr>
          <a:xfrm>
            <a:off x="139700" y="173029"/>
            <a:ext cx="8737600" cy="1158383"/>
          </a:xfrm>
          <a:prstGeom prst="roundRect">
            <a:avLst>
              <a:gd name="adj" fmla="val 24207"/>
            </a:avLst>
          </a:prstGeom>
          <a:pattFill prst="dotGrid">
            <a:fgClr>
              <a:srgbClr val="4BCD51"/>
            </a:fgClr>
            <a:bgClr>
              <a:schemeClr val="bg1"/>
            </a:bgClr>
          </a:pattFill>
          <a:ln w="63500" cap="flat" cmpd="sng" algn="ctr">
            <a:solidFill>
              <a:schemeClr val="bg2">
                <a:lumMod val="75000"/>
              </a:schemeClr>
            </a:solidFill>
            <a:prstDash val="solid"/>
            <a:miter lim="800000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5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3600" b="1" i="1" dirty="0" smtClean="0">
                <a:ln w="11430"/>
                <a:solidFill>
                  <a:schemeClr val="bg2">
                    <a:lumMod val="90000"/>
                  </a:schemeClr>
                </a:solidFill>
                <a:effectLst>
                  <a:outerShdw blurRad="50800" dist="39000" dir="5460000" algn="tl">
                    <a:srgbClr val="006600"/>
                  </a:outerShdw>
                </a:effectLst>
                <a:latin typeface="Bookman Old Style" pitchFamily="18" charset="0"/>
              </a:rPr>
              <a:t>Професійний розвиток </a:t>
            </a:r>
          </a:p>
          <a:p>
            <a:pPr algn="r">
              <a:defRPr/>
            </a:pPr>
            <a:r>
              <a:rPr lang="uk-UA" sz="3600" b="1" i="1" dirty="0" smtClean="0">
                <a:ln w="11430"/>
                <a:solidFill>
                  <a:schemeClr val="bg2">
                    <a:lumMod val="90000"/>
                  </a:schemeClr>
                </a:solidFill>
                <a:effectLst>
                  <a:outerShdw blurRad="50800" dist="39000" dir="5460000" algn="tl">
                    <a:srgbClr val="006600"/>
                  </a:outerShdw>
                </a:effectLst>
                <a:latin typeface="Bookman Old Style" pitchFamily="18" charset="0"/>
              </a:rPr>
              <a:t>вчителя інформатики</a:t>
            </a: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644526" y="2722107"/>
            <a:ext cx="5903913" cy="10795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pPr algn="ctr">
              <a:defRPr/>
            </a:pPr>
            <a:r>
              <a:rPr lang="uk-UA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Участь у пролонгованих дистанційних тренінгах із питань вивчення мов програмування </a:t>
            </a:r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Python, C#, Java, </a:t>
            </a:r>
            <a:r>
              <a:rPr lang="uk-UA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С++, підготовки учнів до олімпіад з ІТ, викладання курсів за вибором тощо, реєстрація на події - за посиланням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054100" y="3798047"/>
            <a:ext cx="5903913" cy="8636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pPr algn="ctr">
              <a:defRPr/>
            </a:pPr>
            <a:r>
              <a:rPr lang="uk-UA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Самоосвіта </a:t>
            </a:r>
            <a:r>
              <a:rPr lang="uk-UA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шляхом опанування відеоматеріалів тренінгів, які відбулись (вітка «Самоосвіта педагога» ментальної карти «Інформатика 5-11 клас у період карантину»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2548731" y="5556528"/>
            <a:ext cx="5976938" cy="1079500"/>
          </a:xfrm>
          <a:prstGeom prst="horizontalScroll">
            <a:avLst>
              <a:gd name="adj" fmla="val 12500"/>
            </a:avLst>
          </a:prstGeom>
          <a:solidFill>
            <a:srgbClr val="FFFFCC"/>
          </a:solidFill>
          <a:ln w="19050" algn="ctr">
            <a:solidFill>
              <a:srgbClr val="009900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ru-RU"/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744232" y="4794640"/>
            <a:ext cx="5903913" cy="8636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pPr algn="ctr">
              <a:defRPr/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Матеріали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офіційному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Youtubeканалі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Хмельницький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ОІППО»</a:t>
            </a: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2621757" y="5771100"/>
            <a:ext cx="5903912" cy="8636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pPr algn="ctr">
              <a:defRPr/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Обмін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досвідом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співпраця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групі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соцмережі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Facebook </a:t>
            </a:r>
            <a:endParaRPr lang="uk-UA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Інформатики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Хмельниччини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36855" y="3348726"/>
            <a:ext cx="1719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200" u="sng" dirty="0">
                <a:latin typeface="Times New Roman" pitchFamily="18" charset="0"/>
                <a:cs typeface="Times New Roman" pitchFamily="18" charset="0"/>
                <a:hlinkClick r:id="rId3"/>
              </a:rPr>
              <a:t>https://bit.ly/2WaCMOw</a:t>
            </a:r>
            <a:endParaRPr lang="uk-UA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57225" y="4236588"/>
            <a:ext cx="16642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200" u="sng" dirty="0">
                <a:latin typeface="Times New Roman" pitchFamily="18" charset="0"/>
                <a:cs typeface="Times New Roman" pitchFamily="18" charset="0"/>
                <a:hlinkClick r:id="rId4"/>
              </a:rPr>
              <a:t>https://cutt.ly/EnGxX9a</a:t>
            </a:r>
            <a:endParaRPr lang="uk-UA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36648" y="5087940"/>
            <a:ext cx="56056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200" u="sng" dirty="0">
                <a:latin typeface="Times New Roman" pitchFamily="18" charset="0"/>
                <a:cs typeface="Times New Roman" pitchFamily="18" charset="0"/>
                <a:hlinkClick r:id="rId5"/>
              </a:rPr>
              <a:t>https://www.youtube.com/channel/UCWZCVNwUR5kvGQ392MWPp2w</a:t>
            </a:r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264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0" y="320675"/>
            <a:ext cx="9144000" cy="1325563"/>
          </a:xfrm>
        </p:spPr>
        <p:txBody>
          <a:bodyPr/>
          <a:lstStyle/>
          <a:p>
            <a:pPr algn="ctr"/>
            <a:r>
              <a:rPr lang="uk-UA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Державний стандарт. </a:t>
            </a:r>
            <a:br>
              <a:rPr lang="uk-UA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Типові, модельні освітні програми</a:t>
            </a:r>
            <a:endParaRPr lang="uk-UA" sz="4000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pic>
        <p:nvPicPr>
          <p:cNvPr id="194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39888"/>
            <a:ext cx="3948113" cy="3443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0" name="Прямоугольник 3"/>
          <p:cNvSpPr>
            <a:spLocks noChangeArrowheads="1"/>
          </p:cNvSpPr>
          <p:nvPr/>
        </p:nvSpPr>
        <p:spPr bwMode="auto">
          <a:xfrm>
            <a:off x="0" y="5637213"/>
            <a:ext cx="4308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uk-UA" b="1">
                <a:latin typeface="Times New Roman" pitchFamily="18" charset="0"/>
                <a:cs typeface="Times New Roman" pitchFamily="18" charset="0"/>
              </a:rPr>
              <a:t>Постанова КМУ від 30.09.2020 р. № 898</a:t>
            </a:r>
          </a:p>
        </p:txBody>
      </p:sp>
      <p:sp>
        <p:nvSpPr>
          <p:cNvPr id="19461" name="Прямоугольник 4"/>
          <p:cNvSpPr>
            <a:spLocks noChangeArrowheads="1"/>
          </p:cNvSpPr>
          <p:nvPr/>
        </p:nvSpPr>
        <p:spPr bwMode="auto">
          <a:xfrm>
            <a:off x="0" y="5892800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https://www.kmu.gov.ua/npas/pro-deyaki-pitannya-derzhavnih-standartiv-povnoyi-zagalnoyi-serednoyi-osviti-i300920-898</a:t>
            </a:r>
            <a:r>
              <a:rPr lang="uk-UA" sz="1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12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8" t="76968" r="19524" b="12714"/>
          <a:stretch>
            <a:fillRect/>
          </a:stretch>
        </p:blipFill>
        <p:spPr bwMode="auto">
          <a:xfrm>
            <a:off x="268288" y="4741863"/>
            <a:ext cx="8404225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6" t="25391" r="20042" b="18610"/>
          <a:stretch>
            <a:fillRect/>
          </a:stretch>
        </p:blipFill>
        <p:spPr bwMode="auto">
          <a:xfrm>
            <a:off x="3676650" y="1808163"/>
            <a:ext cx="4995863" cy="277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4" name="TextBox 5"/>
          <p:cNvSpPr txBox="1">
            <a:spLocks noChangeArrowheads="1"/>
          </p:cNvSpPr>
          <p:nvPr/>
        </p:nvSpPr>
        <p:spPr bwMode="auto">
          <a:xfrm>
            <a:off x="5819775" y="6529388"/>
            <a:ext cx="29543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uk-UA" sz="1200">
                <a:latin typeface="Times New Roman" pitchFamily="18" charset="0"/>
                <a:cs typeface="Times New Roman" pitchFamily="18" charset="0"/>
              </a:rPr>
              <a:t>*Використано слайди з презентації МОН </a:t>
            </a:r>
          </a:p>
        </p:txBody>
      </p:sp>
    </p:spTree>
    <p:extLst>
      <p:ext uri="{BB962C8B-B14F-4D97-AF65-F5344CB8AC3E}">
        <p14:creationId xmlns:p14="http://schemas.microsoft.com/office/powerpoint/2010/main" val="73407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5" t="27882" r="20782" b="25044"/>
          <a:stretch>
            <a:fillRect/>
          </a:stretch>
        </p:blipFill>
        <p:spPr bwMode="auto">
          <a:xfrm>
            <a:off x="0" y="1053548"/>
            <a:ext cx="9144000" cy="5804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158750" y="1988586"/>
            <a:ext cx="48498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Постанова КМУ від 30.09.2020 р. № 898</a:t>
            </a:r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158749" y="3955774"/>
            <a:ext cx="4721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Наказ МОН України від 19.02.2021 р. №235</a:t>
            </a:r>
          </a:p>
        </p:txBody>
      </p:sp>
      <p:sp>
        <p:nvSpPr>
          <p:cNvPr id="7" name="Выгнутая влево стрелка 6"/>
          <p:cNvSpPr/>
          <p:nvPr/>
        </p:nvSpPr>
        <p:spPr>
          <a:xfrm>
            <a:off x="83929" y="2356886"/>
            <a:ext cx="611809" cy="154463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uk-UA">
              <a:solidFill>
                <a:schemeClr val="tx1"/>
              </a:solidFill>
            </a:endParaRPr>
          </a:p>
        </p:txBody>
      </p:sp>
      <p:sp>
        <p:nvSpPr>
          <p:cNvPr id="8" name="Выгнутая влево стрелка 7"/>
          <p:cNvSpPr/>
          <p:nvPr/>
        </p:nvSpPr>
        <p:spPr>
          <a:xfrm>
            <a:off x="99390" y="4325662"/>
            <a:ext cx="596348" cy="140176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uk-U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98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Типова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освітня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5-9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класів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ЗЗСО</a:t>
            </a:r>
            <a:endParaRPr lang="uk-UA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513" y="1357845"/>
            <a:ext cx="87464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b="1" dirty="0">
                <a:latin typeface="Times New Roman" pitchFamily="18" charset="0"/>
                <a:cs typeface="Times New Roman" pitchFamily="18" charset="0"/>
              </a:rPr>
              <a:t>Додаток 3 </a:t>
            </a:r>
            <a:br>
              <a:rPr lang="uk-UA" b="1" dirty="0">
                <a:latin typeface="Times New Roman" pitchFamily="18" charset="0"/>
                <a:cs typeface="Times New Roman" pitchFamily="18" charset="0"/>
              </a:rPr>
            </a:br>
            <a:r>
              <a:rPr lang="uk-UA" b="1" dirty="0">
                <a:latin typeface="Times New Roman" pitchFamily="18" charset="0"/>
                <a:cs typeface="Times New Roman" pitchFamily="18" charset="0"/>
              </a:rPr>
              <a:t>Типовий навчальний план для 5 ˗ 9 класів ЗЗСО з навчанням українською мовою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8" t="28126" r="29522" b="52117"/>
          <a:stretch/>
        </p:blipFill>
        <p:spPr bwMode="auto">
          <a:xfrm>
            <a:off x="1361661" y="2494722"/>
            <a:ext cx="6589642" cy="2007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 flipV="1">
            <a:off x="3071191" y="3896139"/>
            <a:ext cx="1083366" cy="2484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978" y="4732338"/>
            <a:ext cx="4021137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29" y="5450405"/>
            <a:ext cx="1463675" cy="80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Прямая со стрелкой 10"/>
          <p:cNvCxnSpPr/>
          <p:nvPr/>
        </p:nvCxnSpPr>
        <p:spPr>
          <a:xfrm flipH="1">
            <a:off x="1818480" y="5774221"/>
            <a:ext cx="164941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892" y="5450405"/>
            <a:ext cx="1463675" cy="80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Прямая со стрелкой 12"/>
          <p:cNvCxnSpPr/>
          <p:nvPr/>
        </p:nvCxnSpPr>
        <p:spPr>
          <a:xfrm>
            <a:off x="5441742" y="5774221"/>
            <a:ext cx="166052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311" y="5450405"/>
            <a:ext cx="1544637" cy="80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697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1441174" y="221284"/>
            <a:ext cx="7702826" cy="1325563"/>
          </a:xfrm>
        </p:spPr>
        <p:txBody>
          <a:bodyPr/>
          <a:lstStyle/>
          <a:p>
            <a:pPr algn="ctr"/>
            <a:r>
              <a:rPr lang="uk-UA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Модельна навчальна програма</a:t>
            </a:r>
          </a:p>
        </p:txBody>
      </p:sp>
      <p:sp>
        <p:nvSpPr>
          <p:cNvPr id="4" name="Rectangle 12"/>
          <p:cNvSpPr txBox="1">
            <a:spLocks noChangeArrowheads="1"/>
          </p:cNvSpPr>
          <p:nvPr/>
        </p:nvSpPr>
        <p:spPr>
          <a:xfrm>
            <a:off x="377273" y="2405477"/>
            <a:ext cx="2474913" cy="2433637"/>
          </a:xfrm>
          <a:prstGeom prst="verticalScroll">
            <a:avLst>
              <a:gd name="adj" fmla="val 9175"/>
            </a:avLst>
          </a:prstGeom>
          <a:ln>
            <a:solidFill>
              <a:srgbClr val="0066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bIns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  <a:defRPr/>
            </a:pPr>
            <a:endParaRPr lang="uk-UA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 3" charset="2"/>
              <a:buNone/>
              <a:defRPr/>
            </a:pP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Документ, </a:t>
            </a:r>
          </a:p>
          <a:p>
            <a:pPr marL="0" indent="0" algn="ctr">
              <a:buFont typeface="Wingdings 3" charset="2"/>
              <a:buNone/>
              <a:defRPr/>
            </a:pP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 визначає 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15353692"/>
              </p:ext>
            </p:extLst>
          </p:nvPr>
        </p:nvGraphicFramePr>
        <p:xfrm>
          <a:off x="2802835" y="158032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46112" y="5790027"/>
            <a:ext cx="7712075" cy="7794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uk-UA" b="1" spc="5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2534" name="TextBox 7"/>
          <p:cNvSpPr txBox="1">
            <a:spLocks noChangeArrowheads="1"/>
          </p:cNvSpPr>
          <p:nvPr/>
        </p:nvSpPr>
        <p:spPr bwMode="auto">
          <a:xfrm>
            <a:off x="646112" y="5856702"/>
            <a:ext cx="76279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Рекомендований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освітньому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порядку,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визначеному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законодавством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03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9072660"/>
              </p:ext>
            </p:extLst>
          </p:nvPr>
        </p:nvGraphicFramePr>
        <p:xfrm>
          <a:off x="877129" y="11609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555" name="Прямоугольник 4"/>
          <p:cNvSpPr>
            <a:spLocks noChangeArrowheads="1"/>
          </p:cNvSpPr>
          <p:nvPr/>
        </p:nvSpPr>
        <p:spPr bwMode="auto">
          <a:xfrm>
            <a:off x="323850" y="4632325"/>
            <a:ext cx="81359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Перелік* модельних навчальних програм для 5-9 класів </a:t>
            </a:r>
          </a:p>
          <a:p>
            <a:pPr algn="ctr" eaLnBrk="0" hangingPunct="0"/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закладів загальної середньої освіти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7" name="Прямоугольник 5"/>
          <p:cNvSpPr>
            <a:spLocks noChangeArrowheads="1"/>
          </p:cNvSpPr>
          <p:nvPr/>
        </p:nvSpPr>
        <p:spPr bwMode="auto">
          <a:xfrm>
            <a:off x="241300" y="6383338"/>
            <a:ext cx="8640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200" dirty="0">
                <a:latin typeface="Times New Roman" pitchFamily="18" charset="0"/>
                <a:cs typeface="Times New Roman" pitchFamily="18" charset="0"/>
                <a:hlinkClick r:id="rId7"/>
              </a:rPr>
              <a:t>https://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7"/>
              </a:rPr>
              <a:t>drive.google.com/file/d/1b9Xkh0UQHaX52oxTz6ZzMgm9WUurHadb/view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uk-UA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8"/>
          <a:srcRect l="21807" t="48754" r="21028" b="40995"/>
          <a:stretch/>
        </p:blipFill>
        <p:spPr bwMode="auto">
          <a:xfrm>
            <a:off x="121905" y="5280025"/>
            <a:ext cx="8942582" cy="1015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0937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3" t="13315" r="40096" b="33968"/>
          <a:stretch>
            <a:fillRect/>
          </a:stretch>
        </p:blipFill>
        <p:spPr bwMode="auto">
          <a:xfrm>
            <a:off x="119269" y="1088543"/>
            <a:ext cx="5205412" cy="3292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H="1" flipV="1">
            <a:off x="3210339" y="3170583"/>
            <a:ext cx="3110948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Прямоугольник 5"/>
          <p:cNvSpPr>
            <a:spLocks noChangeArrowheads="1"/>
          </p:cNvSpPr>
          <p:nvPr/>
        </p:nvSpPr>
        <p:spPr bwMode="auto">
          <a:xfrm>
            <a:off x="6242463" y="3261070"/>
            <a:ext cx="2200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200" dirty="0">
                <a:latin typeface="Times New Roman" pitchFamily="18" charset="0"/>
                <a:cs typeface="Times New Roman" pitchFamily="18" charset="0"/>
                <a:hlinkClick r:id="rId3"/>
              </a:rPr>
              <a:t>http://osvita.ua/school/program/</a:t>
            </a:r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9" name="Рисунок 8"/>
          <p:cNvPicPr/>
          <p:nvPr/>
        </p:nvPicPr>
        <p:blipFill rotWithShape="1">
          <a:blip r:embed="rId4"/>
          <a:srcRect l="16511" t="18282" r="19470" b="14117"/>
          <a:stretch/>
        </p:blipFill>
        <p:spPr bwMode="auto">
          <a:xfrm>
            <a:off x="4045226" y="3687417"/>
            <a:ext cx="4899991" cy="28127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Прямоугольник 4"/>
          <p:cNvSpPr>
            <a:spLocks noChangeArrowheads="1"/>
          </p:cNvSpPr>
          <p:nvPr/>
        </p:nvSpPr>
        <p:spPr bwMode="auto">
          <a:xfrm>
            <a:off x="0" y="6520898"/>
            <a:ext cx="91440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200" dirty="0">
                <a:latin typeface="Times New Roman" pitchFamily="18" charset="0"/>
                <a:cs typeface="Times New Roman" pitchFamily="18" charset="0"/>
                <a:hlinkClick r:id="rId5"/>
              </a:rPr>
              <a:t>https://imzo.gov.ua/prezentatsii-model-nykh-navchal-nykh-prohram-dlia-5-6-klasiv-zakladiv-zahal-noi-seredn-oi-osvity</a:t>
            </a:r>
            <a:r>
              <a:rPr lang="en-US" sz="1400" dirty="0">
                <a:latin typeface="Times New Roman" pitchFamily="18" charset="0"/>
                <a:cs typeface="Times New Roman" pitchFamily="18" charset="0"/>
                <a:hlinkClick r:id="rId5"/>
              </a:rPr>
              <a:t>/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" name="Picture 9" descr="https://mon.gov.ua/storage/app/uploads/public/60e/fd2/f75/60efd2f755d1a66030110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87416"/>
            <a:ext cx="2677001" cy="2663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57200" y="6083395"/>
            <a:ext cx="17095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dirty="0"/>
              <a:t>в</a:t>
            </a:r>
            <a:r>
              <a:rPr lang="uk-UA" sz="1200" b="1" dirty="0" smtClean="0"/>
              <a:t>ід 12.07.2021р.№795</a:t>
            </a:r>
            <a:endParaRPr lang="uk-UA" sz="1200" b="1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2325756" y="5610605"/>
            <a:ext cx="1769165" cy="10634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608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 rotWithShape="1">
          <a:blip r:embed="rId2"/>
          <a:srcRect l="60120" t="28665" r="19257" b="22430"/>
          <a:stretch/>
        </p:blipFill>
        <p:spPr bwMode="auto">
          <a:xfrm rot="20236698">
            <a:off x="398076" y="2306869"/>
            <a:ext cx="3063074" cy="2625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77" t="44837" r="19180" b="10191"/>
          <a:stretch/>
        </p:blipFill>
        <p:spPr bwMode="auto">
          <a:xfrm rot="1054468">
            <a:off x="5318182" y="1706153"/>
            <a:ext cx="3437311" cy="2504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0" t="45313" r="50611" b="17324"/>
          <a:stretch/>
        </p:blipFill>
        <p:spPr bwMode="auto">
          <a:xfrm>
            <a:off x="2445026" y="69574"/>
            <a:ext cx="3418228" cy="2276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2"/>
          <a:srcRect l="17754" t="32171" r="61065" b="24654"/>
          <a:stretch/>
        </p:blipFill>
        <p:spPr bwMode="auto">
          <a:xfrm>
            <a:off x="5763863" y="4347606"/>
            <a:ext cx="3117003" cy="2336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2"/>
          <a:srcRect l="38467" t="30471" r="39729" b="38227"/>
          <a:stretch/>
        </p:blipFill>
        <p:spPr bwMode="auto">
          <a:xfrm rot="20242941">
            <a:off x="2673759" y="4164701"/>
            <a:ext cx="2909444" cy="203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2220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8" t="16305" r="41944" b="3804"/>
          <a:stretch/>
        </p:blipFill>
        <p:spPr bwMode="auto">
          <a:xfrm>
            <a:off x="347869" y="109331"/>
            <a:ext cx="4890053" cy="6579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30" t="46739" r="31861" b="30842"/>
          <a:stretch/>
        </p:blipFill>
        <p:spPr bwMode="auto">
          <a:xfrm>
            <a:off x="5595730" y="3120888"/>
            <a:ext cx="3279913" cy="1639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078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-9525" y="409575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Професійний стандарт за професіями «Вчитель закладу </a:t>
            </a:r>
            <a:br>
              <a:rPr lang="uk-UA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загальної середньої освіти»</a:t>
            </a:r>
            <a:br>
              <a:rPr lang="uk-UA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1" name="Прямоугольник 3"/>
          <p:cNvSpPr>
            <a:spLocks noChangeArrowheads="1"/>
          </p:cNvSpPr>
          <p:nvPr/>
        </p:nvSpPr>
        <p:spPr bwMode="auto">
          <a:xfrm>
            <a:off x="-9525" y="6323013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200">
                <a:latin typeface="Times New Roman" pitchFamily="18" charset="0"/>
                <a:cs typeface="Times New Roman" pitchFamily="18" charset="0"/>
                <a:hlinkClick r:id="rId2"/>
              </a:rPr>
              <a:t>https://uied.org.ua/metodichni-rekomendaczi%D1%97-dlya-praczivnikiv-czentriv-profesijnogo-rozvitku-pedagogichnih-praczivnikiv-kerivnikiv-i-pedagogichnih-praczivnikiv-zakladiv-osviti/</a:t>
            </a:r>
            <a:r>
              <a:rPr lang="uk-UA" sz="12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8" t="27673" r="44882" b="25452"/>
          <a:stretch>
            <a:fillRect/>
          </a:stretch>
        </p:blipFill>
        <p:spPr bwMode="auto">
          <a:xfrm>
            <a:off x="4105275" y="2894013"/>
            <a:ext cx="45466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0" r="70168" b="79370"/>
          <a:stretch>
            <a:fillRect/>
          </a:stretch>
        </p:blipFill>
        <p:spPr>
          <a:xfrm rot="2075128">
            <a:off x="7475538" y="2593975"/>
            <a:ext cx="1584325" cy="814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>
            <a:extLst>
              <a:ext uri="{FF2B5EF4-FFF2-40B4-BE49-F238E27FC236}"/>
            </a:extLst>
          </p:cNvPr>
          <p:cNvSpPr/>
          <p:nvPr/>
        </p:nvSpPr>
        <p:spPr>
          <a:xfrm>
            <a:off x="268288" y="3427413"/>
            <a:ext cx="2792412" cy="34766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ko-KR" altLang="en-US"/>
          </a:p>
        </p:txBody>
      </p:sp>
      <p:sp>
        <p:nvSpPr>
          <p:cNvPr id="9" name="Rectangle 3">
            <a:extLst>
              <a:ext uri="{FF2B5EF4-FFF2-40B4-BE49-F238E27FC236}"/>
            </a:extLst>
          </p:cNvPr>
          <p:cNvSpPr/>
          <p:nvPr/>
        </p:nvSpPr>
        <p:spPr>
          <a:xfrm>
            <a:off x="268288" y="3887788"/>
            <a:ext cx="2792412" cy="368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ko-KR" altLang="en-US"/>
          </a:p>
        </p:txBody>
      </p:sp>
      <p:sp>
        <p:nvSpPr>
          <p:cNvPr id="10" name="Rectangle 4">
            <a:extLst>
              <a:ext uri="{FF2B5EF4-FFF2-40B4-BE49-F238E27FC236}"/>
            </a:extLst>
          </p:cNvPr>
          <p:cNvSpPr/>
          <p:nvPr/>
        </p:nvSpPr>
        <p:spPr>
          <a:xfrm>
            <a:off x="268288" y="4422775"/>
            <a:ext cx="3746500" cy="3444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ko-KR" altLang="en-US"/>
          </a:p>
        </p:txBody>
      </p:sp>
      <p:sp>
        <p:nvSpPr>
          <p:cNvPr id="11" name="Rectangle 5">
            <a:extLst>
              <a:ext uri="{FF2B5EF4-FFF2-40B4-BE49-F238E27FC236}"/>
            </a:extLst>
          </p:cNvPr>
          <p:cNvSpPr/>
          <p:nvPr/>
        </p:nvSpPr>
        <p:spPr>
          <a:xfrm>
            <a:off x="268288" y="4997450"/>
            <a:ext cx="3746500" cy="3476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Суб’єкти підвищення кваліфікації</a:t>
            </a:r>
            <a:endParaRPr lang="ko-KR" alt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6">
            <a:extLst>
              <a:ext uri="{FF2B5EF4-FFF2-40B4-BE49-F238E27FC236}"/>
            </a:extLst>
          </p:cNvPr>
          <p:cNvSpPr/>
          <p:nvPr/>
        </p:nvSpPr>
        <p:spPr>
          <a:xfrm>
            <a:off x="268288" y="5516563"/>
            <a:ext cx="3746500" cy="6175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ru-RU" altLang="ko-KR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Фахівці</a:t>
            </a:r>
            <a:r>
              <a:rPr lang="ru-RU" altLang="ko-K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Центрів</a:t>
            </a:r>
            <a:r>
              <a:rPr lang="ru-RU" altLang="ko-K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професійного</a:t>
            </a:r>
            <a:r>
              <a:rPr lang="ru-RU" altLang="ko-K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altLang="ko-K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педагогічних</a:t>
            </a:r>
            <a:r>
              <a:rPr lang="ru-RU" altLang="ko-K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працівників</a:t>
            </a:r>
            <a:r>
              <a:rPr lang="ru-RU" altLang="ko-K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ko-KR" alt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9" name="TextBox 4"/>
          <p:cNvSpPr txBox="1">
            <a:spLocks noChangeArrowheads="1"/>
          </p:cNvSpPr>
          <p:nvPr/>
        </p:nvSpPr>
        <p:spPr bwMode="auto">
          <a:xfrm>
            <a:off x="268288" y="3427413"/>
            <a:ext cx="2792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uk-UA">
                <a:latin typeface="Times New Roman" pitchFamily="18" charset="0"/>
                <a:cs typeface="Times New Roman" pitchFamily="18" charset="0"/>
              </a:rPr>
              <a:t>Керівники закладів освіти</a:t>
            </a:r>
          </a:p>
        </p:txBody>
      </p:sp>
      <p:sp>
        <p:nvSpPr>
          <p:cNvPr id="27660" name="TextBox 5"/>
          <p:cNvSpPr txBox="1">
            <a:spLocks noChangeArrowheads="1"/>
          </p:cNvSpPr>
          <p:nvPr/>
        </p:nvSpPr>
        <p:spPr bwMode="auto">
          <a:xfrm>
            <a:off x="268288" y="3887788"/>
            <a:ext cx="27924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uk-UA">
                <a:latin typeface="Times New Roman" pitchFamily="18" charset="0"/>
                <a:cs typeface="Times New Roman" pitchFamily="18" charset="0"/>
              </a:rPr>
              <a:t>Вчителі закладів освіти </a:t>
            </a:r>
          </a:p>
        </p:txBody>
      </p:sp>
      <p:sp>
        <p:nvSpPr>
          <p:cNvPr id="27661" name="TextBox 6"/>
          <p:cNvSpPr txBox="1">
            <a:spLocks noChangeArrowheads="1"/>
          </p:cNvSpPr>
          <p:nvPr/>
        </p:nvSpPr>
        <p:spPr bwMode="auto">
          <a:xfrm>
            <a:off x="198438" y="4422775"/>
            <a:ext cx="3816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uk-UA">
                <a:latin typeface="Times New Roman" pitchFamily="18" charset="0"/>
                <a:cs typeface="Times New Roman" pitchFamily="18" charset="0"/>
              </a:rPr>
              <a:t>Практичні психологи закладів освіти</a:t>
            </a:r>
          </a:p>
        </p:txBody>
      </p:sp>
      <p:pic>
        <p:nvPicPr>
          <p:cNvPr id="14" name="Рисунок 1"/>
          <p:cNvPicPr>
            <a:picLocks noChangeAspect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548003" y="1722733"/>
            <a:ext cx="2232981" cy="159534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15" name="Схема 14"/>
          <p:cNvGraphicFramePr/>
          <p:nvPr/>
        </p:nvGraphicFramePr>
        <p:xfrm>
          <a:off x="2780985" y="1798982"/>
          <a:ext cx="2774990" cy="1262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36177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898705"/>
            <a:ext cx="8955157" cy="998742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На </a:t>
            </a:r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часі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реалізація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та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впровадження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нормативних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документів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: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</a:br>
            <a:endParaRPr lang="uk-UA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Google Shape;492;p46"/>
          <p:cNvSpPr>
            <a:spLocks noChangeArrowheads="1"/>
          </p:cNvSpPr>
          <p:nvPr/>
        </p:nvSpPr>
        <p:spPr bwMode="auto">
          <a:xfrm>
            <a:off x="576263" y="1857375"/>
            <a:ext cx="1460500" cy="218281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b="1" smtClean="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Calibri" pitchFamily="34" charset="0"/>
              </a:rPr>
              <a:t>Закон України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b="1" smtClean="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Calibri" pitchFamily="34" charset="0"/>
              </a:rPr>
              <a:t>«Про освіту» </a:t>
            </a:r>
            <a:r>
              <a:rPr lang="uk-UA" b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Calibri" pitchFamily="34" charset="0"/>
              </a:rPr>
              <a:t>(2017 рік)</a:t>
            </a:r>
          </a:p>
        </p:txBody>
      </p:sp>
      <p:sp>
        <p:nvSpPr>
          <p:cNvPr id="6" name="Google Shape;165;p18"/>
          <p:cNvSpPr>
            <a:spLocks noChangeArrowheads="1"/>
          </p:cNvSpPr>
          <p:nvPr/>
        </p:nvSpPr>
        <p:spPr bwMode="auto">
          <a:xfrm>
            <a:off x="79375" y="4137025"/>
            <a:ext cx="2887663" cy="2214563"/>
          </a:xfrm>
          <a:prstGeom prst="rect">
            <a:avLst/>
          </a:prstGeom>
          <a:solidFill>
            <a:srgbClr val="00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автономія, академічна свобода, право на різні форми здобуття освіти, вільний вибір закладу освіти, </a:t>
            </a:r>
            <a:r>
              <a:rPr lang="uk-UA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безперервний професійний розвиток</a:t>
            </a:r>
            <a:endParaRPr lang="uk-UA" sz="2300" b="1" i="1" dirty="0" smtClean="0">
              <a:solidFill>
                <a:prstClr val="white"/>
              </a:solidFill>
              <a:cs typeface="Calibri" pitchFamily="34" charset="0"/>
              <a:sym typeface="Calibri" pitchFamily="34" charset="0"/>
            </a:endParaRPr>
          </a:p>
        </p:txBody>
      </p:sp>
      <p:sp>
        <p:nvSpPr>
          <p:cNvPr id="7" name="Google Shape;493;p46"/>
          <p:cNvSpPr>
            <a:spLocks noChangeArrowheads="1"/>
          </p:cNvSpPr>
          <p:nvPr/>
        </p:nvSpPr>
        <p:spPr bwMode="auto">
          <a:xfrm>
            <a:off x="3660775" y="1855788"/>
            <a:ext cx="1462088" cy="218440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b="1" smtClean="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Calibri" pitchFamily="34" charset="0"/>
              </a:rPr>
              <a:t>Концепція Нової Української Школи </a:t>
            </a:r>
            <a:r>
              <a:rPr lang="uk-UA" b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Calibri" pitchFamily="34" charset="0"/>
              </a:rPr>
              <a:t>(2016 рік)</a:t>
            </a:r>
          </a:p>
        </p:txBody>
      </p:sp>
      <p:sp>
        <p:nvSpPr>
          <p:cNvPr id="8" name="Google Shape;166;p18"/>
          <p:cNvSpPr>
            <a:spLocks noChangeArrowheads="1"/>
          </p:cNvSpPr>
          <p:nvPr/>
        </p:nvSpPr>
        <p:spPr bwMode="auto">
          <a:xfrm>
            <a:off x="3125788" y="4137025"/>
            <a:ext cx="2886075" cy="2571750"/>
          </a:xfrm>
          <a:prstGeom prst="rect">
            <a:avLst/>
          </a:prstGeom>
          <a:solidFill>
            <a:srgbClr val="00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децентралізація, </a:t>
            </a:r>
            <a:r>
              <a:rPr lang="uk-UA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сучасне освітнє середовище, новий зміст освіти орієнтований на формування компетентностей, педагогіка партнерства, орієнтація на потреби учня, </a:t>
            </a:r>
            <a:r>
              <a:rPr lang="uk-UA" b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професійне зростання</a:t>
            </a:r>
            <a:r>
              <a:rPr lang="uk-UA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 </a:t>
            </a:r>
            <a:endParaRPr lang="uk-UA" sz="2300" b="1" i="1" smtClean="0">
              <a:solidFill>
                <a:prstClr val="white"/>
              </a:solidFill>
              <a:cs typeface="Calibri" pitchFamily="34" charset="0"/>
              <a:sym typeface="Calibri" pitchFamily="34" charset="0"/>
            </a:endParaRPr>
          </a:p>
        </p:txBody>
      </p:sp>
      <p:sp>
        <p:nvSpPr>
          <p:cNvPr id="9" name="Google Shape;494;p46"/>
          <p:cNvSpPr>
            <a:spLocks noChangeArrowheads="1"/>
          </p:cNvSpPr>
          <p:nvPr/>
        </p:nvSpPr>
        <p:spPr bwMode="auto">
          <a:xfrm>
            <a:off x="7165975" y="1855788"/>
            <a:ext cx="1460500" cy="218440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Calibri" pitchFamily="34" charset="0"/>
              </a:rPr>
              <a:t>Закон України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Calibri" pitchFamily="34" charset="0"/>
              </a:rPr>
              <a:t>«Про повну загальну середню освіту»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Calibri" pitchFamily="34" charset="0"/>
              </a:rPr>
              <a:t>(2020 рік)</a:t>
            </a:r>
          </a:p>
        </p:txBody>
      </p:sp>
      <p:sp>
        <p:nvSpPr>
          <p:cNvPr id="10" name="Google Shape;167;p18"/>
          <p:cNvSpPr>
            <a:spLocks noChangeArrowheads="1"/>
          </p:cNvSpPr>
          <p:nvPr/>
        </p:nvSpPr>
        <p:spPr bwMode="auto">
          <a:xfrm>
            <a:off x="6164263" y="4122738"/>
            <a:ext cx="2887662" cy="2243137"/>
          </a:xfrm>
          <a:prstGeom prst="rect">
            <a:avLst/>
          </a:prstGeom>
          <a:solidFill>
            <a:srgbClr val="00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безпечне освітнє середовище, якість освітньої діяльності, формування компетентностей, різні види оцінювання, </a:t>
            </a:r>
            <a:r>
              <a:rPr lang="uk-UA" b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постійне підвищення педагогічної майстерності</a:t>
            </a:r>
            <a:endParaRPr lang="uk-UA" b="1" i="1" smtClean="0">
              <a:solidFill>
                <a:prstClr val="white"/>
              </a:solidFill>
              <a:cs typeface="Calibri" pitchFamily="34" charset="0"/>
              <a:sym typeface="Calibri" pitchFamily="34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1735138" y="3746500"/>
            <a:ext cx="392112" cy="4968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prstClr val="white"/>
              </a:solidFill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3736975"/>
            <a:ext cx="4333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163" y="3736975"/>
            <a:ext cx="4333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443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-88900" y="0"/>
            <a:ext cx="9342438" cy="1636713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Вчителі закладів освіти</a:t>
            </a:r>
            <a:br>
              <a:rPr lang="uk-UA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(відповідно до </a:t>
            </a:r>
            <a:br>
              <a:rPr lang="uk-UA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Професійного стандарту)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91071" y="1786955"/>
            <a:ext cx="2584173" cy="504302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uk-UA"/>
          </a:p>
        </p:txBody>
      </p:sp>
      <p:sp>
        <p:nvSpPr>
          <p:cNvPr id="28678" name="TextBox 1"/>
          <p:cNvSpPr txBox="1">
            <a:spLocks noChangeArrowheads="1"/>
          </p:cNvSpPr>
          <p:nvPr/>
        </p:nvSpPr>
        <p:spPr bwMode="auto">
          <a:xfrm>
            <a:off x="3160713" y="1814513"/>
            <a:ext cx="2444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uk-UA" b="1">
                <a:latin typeface="Times New Roman" pitchFamily="18" charset="0"/>
                <a:cs typeface="Times New Roman" pitchFamily="18" charset="0"/>
              </a:rPr>
              <a:t>Сфера застосування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6358" y="2487949"/>
            <a:ext cx="2569265" cy="1242391"/>
          </a:xfrm>
          <a:prstGeom prst="rect">
            <a:avLst/>
          </a:prstGeom>
          <a:solidFill>
            <a:srgbClr val="3A5896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Самооцінювання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вчителем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власної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професійної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91071" y="2589135"/>
            <a:ext cx="2415209" cy="1013791"/>
          </a:xfrm>
          <a:prstGeom prst="rect">
            <a:avLst/>
          </a:prstGeom>
          <a:solidFill>
            <a:srgbClr val="7C96A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Рефлексивна компетентність</a:t>
            </a:r>
          </a:p>
          <a:p>
            <a:pPr algn="ctr" eaLnBrk="0" hangingPunct="0">
              <a:defRPr/>
            </a:pPr>
            <a:r>
              <a:rPr lang="uk-UA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Професійного стандарту</a:t>
            </a:r>
          </a:p>
          <a:p>
            <a:pPr algn="ctr" eaLnBrk="0" hangingPunct="0">
              <a:defRPr/>
            </a:pPr>
            <a:r>
              <a:rPr lang="uk-UA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(вимога Д3.1.У3)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953538" y="2618957"/>
            <a:ext cx="2176670" cy="427382"/>
          </a:xfrm>
          <a:prstGeom prst="rect">
            <a:avLst/>
          </a:prstGeom>
          <a:solidFill>
            <a:srgbClr val="C6D4DF"/>
          </a:solidFill>
          <a:effectLst>
            <a:glow rad="139700">
              <a:schemeClr val="accent6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Самооцінювання</a:t>
            </a:r>
            <a:endParaRPr lang="uk-UA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Соединительная линия уступом 16"/>
          <p:cNvCxnSpPr/>
          <p:nvPr/>
        </p:nvCxnSpPr>
        <p:spPr>
          <a:xfrm rot="10800000" flipV="1">
            <a:off x="1100138" y="1998663"/>
            <a:ext cx="1911350" cy="488950"/>
          </a:xfrm>
          <a:prstGeom prst="bentConnector3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6246743" y="3389235"/>
            <a:ext cx="1590260" cy="427382"/>
          </a:xfrm>
          <a:prstGeom prst="rect">
            <a:avLst/>
          </a:prstGeom>
          <a:solidFill>
            <a:srgbClr val="E1DAD2"/>
          </a:solidFill>
          <a:effectLst>
            <a:glow rad="139700">
              <a:schemeClr val="accent6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Моделі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605463" y="4044950"/>
            <a:ext cx="1301750" cy="496888"/>
          </a:xfrm>
          <a:prstGeom prst="rect">
            <a:avLst/>
          </a:prstGeom>
          <a:solidFill>
            <a:srgbClr val="C1C9C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Щорічне комплексне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042150" y="4025900"/>
            <a:ext cx="1379538" cy="496888"/>
          </a:xfrm>
          <a:prstGeom prst="rect">
            <a:avLst/>
          </a:prstGeom>
          <a:solidFill>
            <a:srgbClr val="C1C9C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Періодичне</a:t>
            </a:r>
          </a:p>
        </p:txBody>
      </p:sp>
      <p:grpSp>
        <p:nvGrpSpPr>
          <p:cNvPr id="28694" name="Group 3"/>
          <p:cNvGrpSpPr>
            <a:grpSpLocks/>
          </p:cNvGrpSpPr>
          <p:nvPr/>
        </p:nvGrpSpPr>
        <p:grpSpPr bwMode="auto">
          <a:xfrm>
            <a:off x="5262563" y="4629150"/>
            <a:ext cx="4044950" cy="1504950"/>
            <a:chOff x="2202744" y="1282474"/>
            <a:chExt cx="5165286" cy="3174839"/>
          </a:xfrm>
        </p:grpSpPr>
        <p:sp>
          <p:nvSpPr>
            <p:cNvPr id="26" name="Round Same Side Corner Rectangle 50">
              <a:extLst>
                <a:ext uri="{FF2B5EF4-FFF2-40B4-BE49-F238E27FC236}"/>
              </a:extLst>
            </p:cNvPr>
            <p:cNvSpPr/>
            <p:nvPr/>
          </p:nvSpPr>
          <p:spPr>
            <a:xfrm rot="18425659">
              <a:off x="1441020" y="2817815"/>
              <a:ext cx="2401222" cy="87777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uk-UA" altLang="ko-KR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постійно</a:t>
              </a:r>
              <a:endParaRPr lang="ko-KR" alt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Round Single Corner Rectangle 51">
              <a:extLst>
                <a:ext uri="{FF2B5EF4-FFF2-40B4-BE49-F238E27FC236}"/>
              </a:extLst>
            </p:cNvPr>
            <p:cNvSpPr/>
            <p:nvPr/>
          </p:nvSpPr>
          <p:spPr>
            <a:xfrm rot="18509756">
              <a:off x="2357170" y="2879470"/>
              <a:ext cx="2217029" cy="717626"/>
            </a:xfrm>
            <a:prstGeom prst="round1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uk-UA" altLang="ko-KR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Майже завжди</a:t>
              </a:r>
              <a:endParaRPr lang="ko-KR" alt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Round Single Corner Rectangle 52">
              <a:extLst>
                <a:ext uri="{FF2B5EF4-FFF2-40B4-BE49-F238E27FC236}"/>
              </a:extLst>
            </p:cNvPr>
            <p:cNvSpPr/>
            <p:nvPr/>
          </p:nvSpPr>
          <p:spPr>
            <a:xfrm rot="18330358">
              <a:off x="3273331" y="2550692"/>
              <a:ext cx="2263915" cy="772360"/>
            </a:xfrm>
            <a:prstGeom prst="round1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uk-UA" altLang="ko-KR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часто</a:t>
              </a:r>
              <a:endParaRPr lang="ko-KR" alt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Round Single Corner Rectangle 53">
              <a:extLst>
                <a:ext uri="{FF2B5EF4-FFF2-40B4-BE49-F238E27FC236}"/>
              </a:extLst>
            </p:cNvPr>
            <p:cNvSpPr/>
            <p:nvPr/>
          </p:nvSpPr>
          <p:spPr>
            <a:xfrm rot="18392910">
              <a:off x="4270568" y="2477060"/>
              <a:ext cx="2079722" cy="762224"/>
            </a:xfrm>
            <a:prstGeom prst="round1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uk-UA" altLang="ko-KR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іноді</a:t>
              </a:r>
              <a:endParaRPr lang="ko-KR" alt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Right Arrow 54">
              <a:extLst>
                <a:ext uri="{FF2B5EF4-FFF2-40B4-BE49-F238E27FC236}"/>
              </a:extLst>
            </p:cNvPr>
            <p:cNvSpPr/>
            <p:nvPr/>
          </p:nvSpPr>
          <p:spPr>
            <a:xfrm rot="18900000">
              <a:off x="5452333" y="1282474"/>
              <a:ext cx="1915697" cy="1908922"/>
            </a:xfrm>
            <a:prstGeom prst="rightArrow">
              <a:avLst>
                <a:gd name="adj1" fmla="val 65252"/>
                <a:gd name="adj2" fmla="val 47698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uk-UA" altLang="ko-KR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ніколи</a:t>
              </a:r>
              <a:endParaRPr lang="ko-KR" alt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8695" name="TextBox 20"/>
          <p:cNvSpPr txBox="1">
            <a:spLocks noChangeArrowheads="1"/>
          </p:cNvSpPr>
          <p:nvPr/>
        </p:nvSpPr>
        <p:spPr bwMode="auto">
          <a:xfrm>
            <a:off x="1095375" y="4005263"/>
            <a:ext cx="3203575" cy="14779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uk-UA" b="1">
                <a:latin typeface="Times New Roman" pitchFamily="18" charset="0"/>
                <a:cs typeface="Times New Roman" pitchFamily="18" charset="0"/>
              </a:rPr>
              <a:t>Анкета самооцінювання.</a:t>
            </a:r>
          </a:p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Наказ Державної служби </a:t>
            </a:r>
          </a:p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якості освіти України</a:t>
            </a:r>
          </a:p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«Про анкету самооцінювання» </a:t>
            </a:r>
          </a:p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29.03.2021 року № 01-11/26.</a:t>
            </a:r>
            <a:endParaRPr lang="uk-U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96" name="Прямоугольник 21"/>
          <p:cNvSpPr>
            <a:spLocks noChangeArrowheads="1"/>
          </p:cNvSpPr>
          <p:nvPr/>
        </p:nvSpPr>
        <p:spPr bwMode="auto">
          <a:xfrm>
            <a:off x="0" y="5599113"/>
            <a:ext cx="5197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200">
                <a:latin typeface="Times New Roman" pitchFamily="18" charset="0"/>
                <a:cs typeface="Times New Roman" pitchFamily="18" charset="0"/>
                <a:hlinkClick r:id="rId2"/>
              </a:rPr>
              <a:t>http://osvita.ua/doc/files/news/821/82122/Sertifikaciya_Anketa_samoocinyuvannya-2021_compressed_1.pdf</a:t>
            </a:r>
            <a:r>
              <a:rPr lang="uk-UA" sz="12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8697" name="TextBox 30"/>
          <p:cNvSpPr txBox="1">
            <a:spLocks noChangeArrowheads="1"/>
          </p:cNvSpPr>
          <p:nvPr/>
        </p:nvSpPr>
        <p:spPr bwMode="auto">
          <a:xfrm>
            <a:off x="185738" y="6430963"/>
            <a:ext cx="89582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uk-UA" b="1">
                <a:latin typeface="Times New Roman" pitchFamily="18" charset="0"/>
                <a:cs typeface="Times New Roman" pitchFamily="18" charset="0"/>
              </a:rPr>
              <a:t>Цифрова компетентність.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«Цифрограм для вчителів» на порталі Дія. Цифрова освіта.</a:t>
            </a:r>
            <a:endParaRPr lang="uk-UA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673" name="Прямая соединительная линия 28672"/>
          <p:cNvCxnSpPr/>
          <p:nvPr/>
        </p:nvCxnSpPr>
        <p:spPr>
          <a:xfrm>
            <a:off x="2755900" y="2847975"/>
            <a:ext cx="33496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679" name="Прямая соединительная линия 28678"/>
          <p:cNvCxnSpPr/>
          <p:nvPr/>
        </p:nvCxnSpPr>
        <p:spPr>
          <a:xfrm>
            <a:off x="5507038" y="2832100"/>
            <a:ext cx="44608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682" name="Прямая соединительная линия 28681"/>
          <p:cNvCxnSpPr/>
          <p:nvPr/>
        </p:nvCxnSpPr>
        <p:spPr>
          <a:xfrm>
            <a:off x="7042150" y="3046413"/>
            <a:ext cx="0" cy="3429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684" name="Прямая соединительная линия 28683"/>
          <p:cNvCxnSpPr>
            <a:endCxn id="23" idx="0"/>
          </p:cNvCxnSpPr>
          <p:nvPr/>
        </p:nvCxnSpPr>
        <p:spPr>
          <a:xfrm>
            <a:off x="7162800" y="3816350"/>
            <a:ext cx="568325" cy="20955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686" name="Прямая соединительная линия 28685"/>
          <p:cNvCxnSpPr>
            <a:endCxn id="19" idx="0"/>
          </p:cNvCxnSpPr>
          <p:nvPr/>
        </p:nvCxnSpPr>
        <p:spPr>
          <a:xfrm flipH="1">
            <a:off x="6256338" y="3816350"/>
            <a:ext cx="542925" cy="2286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703" name="TextBox 1"/>
          <p:cNvSpPr txBox="1">
            <a:spLocks noChangeArrowheads="1"/>
          </p:cNvSpPr>
          <p:nvPr/>
        </p:nvSpPr>
        <p:spPr bwMode="auto">
          <a:xfrm>
            <a:off x="268288" y="2589213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latin typeface="Times New Roman" pitchFamily="18" charset="0"/>
                <a:cs typeface="Times New Roman" pitchFamily="18" charset="0"/>
              </a:rPr>
              <a:t>1.</a:t>
            </a:r>
            <a:endParaRPr lang="uk-UA" sz="24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44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148343" y="3695458"/>
            <a:ext cx="2673628" cy="765313"/>
          </a:xfrm>
          <a:prstGeom prst="rect">
            <a:avLst/>
          </a:prstGeom>
          <a:solidFill>
            <a:srgbClr val="7C96A3"/>
          </a:solidFill>
          <a:effectLst>
            <a:glow rad="139700">
              <a:schemeClr val="accent6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2770327" y="1004427"/>
            <a:ext cx="2584173" cy="504302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uk-UA"/>
          </a:p>
        </p:txBody>
      </p:sp>
      <p:sp>
        <p:nvSpPr>
          <p:cNvPr id="29705" name="TextBox 5"/>
          <p:cNvSpPr txBox="1">
            <a:spLocks noChangeArrowheads="1"/>
          </p:cNvSpPr>
          <p:nvPr/>
        </p:nvSpPr>
        <p:spPr bwMode="auto">
          <a:xfrm>
            <a:off x="2840038" y="1076316"/>
            <a:ext cx="2444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Сфера застосування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2224" y="2124385"/>
            <a:ext cx="2554356" cy="1242391"/>
          </a:xfrm>
          <a:prstGeom prst="rect">
            <a:avLst/>
          </a:prstGeom>
          <a:solidFill>
            <a:srgbClr val="3A5896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Планування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траєкторії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професійного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вчителя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00525" y="2077761"/>
            <a:ext cx="2569265" cy="1242391"/>
          </a:xfrm>
          <a:prstGeom prst="rect">
            <a:avLst/>
          </a:prstGeom>
          <a:solidFill>
            <a:srgbClr val="3A5896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Планування </a:t>
            </a:r>
          </a:p>
          <a:p>
            <a:pPr algn="ctr" eaLnBrk="0" hangingPunct="0">
              <a:defRPr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підвищення кваліфікації</a:t>
            </a:r>
          </a:p>
        </p:txBody>
      </p:sp>
      <p:sp>
        <p:nvSpPr>
          <p:cNvPr id="29712" name="Прямоугольник 3"/>
          <p:cNvSpPr>
            <a:spLocks noChangeArrowheads="1"/>
          </p:cNvSpPr>
          <p:nvPr/>
        </p:nvSpPr>
        <p:spPr bwMode="auto">
          <a:xfrm>
            <a:off x="4148343" y="4870174"/>
            <a:ext cx="3986213" cy="584200"/>
          </a:xfrm>
          <a:prstGeom prst="rect">
            <a:avLst/>
          </a:prstGeom>
          <a:solidFill>
            <a:srgbClr val="C6D4DF"/>
          </a:solidFill>
          <a:ln>
            <a:noFill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академічних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годин не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менше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150,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впродовж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яти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13" name="Прямоугольник 10"/>
          <p:cNvSpPr>
            <a:spLocks noChangeArrowheads="1"/>
          </p:cNvSpPr>
          <p:nvPr/>
        </p:nvSpPr>
        <p:spPr bwMode="auto">
          <a:xfrm>
            <a:off x="4263127" y="3675752"/>
            <a:ext cx="25066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Закон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0" hangingPunct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«Про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повну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загальну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середню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освіту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стаття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51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14" name="Прямоугольник 12"/>
          <p:cNvSpPr>
            <a:spLocks noChangeArrowheads="1"/>
          </p:cNvSpPr>
          <p:nvPr/>
        </p:nvSpPr>
        <p:spPr bwMode="auto">
          <a:xfrm>
            <a:off x="3700463" y="5781675"/>
            <a:ext cx="5127625" cy="830263"/>
          </a:xfrm>
          <a:prstGeom prst="rect">
            <a:avLst/>
          </a:prstGeom>
          <a:solidFill>
            <a:srgbClr val="E1DAD2"/>
          </a:solidFill>
          <a:ln>
            <a:noFill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600">
                <a:latin typeface="Times New Roman" pitchFamily="18" charset="0"/>
                <a:cs typeface="Times New Roman" pitchFamily="18" charset="0"/>
              </a:rPr>
              <a:t>не менше 10% загальної кількості годин </a:t>
            </a:r>
          </a:p>
          <a:p>
            <a:pPr algn="ctr" eaLnBrk="0" hangingPunct="0"/>
            <a:r>
              <a:rPr lang="ru-RU" sz="1600">
                <a:latin typeface="Times New Roman" pitchFamily="18" charset="0"/>
                <a:cs typeface="Times New Roman" pitchFamily="18" charset="0"/>
              </a:rPr>
              <a:t>спрямовані на вдосконалення знань, умінь і практичних </a:t>
            </a:r>
          </a:p>
          <a:p>
            <a:pPr algn="ctr" eaLnBrk="0" hangingPunct="0"/>
            <a:r>
              <a:rPr lang="ru-RU" sz="1600">
                <a:latin typeface="Times New Roman" pitchFamily="18" charset="0"/>
                <a:cs typeface="Times New Roman" pitchFamily="18" charset="0"/>
              </a:rPr>
              <a:t>з учнями з особливими освітніми потребами</a:t>
            </a:r>
            <a:endParaRPr lang="uk-UA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15" name="Прямоугольник 15"/>
          <p:cNvSpPr>
            <a:spLocks noChangeArrowheads="1"/>
          </p:cNvSpPr>
          <p:nvPr/>
        </p:nvSpPr>
        <p:spPr bwMode="auto">
          <a:xfrm>
            <a:off x="242888" y="5895975"/>
            <a:ext cx="3057525" cy="585788"/>
          </a:xfrm>
          <a:prstGeom prst="rect">
            <a:avLst/>
          </a:prstGeom>
          <a:solidFill>
            <a:srgbClr val="F3F0ED"/>
          </a:solidFill>
          <a:ln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ru-RU" sz="1600">
                <a:latin typeface="Times New Roman" pitchFamily="18" charset="0"/>
                <a:cs typeface="Times New Roman" pitchFamily="18" charset="0"/>
              </a:rPr>
              <a:t>Професійний стандарт вчителя -</a:t>
            </a:r>
          </a:p>
          <a:p>
            <a:pPr eaLnBrk="0" hangingPunct="0"/>
            <a:r>
              <a:rPr lang="ru-RU" sz="1600">
                <a:latin typeface="Times New Roman" pitchFamily="18" charset="0"/>
                <a:cs typeface="Times New Roman" pitchFamily="18" charset="0"/>
              </a:rPr>
              <a:t> інклюзивна компетентність (В1)</a:t>
            </a:r>
            <a:endParaRPr lang="uk-UA" sz="16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>
            <a:off x="2007705" y="1508729"/>
            <a:ext cx="1610138" cy="62607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286388" y="1513411"/>
            <a:ext cx="1567760" cy="56435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611330" y="3268006"/>
            <a:ext cx="0" cy="40774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5617542" y="4506015"/>
            <a:ext cx="0" cy="36415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5668823" y="5454374"/>
            <a:ext cx="4764" cy="32730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300413" y="6189663"/>
            <a:ext cx="40957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722" name="TextBox 1"/>
          <p:cNvSpPr txBox="1">
            <a:spLocks noChangeArrowheads="1"/>
          </p:cNvSpPr>
          <p:nvPr/>
        </p:nvSpPr>
        <p:spPr bwMode="auto">
          <a:xfrm>
            <a:off x="612224" y="2124385"/>
            <a:ext cx="515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2.</a:t>
            </a: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23" name="TextBox 3"/>
          <p:cNvSpPr txBox="1">
            <a:spLocks noChangeArrowheads="1"/>
          </p:cNvSpPr>
          <p:nvPr/>
        </p:nvSpPr>
        <p:spPr bwMode="auto">
          <a:xfrm>
            <a:off x="4286388" y="2236994"/>
            <a:ext cx="4873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3.</a:t>
            </a: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24" name="Прямоугольник 5"/>
          <p:cNvSpPr>
            <a:spLocks noChangeArrowheads="1"/>
          </p:cNvSpPr>
          <p:nvPr/>
        </p:nvSpPr>
        <p:spPr bwMode="auto">
          <a:xfrm>
            <a:off x="209550" y="3675752"/>
            <a:ext cx="3295650" cy="15700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3A5896"/>
            </a:solidFill>
          </a:ln>
        </p:spPr>
        <p:txBody>
          <a:bodyPr>
            <a:spAutoFit/>
          </a:bodyPr>
          <a:lstStyle/>
          <a:p>
            <a:pPr algn="ctr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План підвищення кваліфікації педагогічних працівників формується на рік на основі пропозицій, наданих учителями,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ізатверджується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педагогічною радою закладу освіти</a:t>
            </a:r>
          </a:p>
        </p:txBody>
      </p:sp>
    </p:spTree>
    <p:extLst>
      <p:ext uri="{BB962C8B-B14F-4D97-AF65-F5344CB8AC3E}">
        <p14:creationId xmlns:p14="http://schemas.microsoft.com/office/powerpoint/2010/main" val="19138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628650" y="320675"/>
            <a:ext cx="7886700" cy="1325563"/>
          </a:xfrm>
        </p:spPr>
        <p:txBody>
          <a:bodyPr/>
          <a:lstStyle/>
          <a:p>
            <a:pPr algn="ctr"/>
            <a:r>
              <a:rPr lang="uk-UA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Підвищення кваліфікації педагогічних працівників</a:t>
            </a:r>
          </a:p>
        </p:txBody>
      </p:sp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51" r="29263" b="12228"/>
          <a:stretch>
            <a:fillRect/>
          </a:stretch>
        </p:blipFill>
        <p:spPr bwMode="auto">
          <a:xfrm>
            <a:off x="3937000" y="1957388"/>
            <a:ext cx="4964113" cy="293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2" t="13860" r="21320" b="12772"/>
          <a:stretch>
            <a:fillRect/>
          </a:stretch>
        </p:blipFill>
        <p:spPr bwMode="auto">
          <a:xfrm>
            <a:off x="128588" y="2460625"/>
            <a:ext cx="5924550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5" name="Прямоугольник 1"/>
          <p:cNvSpPr>
            <a:spLocks noChangeArrowheads="1"/>
          </p:cNvSpPr>
          <p:nvPr/>
        </p:nvSpPr>
        <p:spPr bwMode="auto">
          <a:xfrm>
            <a:off x="6539603" y="5653640"/>
            <a:ext cx="16287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  <a:cs typeface="Times New Roman" pitchFamily="18" charset="0"/>
                <a:hlinkClick r:id="rId4"/>
              </a:rPr>
              <a:t>https://edway.in.ua/uk/</a:t>
            </a:r>
            <a:r>
              <a:rPr lang="uk-UA" sz="12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941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1" t="13179" r="14291" b="48505"/>
          <a:stretch>
            <a:fillRect/>
          </a:stretch>
        </p:blipFill>
        <p:spPr bwMode="auto">
          <a:xfrm>
            <a:off x="1122363" y="185738"/>
            <a:ext cx="7037387" cy="210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 flipV="1">
            <a:off x="6311900" y="1739900"/>
            <a:ext cx="2136775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7" t="17799" r="22694" b="11819"/>
          <a:stretch>
            <a:fillRect/>
          </a:stretch>
        </p:blipFill>
        <p:spPr bwMode="auto">
          <a:xfrm>
            <a:off x="1122363" y="2374900"/>
            <a:ext cx="7037387" cy="437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964238" y="5367338"/>
            <a:ext cx="2195512" cy="13811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735013" y="4471988"/>
            <a:ext cx="1709737" cy="7064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735013" y="4929188"/>
            <a:ext cx="1709737" cy="2492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360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442" y="146928"/>
            <a:ext cx="7886698" cy="99874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    </a:t>
            </a:r>
            <a:r>
              <a:rPr lang="uk-UA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Діяльність </a:t>
            </a:r>
            <a:br>
              <a:rPr lang="uk-UA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професійної спільноти</a:t>
            </a:r>
            <a:endParaRPr lang="en-US" sz="4400" dirty="0">
              <a:solidFill>
                <a:srgbClr val="002060"/>
              </a:solidFill>
            </a:endParaRPr>
          </a:p>
        </p:txBody>
      </p:sp>
      <p:grpSp>
        <p:nvGrpSpPr>
          <p:cNvPr id="42" name="Group 7"/>
          <p:cNvGrpSpPr>
            <a:grpSpLocks/>
          </p:cNvGrpSpPr>
          <p:nvPr/>
        </p:nvGrpSpPr>
        <p:grpSpPr bwMode="auto">
          <a:xfrm>
            <a:off x="2069802" y="1763231"/>
            <a:ext cx="5105400" cy="555625"/>
            <a:chOff x="1248" y="2030"/>
            <a:chExt cx="3216" cy="350"/>
          </a:xfrm>
        </p:grpSpPr>
        <p:sp>
          <p:nvSpPr>
            <p:cNvPr id="43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4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5" name="Text Box 10"/>
            <p:cNvSpPr txBox="1">
              <a:spLocks noChangeArrowheads="1"/>
            </p:cNvSpPr>
            <p:nvPr/>
          </p:nvSpPr>
          <p:spPr bwMode="gray">
            <a:xfrm>
              <a:off x="1964" y="2045"/>
              <a:ext cx="148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uk-UA" sz="2000" dirty="0" smtClean="0">
                  <a:latin typeface="Times New Roman" pitchFamily="18" charset="0"/>
                  <a:cs typeface="Times New Roman" pitchFamily="18" charset="0"/>
                </a:rPr>
                <a:t>Загальні положення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47" name="Group 12"/>
          <p:cNvGrpSpPr>
            <a:grpSpLocks/>
          </p:cNvGrpSpPr>
          <p:nvPr/>
        </p:nvGrpSpPr>
        <p:grpSpPr bwMode="auto">
          <a:xfrm>
            <a:off x="2069802" y="2601431"/>
            <a:ext cx="5105400" cy="555625"/>
            <a:chOff x="1248" y="2640"/>
            <a:chExt cx="3216" cy="350"/>
          </a:xfrm>
        </p:grpSpPr>
        <p:sp>
          <p:nvSpPr>
            <p:cNvPr id="48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9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0" name="Text Box 15"/>
            <p:cNvSpPr txBox="1">
              <a:spLocks noChangeArrowheads="1"/>
            </p:cNvSpPr>
            <p:nvPr/>
          </p:nvSpPr>
          <p:spPr bwMode="gray">
            <a:xfrm>
              <a:off x="1964" y="2657"/>
              <a:ext cx="193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uk-UA" sz="2000" dirty="0" smtClean="0">
                  <a:latin typeface="Times New Roman" pitchFamily="18" charset="0"/>
                  <a:cs typeface="Times New Roman" pitchFamily="18" charset="0"/>
                </a:rPr>
                <a:t>Нормативно-правова база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52" name="Group 17"/>
          <p:cNvGrpSpPr>
            <a:grpSpLocks/>
          </p:cNvGrpSpPr>
          <p:nvPr/>
        </p:nvGrpSpPr>
        <p:grpSpPr bwMode="auto">
          <a:xfrm>
            <a:off x="2069802" y="3439631"/>
            <a:ext cx="5105400" cy="555625"/>
            <a:chOff x="1248" y="3230"/>
            <a:chExt cx="3216" cy="350"/>
          </a:xfrm>
        </p:grpSpPr>
        <p:sp>
          <p:nvSpPr>
            <p:cNvPr id="53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4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5" name="Text Box 20"/>
            <p:cNvSpPr txBox="1">
              <a:spLocks noChangeArrowheads="1"/>
            </p:cNvSpPr>
            <p:nvPr/>
          </p:nvSpPr>
          <p:spPr bwMode="gray">
            <a:xfrm>
              <a:off x="2007" y="3263"/>
              <a:ext cx="144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uk-UA" sz="2000" dirty="0" smtClean="0">
                  <a:latin typeface="Times New Roman" pitchFamily="18" charset="0"/>
                  <a:cs typeface="Times New Roman" pitchFamily="18" charset="0"/>
                </a:rPr>
                <a:t>Організація роботи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9" name="AutoShape 9"/>
          <p:cNvSpPr txBox="1">
            <a:spLocks noChangeArrowheads="1"/>
          </p:cNvSpPr>
          <p:nvPr/>
        </p:nvSpPr>
        <p:spPr>
          <a:xfrm rot="16200000">
            <a:off x="-1478585" y="3138043"/>
            <a:ext cx="4790664" cy="1158383"/>
          </a:xfrm>
          <a:prstGeom prst="roundRect">
            <a:avLst>
              <a:gd name="adj" fmla="val 24207"/>
            </a:avLst>
          </a:prstGeom>
          <a:pattFill prst="dotGrid">
            <a:fgClr>
              <a:srgbClr val="4BCD51"/>
            </a:fgClr>
            <a:bgClr>
              <a:schemeClr val="bg1"/>
            </a:bgClr>
          </a:pattFill>
          <a:ln w="635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uk-UA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Положення </a:t>
            </a:r>
          </a:p>
          <a:p>
            <a:pPr algn="ctr">
              <a:defRPr/>
            </a:pPr>
            <a:r>
              <a:rPr lang="uk-UA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про діяльність </a:t>
            </a:r>
          </a:p>
          <a:p>
            <a:pPr algn="ctr">
              <a:defRPr/>
            </a:pPr>
            <a:r>
              <a:rPr lang="uk-UA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професійної спільноти</a:t>
            </a:r>
          </a:p>
        </p:txBody>
      </p:sp>
      <p:sp>
        <p:nvSpPr>
          <p:cNvPr id="30" name="Прямоугольник 3"/>
          <p:cNvSpPr>
            <a:spLocks noChangeArrowheads="1"/>
          </p:cNvSpPr>
          <p:nvPr/>
        </p:nvSpPr>
        <p:spPr bwMode="auto">
          <a:xfrm>
            <a:off x="1779519" y="4851746"/>
            <a:ext cx="6858000" cy="9239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Інтерактивно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методичний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порадник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педагогічних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працівників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СЕРЕДНЬОЇ ОСВІТИ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Організація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освітнього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в 2021/2022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навчальному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417241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724875" y="659813"/>
            <a:ext cx="2771775" cy="8041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33798" name="object 31"/>
          <p:cNvSpPr>
            <a:spLocks noGrp="1"/>
          </p:cNvSpPr>
          <p:nvPr>
            <p:ph type="title"/>
          </p:nvPr>
        </p:nvSpPr>
        <p:spPr>
          <a:xfrm>
            <a:off x="2714001" y="694805"/>
            <a:ext cx="2772399" cy="730328"/>
          </a:xfrm>
        </p:spPr>
        <p:txBody>
          <a:bodyPr wrap="square" lIns="0" tIns="113665" rIns="0" bIns="0">
            <a:spAutoFit/>
          </a:bodyPr>
          <a:lstStyle/>
          <a:p>
            <a:pPr marL="90488" algn="ctr">
              <a:lnSpc>
                <a:spcPct val="100000"/>
              </a:lnSpc>
              <a:spcBef>
                <a:spcPts val="900"/>
              </a:spcBef>
            </a:pPr>
            <a:r>
              <a:rPr lang="uk-UA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Правила</a:t>
            </a:r>
            <a:endParaRPr lang="uk-UA" dirty="0" smtClean="0">
              <a:latin typeface="Arial" charset="0"/>
              <a:cs typeface="Arial" charset="0"/>
            </a:endParaRPr>
          </a:p>
        </p:txBody>
      </p:sp>
      <p:sp>
        <p:nvSpPr>
          <p:cNvPr id="33799" name="object 33"/>
          <p:cNvSpPr txBox="1">
            <a:spLocks noChangeArrowheads="1"/>
          </p:cNvSpPr>
          <p:nvPr/>
        </p:nvSpPr>
        <p:spPr bwMode="auto">
          <a:xfrm>
            <a:off x="198645" y="2053190"/>
            <a:ext cx="8628063" cy="45100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lIns="0" tIns="97790" rIns="0" bIns="0">
            <a:spAutoFit/>
          </a:bodyPr>
          <a:lstStyle>
            <a:lvl1pPr marL="355600" indent="-3429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ts val="675"/>
              </a:spcBef>
              <a:buFont typeface="Wingdings" pitchFamily="2" charset="2"/>
              <a:buChar char=""/>
            </a:pP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Неформальні зустрічі учасників професійних спільнот мають  відбуватися регулярно.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ts val="675"/>
              </a:spcBef>
              <a:buFont typeface="Wingdings" pitchFamily="2" charset="2"/>
              <a:buChar char=""/>
            </a:pP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Учасники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професійної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спільноти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долучатися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розроблення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плану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зустрічей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1600" b="1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ts val="675"/>
              </a:spcBef>
              <a:buFont typeface="Wingdings" pitchFamily="2" charset="2"/>
              <a:buChar char=""/>
            </a:pP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Координацію і </a:t>
            </a:r>
            <a:r>
              <a:rPr lang="uk-UA" sz="1600" b="1" dirty="0" err="1">
                <a:latin typeface="Times New Roman" pitchFamily="18" charset="0"/>
                <a:cs typeface="Times New Roman" pitchFamily="18" charset="0"/>
              </a:rPr>
              <a:t>модерування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 зустрічей здійснює консультант Центру.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ts val="675"/>
              </a:spcBef>
              <a:buFont typeface="Wingdings" pitchFamily="2" charset="2"/>
              <a:buChar char=""/>
            </a:pP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Періодичність зустрічей та їхня тривалість має бути комфортною та необтяжливою для учасників спільноти.</a:t>
            </a:r>
          </a:p>
          <a:p>
            <a:pPr algn="just" eaLnBrk="1" hangingPunct="1">
              <a:spcBef>
                <a:spcPts val="675"/>
              </a:spcBef>
              <a:buFont typeface="Wingdings" pitchFamily="2" charset="2"/>
              <a:buChar char=""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Час і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зустрічей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комфортним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усіх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учасників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spcBef>
                <a:spcPts val="675"/>
              </a:spcBef>
              <a:buFont typeface="Wingdings" pitchFamily="2" charset="2"/>
              <a:buChar char=""/>
            </a:pP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Колеги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підтримують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одне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одного,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спираючись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спільно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здобутий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досвід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надаючи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      й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отримуючи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якісний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зворотний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зв’язок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spcBef>
                <a:spcPts val="675"/>
              </a:spcBef>
              <a:buFont typeface="Wingdings" pitchFamily="2" charset="2"/>
              <a:buChar char=""/>
            </a:pP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Професійна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спільнота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дозволяє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всім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учасникам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задовольнити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потреби у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професійному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зростанні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здобути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глибше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розуміння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власної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практики в рамках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Професійного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стандарту,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визначити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компетентності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розвивати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spcBef>
                <a:spcPts val="675"/>
              </a:spcBef>
              <a:buFont typeface="Wingdings" pitchFamily="2" charset="2"/>
              <a:buChar char=""/>
            </a:pP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Кожен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учасник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спільноти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вільно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висловити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свою думку,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звернутися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колег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поділитися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своїм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досвідом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spcBef>
                <a:spcPts val="675"/>
              </a:spcBef>
              <a:buFont typeface="Wingdings" pitchFamily="2" charset="2"/>
              <a:buChar char=""/>
            </a:pP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зустрічей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розглядаються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питання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актуальні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учасників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професійної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спільноти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шляхом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опрацювання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конкретних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компетентностей,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здатностей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умінь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48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/>
          </p:cNvSpPr>
          <p:nvPr/>
        </p:nvSpPr>
        <p:spPr>
          <a:xfrm>
            <a:off x="1169988" y="2417763"/>
            <a:ext cx="6908800" cy="12827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 2" panose="05020102010507070707" pitchFamily="18" charset="2"/>
              <a:buNone/>
              <a:defRPr/>
            </a:pPr>
            <a:r>
              <a:rPr lang="uk-UA" altLang="ru-RU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        </a:t>
            </a:r>
            <a:r>
              <a:rPr lang="uk-UA" alt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Бажаю добра, здоров’я, успіхів у благородній справі - на ниві освіти!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5275" y="4160838"/>
            <a:ext cx="862012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sz="7200" b="1" i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6600"/>
                  </a:outerShdw>
                </a:effectLst>
                <a:latin typeface="Bookman Old Style" pitchFamily="18" charset="0"/>
              </a:rPr>
              <a:t>Дякую за увагу!</a:t>
            </a:r>
            <a:endParaRPr lang="ru-RU" sz="7200" b="1" i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66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4820" name="TextBox 1"/>
          <p:cNvSpPr txBox="1">
            <a:spLocks noChangeArrowheads="1"/>
          </p:cNvSpPr>
          <p:nvPr/>
        </p:nvSpPr>
        <p:spPr bwMode="auto">
          <a:xfrm>
            <a:off x="1262063" y="5705475"/>
            <a:ext cx="64500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latin typeface="Times New Roman" pitchFamily="18" charset="0"/>
                <a:cs typeface="Times New Roman" pitchFamily="18" charset="0"/>
                <a:hlinkClick r:id="rId2"/>
              </a:rPr>
              <a:t>svitlanakmytyuk@gmail.com</a:t>
            </a: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096 677 78 72</a:t>
            </a:r>
            <a:endParaRPr lang="uk-UA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49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91;p46"/>
          <p:cNvSpPr>
            <a:spLocks noChangeArrowheads="1"/>
          </p:cNvSpPr>
          <p:nvPr/>
        </p:nvSpPr>
        <p:spPr bwMode="auto">
          <a:xfrm>
            <a:off x="1643063" y="1922463"/>
            <a:ext cx="1847850" cy="218440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/>
          <a:p>
            <a:pPr algn="ctr" eaLnBrk="0" hangingPunct="0"/>
            <a:r>
              <a:rPr lang="uk-UA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Державний стандарт базової середньої освіти</a:t>
            </a:r>
          </a:p>
          <a:p>
            <a:pPr algn="ctr" eaLnBrk="0" hangingPunct="0"/>
            <a:r>
              <a:rPr lang="uk-UA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(2020 рік)</a:t>
            </a:r>
            <a:endParaRPr lang="uk-UA" b="1" i="1">
              <a:solidFill>
                <a:srgbClr val="FFFFFF"/>
              </a:solidFill>
              <a:cs typeface="Calibri" pitchFamily="34" charset="0"/>
              <a:sym typeface="Calibri" pitchFamily="34" charset="0"/>
            </a:endParaRPr>
          </a:p>
        </p:txBody>
      </p:sp>
      <p:sp>
        <p:nvSpPr>
          <p:cNvPr id="5" name="Google Shape;165;p18"/>
          <p:cNvSpPr>
            <a:spLocks noChangeArrowheads="1"/>
          </p:cNvSpPr>
          <p:nvPr/>
        </p:nvSpPr>
        <p:spPr bwMode="auto">
          <a:xfrm>
            <a:off x="1122363" y="4225925"/>
            <a:ext cx="2887662" cy="2214563"/>
          </a:xfrm>
          <a:prstGeom prst="rect">
            <a:avLst/>
          </a:prstGeom>
          <a:solidFill>
            <a:srgbClr val="00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/>
          <a:p>
            <a:pPr algn="ctr" eaLnBrk="0" hangingPunct="0"/>
            <a:r>
              <a:rPr lang="uk-UA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рівний доступ до освіти, компетентнісний підхід, формування цінностей, академічна доброчесність, пріоритет інтересів учня, атмосфера довіри, конструктивна взаємодія</a:t>
            </a:r>
            <a:endParaRPr lang="uk-UA" sz="2300" b="1" i="1">
              <a:solidFill>
                <a:schemeClr val="bg1"/>
              </a:solidFill>
              <a:cs typeface="Calibri" pitchFamily="34" charset="0"/>
              <a:sym typeface="Calibri" pitchFamily="34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3151188" y="3895725"/>
            <a:ext cx="417512" cy="4778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uk-UA"/>
          </a:p>
        </p:txBody>
      </p:sp>
      <p:sp>
        <p:nvSpPr>
          <p:cNvPr id="7" name="Google Shape;491;p46"/>
          <p:cNvSpPr>
            <a:spLocks noChangeArrowheads="1"/>
          </p:cNvSpPr>
          <p:nvPr/>
        </p:nvSpPr>
        <p:spPr bwMode="auto">
          <a:xfrm>
            <a:off x="5157788" y="1924050"/>
            <a:ext cx="1998662" cy="218281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/>
          <a:p>
            <a:pPr algn="ctr" eaLnBrk="0" hangingPunct="0"/>
            <a:r>
              <a:rPr lang="uk-UA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Типова освітня програма для </a:t>
            </a:r>
          </a:p>
          <a:p>
            <a:pPr algn="ctr" eaLnBrk="0" hangingPunct="0"/>
            <a:r>
              <a:rPr lang="uk-UA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5-9 класів закладів загальної</a:t>
            </a:r>
          </a:p>
          <a:p>
            <a:pPr algn="ctr" eaLnBrk="0" hangingPunct="0"/>
            <a:r>
              <a:rPr lang="uk-UA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середньої освіти </a:t>
            </a:r>
          </a:p>
          <a:p>
            <a:pPr algn="ctr" eaLnBrk="0" hangingPunct="0"/>
            <a:r>
              <a:rPr lang="uk-UA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(2021 рік)</a:t>
            </a:r>
            <a:endParaRPr lang="uk-UA" b="1" i="1" dirty="0">
              <a:solidFill>
                <a:srgbClr val="FFFFFF"/>
              </a:solidFill>
              <a:cs typeface="Calibri" pitchFamily="34" charset="0"/>
              <a:sym typeface="Calibri" pitchFamily="34" charset="0"/>
            </a:endParaRPr>
          </a:p>
        </p:txBody>
      </p:sp>
      <p:sp>
        <p:nvSpPr>
          <p:cNvPr id="8" name="Google Shape;166;p18"/>
          <p:cNvSpPr>
            <a:spLocks noChangeArrowheads="1"/>
          </p:cNvSpPr>
          <p:nvPr/>
        </p:nvSpPr>
        <p:spPr bwMode="auto">
          <a:xfrm>
            <a:off x="4792663" y="4225925"/>
            <a:ext cx="2887662" cy="2214563"/>
          </a:xfrm>
          <a:prstGeom prst="rect">
            <a:avLst/>
          </a:prstGeom>
          <a:solidFill>
            <a:srgbClr val="00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/>
          <a:p>
            <a:pPr algn="ctr" eaLnBrk="0" hangingPunct="0"/>
            <a:r>
              <a:rPr lang="uk-UA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освітня програма, </a:t>
            </a:r>
            <a:r>
              <a:rPr lang="uk-UA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модельна програма, </a:t>
            </a:r>
            <a:r>
              <a:rPr lang="uk-UA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навчальні програми предметів, </a:t>
            </a:r>
          </a:p>
          <a:p>
            <a:pPr algn="ctr" eaLnBrk="0" hangingPunct="0"/>
            <a:r>
              <a:rPr lang="uk-UA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інтегровані курси</a:t>
            </a:r>
            <a:endParaRPr lang="uk-UA" sz="2300" b="1" i="1" dirty="0">
              <a:solidFill>
                <a:schemeClr val="bg1"/>
              </a:solidFill>
              <a:cs typeface="Calibri" pitchFamily="34" charset="0"/>
              <a:sym typeface="Calibri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013" y="3895725"/>
            <a:ext cx="4508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914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37981" y="371930"/>
            <a:ext cx="7886698" cy="998742"/>
          </a:xfrm>
        </p:spPr>
        <p:txBody>
          <a:bodyPr>
            <a:normAutofit/>
          </a:bodyPr>
          <a:lstStyle/>
          <a:p>
            <a:pPr algn="r"/>
            <a:r>
              <a:rPr lang="uk-UA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Інформатична</a:t>
            </a: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uk-UA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світня галузь 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864884585"/>
              </p:ext>
            </p:extLst>
          </p:nvPr>
        </p:nvGraphicFramePr>
        <p:xfrm>
          <a:off x="1341781" y="1351723"/>
          <a:ext cx="6877880" cy="3899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Объект 5"/>
          <p:cNvSpPr>
            <a:spLocks noGrp="1"/>
          </p:cNvSpPr>
          <p:nvPr>
            <p:ph idx="1"/>
          </p:nvPr>
        </p:nvSpPr>
        <p:spPr>
          <a:xfrm>
            <a:off x="936625" y="3209925"/>
            <a:ext cx="2909888" cy="868363"/>
          </a:xfrm>
        </p:spPr>
        <p:txBody>
          <a:bodyPr>
            <a:spAutoFit/>
          </a:bodyPr>
          <a:lstStyle/>
          <a:p>
            <a:pPr algn="ctr" defTabSz="1511300">
              <a:spcBef>
                <a:spcPct val="0"/>
              </a:spcBef>
              <a:spcAft>
                <a:spcPts val="0"/>
              </a:spcAft>
              <a:defRPr/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Формування </a:t>
            </a:r>
          </a:p>
          <a:p>
            <a:pPr marL="0" indent="0" algn="ctr" defTabSz="1511300"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учнів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37320" y="5251681"/>
            <a:ext cx="5406889" cy="132802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63500" cap="flat" cmpd="sng" algn="ctr">
            <a:solidFill>
              <a:srgbClr val="0070C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2400" dirty="0" smtClean="0">
                <a:ln w="11430"/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Вчитель має широкі можливості щодо формування життєво необхідних </a:t>
            </a:r>
            <a:r>
              <a:rPr lang="uk-UA" sz="2400" dirty="0" err="1" smtClean="0">
                <a:ln w="11430"/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компетентностей</a:t>
            </a:r>
            <a:r>
              <a:rPr lang="uk-UA" sz="2400" dirty="0" smtClean="0">
                <a:ln w="11430"/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 учнів </a:t>
            </a:r>
            <a:endParaRPr lang="ru-RU" sz="2400" dirty="0">
              <a:ln w="11430"/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3538330" y="2594113"/>
            <a:ext cx="1143000" cy="6162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687417" y="3458817"/>
            <a:ext cx="163995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3687417" y="3866322"/>
            <a:ext cx="2017644" cy="7653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07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-188843"/>
            <a:ext cx="8796130" cy="99874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4400" b="1" dirty="0" smtClean="0">
                <a:solidFill>
                  <a:srgbClr val="003374"/>
                </a:solidFill>
                <a:latin typeface="Times New Roman" pitchFamily="18" charset="0"/>
                <a:cs typeface="Times New Roman" pitchFamily="18" charset="0"/>
              </a:rPr>
              <a:t>Організація навчання</a:t>
            </a:r>
            <a:r>
              <a:rPr lang="en-US" sz="4400" b="1" dirty="0" smtClean="0">
                <a:solidFill>
                  <a:srgbClr val="00337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400" b="1" dirty="0" smtClean="0">
                <a:solidFill>
                  <a:srgbClr val="00337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400" b="1" dirty="0" smtClean="0">
                <a:solidFill>
                  <a:srgbClr val="00337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400" b="1" dirty="0" smtClean="0">
                <a:solidFill>
                  <a:srgbClr val="003374"/>
                </a:solidFill>
                <a:latin typeface="Times New Roman" pitchFamily="18" charset="0"/>
                <a:cs typeface="Times New Roman" pitchFamily="18" charset="0"/>
              </a:rPr>
              <a:t>             у 2021-2022 навчальному році</a:t>
            </a:r>
            <a:r>
              <a:rPr lang="en-US" sz="4400" b="1" dirty="0" smtClean="0">
                <a:solidFill>
                  <a:srgbClr val="00337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 smtClean="0">
                <a:solidFill>
                  <a:srgbClr val="00337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Методичні рекомендації ХОІППО до організації освітнього процесу в закладах</a:t>
            </a:r>
            <a:br>
              <a:rPr lang="uk-UA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дошкільної, загальної середньої, позашкільної освіти у 2021/2022 навчальному році:</a:t>
            </a: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53841" t="17727" r="18578" b="8589"/>
          <a:stretch/>
        </p:blipFill>
        <p:spPr bwMode="auto">
          <a:xfrm>
            <a:off x="228601" y="1570381"/>
            <a:ext cx="4293704" cy="5208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3"/>
          <a:srcRect l="48280" t="29649" r="7165" b="39040"/>
          <a:stretch/>
        </p:blipFill>
        <p:spPr bwMode="auto">
          <a:xfrm>
            <a:off x="4572000" y="2193161"/>
            <a:ext cx="4412974" cy="2647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72000" y="4840356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Наказ МОЗ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25.09.2020 № 2205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затвердження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Санітарного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регламенту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закладів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загальної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середньої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fontAlgn="base"/>
            <a:r>
              <a:rPr lang="en-US" sz="1200" dirty="0">
                <a:latin typeface="Times New Roman" pitchFamily="18" charset="0"/>
                <a:cs typeface="Times New Roman" pitchFamily="18" charset="0"/>
                <a:hlinkClick r:id="rId4"/>
              </a:rPr>
              <a:t>https://moz.gov.ua/article/ministry-mandates/nakaz-moz-ukraini-vid-25092020--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4"/>
              </a:rPr>
              <a:t>2205-pro-zatverdzhennja-sanitarnogo-reglamentu-dlja-zakladiv-zagalnoi-serednoi-osviti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50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628650" y="320675"/>
            <a:ext cx="7886700" cy="1325563"/>
          </a:xfrm>
        </p:spPr>
        <p:txBody>
          <a:bodyPr/>
          <a:lstStyle/>
          <a:p>
            <a:pPr algn="ctr"/>
            <a:r>
              <a:rPr lang="uk-UA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Система оцінювання </a:t>
            </a:r>
            <a:br>
              <a:rPr lang="uk-UA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набутих </a:t>
            </a:r>
            <a:r>
              <a:rPr lang="uk-UA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компетентностей</a:t>
            </a:r>
            <a:endParaRPr lang="uk-UA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1" t="32928" r="8044" b="19768"/>
          <a:stretch>
            <a:fillRect/>
          </a:stretch>
        </p:blipFill>
        <p:spPr bwMode="auto">
          <a:xfrm>
            <a:off x="0" y="1670050"/>
            <a:ext cx="9144000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67588" y="1982788"/>
            <a:ext cx="1285875" cy="1450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28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628650" y="320675"/>
            <a:ext cx="7886700" cy="1325563"/>
          </a:xfrm>
        </p:spPr>
        <p:txBody>
          <a:bodyPr/>
          <a:lstStyle/>
          <a:p>
            <a:pPr algn="ctr"/>
            <a:r>
              <a:rPr lang="uk-UA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Календарно-тематичне планування</a:t>
            </a:r>
          </a:p>
        </p:txBody>
      </p:sp>
      <p:sp>
        <p:nvSpPr>
          <p:cNvPr id="6" name="Прямокутник 4"/>
          <p:cNvSpPr/>
          <p:nvPr/>
        </p:nvSpPr>
        <p:spPr>
          <a:xfrm rot="16200000">
            <a:off x="-290512" y="3128962"/>
            <a:ext cx="3443288" cy="286226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defTabSz="912813" eaLnBrk="0" hangingPunct="0">
              <a:defRPr/>
            </a:pP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Довільна форма</a:t>
            </a:r>
          </a:p>
          <a:p>
            <a:pPr algn="ctr" defTabSz="912813" eaLnBrk="0" hangingPunct="0">
              <a:defRPr/>
            </a:pPr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2813" eaLnBrk="0" hangingPunct="0">
              <a:defRPr/>
            </a:pP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Друковане чи електронне джерело</a:t>
            </a:r>
          </a:p>
          <a:p>
            <a:pPr algn="ctr" defTabSz="912813" eaLnBrk="0" hangingPunct="0">
              <a:defRPr/>
            </a:pPr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2813" eaLnBrk="0" hangingPunct="0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Формат,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обсяг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структура,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зміст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оформлення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індивідуальна справа вчителя</a:t>
            </a:r>
          </a:p>
          <a:p>
            <a:pPr algn="ctr" defTabSz="912813" eaLnBrk="0" hangingPunct="0">
              <a:defRPr/>
            </a:pPr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2813" eaLnBrk="0" hangingPunct="0">
              <a:defRPr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кутник 5"/>
          <p:cNvSpPr/>
          <p:nvPr/>
        </p:nvSpPr>
        <p:spPr>
          <a:xfrm>
            <a:off x="3170238" y="1863725"/>
            <a:ext cx="2571750" cy="400050"/>
          </a:xfrm>
          <a:prstGeom prst="rect">
            <a:avLst/>
          </a:prstGeom>
          <a:solidFill>
            <a:srgbClr val="FFFF00"/>
          </a:solidFill>
          <a:ln w="47625">
            <a:solidFill>
              <a:srgbClr val="0066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defTabSz="912813" eaLnBrk="0" hangingPunct="0">
              <a:defRPr/>
            </a:pPr>
            <a:r>
              <a:rPr lang="uk-UA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Автономія вчителя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2009775" y="2646363"/>
            <a:ext cx="4456113" cy="150812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defTabSz="912813" eaLnBrk="0" hangingPunct="0">
              <a:defRPr/>
            </a:pP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Академічна свобода</a:t>
            </a:r>
          </a:p>
          <a:p>
            <a:pPr algn="ctr" defTabSz="912813" eaLnBrk="0" hangingPunct="0">
              <a:defRPr/>
            </a:pPr>
            <a:endParaRPr lang="uk-UA" sz="3600" dirty="0">
              <a:solidFill>
                <a:srgbClr val="001933"/>
              </a:solidFill>
              <a:latin typeface="Arial" pitchFamily="34" charset="0"/>
              <a:cs typeface="Arial" pitchFamily="34" charset="0"/>
            </a:endParaRPr>
          </a:p>
          <a:p>
            <a:pPr algn="ctr" defTabSz="912813" eaLnBrk="0" hangingPunct="0">
              <a:defRPr/>
            </a:pPr>
            <a:endParaRPr lang="uk-UA" dirty="0">
              <a:solidFill>
                <a:srgbClr val="0019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2813" eaLnBrk="0" hangingPunct="0">
              <a:defRPr/>
            </a:pP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Викладання     Підвищення кваліфікації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кутник 6"/>
          <p:cNvSpPr/>
          <p:nvPr/>
        </p:nvSpPr>
        <p:spPr>
          <a:xfrm>
            <a:off x="6181725" y="1863725"/>
            <a:ext cx="2833688" cy="400050"/>
          </a:xfrm>
          <a:prstGeom prst="rect">
            <a:avLst/>
          </a:prstGeom>
          <a:solidFill>
            <a:srgbClr val="FFFF00"/>
          </a:solidFill>
          <a:ln w="47625">
            <a:solidFill>
              <a:srgbClr val="0066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defTabSz="912813" eaLnBrk="0" hangingPunct="0">
              <a:defRPr/>
            </a:pPr>
            <a:r>
              <a:rPr lang="uk-UA" sz="2000" b="1" dirty="0">
                <a:solidFill>
                  <a:srgbClr val="001933"/>
                </a:solidFill>
                <a:latin typeface="Times New Roman" pitchFamily="18" charset="0"/>
                <a:cs typeface="Times New Roman" pitchFamily="18" charset="0"/>
              </a:rPr>
              <a:t>Очікуванні результати</a:t>
            </a:r>
            <a:endParaRPr lang="ru-RU" sz="2000" b="1" dirty="0">
              <a:solidFill>
                <a:srgbClr val="001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кутник 8"/>
          <p:cNvSpPr/>
          <p:nvPr/>
        </p:nvSpPr>
        <p:spPr>
          <a:xfrm rot="16200000">
            <a:off x="5731669" y="3191669"/>
            <a:ext cx="4192587" cy="31400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defTabSz="912813" eaLnBrk="0" hangingPunct="0">
              <a:defRPr/>
            </a:pP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Самостійно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вибудовувати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послідовність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2813" eaLnBrk="0" hangingPunct="0">
              <a:defRPr/>
            </a:pP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очікуваних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результатів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2813" eaLnBrk="0" hangingPunct="0">
              <a:defRPr/>
            </a:pP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навчання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2813" eaLnBrk="0" hangingPunct="0">
              <a:defRPr/>
            </a:pPr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2813" eaLnBrk="0" hangingPunct="0">
              <a:defRPr/>
            </a:pP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Перенесення теми уроків, визначення кількості годин на вивчення окремих тем</a:t>
            </a:r>
          </a:p>
          <a:p>
            <a:pPr algn="ctr" defTabSz="912813" eaLnBrk="0" hangingPunct="0">
              <a:defRPr/>
            </a:pPr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2813" eaLnBrk="0" hangingPunct="0">
              <a:defRPr/>
            </a:pP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Реалізація очікуваних результатів навчально-пізнавальної діяльності </a:t>
            </a:r>
          </a:p>
          <a:p>
            <a:pPr algn="ctr" defTabSz="912813" eaLnBrk="0" hangingPunct="0">
              <a:defRPr/>
            </a:pP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(з поділом та без поділу на групи)</a:t>
            </a:r>
          </a:p>
          <a:p>
            <a:pPr algn="ctr" defTabSz="912813" eaLnBrk="0" hangingPunct="0">
              <a:defRPr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0" name="TextBox 10"/>
          <p:cNvSpPr txBox="1">
            <a:spLocks noChangeArrowheads="1"/>
          </p:cNvSpPr>
          <p:nvPr/>
        </p:nvSpPr>
        <p:spPr bwMode="auto">
          <a:xfrm>
            <a:off x="1182688" y="6211888"/>
            <a:ext cx="50752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uk-UA">
                <a:latin typeface="Times New Roman" pitchFamily="18" charset="0"/>
                <a:cs typeface="Times New Roman" pitchFamily="18" charset="0"/>
              </a:rPr>
              <a:t>Очікувані результати мають бути досягнуті </a:t>
            </a:r>
          </a:p>
          <a:p>
            <a:pPr algn="ctr"/>
            <a:r>
              <a:rPr lang="uk-UA" dirty="0">
                <a:latin typeface="Times New Roman" pitchFamily="18" charset="0"/>
                <a:cs typeface="Times New Roman" pitchFamily="18" charset="0"/>
              </a:rPr>
              <a:t>на кінець навчального року</a:t>
            </a:r>
          </a:p>
        </p:txBody>
      </p:sp>
      <p:sp>
        <p:nvSpPr>
          <p:cNvPr id="12" name="Прямокутник 5"/>
          <p:cNvSpPr/>
          <p:nvPr/>
        </p:nvSpPr>
        <p:spPr>
          <a:xfrm>
            <a:off x="146050" y="1863725"/>
            <a:ext cx="2571750" cy="400050"/>
          </a:xfrm>
          <a:prstGeom prst="rect">
            <a:avLst/>
          </a:prstGeom>
          <a:solidFill>
            <a:srgbClr val="FFFF00"/>
          </a:solidFill>
          <a:ln w="47625">
            <a:solidFill>
              <a:srgbClr val="0066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defTabSz="912813" eaLnBrk="0" hangingPunct="0">
              <a:defRPr/>
            </a:pPr>
            <a:r>
              <a:rPr lang="uk-UA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Планування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322" name="Пряма зі стрілкою 10"/>
          <p:cNvCxnSpPr>
            <a:cxnSpLocks noChangeShapeType="1"/>
          </p:cNvCxnSpPr>
          <p:nvPr/>
        </p:nvCxnSpPr>
        <p:spPr bwMode="auto">
          <a:xfrm flipH="1">
            <a:off x="146050" y="2292350"/>
            <a:ext cx="1143000" cy="1276350"/>
          </a:xfrm>
          <a:prstGeom prst="straightConnector1">
            <a:avLst/>
          </a:prstGeom>
          <a:noFill/>
          <a:ln w="19050" cap="rnd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3" name="Пряма зі стрілкою 21"/>
          <p:cNvCxnSpPr>
            <a:cxnSpLocks noChangeShapeType="1"/>
          </p:cNvCxnSpPr>
          <p:nvPr/>
        </p:nvCxnSpPr>
        <p:spPr bwMode="auto">
          <a:xfrm flipH="1">
            <a:off x="944563" y="2292350"/>
            <a:ext cx="428625" cy="996950"/>
          </a:xfrm>
          <a:prstGeom prst="straightConnector1">
            <a:avLst/>
          </a:prstGeom>
          <a:noFill/>
          <a:ln w="19050" cap="rnd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4" name="Пряма зі стрілкою 27"/>
          <p:cNvCxnSpPr>
            <a:cxnSpLocks noChangeShapeType="1"/>
          </p:cNvCxnSpPr>
          <p:nvPr/>
        </p:nvCxnSpPr>
        <p:spPr bwMode="auto">
          <a:xfrm>
            <a:off x="1431925" y="2292350"/>
            <a:ext cx="317500" cy="650875"/>
          </a:xfrm>
          <a:prstGeom prst="straightConnector1">
            <a:avLst/>
          </a:prstGeom>
          <a:noFill/>
          <a:ln w="19050" cap="rnd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5" name="Пряма зі стрілкою 11"/>
          <p:cNvCxnSpPr>
            <a:cxnSpLocks noChangeShapeType="1"/>
          </p:cNvCxnSpPr>
          <p:nvPr/>
        </p:nvCxnSpPr>
        <p:spPr bwMode="auto">
          <a:xfrm>
            <a:off x="4430713" y="2263775"/>
            <a:ext cx="0" cy="527050"/>
          </a:xfrm>
          <a:prstGeom prst="straightConnector1">
            <a:avLst/>
          </a:prstGeom>
          <a:noFill/>
          <a:ln w="19050" cap="rnd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6" name="Пряма зі стрілкою 29"/>
          <p:cNvCxnSpPr>
            <a:cxnSpLocks noChangeShapeType="1"/>
          </p:cNvCxnSpPr>
          <p:nvPr/>
        </p:nvCxnSpPr>
        <p:spPr bwMode="auto">
          <a:xfrm flipH="1">
            <a:off x="2862263" y="2943225"/>
            <a:ext cx="1431925" cy="833438"/>
          </a:xfrm>
          <a:prstGeom prst="straightConnector1">
            <a:avLst/>
          </a:prstGeom>
          <a:noFill/>
          <a:ln w="19050" cap="rnd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7" name="Пряма зі стрілкою 31"/>
          <p:cNvCxnSpPr>
            <a:cxnSpLocks noChangeShapeType="1"/>
          </p:cNvCxnSpPr>
          <p:nvPr/>
        </p:nvCxnSpPr>
        <p:spPr bwMode="auto">
          <a:xfrm>
            <a:off x="4587875" y="2967038"/>
            <a:ext cx="987425" cy="700087"/>
          </a:xfrm>
          <a:prstGeom prst="straightConnector1">
            <a:avLst/>
          </a:prstGeom>
          <a:noFill/>
          <a:ln w="19050" cap="rnd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8" name="Пряма зі стрілкою 37"/>
          <p:cNvCxnSpPr>
            <a:cxnSpLocks noChangeShapeType="1"/>
          </p:cNvCxnSpPr>
          <p:nvPr/>
        </p:nvCxnSpPr>
        <p:spPr bwMode="auto">
          <a:xfrm rot="10800000" flipV="1">
            <a:off x="6742113" y="2312988"/>
            <a:ext cx="857250" cy="428625"/>
          </a:xfrm>
          <a:prstGeom prst="straightConnector1">
            <a:avLst/>
          </a:prstGeom>
          <a:noFill/>
          <a:ln w="19050" cap="rnd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9" name="Пряма зі стрілкою 36"/>
          <p:cNvCxnSpPr>
            <a:cxnSpLocks noChangeShapeType="1"/>
            <a:endCxn id="10" idx="3"/>
          </p:cNvCxnSpPr>
          <p:nvPr/>
        </p:nvCxnSpPr>
        <p:spPr bwMode="auto">
          <a:xfrm>
            <a:off x="7827963" y="2319338"/>
            <a:ext cx="0" cy="346075"/>
          </a:xfrm>
          <a:prstGeom prst="straightConnector1">
            <a:avLst/>
          </a:prstGeom>
          <a:noFill/>
          <a:ln w="19050" cap="rnd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30" name="Пряма зі стрілкою 33"/>
          <p:cNvCxnSpPr>
            <a:cxnSpLocks noChangeShapeType="1"/>
          </p:cNvCxnSpPr>
          <p:nvPr/>
        </p:nvCxnSpPr>
        <p:spPr bwMode="auto">
          <a:xfrm>
            <a:off x="8128000" y="2330450"/>
            <a:ext cx="695325" cy="500063"/>
          </a:xfrm>
          <a:prstGeom prst="straightConnector1">
            <a:avLst/>
          </a:prstGeom>
          <a:noFill/>
          <a:ln w="19050" cap="rnd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33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5813425"/>
            <a:ext cx="754062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3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238" y="4038600"/>
            <a:ext cx="1158875" cy="178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33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628650" y="320675"/>
            <a:ext cx="7886700" cy="1325563"/>
          </a:xfrm>
        </p:spPr>
        <p:txBody>
          <a:bodyPr/>
          <a:lstStyle/>
          <a:p>
            <a:pPr algn="ctr"/>
            <a:r>
              <a:rPr lang="uk-UA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Навчальна література</a:t>
            </a:r>
          </a:p>
        </p:txBody>
      </p:sp>
      <p:pic>
        <p:nvPicPr>
          <p:cNvPr id="16387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97038"/>
            <a:ext cx="9144000" cy="5160962"/>
          </a:xfrm>
        </p:spPr>
      </p:pic>
      <p:sp>
        <p:nvSpPr>
          <p:cNvPr id="16388" name="Прямоугольник 4"/>
          <p:cNvSpPr>
            <a:spLocks noChangeArrowheads="1"/>
          </p:cNvSpPr>
          <p:nvPr/>
        </p:nvSpPr>
        <p:spPr bwMode="auto">
          <a:xfrm>
            <a:off x="0" y="1277041"/>
            <a:ext cx="6480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uk-UA" b="1" dirty="0">
                <a:solidFill>
                  <a:srgbClr val="3763AB"/>
                </a:solidFill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Перелік навчальної літератури з грифом МОН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0" name="Прямоугольник 5"/>
          <p:cNvSpPr>
            <a:spLocks noChangeArrowheads="1"/>
          </p:cNvSpPr>
          <p:nvPr/>
        </p:nvSpPr>
        <p:spPr bwMode="auto">
          <a:xfrm>
            <a:off x="6757988" y="3417888"/>
            <a:ext cx="19780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sz="1400">
                <a:latin typeface="Times New Roman" pitchFamily="18" charset="0"/>
                <a:cs typeface="Times New Roman" pitchFamily="18" charset="0"/>
              </a:rPr>
              <a:t>ДНУ</a:t>
            </a:r>
          </a:p>
          <a:p>
            <a:pPr algn="ctr" eaLnBrk="0" hangingPunct="0"/>
            <a:r>
              <a:rPr lang="ru-RU" sz="1400">
                <a:latin typeface="Times New Roman" pitchFamily="18" charset="0"/>
                <a:cs typeface="Times New Roman" pitchFamily="18" charset="0"/>
              </a:rPr>
              <a:t>«Інститут модернізації </a:t>
            </a:r>
          </a:p>
          <a:p>
            <a:pPr algn="ctr" eaLnBrk="0" hangingPunct="0"/>
            <a:r>
              <a:rPr lang="ru-RU" sz="1400">
                <a:latin typeface="Times New Roman" pitchFamily="18" charset="0"/>
                <a:cs typeface="Times New Roman" pitchFamily="18" charset="0"/>
              </a:rPr>
              <a:t>змісту освіти»</a:t>
            </a:r>
            <a:endParaRPr lang="uk-UA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1" name="Прямоугольник 6"/>
          <p:cNvSpPr>
            <a:spLocks noChangeArrowheads="1"/>
          </p:cNvSpPr>
          <p:nvPr/>
        </p:nvSpPr>
        <p:spPr bwMode="auto">
          <a:xfrm>
            <a:off x="6500813" y="4135438"/>
            <a:ext cx="27130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200" dirty="0">
                <a:latin typeface="Times New Roman" pitchFamily="18" charset="0"/>
                <a:cs typeface="Times New Roman" pitchFamily="18" charset="0"/>
                <a:hlinkClick r:id="rId3"/>
              </a:rPr>
              <a:t>https://imzo.gov.ua/pidruchniki/pereliki/</a:t>
            </a:r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15" r="30715" b="3798"/>
          <a:stretch/>
        </p:blipFill>
        <p:spPr bwMode="auto">
          <a:xfrm>
            <a:off x="111814" y="1677091"/>
            <a:ext cx="6388999" cy="4297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581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003374"/>
                </a:solidFill>
                <a:latin typeface="Times New Roman" pitchFamily="18" charset="0"/>
                <a:cs typeface="Times New Roman" pitchFamily="18" charset="0"/>
              </a:rPr>
              <a:t>Звернути увагу!!!</a:t>
            </a:r>
            <a:endParaRPr lang="uk-UA" b="1" dirty="0">
              <a:solidFill>
                <a:srgbClr val="00337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70275" t="38681" r="16947" b="39057"/>
          <a:stretch/>
        </p:blipFill>
        <p:spPr bwMode="auto">
          <a:xfrm>
            <a:off x="1916303" y="1486864"/>
            <a:ext cx="2233905" cy="2012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2" descr="Олімпіада з хімії для 9 клас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9203" y="3836504"/>
            <a:ext cx="3029188" cy="2664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Професійні конкурси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01421" y="2726081"/>
            <a:ext cx="1905000" cy="1895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18934" y="4740964"/>
            <a:ext cx="3269974" cy="80574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4648751" y="4830803"/>
            <a:ext cx="3210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року – 2022</a:t>
            </a:r>
          </a:p>
          <a:p>
            <a:pPr algn="ctr"/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Номінація «Інформатика»</a:t>
            </a:r>
            <a:endParaRPr lang="uk-UA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52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1126</TotalTime>
  <Words>971</Words>
  <Application>Microsoft Office PowerPoint</Application>
  <PresentationFormat>Экран (4:3)</PresentationFormat>
  <Paragraphs>188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Office Theme</vt:lpstr>
      <vt:lpstr>Презентация PowerPoint</vt:lpstr>
      <vt:lpstr>На часі реалізація та впровадження нормативних документів: </vt:lpstr>
      <vt:lpstr>Презентация PowerPoint</vt:lpstr>
      <vt:lpstr>Інформатична освітня галузь </vt:lpstr>
      <vt:lpstr>  Організація навчання               у 2021-2022 навчальному році Методичні рекомендації ХОІППО до організації освітнього процесу в закладах дошкільної, загальної середньої, позашкільної освіти у 2021/2022 навчальному році:</vt:lpstr>
      <vt:lpstr>Система оцінювання  набутих компетентностей</vt:lpstr>
      <vt:lpstr>Календарно-тематичне планування</vt:lpstr>
      <vt:lpstr>Навчальна література</vt:lpstr>
      <vt:lpstr>Звернути увагу!!!</vt:lpstr>
      <vt:lpstr>Презентация PowerPoint</vt:lpstr>
      <vt:lpstr>Державний стандарт.  Типові, модельні освітні програми</vt:lpstr>
      <vt:lpstr>Презентация PowerPoint</vt:lpstr>
      <vt:lpstr>Типова освітня програма для 5-9 класів ЗЗСО</vt:lpstr>
      <vt:lpstr>Модельна навчальна програма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Професійний стандарт за професіями «Вчитель закладу  загальної середньої освіти» </vt:lpstr>
      <vt:lpstr>Вчителі закладів освіти (відповідно до  Професійного стандарту) </vt:lpstr>
      <vt:lpstr>Презентация PowerPoint</vt:lpstr>
      <vt:lpstr>Підвищення кваліфікації педагогічних працівників</vt:lpstr>
      <vt:lpstr>Презентация PowerPoint</vt:lpstr>
      <vt:lpstr>     Діяльність  професійної спільноти</vt:lpstr>
      <vt:lpstr>Правила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User</cp:lastModifiedBy>
  <cp:revision>189</cp:revision>
  <dcterms:created xsi:type="dcterms:W3CDTF">2016-11-18T14:12:19Z</dcterms:created>
  <dcterms:modified xsi:type="dcterms:W3CDTF">2021-08-23T20:31:08Z</dcterms:modified>
</cp:coreProperties>
</file>