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1" r:id="rId4"/>
  </p:sldMasterIdLst>
  <p:notesMasterIdLst>
    <p:notesMasterId r:id="rId22"/>
  </p:notesMasterIdLst>
  <p:handoutMasterIdLst>
    <p:handoutMasterId r:id="rId23"/>
  </p:handoutMasterIdLst>
  <p:sldIdLst>
    <p:sldId id="267" r:id="rId5"/>
    <p:sldId id="268" r:id="rId6"/>
    <p:sldId id="269" r:id="rId7"/>
    <p:sldId id="264" r:id="rId8"/>
    <p:sldId id="275" r:id="rId9"/>
    <p:sldId id="276" r:id="rId10"/>
    <p:sldId id="262" r:id="rId11"/>
    <p:sldId id="270" r:id="rId12"/>
    <p:sldId id="271" r:id="rId13"/>
    <p:sldId id="272" r:id="rId14"/>
    <p:sldId id="273" r:id="rId15"/>
    <p:sldId id="274" r:id="rId16"/>
    <p:sldId id="263" r:id="rId17"/>
    <p:sldId id="259" r:id="rId18"/>
    <p:sldId id="260" r:id="rId19"/>
    <p:sldId id="265" r:id="rId20"/>
    <p:sldId id="266" r:id="rId2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>
        <p:scale>
          <a:sx n="116" d="100"/>
          <a:sy n="116" d="100"/>
        </p:scale>
        <p:origin x="-3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практичне застосування стандарту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38-46D1-A0CE-2D0277C4967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38-46D1-A0CE-2D0277C496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38-46D1-A0CE-2D0277C4967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38-46D1-A0CE-2D0277C496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саморозвиток</c:v>
                </c:pt>
                <c:pt idx="1">
                  <c:v>підвищення кваліфікації</c:v>
                </c:pt>
                <c:pt idx="2">
                  <c:v>основа атестації</c:v>
                </c:pt>
                <c:pt idx="3">
                  <c:v>сертифікація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B3-42F3-8181-2192550DF7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83BA7-85AF-4C68-ADD4-90E7C36B3EBD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</dgm:pt>
    <dgm:pt modelId="{DE151676-7A27-4975-A11B-8C2F979E513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відомості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FE035E-BE3E-4AEA-8135-DD3FEDF56AA7}" type="parTrans" cxnId="{94A50B4F-F905-4352-BF87-8E553DAFAF8E}">
      <dgm:prSet/>
      <dgm:spPr/>
      <dgm:t>
        <a:bodyPr/>
        <a:lstStyle/>
        <a:p>
          <a:endParaRPr lang="ru-RU"/>
        </a:p>
      </dgm:t>
    </dgm:pt>
    <dgm:pt modelId="{B0802683-4C9E-4B2F-9227-BC3EA2872601}" type="sibTrans" cxnId="{94A50B4F-F905-4352-BF87-8E553DAFAF8E}">
      <dgm:prSet/>
      <dgm:spPr/>
      <dgm:t>
        <a:bodyPr/>
        <a:lstStyle/>
        <a:p>
          <a:endParaRPr lang="ru-RU"/>
        </a:p>
      </dgm:t>
    </dgm:pt>
    <dgm:pt modelId="{1774503B-44F5-4D55-A817-8370078B911C}">
      <dgm:prSet phldrT="[Текст]"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професійний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22809CD-F6D3-49A2-AC27-C90CDADAFF96}" type="parTrans" cxnId="{FE34A4E0-82AC-4D1B-8C86-35F4662697A3}">
      <dgm:prSet/>
      <dgm:spPr/>
      <dgm:t>
        <a:bodyPr/>
        <a:lstStyle/>
        <a:p>
          <a:endParaRPr lang="ru-RU"/>
        </a:p>
      </dgm:t>
    </dgm:pt>
    <dgm:pt modelId="{60342059-5631-4C89-BA68-663E72176C2A}" type="sibTrans" cxnId="{FE34A4E0-82AC-4D1B-8C86-35F4662697A3}">
      <dgm:prSet/>
      <dgm:spPr/>
      <dgm:t>
        <a:bodyPr/>
        <a:lstStyle/>
        <a:p>
          <a:endParaRPr lang="ru-RU"/>
        </a:p>
      </dgm:t>
    </dgm:pt>
    <dgm:pt modelId="{BD83AE91-82D4-47F6-9A48-CE0632163E6C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документи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регулюють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професійну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853B3562-509E-4652-AF2A-8B0D0FD34BEB}" type="parTrans" cxnId="{5220E615-AF97-4E76-A1FE-2A7154C66A7A}">
      <dgm:prSet/>
      <dgm:spPr/>
      <dgm:t>
        <a:bodyPr/>
        <a:lstStyle/>
        <a:p>
          <a:endParaRPr lang="ru-RU"/>
        </a:p>
      </dgm:t>
    </dgm:pt>
    <dgm:pt modelId="{DF4CBE21-327D-487D-96AB-0DA5288700EA}" type="sibTrans" cxnId="{5220E615-AF97-4E76-A1FE-2A7154C66A7A}">
      <dgm:prSet/>
      <dgm:spPr/>
      <dgm:t>
        <a:bodyPr/>
        <a:lstStyle/>
        <a:p>
          <a:endParaRPr lang="ru-RU"/>
        </a:p>
      </dgm:t>
    </dgm:pt>
    <dgm:pt modelId="{2B2EC7FD-70F9-4772-8612-2CDBE2DC7544}">
      <dgm:prSet custT="1"/>
      <dgm:spPr>
        <a:solidFill>
          <a:srgbClr val="0070C0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компетентності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E935713-BB93-4335-BE23-59B880B574C5}" type="parTrans" cxnId="{4C1F4678-157C-4D24-A9AD-A98451AE2738}">
      <dgm:prSet/>
      <dgm:spPr/>
      <dgm:t>
        <a:bodyPr/>
        <a:lstStyle/>
        <a:p>
          <a:endParaRPr lang="ru-RU"/>
        </a:p>
      </dgm:t>
    </dgm:pt>
    <dgm:pt modelId="{36121CF6-3A90-4DFE-8265-7891EEEDE656}" type="sibTrans" cxnId="{4C1F4678-157C-4D24-A9AD-A98451AE2738}">
      <dgm:prSet/>
      <dgm:spPr/>
      <dgm:t>
        <a:bodyPr/>
        <a:lstStyle/>
        <a:p>
          <a:endParaRPr lang="ru-RU"/>
        </a:p>
      </dgm:t>
    </dgm:pt>
    <dgm:pt modelId="{997C67C2-5881-4D0C-B233-B12A9E74D1BE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Опис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DD1E745-A63B-418C-9659-10C57466505B}" type="parTrans" cxnId="{CBEAB378-442C-464D-91A4-243148C92967}">
      <dgm:prSet/>
      <dgm:spPr/>
      <dgm:t>
        <a:bodyPr/>
        <a:lstStyle/>
        <a:p>
          <a:endParaRPr lang="ru-RU"/>
        </a:p>
      </dgm:t>
    </dgm:pt>
    <dgm:pt modelId="{C51BB109-56CC-41BC-8F76-804010078D0A}" type="sibTrans" cxnId="{CBEAB378-442C-464D-91A4-243148C92967}">
      <dgm:prSet/>
      <dgm:spPr/>
      <dgm:t>
        <a:bodyPr/>
        <a:lstStyle/>
        <a:p>
          <a:endParaRPr lang="ru-RU"/>
        </a:p>
      </dgm:t>
    </dgm:pt>
    <dgm:pt modelId="{91374B60-FE80-41C6-9783-C0C99176B62E}">
      <dgm:prSet custT="1"/>
      <dgm:spPr>
        <a:solidFill>
          <a:schemeClr val="accent3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Перелік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B96DEC5-7486-41FC-9ED1-5AFE47B586C4}" type="parTrans" cxnId="{82B625EA-F553-4213-9D98-C11700E5EEFA}">
      <dgm:prSet/>
      <dgm:spPr/>
      <dgm:t>
        <a:bodyPr/>
        <a:lstStyle/>
        <a:p>
          <a:endParaRPr lang="ru-RU"/>
        </a:p>
      </dgm:t>
    </dgm:pt>
    <dgm:pt modelId="{97DC331C-CFDA-4C09-908F-F5E605B7BB3C}" type="sibTrans" cxnId="{82B625EA-F553-4213-9D98-C11700E5EEFA}">
      <dgm:prSet/>
      <dgm:spPr/>
      <dgm:t>
        <a:bodyPr/>
        <a:lstStyle/>
        <a:p>
          <a:endParaRPr lang="ru-RU"/>
        </a:p>
      </dgm:t>
    </dgm:pt>
    <dgm:pt modelId="{F60BFA82-7997-402F-8045-F338A7321124}">
      <dgm:prSet custT="1"/>
      <dgm:spPr>
        <a:solidFill>
          <a:schemeClr val="tx2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Орієнтовний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опис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професійних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компетентно-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стей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категорій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DEBEBF6-C0FD-49DF-8374-8408D0E29FBA}" type="parTrans" cxnId="{471E20EB-56E2-48BA-A7A7-2C3A3E2FF74A}">
      <dgm:prSet/>
      <dgm:spPr/>
      <dgm:t>
        <a:bodyPr/>
        <a:lstStyle/>
        <a:p>
          <a:endParaRPr lang="ru-RU"/>
        </a:p>
      </dgm:t>
    </dgm:pt>
    <dgm:pt modelId="{CC2F44F2-3FD8-4F4E-8551-6F3B238C71F0}" type="sibTrans" cxnId="{471E20EB-56E2-48BA-A7A7-2C3A3E2FF74A}">
      <dgm:prSet/>
      <dgm:spPr/>
      <dgm:t>
        <a:bodyPr/>
        <a:lstStyle/>
        <a:p>
          <a:endParaRPr lang="ru-RU"/>
        </a:p>
      </dgm:t>
    </dgm:pt>
    <dgm:pt modelId="{736B7727-AA10-4668-B823-7C4B2A526479}">
      <dgm:prSet custT="1"/>
      <dgm:spPr>
        <a:solidFill>
          <a:schemeClr val="accent4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Дані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розроблення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проф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-стандарту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C614C8-53EC-4279-88C0-16C07529165F}" type="parTrans" cxnId="{4FC797A6-932E-4D6C-95FA-A1D6AD07A78E}">
      <dgm:prSet/>
      <dgm:spPr/>
      <dgm:t>
        <a:bodyPr/>
        <a:lstStyle/>
        <a:p>
          <a:endParaRPr lang="ru-RU"/>
        </a:p>
      </dgm:t>
    </dgm:pt>
    <dgm:pt modelId="{30891ABF-E1AD-476D-AAED-BA91C9961F92}" type="sibTrans" cxnId="{4FC797A6-932E-4D6C-95FA-A1D6AD07A78E}">
      <dgm:prSet/>
      <dgm:spPr/>
      <dgm:t>
        <a:bodyPr/>
        <a:lstStyle/>
        <a:p>
          <a:endParaRPr lang="ru-RU"/>
        </a:p>
      </dgm:t>
    </dgm:pt>
    <dgm:pt modelId="{A632D8BA-50C0-4190-A198-571B3DDFA192}" type="pres">
      <dgm:prSet presAssocID="{8FB83BA7-85AF-4C68-ADD4-90E7C36B3EBD}" presName="Name0" presStyleCnt="0">
        <dgm:presLayoutVars>
          <dgm:dir/>
          <dgm:resizeHandles val="exact"/>
        </dgm:presLayoutVars>
      </dgm:prSet>
      <dgm:spPr/>
    </dgm:pt>
    <dgm:pt modelId="{24725A90-72F8-4835-A560-CE769F9BD5D0}" type="pres">
      <dgm:prSet presAssocID="{8FB83BA7-85AF-4C68-ADD4-90E7C36B3EBD}" presName="fgShape" presStyleLbl="fgShp" presStyleIdx="0" presStyleCnt="1" custScaleX="100838" custScaleY="200592"/>
      <dgm:spPr/>
    </dgm:pt>
    <dgm:pt modelId="{29534183-966A-4863-BD0D-504F186A4235}" type="pres">
      <dgm:prSet presAssocID="{8FB83BA7-85AF-4C68-ADD4-90E7C36B3EBD}" presName="linComp" presStyleCnt="0"/>
      <dgm:spPr/>
    </dgm:pt>
    <dgm:pt modelId="{A2AB7A2E-0560-4888-9ABD-6AE74E6EEF70}" type="pres">
      <dgm:prSet presAssocID="{DE151676-7A27-4975-A11B-8C2F979E5135}" presName="compNode" presStyleCnt="0"/>
      <dgm:spPr/>
    </dgm:pt>
    <dgm:pt modelId="{61CC4E6E-FF7F-4DB2-9F39-3184BC650ACA}" type="pres">
      <dgm:prSet presAssocID="{DE151676-7A27-4975-A11B-8C2F979E5135}" presName="bkgdShape" presStyleLbl="node1" presStyleIdx="0" presStyleCnt="8"/>
      <dgm:spPr/>
      <dgm:t>
        <a:bodyPr/>
        <a:lstStyle/>
        <a:p>
          <a:endParaRPr lang="ru-RU"/>
        </a:p>
      </dgm:t>
    </dgm:pt>
    <dgm:pt modelId="{68D19A8D-EE34-43F5-A74C-388D1583D880}" type="pres">
      <dgm:prSet presAssocID="{DE151676-7A27-4975-A11B-8C2F979E5135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35840-1BCC-4C79-813B-3316B3E17C15}" type="pres">
      <dgm:prSet presAssocID="{DE151676-7A27-4975-A11B-8C2F979E5135}" presName="invisiNode" presStyleLbl="node1" presStyleIdx="0" presStyleCnt="8"/>
      <dgm:spPr/>
    </dgm:pt>
    <dgm:pt modelId="{BA33BEA2-4461-43D7-9E15-BF87B8D3E611}" type="pres">
      <dgm:prSet presAssocID="{DE151676-7A27-4975-A11B-8C2F979E5135}" presName="imagNode" presStyleLbl="fgImgPlace1" presStyleIdx="0" presStyleCnt="8" custScaleX="96246" custScaleY="797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DC2056C-2EFB-4E2A-BAB9-69C7FF4939CB}" type="pres">
      <dgm:prSet presAssocID="{B0802683-4C9E-4B2F-9227-BC3EA28726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B7EDB9-2728-4F11-8ED8-14124EEF9996}" type="pres">
      <dgm:prSet presAssocID="{1774503B-44F5-4D55-A817-8370078B911C}" presName="compNode" presStyleCnt="0"/>
      <dgm:spPr/>
    </dgm:pt>
    <dgm:pt modelId="{2590921C-8E93-4736-804E-F0CD9FBC292D}" type="pres">
      <dgm:prSet presAssocID="{1774503B-44F5-4D55-A817-8370078B911C}" presName="bkgdShape" presStyleLbl="node1" presStyleIdx="1" presStyleCnt="8" custScaleX="109112"/>
      <dgm:spPr/>
      <dgm:t>
        <a:bodyPr/>
        <a:lstStyle/>
        <a:p>
          <a:endParaRPr lang="ru-RU"/>
        </a:p>
      </dgm:t>
    </dgm:pt>
    <dgm:pt modelId="{8108D850-E151-4D48-BCFD-DD525090AE5A}" type="pres">
      <dgm:prSet presAssocID="{1774503B-44F5-4D55-A817-8370078B911C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5A0DF-2D42-4DA7-88F2-DA2EF19453DD}" type="pres">
      <dgm:prSet presAssocID="{1774503B-44F5-4D55-A817-8370078B911C}" presName="invisiNode" presStyleLbl="node1" presStyleIdx="1" presStyleCnt="8"/>
      <dgm:spPr/>
    </dgm:pt>
    <dgm:pt modelId="{2674A3AE-3102-40B1-BC77-FCC057529E17}" type="pres">
      <dgm:prSet presAssocID="{1774503B-44F5-4D55-A817-8370078B911C}" presName="imagNode" presStyleLbl="fgImgPlace1" presStyleIdx="1" presStyleCnt="8" custScaleX="92119" custScaleY="742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A0FD941B-D6AB-4862-A6B6-88439B7BB5B4}" type="pres">
      <dgm:prSet presAssocID="{60342059-5631-4C89-BA68-663E72176C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6B0542-D85B-45AF-9B59-F6C468485F5C}" type="pres">
      <dgm:prSet presAssocID="{BD83AE91-82D4-47F6-9A48-CE0632163E6C}" presName="compNode" presStyleCnt="0"/>
      <dgm:spPr/>
    </dgm:pt>
    <dgm:pt modelId="{27B35F8A-DCC3-4133-B5DF-A826981F6F17}" type="pres">
      <dgm:prSet presAssocID="{BD83AE91-82D4-47F6-9A48-CE0632163E6C}" presName="bkgdShape" presStyleLbl="node1" presStyleIdx="2" presStyleCnt="8"/>
      <dgm:spPr/>
      <dgm:t>
        <a:bodyPr/>
        <a:lstStyle/>
        <a:p>
          <a:endParaRPr lang="ru-RU"/>
        </a:p>
      </dgm:t>
    </dgm:pt>
    <dgm:pt modelId="{B548356B-773C-4C3F-847D-105238FEE989}" type="pres">
      <dgm:prSet presAssocID="{BD83AE91-82D4-47F6-9A48-CE0632163E6C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421D0-03EF-45D5-ABC5-07A51FAF6634}" type="pres">
      <dgm:prSet presAssocID="{BD83AE91-82D4-47F6-9A48-CE0632163E6C}" presName="invisiNode" presStyleLbl="node1" presStyleIdx="2" presStyleCnt="8"/>
      <dgm:spPr/>
    </dgm:pt>
    <dgm:pt modelId="{E8D15EC3-C59F-4271-A88B-73C2D93230FF}" type="pres">
      <dgm:prSet presAssocID="{BD83AE91-82D4-47F6-9A48-CE0632163E6C}" presName="imagNode" presStyleLbl="fgImgPlace1" presStyleIdx="2" presStyleCnt="8" custScaleX="83318" custScaleY="797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C47AF8E-0FC5-4416-BA61-7CB9CBD47E61}" type="pres">
      <dgm:prSet presAssocID="{DF4CBE21-327D-487D-96AB-0DA5288700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A73853-1A70-459B-AF88-76005B8AFDA4}" type="pres">
      <dgm:prSet presAssocID="{2B2EC7FD-70F9-4772-8612-2CDBE2DC7544}" presName="compNode" presStyleCnt="0"/>
      <dgm:spPr/>
    </dgm:pt>
    <dgm:pt modelId="{132CCF13-B761-45C2-B52A-C9378C405778}" type="pres">
      <dgm:prSet presAssocID="{2B2EC7FD-70F9-4772-8612-2CDBE2DC7544}" presName="bkgdShape" presStyleLbl="node1" presStyleIdx="3" presStyleCnt="8" custScaleX="112844"/>
      <dgm:spPr/>
      <dgm:t>
        <a:bodyPr/>
        <a:lstStyle/>
        <a:p>
          <a:endParaRPr lang="ru-RU"/>
        </a:p>
      </dgm:t>
    </dgm:pt>
    <dgm:pt modelId="{AED3425E-BA85-40DA-AC3E-532475A330F0}" type="pres">
      <dgm:prSet presAssocID="{2B2EC7FD-70F9-4772-8612-2CDBE2DC7544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D002A-BE03-4B27-A764-EE64F9A8BF74}" type="pres">
      <dgm:prSet presAssocID="{2B2EC7FD-70F9-4772-8612-2CDBE2DC7544}" presName="invisiNode" presStyleLbl="node1" presStyleIdx="3" presStyleCnt="8"/>
      <dgm:spPr/>
    </dgm:pt>
    <dgm:pt modelId="{CCD65C1F-6710-4F5D-AB12-8BBB52C0874B}" type="pres">
      <dgm:prSet presAssocID="{2B2EC7FD-70F9-4772-8612-2CDBE2DC7544}" presName="imagNode" presStyleLbl="fgImgPlace1" presStyleIdx="3" presStyleCnt="8" custScaleX="83866" custScaleY="7238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D5B1680-15BE-420C-9E11-198DF1BF89DC}" type="pres">
      <dgm:prSet presAssocID="{36121CF6-3A90-4DFE-8265-7891EEEDE65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F92CD3E-31A0-4920-958E-ADB4B1A79040}" type="pres">
      <dgm:prSet presAssocID="{91374B60-FE80-41C6-9783-C0C99176B62E}" presName="compNode" presStyleCnt="0"/>
      <dgm:spPr/>
    </dgm:pt>
    <dgm:pt modelId="{5D4F8308-156B-4F41-8714-BE0A64F6D06B}" type="pres">
      <dgm:prSet presAssocID="{91374B60-FE80-41C6-9783-C0C99176B62E}" presName="bkgdShape" presStyleLbl="node1" presStyleIdx="4" presStyleCnt="8"/>
      <dgm:spPr/>
      <dgm:t>
        <a:bodyPr/>
        <a:lstStyle/>
        <a:p>
          <a:endParaRPr lang="ru-RU"/>
        </a:p>
      </dgm:t>
    </dgm:pt>
    <dgm:pt modelId="{B6D5C5D3-A8CE-4BDE-B4E1-6D618EDE7E21}" type="pres">
      <dgm:prSet presAssocID="{91374B60-FE80-41C6-9783-C0C99176B62E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47D9B-284D-4CB6-B324-1050051F2549}" type="pres">
      <dgm:prSet presAssocID="{91374B60-FE80-41C6-9783-C0C99176B62E}" presName="invisiNode" presStyleLbl="node1" presStyleIdx="4" presStyleCnt="8"/>
      <dgm:spPr/>
    </dgm:pt>
    <dgm:pt modelId="{D42D75FF-B327-4F56-80E8-958529E6DE3C}" type="pres">
      <dgm:prSet presAssocID="{91374B60-FE80-41C6-9783-C0C99176B62E}" presName="imagNode" presStyleLbl="fgImgPlace1" presStyleIdx="4" presStyleCnt="8" custScaleX="86750" custScaleY="7606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9035F42-9905-4243-8DC2-B989CE0C4C8A}" type="pres">
      <dgm:prSet presAssocID="{97DC331C-CFDA-4C09-908F-F5E605B7BB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FA14D7-4BCB-45A4-9605-0FEF45A9B6E1}" type="pres">
      <dgm:prSet presAssocID="{997C67C2-5881-4D0C-B233-B12A9E74D1BE}" presName="compNode" presStyleCnt="0"/>
      <dgm:spPr/>
    </dgm:pt>
    <dgm:pt modelId="{5E45F717-243A-4E60-BEF2-96EF59FD0353}" type="pres">
      <dgm:prSet presAssocID="{997C67C2-5881-4D0C-B233-B12A9E74D1BE}" presName="bkgdShape" presStyleLbl="node1" presStyleIdx="5" presStyleCnt="8"/>
      <dgm:spPr/>
      <dgm:t>
        <a:bodyPr/>
        <a:lstStyle/>
        <a:p>
          <a:endParaRPr lang="ru-RU"/>
        </a:p>
      </dgm:t>
    </dgm:pt>
    <dgm:pt modelId="{3BE2FABA-FD63-42FB-AB0F-9A10B3C89534}" type="pres">
      <dgm:prSet presAssocID="{997C67C2-5881-4D0C-B233-B12A9E74D1BE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A35DF-C176-4B2A-BE31-612E8815751B}" type="pres">
      <dgm:prSet presAssocID="{997C67C2-5881-4D0C-B233-B12A9E74D1BE}" presName="invisiNode" presStyleLbl="node1" presStyleIdx="5" presStyleCnt="8"/>
      <dgm:spPr/>
    </dgm:pt>
    <dgm:pt modelId="{300211FF-FAE7-40C4-B1DF-BF42824D27F4}" type="pres">
      <dgm:prSet presAssocID="{997C67C2-5881-4D0C-B233-B12A9E74D1BE}" presName="imagNode" presStyleLbl="fgImgPlace1" presStyleIdx="5" presStyleCnt="8" custScaleX="80286" custScaleY="6317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130AABE-801D-46C6-8AA9-1CD26D0A18E4}" type="pres">
      <dgm:prSet presAssocID="{C51BB109-56CC-41BC-8F76-804010078D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E16D74-3AAD-4081-9D3F-8FEB37540507}" type="pres">
      <dgm:prSet presAssocID="{F60BFA82-7997-402F-8045-F338A7321124}" presName="compNode" presStyleCnt="0"/>
      <dgm:spPr/>
    </dgm:pt>
    <dgm:pt modelId="{6DF72376-9101-4955-99A1-180B924E3098}" type="pres">
      <dgm:prSet presAssocID="{F60BFA82-7997-402F-8045-F338A7321124}" presName="bkgdShape" presStyleLbl="node1" presStyleIdx="6" presStyleCnt="8"/>
      <dgm:spPr/>
      <dgm:t>
        <a:bodyPr/>
        <a:lstStyle/>
        <a:p>
          <a:endParaRPr lang="ru-RU"/>
        </a:p>
      </dgm:t>
    </dgm:pt>
    <dgm:pt modelId="{8E0B1864-8792-4B46-8563-52DFA3FF227A}" type="pres">
      <dgm:prSet presAssocID="{F60BFA82-7997-402F-8045-F338A7321124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F9D90-7D56-47F8-AE58-7389EDC8B6AF}" type="pres">
      <dgm:prSet presAssocID="{F60BFA82-7997-402F-8045-F338A7321124}" presName="invisiNode" presStyleLbl="node1" presStyleIdx="6" presStyleCnt="8"/>
      <dgm:spPr/>
    </dgm:pt>
    <dgm:pt modelId="{A27EBE9E-CD0E-44BE-98B9-EDB519638F59}" type="pres">
      <dgm:prSet presAssocID="{F60BFA82-7997-402F-8045-F338A7321124}" presName="imagNode" presStyleLbl="fgImgPlace1" presStyleIdx="6" presStyleCnt="8" custScaleX="85508" custScaleY="613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A87F2A3-A9C9-4804-AF23-27FF008845CF}" type="pres">
      <dgm:prSet presAssocID="{CC2F44F2-3FD8-4F4E-8551-6F3B238C71F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E6B4AB-30BC-43E8-BCCB-A6B7DE6C2929}" type="pres">
      <dgm:prSet presAssocID="{736B7727-AA10-4668-B823-7C4B2A526479}" presName="compNode" presStyleCnt="0"/>
      <dgm:spPr/>
    </dgm:pt>
    <dgm:pt modelId="{5E847880-D310-492C-9BB0-6F01B7F6B883}" type="pres">
      <dgm:prSet presAssocID="{736B7727-AA10-4668-B823-7C4B2A526479}" presName="bkgdShape" presStyleLbl="node1" presStyleIdx="7" presStyleCnt="8"/>
      <dgm:spPr/>
      <dgm:t>
        <a:bodyPr/>
        <a:lstStyle/>
        <a:p>
          <a:endParaRPr lang="ru-RU"/>
        </a:p>
      </dgm:t>
    </dgm:pt>
    <dgm:pt modelId="{554F9A54-3FC1-49BC-A567-D5CB5D29FDE0}" type="pres">
      <dgm:prSet presAssocID="{736B7727-AA10-4668-B823-7C4B2A526479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E7B77-8A05-496D-A4E2-AEE0BDA8976E}" type="pres">
      <dgm:prSet presAssocID="{736B7727-AA10-4668-B823-7C4B2A526479}" presName="invisiNode" presStyleLbl="node1" presStyleIdx="7" presStyleCnt="8"/>
      <dgm:spPr/>
    </dgm:pt>
    <dgm:pt modelId="{66D92D21-3AD6-408F-A20D-74BAFF00A9B9}" type="pres">
      <dgm:prSet presAssocID="{736B7727-AA10-4668-B823-7C4B2A526479}" presName="imagNode" presStyleLbl="fgImgPlace1" presStyleIdx="7" presStyleCnt="8" custScaleX="79044" custScaleY="7054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BA1ACED8-A7BB-4A90-9360-9000B6DCFB0B}" type="presOf" srcId="{8FB83BA7-85AF-4C68-ADD4-90E7C36B3EBD}" destId="{A632D8BA-50C0-4190-A198-571B3DDFA192}" srcOrd="0" destOrd="0" presId="urn:microsoft.com/office/officeart/2005/8/layout/hList7"/>
    <dgm:cxn modelId="{4FC797A6-932E-4D6C-95FA-A1D6AD07A78E}" srcId="{8FB83BA7-85AF-4C68-ADD4-90E7C36B3EBD}" destId="{736B7727-AA10-4668-B823-7C4B2A526479}" srcOrd="7" destOrd="0" parTransId="{53C614C8-53EC-4279-88C0-16C07529165F}" sibTransId="{30891ABF-E1AD-476D-AAED-BA91C9961F92}"/>
    <dgm:cxn modelId="{13ADCDB7-C05A-4E64-881D-B2E3B8A4B532}" type="presOf" srcId="{1774503B-44F5-4D55-A817-8370078B911C}" destId="{2590921C-8E93-4736-804E-F0CD9FBC292D}" srcOrd="0" destOrd="0" presId="urn:microsoft.com/office/officeart/2005/8/layout/hList7"/>
    <dgm:cxn modelId="{94A50B4F-F905-4352-BF87-8E553DAFAF8E}" srcId="{8FB83BA7-85AF-4C68-ADD4-90E7C36B3EBD}" destId="{DE151676-7A27-4975-A11B-8C2F979E5135}" srcOrd="0" destOrd="0" parTransId="{35FE035E-BE3E-4AEA-8135-DD3FEDF56AA7}" sibTransId="{B0802683-4C9E-4B2F-9227-BC3EA2872601}"/>
    <dgm:cxn modelId="{F984E39C-4C3F-482C-B708-FA4F42A6AB7A}" type="presOf" srcId="{DE151676-7A27-4975-A11B-8C2F979E5135}" destId="{68D19A8D-EE34-43F5-A74C-388D1583D880}" srcOrd="1" destOrd="0" presId="urn:microsoft.com/office/officeart/2005/8/layout/hList7"/>
    <dgm:cxn modelId="{3005D0FD-1B0E-4C44-936D-296B19245505}" type="presOf" srcId="{BD83AE91-82D4-47F6-9A48-CE0632163E6C}" destId="{27B35F8A-DCC3-4133-B5DF-A826981F6F17}" srcOrd="0" destOrd="0" presId="urn:microsoft.com/office/officeart/2005/8/layout/hList7"/>
    <dgm:cxn modelId="{FE34A4E0-82AC-4D1B-8C86-35F4662697A3}" srcId="{8FB83BA7-85AF-4C68-ADD4-90E7C36B3EBD}" destId="{1774503B-44F5-4D55-A817-8370078B911C}" srcOrd="1" destOrd="0" parTransId="{122809CD-F6D3-49A2-AC27-C90CDADAFF96}" sibTransId="{60342059-5631-4C89-BA68-663E72176C2A}"/>
    <dgm:cxn modelId="{7711E864-2C18-4BE0-9684-37835D0C904D}" type="presOf" srcId="{2B2EC7FD-70F9-4772-8612-2CDBE2DC7544}" destId="{132CCF13-B761-45C2-B52A-C9378C405778}" srcOrd="0" destOrd="0" presId="urn:microsoft.com/office/officeart/2005/8/layout/hList7"/>
    <dgm:cxn modelId="{0EE14499-ECCC-4162-B5F4-D9CB1F0C196A}" type="presOf" srcId="{97DC331C-CFDA-4C09-908F-F5E605B7BB3C}" destId="{09035F42-9905-4243-8DC2-B989CE0C4C8A}" srcOrd="0" destOrd="0" presId="urn:microsoft.com/office/officeart/2005/8/layout/hList7"/>
    <dgm:cxn modelId="{D333FC53-D38D-4F22-A201-EA0E54AC963E}" type="presOf" srcId="{997C67C2-5881-4D0C-B233-B12A9E74D1BE}" destId="{3BE2FABA-FD63-42FB-AB0F-9A10B3C89534}" srcOrd="1" destOrd="0" presId="urn:microsoft.com/office/officeart/2005/8/layout/hList7"/>
    <dgm:cxn modelId="{05180612-D7E2-4BB6-AA05-9268A9A15454}" type="presOf" srcId="{F60BFA82-7997-402F-8045-F338A7321124}" destId="{8E0B1864-8792-4B46-8563-52DFA3FF227A}" srcOrd="1" destOrd="0" presId="urn:microsoft.com/office/officeart/2005/8/layout/hList7"/>
    <dgm:cxn modelId="{8538963A-A937-417C-B293-90D7C1E0BBEB}" type="presOf" srcId="{736B7727-AA10-4668-B823-7C4B2A526479}" destId="{554F9A54-3FC1-49BC-A567-D5CB5D29FDE0}" srcOrd="1" destOrd="0" presId="urn:microsoft.com/office/officeart/2005/8/layout/hList7"/>
    <dgm:cxn modelId="{EB8FE44C-3ABE-42A5-A70A-B718B29573C9}" type="presOf" srcId="{C51BB109-56CC-41BC-8F76-804010078D0A}" destId="{0130AABE-801D-46C6-8AA9-1CD26D0A18E4}" srcOrd="0" destOrd="0" presId="urn:microsoft.com/office/officeart/2005/8/layout/hList7"/>
    <dgm:cxn modelId="{A9321025-148D-4027-8F2B-6DC8C38E8A21}" type="presOf" srcId="{91374B60-FE80-41C6-9783-C0C99176B62E}" destId="{B6D5C5D3-A8CE-4BDE-B4E1-6D618EDE7E21}" srcOrd="1" destOrd="0" presId="urn:microsoft.com/office/officeart/2005/8/layout/hList7"/>
    <dgm:cxn modelId="{4B09297B-2735-43B9-A883-69E96AE6BBFC}" type="presOf" srcId="{91374B60-FE80-41C6-9783-C0C99176B62E}" destId="{5D4F8308-156B-4F41-8714-BE0A64F6D06B}" srcOrd="0" destOrd="0" presId="urn:microsoft.com/office/officeart/2005/8/layout/hList7"/>
    <dgm:cxn modelId="{AC9200C0-1870-4DE5-88C3-59C50750BBD1}" type="presOf" srcId="{60342059-5631-4C89-BA68-663E72176C2A}" destId="{A0FD941B-D6AB-4862-A6B6-88439B7BB5B4}" srcOrd="0" destOrd="0" presId="urn:microsoft.com/office/officeart/2005/8/layout/hList7"/>
    <dgm:cxn modelId="{53A6AE97-EC9E-45B7-BC9C-49B5A2286B8C}" type="presOf" srcId="{736B7727-AA10-4668-B823-7C4B2A526479}" destId="{5E847880-D310-492C-9BB0-6F01B7F6B883}" srcOrd="0" destOrd="0" presId="urn:microsoft.com/office/officeart/2005/8/layout/hList7"/>
    <dgm:cxn modelId="{471E20EB-56E2-48BA-A7A7-2C3A3E2FF74A}" srcId="{8FB83BA7-85AF-4C68-ADD4-90E7C36B3EBD}" destId="{F60BFA82-7997-402F-8045-F338A7321124}" srcOrd="6" destOrd="0" parTransId="{9DEBEBF6-C0FD-49DF-8374-8408D0E29FBA}" sibTransId="{CC2F44F2-3FD8-4F4E-8551-6F3B238C71F0}"/>
    <dgm:cxn modelId="{CBEAB378-442C-464D-91A4-243148C92967}" srcId="{8FB83BA7-85AF-4C68-ADD4-90E7C36B3EBD}" destId="{997C67C2-5881-4D0C-B233-B12A9E74D1BE}" srcOrd="5" destOrd="0" parTransId="{2DD1E745-A63B-418C-9659-10C57466505B}" sibTransId="{C51BB109-56CC-41BC-8F76-804010078D0A}"/>
    <dgm:cxn modelId="{FD54ADC5-215C-4F1C-965C-D37ABE9AC155}" type="presOf" srcId="{36121CF6-3A90-4DFE-8265-7891EEEDE656}" destId="{8D5B1680-15BE-420C-9E11-198DF1BF89DC}" srcOrd="0" destOrd="0" presId="urn:microsoft.com/office/officeart/2005/8/layout/hList7"/>
    <dgm:cxn modelId="{82B625EA-F553-4213-9D98-C11700E5EEFA}" srcId="{8FB83BA7-85AF-4C68-ADD4-90E7C36B3EBD}" destId="{91374B60-FE80-41C6-9783-C0C99176B62E}" srcOrd="4" destOrd="0" parTransId="{FB96DEC5-7486-41FC-9ED1-5AFE47B586C4}" sibTransId="{97DC331C-CFDA-4C09-908F-F5E605B7BB3C}"/>
    <dgm:cxn modelId="{FECC4853-FDED-4185-9246-2B5A11332372}" type="presOf" srcId="{F60BFA82-7997-402F-8045-F338A7321124}" destId="{6DF72376-9101-4955-99A1-180B924E3098}" srcOrd="0" destOrd="0" presId="urn:microsoft.com/office/officeart/2005/8/layout/hList7"/>
    <dgm:cxn modelId="{32A4AD39-E8CD-4B54-B5E2-A600F69115FF}" type="presOf" srcId="{997C67C2-5881-4D0C-B233-B12A9E74D1BE}" destId="{5E45F717-243A-4E60-BEF2-96EF59FD0353}" srcOrd="0" destOrd="0" presId="urn:microsoft.com/office/officeart/2005/8/layout/hList7"/>
    <dgm:cxn modelId="{9C42ABFF-58E5-4A7D-B4FF-770F0E3FC814}" type="presOf" srcId="{CC2F44F2-3FD8-4F4E-8551-6F3B238C71F0}" destId="{3A87F2A3-A9C9-4804-AF23-27FF008845CF}" srcOrd="0" destOrd="0" presId="urn:microsoft.com/office/officeart/2005/8/layout/hList7"/>
    <dgm:cxn modelId="{F4EA845D-E75A-4288-B498-624BE4CF35AE}" type="presOf" srcId="{1774503B-44F5-4D55-A817-8370078B911C}" destId="{8108D850-E151-4D48-BCFD-DD525090AE5A}" srcOrd="1" destOrd="0" presId="urn:microsoft.com/office/officeart/2005/8/layout/hList7"/>
    <dgm:cxn modelId="{5220E615-AF97-4E76-A1FE-2A7154C66A7A}" srcId="{8FB83BA7-85AF-4C68-ADD4-90E7C36B3EBD}" destId="{BD83AE91-82D4-47F6-9A48-CE0632163E6C}" srcOrd="2" destOrd="0" parTransId="{853B3562-509E-4652-AF2A-8B0D0FD34BEB}" sibTransId="{DF4CBE21-327D-487D-96AB-0DA5288700EA}"/>
    <dgm:cxn modelId="{5BFC890B-B5C2-4BE6-BB6F-D705E4AAD9E8}" type="presOf" srcId="{BD83AE91-82D4-47F6-9A48-CE0632163E6C}" destId="{B548356B-773C-4C3F-847D-105238FEE989}" srcOrd="1" destOrd="0" presId="urn:microsoft.com/office/officeart/2005/8/layout/hList7"/>
    <dgm:cxn modelId="{A304AA77-8495-49BF-8291-AB411E5BEFD6}" type="presOf" srcId="{B0802683-4C9E-4B2F-9227-BC3EA2872601}" destId="{2DC2056C-2EFB-4E2A-BAB9-69C7FF4939CB}" srcOrd="0" destOrd="0" presId="urn:microsoft.com/office/officeart/2005/8/layout/hList7"/>
    <dgm:cxn modelId="{5737B809-D6FF-4B71-8C57-80412530A516}" type="presOf" srcId="{DE151676-7A27-4975-A11B-8C2F979E5135}" destId="{61CC4E6E-FF7F-4DB2-9F39-3184BC650ACA}" srcOrd="0" destOrd="0" presId="urn:microsoft.com/office/officeart/2005/8/layout/hList7"/>
    <dgm:cxn modelId="{14AE92BA-7ED8-4314-952B-E67D58FF51EE}" type="presOf" srcId="{2B2EC7FD-70F9-4772-8612-2CDBE2DC7544}" destId="{AED3425E-BA85-40DA-AC3E-532475A330F0}" srcOrd="1" destOrd="0" presId="urn:microsoft.com/office/officeart/2005/8/layout/hList7"/>
    <dgm:cxn modelId="{4C1F4678-157C-4D24-A9AD-A98451AE2738}" srcId="{8FB83BA7-85AF-4C68-ADD4-90E7C36B3EBD}" destId="{2B2EC7FD-70F9-4772-8612-2CDBE2DC7544}" srcOrd="3" destOrd="0" parTransId="{BE935713-BB93-4335-BE23-59B880B574C5}" sibTransId="{36121CF6-3A90-4DFE-8265-7891EEEDE656}"/>
    <dgm:cxn modelId="{4011F440-C205-4A02-B23F-F5CF521C4448}" type="presOf" srcId="{DF4CBE21-327D-487D-96AB-0DA5288700EA}" destId="{6C47AF8E-0FC5-4416-BA61-7CB9CBD47E61}" srcOrd="0" destOrd="0" presId="urn:microsoft.com/office/officeart/2005/8/layout/hList7"/>
    <dgm:cxn modelId="{BEE4FFD5-07C7-450E-9252-AEBF0481F5F2}" type="presParOf" srcId="{A632D8BA-50C0-4190-A198-571B3DDFA192}" destId="{24725A90-72F8-4835-A560-CE769F9BD5D0}" srcOrd="0" destOrd="0" presId="urn:microsoft.com/office/officeart/2005/8/layout/hList7"/>
    <dgm:cxn modelId="{C7F659AF-DCE3-44E1-9991-97E47439F004}" type="presParOf" srcId="{A632D8BA-50C0-4190-A198-571B3DDFA192}" destId="{29534183-966A-4863-BD0D-504F186A4235}" srcOrd="1" destOrd="0" presId="urn:microsoft.com/office/officeart/2005/8/layout/hList7"/>
    <dgm:cxn modelId="{BA077D7C-F938-40B8-B3B1-E8148A953054}" type="presParOf" srcId="{29534183-966A-4863-BD0D-504F186A4235}" destId="{A2AB7A2E-0560-4888-9ABD-6AE74E6EEF70}" srcOrd="0" destOrd="0" presId="urn:microsoft.com/office/officeart/2005/8/layout/hList7"/>
    <dgm:cxn modelId="{E34AA6AB-F33D-49C5-B38D-3C0545546CF6}" type="presParOf" srcId="{A2AB7A2E-0560-4888-9ABD-6AE74E6EEF70}" destId="{61CC4E6E-FF7F-4DB2-9F39-3184BC650ACA}" srcOrd="0" destOrd="0" presId="urn:microsoft.com/office/officeart/2005/8/layout/hList7"/>
    <dgm:cxn modelId="{D37A049D-7CDC-43AF-B08C-5E521499EC28}" type="presParOf" srcId="{A2AB7A2E-0560-4888-9ABD-6AE74E6EEF70}" destId="{68D19A8D-EE34-43F5-A74C-388D1583D880}" srcOrd="1" destOrd="0" presId="urn:microsoft.com/office/officeart/2005/8/layout/hList7"/>
    <dgm:cxn modelId="{2DF87208-0697-4878-85B5-FA8DD257858B}" type="presParOf" srcId="{A2AB7A2E-0560-4888-9ABD-6AE74E6EEF70}" destId="{88535840-1BCC-4C79-813B-3316B3E17C15}" srcOrd="2" destOrd="0" presId="urn:microsoft.com/office/officeart/2005/8/layout/hList7"/>
    <dgm:cxn modelId="{C8AFD680-8A81-4462-8324-802260B9AFE5}" type="presParOf" srcId="{A2AB7A2E-0560-4888-9ABD-6AE74E6EEF70}" destId="{BA33BEA2-4461-43D7-9E15-BF87B8D3E611}" srcOrd="3" destOrd="0" presId="urn:microsoft.com/office/officeart/2005/8/layout/hList7"/>
    <dgm:cxn modelId="{3E62324E-E56E-492D-B366-ADF94200FDC6}" type="presParOf" srcId="{29534183-966A-4863-BD0D-504F186A4235}" destId="{2DC2056C-2EFB-4E2A-BAB9-69C7FF4939CB}" srcOrd="1" destOrd="0" presId="urn:microsoft.com/office/officeart/2005/8/layout/hList7"/>
    <dgm:cxn modelId="{CD1C3499-CE43-4914-A513-A036C0402972}" type="presParOf" srcId="{29534183-966A-4863-BD0D-504F186A4235}" destId="{4CB7EDB9-2728-4F11-8ED8-14124EEF9996}" srcOrd="2" destOrd="0" presId="urn:microsoft.com/office/officeart/2005/8/layout/hList7"/>
    <dgm:cxn modelId="{BA7728DE-9162-4DD4-9D69-EEDEA4BBF4C5}" type="presParOf" srcId="{4CB7EDB9-2728-4F11-8ED8-14124EEF9996}" destId="{2590921C-8E93-4736-804E-F0CD9FBC292D}" srcOrd="0" destOrd="0" presId="urn:microsoft.com/office/officeart/2005/8/layout/hList7"/>
    <dgm:cxn modelId="{9A0B7C7B-6C08-419C-A287-CAFB30D980F8}" type="presParOf" srcId="{4CB7EDB9-2728-4F11-8ED8-14124EEF9996}" destId="{8108D850-E151-4D48-BCFD-DD525090AE5A}" srcOrd="1" destOrd="0" presId="urn:microsoft.com/office/officeart/2005/8/layout/hList7"/>
    <dgm:cxn modelId="{B159E8CB-379E-4024-B686-F4B0F2D98581}" type="presParOf" srcId="{4CB7EDB9-2728-4F11-8ED8-14124EEF9996}" destId="{3725A0DF-2D42-4DA7-88F2-DA2EF19453DD}" srcOrd="2" destOrd="0" presId="urn:microsoft.com/office/officeart/2005/8/layout/hList7"/>
    <dgm:cxn modelId="{25582708-58CF-40C7-8256-1769952D44F8}" type="presParOf" srcId="{4CB7EDB9-2728-4F11-8ED8-14124EEF9996}" destId="{2674A3AE-3102-40B1-BC77-FCC057529E17}" srcOrd="3" destOrd="0" presId="urn:microsoft.com/office/officeart/2005/8/layout/hList7"/>
    <dgm:cxn modelId="{7D5469D0-3367-422F-90A5-6277E63AC034}" type="presParOf" srcId="{29534183-966A-4863-BD0D-504F186A4235}" destId="{A0FD941B-D6AB-4862-A6B6-88439B7BB5B4}" srcOrd="3" destOrd="0" presId="urn:microsoft.com/office/officeart/2005/8/layout/hList7"/>
    <dgm:cxn modelId="{6692F251-AFDA-4C1C-815A-DEA832C4D8BB}" type="presParOf" srcId="{29534183-966A-4863-BD0D-504F186A4235}" destId="{186B0542-D85B-45AF-9B59-F6C468485F5C}" srcOrd="4" destOrd="0" presId="urn:microsoft.com/office/officeart/2005/8/layout/hList7"/>
    <dgm:cxn modelId="{AAFB4218-C1B1-4081-B34F-1AF7080CF887}" type="presParOf" srcId="{186B0542-D85B-45AF-9B59-F6C468485F5C}" destId="{27B35F8A-DCC3-4133-B5DF-A826981F6F17}" srcOrd="0" destOrd="0" presId="urn:microsoft.com/office/officeart/2005/8/layout/hList7"/>
    <dgm:cxn modelId="{5126266C-BD4C-4504-A3B8-791C9FE5486A}" type="presParOf" srcId="{186B0542-D85B-45AF-9B59-F6C468485F5C}" destId="{B548356B-773C-4C3F-847D-105238FEE989}" srcOrd="1" destOrd="0" presId="urn:microsoft.com/office/officeart/2005/8/layout/hList7"/>
    <dgm:cxn modelId="{487A8F3D-EAA2-4BCE-ADBA-90969AAC2ACD}" type="presParOf" srcId="{186B0542-D85B-45AF-9B59-F6C468485F5C}" destId="{BA2421D0-03EF-45D5-ABC5-07A51FAF6634}" srcOrd="2" destOrd="0" presId="urn:microsoft.com/office/officeart/2005/8/layout/hList7"/>
    <dgm:cxn modelId="{F1FA53F5-A4FF-48F8-845D-8893A82EE4A0}" type="presParOf" srcId="{186B0542-D85B-45AF-9B59-F6C468485F5C}" destId="{E8D15EC3-C59F-4271-A88B-73C2D93230FF}" srcOrd="3" destOrd="0" presId="urn:microsoft.com/office/officeart/2005/8/layout/hList7"/>
    <dgm:cxn modelId="{5424CE66-82E0-412F-B457-896184F028D7}" type="presParOf" srcId="{29534183-966A-4863-BD0D-504F186A4235}" destId="{6C47AF8E-0FC5-4416-BA61-7CB9CBD47E61}" srcOrd="5" destOrd="0" presId="urn:microsoft.com/office/officeart/2005/8/layout/hList7"/>
    <dgm:cxn modelId="{AE45142E-46CE-4A10-8218-470357D29E27}" type="presParOf" srcId="{29534183-966A-4863-BD0D-504F186A4235}" destId="{F0A73853-1A70-459B-AF88-76005B8AFDA4}" srcOrd="6" destOrd="0" presId="urn:microsoft.com/office/officeart/2005/8/layout/hList7"/>
    <dgm:cxn modelId="{48EC7234-6EDA-4CEE-8C0B-D02654B16DAF}" type="presParOf" srcId="{F0A73853-1A70-459B-AF88-76005B8AFDA4}" destId="{132CCF13-B761-45C2-B52A-C9378C405778}" srcOrd="0" destOrd="0" presId="urn:microsoft.com/office/officeart/2005/8/layout/hList7"/>
    <dgm:cxn modelId="{20E911CB-DAF8-418E-8517-8044F5F4D90F}" type="presParOf" srcId="{F0A73853-1A70-459B-AF88-76005B8AFDA4}" destId="{AED3425E-BA85-40DA-AC3E-532475A330F0}" srcOrd="1" destOrd="0" presId="urn:microsoft.com/office/officeart/2005/8/layout/hList7"/>
    <dgm:cxn modelId="{A4107F41-A048-4B9A-AA0B-BC03D86930D4}" type="presParOf" srcId="{F0A73853-1A70-459B-AF88-76005B8AFDA4}" destId="{25AD002A-BE03-4B27-A764-EE64F9A8BF74}" srcOrd="2" destOrd="0" presId="urn:microsoft.com/office/officeart/2005/8/layout/hList7"/>
    <dgm:cxn modelId="{30357CA3-C13B-4394-8F4E-DF0E4AE1B47F}" type="presParOf" srcId="{F0A73853-1A70-459B-AF88-76005B8AFDA4}" destId="{CCD65C1F-6710-4F5D-AB12-8BBB52C0874B}" srcOrd="3" destOrd="0" presId="urn:microsoft.com/office/officeart/2005/8/layout/hList7"/>
    <dgm:cxn modelId="{E4E8C7E3-08FF-43CF-8CE8-1B96196CBD6D}" type="presParOf" srcId="{29534183-966A-4863-BD0D-504F186A4235}" destId="{8D5B1680-15BE-420C-9E11-198DF1BF89DC}" srcOrd="7" destOrd="0" presId="urn:microsoft.com/office/officeart/2005/8/layout/hList7"/>
    <dgm:cxn modelId="{D0E5FEB1-815B-4114-9BD9-AF13E25727A4}" type="presParOf" srcId="{29534183-966A-4863-BD0D-504F186A4235}" destId="{7F92CD3E-31A0-4920-958E-ADB4B1A79040}" srcOrd="8" destOrd="0" presId="urn:microsoft.com/office/officeart/2005/8/layout/hList7"/>
    <dgm:cxn modelId="{D8743B3B-6817-447C-A352-EC431055B4C8}" type="presParOf" srcId="{7F92CD3E-31A0-4920-958E-ADB4B1A79040}" destId="{5D4F8308-156B-4F41-8714-BE0A64F6D06B}" srcOrd="0" destOrd="0" presId="urn:microsoft.com/office/officeart/2005/8/layout/hList7"/>
    <dgm:cxn modelId="{57BB83D4-A74A-4CE6-8F03-87C8608FCB1D}" type="presParOf" srcId="{7F92CD3E-31A0-4920-958E-ADB4B1A79040}" destId="{B6D5C5D3-A8CE-4BDE-B4E1-6D618EDE7E21}" srcOrd="1" destOrd="0" presId="urn:microsoft.com/office/officeart/2005/8/layout/hList7"/>
    <dgm:cxn modelId="{137489CE-DCF1-4E61-8840-0D3A731FF6F7}" type="presParOf" srcId="{7F92CD3E-31A0-4920-958E-ADB4B1A79040}" destId="{C9E47D9B-284D-4CB6-B324-1050051F2549}" srcOrd="2" destOrd="0" presId="urn:microsoft.com/office/officeart/2005/8/layout/hList7"/>
    <dgm:cxn modelId="{0D29F8AD-ACC8-43BE-8F5F-65784ABC509D}" type="presParOf" srcId="{7F92CD3E-31A0-4920-958E-ADB4B1A79040}" destId="{D42D75FF-B327-4F56-80E8-958529E6DE3C}" srcOrd="3" destOrd="0" presId="urn:microsoft.com/office/officeart/2005/8/layout/hList7"/>
    <dgm:cxn modelId="{68E46017-325D-44F9-8EDC-A694CEF7A921}" type="presParOf" srcId="{29534183-966A-4863-BD0D-504F186A4235}" destId="{09035F42-9905-4243-8DC2-B989CE0C4C8A}" srcOrd="9" destOrd="0" presId="urn:microsoft.com/office/officeart/2005/8/layout/hList7"/>
    <dgm:cxn modelId="{6CA78E0F-C8FB-4FA6-9271-A1F446C95239}" type="presParOf" srcId="{29534183-966A-4863-BD0D-504F186A4235}" destId="{0AFA14D7-4BCB-45A4-9605-0FEF45A9B6E1}" srcOrd="10" destOrd="0" presId="urn:microsoft.com/office/officeart/2005/8/layout/hList7"/>
    <dgm:cxn modelId="{449F1F36-2BEF-4BE1-B855-9BCF1039933E}" type="presParOf" srcId="{0AFA14D7-4BCB-45A4-9605-0FEF45A9B6E1}" destId="{5E45F717-243A-4E60-BEF2-96EF59FD0353}" srcOrd="0" destOrd="0" presId="urn:microsoft.com/office/officeart/2005/8/layout/hList7"/>
    <dgm:cxn modelId="{04F85A06-2DDA-43B9-8175-8AB2F84646CA}" type="presParOf" srcId="{0AFA14D7-4BCB-45A4-9605-0FEF45A9B6E1}" destId="{3BE2FABA-FD63-42FB-AB0F-9A10B3C89534}" srcOrd="1" destOrd="0" presId="urn:microsoft.com/office/officeart/2005/8/layout/hList7"/>
    <dgm:cxn modelId="{D72C112A-3214-470D-ABBC-2052904319F2}" type="presParOf" srcId="{0AFA14D7-4BCB-45A4-9605-0FEF45A9B6E1}" destId="{F41A35DF-C176-4B2A-BE31-612E8815751B}" srcOrd="2" destOrd="0" presId="urn:microsoft.com/office/officeart/2005/8/layout/hList7"/>
    <dgm:cxn modelId="{24457EB2-D95D-4668-8806-3949804680CB}" type="presParOf" srcId="{0AFA14D7-4BCB-45A4-9605-0FEF45A9B6E1}" destId="{300211FF-FAE7-40C4-B1DF-BF42824D27F4}" srcOrd="3" destOrd="0" presId="urn:microsoft.com/office/officeart/2005/8/layout/hList7"/>
    <dgm:cxn modelId="{16997E84-8F7D-40E9-BC86-DCAE2F366A91}" type="presParOf" srcId="{29534183-966A-4863-BD0D-504F186A4235}" destId="{0130AABE-801D-46C6-8AA9-1CD26D0A18E4}" srcOrd="11" destOrd="0" presId="urn:microsoft.com/office/officeart/2005/8/layout/hList7"/>
    <dgm:cxn modelId="{0197313E-9E1B-4C88-B518-B092F84193C3}" type="presParOf" srcId="{29534183-966A-4863-BD0D-504F186A4235}" destId="{91E16D74-3AAD-4081-9D3F-8FEB37540507}" srcOrd="12" destOrd="0" presId="urn:microsoft.com/office/officeart/2005/8/layout/hList7"/>
    <dgm:cxn modelId="{6F0D50E7-A1B5-45EF-9D3D-0CB7D73DBA3D}" type="presParOf" srcId="{91E16D74-3AAD-4081-9D3F-8FEB37540507}" destId="{6DF72376-9101-4955-99A1-180B924E3098}" srcOrd="0" destOrd="0" presId="urn:microsoft.com/office/officeart/2005/8/layout/hList7"/>
    <dgm:cxn modelId="{48744821-5C27-4CEA-A513-1C0EBB172B76}" type="presParOf" srcId="{91E16D74-3AAD-4081-9D3F-8FEB37540507}" destId="{8E0B1864-8792-4B46-8563-52DFA3FF227A}" srcOrd="1" destOrd="0" presId="urn:microsoft.com/office/officeart/2005/8/layout/hList7"/>
    <dgm:cxn modelId="{6DE38B25-BBEA-4005-96C7-C58B72B6885D}" type="presParOf" srcId="{91E16D74-3AAD-4081-9D3F-8FEB37540507}" destId="{771F9D90-7D56-47F8-AE58-7389EDC8B6AF}" srcOrd="2" destOrd="0" presId="urn:microsoft.com/office/officeart/2005/8/layout/hList7"/>
    <dgm:cxn modelId="{E74CD518-6148-4099-BF74-65E04D42C689}" type="presParOf" srcId="{91E16D74-3AAD-4081-9D3F-8FEB37540507}" destId="{A27EBE9E-CD0E-44BE-98B9-EDB519638F59}" srcOrd="3" destOrd="0" presId="urn:microsoft.com/office/officeart/2005/8/layout/hList7"/>
    <dgm:cxn modelId="{60341AC3-F596-43DB-9176-9CC3A747B164}" type="presParOf" srcId="{29534183-966A-4863-BD0D-504F186A4235}" destId="{3A87F2A3-A9C9-4804-AF23-27FF008845CF}" srcOrd="13" destOrd="0" presId="urn:microsoft.com/office/officeart/2005/8/layout/hList7"/>
    <dgm:cxn modelId="{E456DB91-8DD0-4DD9-BE51-CA3EE9B90794}" type="presParOf" srcId="{29534183-966A-4863-BD0D-504F186A4235}" destId="{41E6B4AB-30BC-43E8-BCCB-A6B7DE6C2929}" srcOrd="14" destOrd="0" presId="urn:microsoft.com/office/officeart/2005/8/layout/hList7"/>
    <dgm:cxn modelId="{AB3D207B-722A-49FB-B98A-AD47DA9433CC}" type="presParOf" srcId="{41E6B4AB-30BC-43E8-BCCB-A6B7DE6C2929}" destId="{5E847880-D310-492C-9BB0-6F01B7F6B883}" srcOrd="0" destOrd="0" presId="urn:microsoft.com/office/officeart/2005/8/layout/hList7"/>
    <dgm:cxn modelId="{260F9505-9E5F-4991-B5F7-C1E345530904}" type="presParOf" srcId="{41E6B4AB-30BC-43E8-BCCB-A6B7DE6C2929}" destId="{554F9A54-3FC1-49BC-A567-D5CB5D29FDE0}" srcOrd="1" destOrd="0" presId="urn:microsoft.com/office/officeart/2005/8/layout/hList7"/>
    <dgm:cxn modelId="{0AE9968C-CE7D-4A20-958A-C7F266996DDD}" type="presParOf" srcId="{41E6B4AB-30BC-43E8-BCCB-A6B7DE6C2929}" destId="{0F6E7B77-8A05-496D-A4E2-AEE0BDA8976E}" srcOrd="2" destOrd="0" presId="urn:microsoft.com/office/officeart/2005/8/layout/hList7"/>
    <dgm:cxn modelId="{5EE9D0EB-F3D2-40CB-A926-37E3D5F85C0D}" type="presParOf" srcId="{41E6B4AB-30BC-43E8-BCCB-A6B7DE6C2929}" destId="{66D92D21-3AD6-408F-A20D-74BAFF00A9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FAF4D-7558-4443-837B-9C332C752E0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51B8E459-F0A8-488C-BA4C-9B995CAFDD86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Вимоги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категорій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2D12CE06-1DBE-49D1-B266-2CECFE576284}" type="parTrans" cxnId="{D6A86FC6-7A62-487A-A6A0-8789BC40B9DF}">
      <dgm:prSet/>
      <dgm:spPr/>
      <dgm:t>
        <a:bodyPr/>
        <a:lstStyle/>
        <a:p>
          <a:endParaRPr lang="ru-RU"/>
        </a:p>
      </dgm:t>
    </dgm:pt>
    <dgm:pt modelId="{354ECA03-7920-4C31-8FCD-6965F6F9460C}" type="sibTrans" cxnId="{D6A86FC6-7A62-487A-A6A0-8789BC40B9DF}">
      <dgm:prSet/>
      <dgm:spPr/>
      <dgm:t>
        <a:bodyPr/>
        <a:lstStyle/>
        <a:p>
          <a:endParaRPr lang="ru-RU"/>
        </a:p>
      </dgm:t>
    </dgm:pt>
    <dgm:pt modelId="{221CD7EF-087A-4B5A-8FDC-FE97D423F887}">
      <dgm:prSet custT="1"/>
      <dgm:spPr>
        <a:solidFill>
          <a:srgbClr val="7030A0"/>
        </a:solidFill>
      </dgm:spPr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Здійснює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професійну усну та письмову комунікацію, правильно вживаючи значення термінів. Навчає доступною для учнів мовою. Є зразком для учнів у правильності писемного та усного мовлення. Вичерпно, чітко та правильно відповідає на запитання учнів щодо навчального матеріалу.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19541C5-D9C1-40D1-BF6D-471BA4E55079}" type="parTrans" cxnId="{74CDBFE6-100F-4E17-8B66-4FE0C6AD5802}">
      <dgm:prSet/>
      <dgm:spPr/>
      <dgm:t>
        <a:bodyPr/>
        <a:lstStyle/>
        <a:p>
          <a:endParaRPr lang="ru-RU"/>
        </a:p>
      </dgm:t>
    </dgm:pt>
    <dgm:pt modelId="{D408F96F-E754-40CB-A1A4-068B8C5FCB5B}" type="sibTrans" cxnId="{74CDBFE6-100F-4E17-8B66-4FE0C6AD5802}">
      <dgm:prSet/>
      <dgm:spPr/>
      <dgm:t>
        <a:bodyPr/>
        <a:lstStyle/>
        <a:p>
          <a:endParaRPr lang="ru-RU"/>
        </a:p>
      </dgm:t>
    </dgm:pt>
    <dgm:pt modelId="{9B77AF58-49C6-415C-B498-9D194C983F1D}">
      <dgm:prSet custT="1"/>
      <dgm:spPr>
        <a:solidFill>
          <a:srgbClr val="0070C0"/>
        </a:solidFill>
      </dgm:spPr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ІІ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категорія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Комунікує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у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професійному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колі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професійні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теми.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Застосовує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прийоми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збагачення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усного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й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писемного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мовлення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до теми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чи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мовного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рівня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4F2084EF-7734-47D2-A98B-362675AD707A}" type="parTrans" cxnId="{A3AA4756-AC96-4F0A-A1FD-C9DF8EF2919B}">
      <dgm:prSet/>
      <dgm:spPr/>
      <dgm:t>
        <a:bodyPr/>
        <a:lstStyle/>
        <a:p>
          <a:endParaRPr lang="ru-RU"/>
        </a:p>
      </dgm:t>
    </dgm:pt>
    <dgm:pt modelId="{AFAE93BC-B0A8-4959-AF38-5823EBEA4ED6}" type="sibTrans" cxnId="{A3AA4756-AC96-4F0A-A1FD-C9DF8EF2919B}">
      <dgm:prSet/>
      <dgm:spPr/>
      <dgm:t>
        <a:bodyPr/>
        <a:lstStyle/>
        <a:p>
          <a:endParaRPr lang="ru-RU"/>
        </a:p>
      </dgm:t>
    </dgm:pt>
    <dgm:pt modelId="{AC46F9CE-C518-4C52-B489-82EF16D91B14}">
      <dgm:prSet custT="1"/>
      <dgm:spPr>
        <a:solidFill>
          <a:srgbClr val="00B050"/>
        </a:solidFill>
      </dgm:spPr>
      <dgm:t>
        <a:bodyPr/>
        <a:lstStyle/>
        <a:p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І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категорія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сучасну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термінологію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та систему понять.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Майстерно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використовує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мовні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засоби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пояснення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учням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матеріалу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, постановки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проблемних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питань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відповідей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на них.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Вільно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спілкується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професійну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тематику,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використовує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i="0" dirty="0">
            <a:latin typeface="Times New Roman" pitchFamily="18" charset="0"/>
            <a:cs typeface="Times New Roman" pitchFamily="18" charset="0"/>
          </a:endParaRPr>
        </a:p>
      </dgm:t>
    </dgm:pt>
    <dgm:pt modelId="{9ADBF122-7815-4922-9004-5347276AECCD}" type="parTrans" cxnId="{35AD5E35-B583-4FDC-990C-DE45252A3B75}">
      <dgm:prSet/>
      <dgm:spPr/>
      <dgm:t>
        <a:bodyPr/>
        <a:lstStyle/>
        <a:p>
          <a:endParaRPr lang="ru-RU"/>
        </a:p>
      </dgm:t>
    </dgm:pt>
    <dgm:pt modelId="{11124B76-B4D8-4B73-ADA5-FFC5EFCDCF49}" type="sibTrans" cxnId="{35AD5E35-B583-4FDC-990C-DE45252A3B75}">
      <dgm:prSet/>
      <dgm:spPr/>
      <dgm:t>
        <a:bodyPr/>
        <a:lstStyle/>
        <a:p>
          <a:endParaRPr lang="ru-RU"/>
        </a:p>
      </dgm:t>
    </dgm:pt>
    <dgm:pt modelId="{5880E3AD-0052-442B-ADB5-A5C6210EB4D8}">
      <dgm:prSet custT="1"/>
      <dgm:spPr/>
      <dgm:t>
        <a:bodyPr/>
        <a:lstStyle/>
        <a:p>
          <a:r>
            <a:rPr lang="uk-UA" sz="1400" b="0" i="0" dirty="0" smtClean="0">
              <a:latin typeface="Times New Roman" pitchFamily="18" charset="0"/>
              <a:cs typeface="Times New Roman" pitchFamily="18" charset="0"/>
            </a:rPr>
            <a:t>Вища категорія. Має власний стиль усної та письмової комунікації, який застосовує у спілкуванні з колегами та учнями. Застосовує мову та </a:t>
          </a:r>
          <a:r>
            <a:rPr lang="uk-UA" sz="1400" b="0" i="0" dirty="0" err="1" smtClean="0">
              <a:latin typeface="Times New Roman" pitchFamily="18" charset="0"/>
              <a:cs typeface="Times New Roman" pitchFamily="18" charset="0"/>
            </a:rPr>
            <a:t>мовні</a:t>
          </a:r>
          <a:r>
            <a:rPr lang="uk-UA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0" i="0" dirty="0" err="1" smtClean="0">
              <a:latin typeface="Times New Roman" pitchFamily="18" charset="0"/>
              <a:cs typeface="Times New Roman" pitchFamily="18" charset="0"/>
            </a:rPr>
            <a:t>заосби</a:t>
          </a:r>
          <a:r>
            <a:rPr lang="uk-UA" sz="1400" b="0" i="0" dirty="0" smtClean="0">
              <a:latin typeface="Times New Roman" pitchFamily="18" charset="0"/>
              <a:cs typeface="Times New Roman" pitchFamily="18" charset="0"/>
            </a:rPr>
            <a:t> як інструмент мотивації, натхнення учнів до пізнання</a:t>
          </a:r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5CD05712-A41F-43C2-A975-25226932B4B2}" type="parTrans" cxnId="{D4C07AB6-02BA-4C62-8702-BECD6FF58BAC}">
      <dgm:prSet/>
      <dgm:spPr/>
      <dgm:t>
        <a:bodyPr/>
        <a:lstStyle/>
        <a:p>
          <a:endParaRPr lang="ru-RU"/>
        </a:p>
      </dgm:t>
    </dgm:pt>
    <dgm:pt modelId="{CCAF5C28-D584-44EF-B941-07AAAE50B4BB}" type="sibTrans" cxnId="{D4C07AB6-02BA-4C62-8702-BECD6FF58BAC}">
      <dgm:prSet/>
      <dgm:spPr/>
      <dgm:t>
        <a:bodyPr/>
        <a:lstStyle/>
        <a:p>
          <a:endParaRPr lang="ru-RU"/>
        </a:p>
      </dgm:t>
    </dgm:pt>
    <dgm:pt modelId="{A59C0DD5-7854-4EDE-A5D9-5E720F316AC0}" type="pres">
      <dgm:prSet presAssocID="{900FAF4D-7558-4443-837B-9C332C752E0D}" presName="linearFlow" presStyleCnt="0">
        <dgm:presLayoutVars>
          <dgm:dir/>
          <dgm:resizeHandles val="exact"/>
        </dgm:presLayoutVars>
      </dgm:prSet>
      <dgm:spPr/>
    </dgm:pt>
    <dgm:pt modelId="{752CC921-28E3-4C2B-848C-F17AFB8D4836}" type="pres">
      <dgm:prSet presAssocID="{51B8E459-F0A8-488C-BA4C-9B995CAFDD86}" presName="composite" presStyleCnt="0"/>
      <dgm:spPr/>
    </dgm:pt>
    <dgm:pt modelId="{E0778394-D014-47B2-A2A7-D37D27213E2D}" type="pres">
      <dgm:prSet presAssocID="{51B8E459-F0A8-488C-BA4C-9B995CAFDD86}" presName="imgShp" presStyleLbl="fgImgPlace1" presStyleIdx="0" presStyleCnt="5" custLinFactNeighborY="-54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C58857C-59A1-42CC-8275-D2CC0A78BF72}" type="pres">
      <dgm:prSet presAssocID="{51B8E459-F0A8-488C-BA4C-9B995CAFDD8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BC7FE-81AA-4902-B19F-9CB9DCC7F751}" type="pres">
      <dgm:prSet presAssocID="{354ECA03-7920-4C31-8FCD-6965F6F9460C}" presName="spacing" presStyleCnt="0"/>
      <dgm:spPr/>
    </dgm:pt>
    <dgm:pt modelId="{F0F3CE3C-6779-44E1-9C8C-1373AC560802}" type="pres">
      <dgm:prSet presAssocID="{221CD7EF-087A-4B5A-8FDC-FE97D423F887}" presName="composite" presStyleCnt="0"/>
      <dgm:spPr/>
    </dgm:pt>
    <dgm:pt modelId="{5BBB0148-0EDB-4B7D-A101-1D5B1A8D1C63}" type="pres">
      <dgm:prSet presAssocID="{221CD7EF-087A-4B5A-8FDC-FE97D423F887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0754B311-A1F4-4C7F-AEB8-EEDE5D40E30E}" type="pres">
      <dgm:prSet presAssocID="{221CD7EF-087A-4B5A-8FDC-FE97D423F887}" presName="txShp" presStyleLbl="node1" presStyleIdx="1" presStyleCnt="5" custScaleX="103135" custScaleY="149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6938A-47A7-4ACA-9862-A31A3B87E7A2}" type="pres">
      <dgm:prSet presAssocID="{D408F96F-E754-40CB-A1A4-068B8C5FCB5B}" presName="spacing" presStyleCnt="0"/>
      <dgm:spPr/>
    </dgm:pt>
    <dgm:pt modelId="{71F1307B-202E-4FE8-9047-471E2D9DD157}" type="pres">
      <dgm:prSet presAssocID="{9B77AF58-49C6-415C-B498-9D194C983F1D}" presName="composite" presStyleCnt="0"/>
      <dgm:spPr/>
    </dgm:pt>
    <dgm:pt modelId="{971FD6DA-D68E-47A5-B5FB-CBD2C2BA9601}" type="pres">
      <dgm:prSet presAssocID="{9B77AF58-49C6-415C-B498-9D194C983F1D}" presName="imgShp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3F360C3-11E2-4A45-AB83-F5D7C42B341A}" type="pres">
      <dgm:prSet presAssocID="{9B77AF58-49C6-415C-B498-9D194C983F1D}" presName="txShp" presStyleLbl="node1" presStyleIdx="2" presStyleCnt="5" custLinFactNeighborY="-1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3DF07-1B80-4FD6-99B4-4EC6F66458A6}" type="pres">
      <dgm:prSet presAssocID="{AFAE93BC-B0A8-4959-AF38-5823EBEA4ED6}" presName="spacing" presStyleCnt="0"/>
      <dgm:spPr/>
    </dgm:pt>
    <dgm:pt modelId="{4471B453-15B6-4C01-9B5D-4C80DA6D9BA8}" type="pres">
      <dgm:prSet presAssocID="{AC46F9CE-C518-4C52-B489-82EF16D91B14}" presName="composite" presStyleCnt="0"/>
      <dgm:spPr/>
    </dgm:pt>
    <dgm:pt modelId="{A775CD32-D6AC-4A18-BD91-6BAF96E6153F}" type="pres">
      <dgm:prSet presAssocID="{AC46F9CE-C518-4C52-B489-82EF16D91B14}" presName="imgShp" presStyleLbl="fgImgPlace1" presStyleIdx="3" presStyleCnt="5" custLinFactNeighborX="-2988" custLinFactNeighborY="-448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89B1FFB-4E9B-4ADA-99A3-BE9AC147C34E}" type="pres">
      <dgm:prSet presAssocID="{AC46F9CE-C518-4C52-B489-82EF16D91B14}" presName="txShp" presStyleLbl="node1" presStyleIdx="3" presStyleCnt="5" custScaleX="101295" custScaleY="12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DFA82-FAA9-4DE8-8A44-D7731E0B6F4D}" type="pres">
      <dgm:prSet presAssocID="{11124B76-B4D8-4B73-ADA5-FFC5EFCDCF49}" presName="spacing" presStyleCnt="0"/>
      <dgm:spPr/>
    </dgm:pt>
    <dgm:pt modelId="{D0128EB2-B7CF-47F6-B153-E242CB361A92}" type="pres">
      <dgm:prSet presAssocID="{5880E3AD-0052-442B-ADB5-A5C6210EB4D8}" presName="composite" presStyleCnt="0"/>
      <dgm:spPr/>
    </dgm:pt>
    <dgm:pt modelId="{0BC34849-7F97-47AC-B22D-53BC15154900}" type="pres">
      <dgm:prSet presAssocID="{5880E3AD-0052-442B-ADB5-A5C6210EB4D8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F9534BA-2421-4B58-AD3F-9FF4C68566D6}" type="pres">
      <dgm:prSet presAssocID="{5880E3AD-0052-442B-ADB5-A5C6210EB4D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AD5E35-B583-4FDC-990C-DE45252A3B75}" srcId="{900FAF4D-7558-4443-837B-9C332C752E0D}" destId="{AC46F9CE-C518-4C52-B489-82EF16D91B14}" srcOrd="3" destOrd="0" parTransId="{9ADBF122-7815-4922-9004-5347276AECCD}" sibTransId="{11124B76-B4D8-4B73-ADA5-FFC5EFCDCF49}"/>
    <dgm:cxn modelId="{A3AA4756-AC96-4F0A-A1FD-C9DF8EF2919B}" srcId="{900FAF4D-7558-4443-837B-9C332C752E0D}" destId="{9B77AF58-49C6-415C-B498-9D194C983F1D}" srcOrd="2" destOrd="0" parTransId="{4F2084EF-7734-47D2-A98B-362675AD707A}" sibTransId="{AFAE93BC-B0A8-4959-AF38-5823EBEA4ED6}"/>
    <dgm:cxn modelId="{D6397100-C678-4FAB-8528-655D8CF22209}" type="presOf" srcId="{9B77AF58-49C6-415C-B498-9D194C983F1D}" destId="{B3F360C3-11E2-4A45-AB83-F5D7C42B341A}" srcOrd="0" destOrd="0" presId="urn:microsoft.com/office/officeart/2005/8/layout/vList3"/>
    <dgm:cxn modelId="{D6A86FC6-7A62-487A-A6A0-8789BC40B9DF}" srcId="{900FAF4D-7558-4443-837B-9C332C752E0D}" destId="{51B8E459-F0A8-488C-BA4C-9B995CAFDD86}" srcOrd="0" destOrd="0" parTransId="{2D12CE06-1DBE-49D1-B266-2CECFE576284}" sibTransId="{354ECA03-7920-4C31-8FCD-6965F6F9460C}"/>
    <dgm:cxn modelId="{6E52682C-DF0B-48A9-B9A2-9CE9F6DE30C7}" type="presOf" srcId="{AC46F9CE-C518-4C52-B489-82EF16D91B14}" destId="{189B1FFB-4E9B-4ADA-99A3-BE9AC147C34E}" srcOrd="0" destOrd="0" presId="urn:microsoft.com/office/officeart/2005/8/layout/vList3"/>
    <dgm:cxn modelId="{7DA5EA5E-5C4D-4B42-B988-791307E3B3E7}" type="presOf" srcId="{5880E3AD-0052-442B-ADB5-A5C6210EB4D8}" destId="{1F9534BA-2421-4B58-AD3F-9FF4C68566D6}" srcOrd="0" destOrd="0" presId="urn:microsoft.com/office/officeart/2005/8/layout/vList3"/>
    <dgm:cxn modelId="{E5A3274D-CD11-4305-9156-05600622E119}" type="presOf" srcId="{51B8E459-F0A8-488C-BA4C-9B995CAFDD86}" destId="{DC58857C-59A1-42CC-8275-D2CC0A78BF72}" srcOrd="0" destOrd="0" presId="urn:microsoft.com/office/officeart/2005/8/layout/vList3"/>
    <dgm:cxn modelId="{076658EB-0A18-494D-B303-D1EDDA4371BA}" type="presOf" srcId="{221CD7EF-087A-4B5A-8FDC-FE97D423F887}" destId="{0754B311-A1F4-4C7F-AEB8-EEDE5D40E30E}" srcOrd="0" destOrd="0" presId="urn:microsoft.com/office/officeart/2005/8/layout/vList3"/>
    <dgm:cxn modelId="{B9B1A466-EAAC-4187-BB72-7B5B645E8120}" type="presOf" srcId="{900FAF4D-7558-4443-837B-9C332C752E0D}" destId="{A59C0DD5-7854-4EDE-A5D9-5E720F316AC0}" srcOrd="0" destOrd="0" presId="urn:microsoft.com/office/officeart/2005/8/layout/vList3"/>
    <dgm:cxn modelId="{74CDBFE6-100F-4E17-8B66-4FE0C6AD5802}" srcId="{900FAF4D-7558-4443-837B-9C332C752E0D}" destId="{221CD7EF-087A-4B5A-8FDC-FE97D423F887}" srcOrd="1" destOrd="0" parTransId="{D19541C5-D9C1-40D1-BF6D-471BA4E55079}" sibTransId="{D408F96F-E754-40CB-A1A4-068B8C5FCB5B}"/>
    <dgm:cxn modelId="{D4C07AB6-02BA-4C62-8702-BECD6FF58BAC}" srcId="{900FAF4D-7558-4443-837B-9C332C752E0D}" destId="{5880E3AD-0052-442B-ADB5-A5C6210EB4D8}" srcOrd="4" destOrd="0" parTransId="{5CD05712-A41F-43C2-A975-25226932B4B2}" sibTransId="{CCAF5C28-D584-44EF-B941-07AAAE50B4BB}"/>
    <dgm:cxn modelId="{19BF3D65-904E-4ADD-8F08-503BEF23A991}" type="presParOf" srcId="{A59C0DD5-7854-4EDE-A5D9-5E720F316AC0}" destId="{752CC921-28E3-4C2B-848C-F17AFB8D4836}" srcOrd="0" destOrd="0" presId="urn:microsoft.com/office/officeart/2005/8/layout/vList3"/>
    <dgm:cxn modelId="{C915537D-EBE8-4D1E-8C1D-92F2E8FD7ECA}" type="presParOf" srcId="{752CC921-28E3-4C2B-848C-F17AFB8D4836}" destId="{E0778394-D014-47B2-A2A7-D37D27213E2D}" srcOrd="0" destOrd="0" presId="urn:microsoft.com/office/officeart/2005/8/layout/vList3"/>
    <dgm:cxn modelId="{2061379B-EB8D-45EF-BB61-B083F903E4F0}" type="presParOf" srcId="{752CC921-28E3-4C2B-848C-F17AFB8D4836}" destId="{DC58857C-59A1-42CC-8275-D2CC0A78BF72}" srcOrd="1" destOrd="0" presId="urn:microsoft.com/office/officeart/2005/8/layout/vList3"/>
    <dgm:cxn modelId="{2AE7E4D3-1049-44F0-A157-2ED8A4FB04A7}" type="presParOf" srcId="{A59C0DD5-7854-4EDE-A5D9-5E720F316AC0}" destId="{492BC7FE-81AA-4902-B19F-9CB9DCC7F751}" srcOrd="1" destOrd="0" presId="urn:microsoft.com/office/officeart/2005/8/layout/vList3"/>
    <dgm:cxn modelId="{19AC03B1-1251-4F72-863E-9254712503D2}" type="presParOf" srcId="{A59C0DD5-7854-4EDE-A5D9-5E720F316AC0}" destId="{F0F3CE3C-6779-44E1-9C8C-1373AC560802}" srcOrd="2" destOrd="0" presId="urn:microsoft.com/office/officeart/2005/8/layout/vList3"/>
    <dgm:cxn modelId="{6ABA744D-FFE3-4FA1-89C6-57BD1DE6487F}" type="presParOf" srcId="{F0F3CE3C-6779-44E1-9C8C-1373AC560802}" destId="{5BBB0148-0EDB-4B7D-A101-1D5B1A8D1C63}" srcOrd="0" destOrd="0" presId="urn:microsoft.com/office/officeart/2005/8/layout/vList3"/>
    <dgm:cxn modelId="{D5D764B3-2437-448C-91BF-AAE002BE2D79}" type="presParOf" srcId="{F0F3CE3C-6779-44E1-9C8C-1373AC560802}" destId="{0754B311-A1F4-4C7F-AEB8-EEDE5D40E30E}" srcOrd="1" destOrd="0" presId="urn:microsoft.com/office/officeart/2005/8/layout/vList3"/>
    <dgm:cxn modelId="{AA3E3271-4287-4DCC-BBE2-1416EDDDBD63}" type="presParOf" srcId="{A59C0DD5-7854-4EDE-A5D9-5E720F316AC0}" destId="{3CE6938A-47A7-4ACA-9862-A31A3B87E7A2}" srcOrd="3" destOrd="0" presId="urn:microsoft.com/office/officeart/2005/8/layout/vList3"/>
    <dgm:cxn modelId="{DB662469-2E2E-4058-AB51-A090433C9BB1}" type="presParOf" srcId="{A59C0DD5-7854-4EDE-A5D9-5E720F316AC0}" destId="{71F1307B-202E-4FE8-9047-471E2D9DD157}" srcOrd="4" destOrd="0" presId="urn:microsoft.com/office/officeart/2005/8/layout/vList3"/>
    <dgm:cxn modelId="{E6661821-D46A-4E04-B702-160A4F8FB481}" type="presParOf" srcId="{71F1307B-202E-4FE8-9047-471E2D9DD157}" destId="{971FD6DA-D68E-47A5-B5FB-CBD2C2BA9601}" srcOrd="0" destOrd="0" presId="urn:microsoft.com/office/officeart/2005/8/layout/vList3"/>
    <dgm:cxn modelId="{E64CA7BC-D802-4E65-89E3-FC17B1992548}" type="presParOf" srcId="{71F1307B-202E-4FE8-9047-471E2D9DD157}" destId="{B3F360C3-11E2-4A45-AB83-F5D7C42B341A}" srcOrd="1" destOrd="0" presId="urn:microsoft.com/office/officeart/2005/8/layout/vList3"/>
    <dgm:cxn modelId="{52986305-5F38-4F44-8A79-BA1BA4BCB455}" type="presParOf" srcId="{A59C0DD5-7854-4EDE-A5D9-5E720F316AC0}" destId="{00E3DF07-1B80-4FD6-99B4-4EC6F66458A6}" srcOrd="5" destOrd="0" presId="urn:microsoft.com/office/officeart/2005/8/layout/vList3"/>
    <dgm:cxn modelId="{A8A317E4-32C6-4580-AC29-3926BA3EA358}" type="presParOf" srcId="{A59C0DD5-7854-4EDE-A5D9-5E720F316AC0}" destId="{4471B453-15B6-4C01-9B5D-4C80DA6D9BA8}" srcOrd="6" destOrd="0" presId="urn:microsoft.com/office/officeart/2005/8/layout/vList3"/>
    <dgm:cxn modelId="{8267FF31-DE4C-4495-A1CE-C747F064682C}" type="presParOf" srcId="{4471B453-15B6-4C01-9B5D-4C80DA6D9BA8}" destId="{A775CD32-D6AC-4A18-BD91-6BAF96E6153F}" srcOrd="0" destOrd="0" presId="urn:microsoft.com/office/officeart/2005/8/layout/vList3"/>
    <dgm:cxn modelId="{FAD23ACD-C408-4E2B-964A-34AF6E443120}" type="presParOf" srcId="{4471B453-15B6-4C01-9B5D-4C80DA6D9BA8}" destId="{189B1FFB-4E9B-4ADA-99A3-BE9AC147C34E}" srcOrd="1" destOrd="0" presId="urn:microsoft.com/office/officeart/2005/8/layout/vList3"/>
    <dgm:cxn modelId="{C2071352-09D9-4C5B-BD2B-D25D8FB9280F}" type="presParOf" srcId="{A59C0DD5-7854-4EDE-A5D9-5E720F316AC0}" destId="{BD7DFA82-FAA9-4DE8-8A44-D7731E0B6F4D}" srcOrd="7" destOrd="0" presId="urn:microsoft.com/office/officeart/2005/8/layout/vList3"/>
    <dgm:cxn modelId="{1AE921DC-7F8B-4CB5-94BA-E0B98FB734BE}" type="presParOf" srcId="{A59C0DD5-7854-4EDE-A5D9-5E720F316AC0}" destId="{D0128EB2-B7CF-47F6-B153-E242CB361A92}" srcOrd="8" destOrd="0" presId="urn:microsoft.com/office/officeart/2005/8/layout/vList3"/>
    <dgm:cxn modelId="{E1E67B86-10B0-46F9-8AF3-1957B03C4B12}" type="presParOf" srcId="{D0128EB2-B7CF-47F6-B153-E242CB361A92}" destId="{0BC34849-7F97-47AC-B22D-53BC15154900}" srcOrd="0" destOrd="0" presId="urn:microsoft.com/office/officeart/2005/8/layout/vList3"/>
    <dgm:cxn modelId="{3BC99EB2-7CF4-4E57-B4B2-15C90ADDE159}" type="presParOf" srcId="{D0128EB2-B7CF-47F6-B153-E242CB361A92}" destId="{1F9534BA-2421-4B58-AD3F-9FF4C68566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C4E6E-FF7F-4DB2-9F39-3184BC650ACA}">
      <dsp:nvSpPr>
        <dsp:cNvPr id="0" name=""/>
        <dsp:cNvSpPr/>
      </dsp:nvSpPr>
      <dsp:spPr>
        <a:xfrm>
          <a:off x="4504" y="-57469"/>
          <a:ext cx="1268386" cy="4517351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відомості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4" y="1749470"/>
        <a:ext cx="1268386" cy="1806940"/>
      </dsp:txXfrm>
    </dsp:sp>
    <dsp:sp modelId="{BA33BEA2-4461-43D7-9E15-BF87B8D3E611}">
      <dsp:nvSpPr>
        <dsp:cNvPr id="0" name=""/>
        <dsp:cNvSpPr/>
      </dsp:nvSpPr>
      <dsp:spPr>
        <a:xfrm>
          <a:off x="64935" y="365856"/>
          <a:ext cx="1147525" cy="119970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0921C-8E93-4736-804E-F0CD9FBC292D}">
      <dsp:nvSpPr>
        <dsp:cNvPr id="0" name=""/>
        <dsp:cNvSpPr/>
      </dsp:nvSpPr>
      <dsp:spPr>
        <a:xfrm>
          <a:off x="1310943" y="-57469"/>
          <a:ext cx="1383962" cy="4517351"/>
        </a:xfrm>
        <a:prstGeom prst="roundRect">
          <a:avLst>
            <a:gd name="adj" fmla="val 10000"/>
          </a:avLst>
        </a:prstGeom>
        <a:solidFill>
          <a:schemeClr val="accent5">
            <a:hueOff val="-147318"/>
            <a:satOff val="-1717"/>
            <a:lumOff val="-3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професійний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розвиток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10943" y="1749470"/>
        <a:ext cx="1383962" cy="1806940"/>
      </dsp:txXfrm>
    </dsp:sp>
    <dsp:sp modelId="{2674A3AE-3102-40B1-BC77-FCC057529E17}">
      <dsp:nvSpPr>
        <dsp:cNvPr id="0" name=""/>
        <dsp:cNvSpPr/>
      </dsp:nvSpPr>
      <dsp:spPr>
        <a:xfrm>
          <a:off x="1453764" y="407420"/>
          <a:ext cx="1098319" cy="11165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35F8A-DCC3-4133-B5DF-A826981F6F17}">
      <dsp:nvSpPr>
        <dsp:cNvPr id="0" name=""/>
        <dsp:cNvSpPr/>
      </dsp:nvSpPr>
      <dsp:spPr>
        <a:xfrm>
          <a:off x="2732956" y="-57469"/>
          <a:ext cx="1268386" cy="4517351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Основні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документи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регулюють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професійну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32956" y="1749470"/>
        <a:ext cx="1268386" cy="1806940"/>
      </dsp:txXfrm>
    </dsp:sp>
    <dsp:sp modelId="{E8D15EC3-C59F-4271-A88B-73C2D93230FF}">
      <dsp:nvSpPr>
        <dsp:cNvPr id="0" name=""/>
        <dsp:cNvSpPr/>
      </dsp:nvSpPr>
      <dsp:spPr>
        <a:xfrm>
          <a:off x="2870456" y="365856"/>
          <a:ext cx="993386" cy="119970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CCF13-B761-45C2-B52A-C9378C405778}">
      <dsp:nvSpPr>
        <dsp:cNvPr id="0" name=""/>
        <dsp:cNvSpPr/>
      </dsp:nvSpPr>
      <dsp:spPr>
        <a:xfrm>
          <a:off x="4039394" y="-57469"/>
          <a:ext cx="1431298" cy="4517351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Загальні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компетентності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9394" y="1749470"/>
        <a:ext cx="1431298" cy="1806940"/>
      </dsp:txXfrm>
    </dsp:sp>
    <dsp:sp modelId="{CCD65C1F-6710-4F5D-AB12-8BBB52C0874B}">
      <dsp:nvSpPr>
        <dsp:cNvPr id="0" name=""/>
        <dsp:cNvSpPr/>
      </dsp:nvSpPr>
      <dsp:spPr>
        <a:xfrm>
          <a:off x="4255083" y="421274"/>
          <a:ext cx="999920" cy="108887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F8308-156B-4F41-8714-BE0A64F6D06B}">
      <dsp:nvSpPr>
        <dsp:cNvPr id="0" name=""/>
        <dsp:cNvSpPr/>
      </dsp:nvSpPr>
      <dsp:spPr>
        <a:xfrm>
          <a:off x="5508744" y="-57469"/>
          <a:ext cx="1268386" cy="4517351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Перелік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8744" y="1749470"/>
        <a:ext cx="1268386" cy="1806940"/>
      </dsp:txXfrm>
    </dsp:sp>
    <dsp:sp modelId="{D42D75FF-B327-4F56-80E8-958529E6DE3C}">
      <dsp:nvSpPr>
        <dsp:cNvPr id="0" name=""/>
        <dsp:cNvSpPr/>
      </dsp:nvSpPr>
      <dsp:spPr>
        <a:xfrm>
          <a:off x="5625785" y="393565"/>
          <a:ext cx="1034305" cy="114428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5F717-243A-4E60-BEF2-96EF59FD0353}">
      <dsp:nvSpPr>
        <dsp:cNvPr id="0" name=""/>
        <dsp:cNvSpPr/>
      </dsp:nvSpPr>
      <dsp:spPr>
        <a:xfrm>
          <a:off x="6815183" y="-57469"/>
          <a:ext cx="1268386" cy="45173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Опис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трудових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функцій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15183" y="1749470"/>
        <a:ext cx="1268386" cy="1806940"/>
      </dsp:txXfrm>
    </dsp:sp>
    <dsp:sp modelId="{300211FF-FAE7-40C4-B1DF-BF42824D27F4}">
      <dsp:nvSpPr>
        <dsp:cNvPr id="0" name=""/>
        <dsp:cNvSpPr/>
      </dsp:nvSpPr>
      <dsp:spPr>
        <a:xfrm>
          <a:off x="6970758" y="490546"/>
          <a:ext cx="957236" cy="95032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2376-9101-4955-99A1-180B924E3098}">
      <dsp:nvSpPr>
        <dsp:cNvPr id="0" name=""/>
        <dsp:cNvSpPr/>
      </dsp:nvSpPr>
      <dsp:spPr>
        <a:xfrm>
          <a:off x="8121621" y="-57469"/>
          <a:ext cx="1268386" cy="4517351"/>
        </a:xfrm>
        <a:prstGeom prst="roundRect">
          <a:avLst>
            <a:gd name="adj" fmla="val 10000"/>
          </a:avLst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Орієнтовний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опис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професійних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компетентно-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стей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категорій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21621" y="1749470"/>
        <a:ext cx="1268386" cy="1806940"/>
      </dsp:txXfrm>
    </dsp:sp>
    <dsp:sp modelId="{A27EBE9E-CD0E-44BE-98B9-EDB519638F59}">
      <dsp:nvSpPr>
        <dsp:cNvPr id="0" name=""/>
        <dsp:cNvSpPr/>
      </dsp:nvSpPr>
      <dsp:spPr>
        <a:xfrm>
          <a:off x="8246065" y="504400"/>
          <a:ext cx="1019497" cy="922618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47880-D310-492C-9BB0-6F01B7F6B883}">
      <dsp:nvSpPr>
        <dsp:cNvPr id="0" name=""/>
        <dsp:cNvSpPr/>
      </dsp:nvSpPr>
      <dsp:spPr>
        <a:xfrm>
          <a:off x="9428059" y="-57469"/>
          <a:ext cx="1268386" cy="4517351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Дані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щодо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розроблення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проф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-стандарту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28059" y="1749470"/>
        <a:ext cx="1268386" cy="1806940"/>
      </dsp:txXfrm>
    </dsp:sp>
    <dsp:sp modelId="{66D92D21-3AD6-408F-A20D-74BAFF00A9B9}">
      <dsp:nvSpPr>
        <dsp:cNvPr id="0" name=""/>
        <dsp:cNvSpPr/>
      </dsp:nvSpPr>
      <dsp:spPr>
        <a:xfrm>
          <a:off x="9591038" y="435128"/>
          <a:ext cx="942428" cy="1061162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25A90-72F8-4835-A560-CE769F9BD5D0}">
      <dsp:nvSpPr>
        <dsp:cNvPr id="0" name=""/>
        <dsp:cNvSpPr/>
      </dsp:nvSpPr>
      <dsp:spPr>
        <a:xfrm>
          <a:off x="386788" y="3215604"/>
          <a:ext cx="9927374" cy="13592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4833195-C9E5-4263-A8CE-2957460BED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FC847F1-2BEE-46A1-AE3C-2BB710172D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BF13-A72D-417D-A899-DF3406B12651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AEBA3F-5702-4425-9EFC-08D99BE2A3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C57BB94-30CC-4716-8E0F-B76CE8EDF4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F138-6F59-46F2-867F-C40065E31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8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D2E19-CF2F-471F-9F15-A7E775576DA0}" type="datetime1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F5C41-B418-41F9-8BA6-2EC234803DA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3745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97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F5C41-B418-41F9-8BA6-2EC234803DA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2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A09DCDA-6C68-4DD6-8446-65CF147B7F5A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5A7D2E-8A04-4F23-AB60-8923863D0EAE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9C7C07-008E-4E9E-A1A7-D0FC97334312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1410" y="4304666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41410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D2744-95BA-49DE-9684-0D4AB290254A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 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410" y="4309919"/>
            <a:ext cx="9906003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D91D37-1F7A-4797-967C-216FDDFA340D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A67D0E1-DD4F-4C08-80BF-60244822F39C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05FC60-C255-4F21-9807-206DD42B1BB3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67F47F-7408-4457-870A-C83435B50328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95483B-7CE3-4B9D-917F-54421BF8CE9B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10351B-002D-46D5-87AC-08F1EF3DEDDA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85514F2-9BA9-4268-858C-2727BB5C5F5A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F34AB7-CE0A-46C5-B378-98945AFF09E3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64A012-96FC-4472-A49F-0C69B370515E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7967F47F-7408-4457-870A-C83435B50328}" type="datetime1">
              <a:rPr lang="ru-RU" noProof="0" smtClean="0"/>
              <a:t>14.04.2021</a:t>
            </a:fld>
            <a:endParaRPr lang="ru-RU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verka@exampl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news/zatverdzheno-profstandart-vchitelya-pochatkovih-klasiv-vchitelya-zakladu-zagalnoyi-serednoyi-osviti-i-vchitelya-z-pochatkovoyi-osviti" TargetMode="External"/><Relationship Id="rId2" Type="http://schemas.openxmlformats.org/officeDocument/2006/relationships/hyperlink" Target="https://osvitanova.com.ua/posts/4083-yakym-bude-profesiinyi-standart-vchytelia-interviu-z-rozrobnytsiam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Ящура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О.Л., консультант</a:t>
            </a: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КУ «Центр професійного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розвитку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педагогічних працівників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Славутської міської ради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8872" y="650790"/>
            <a:ext cx="85344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ПРОФЕСІЙНИЙ СТАНДАРТ ВЧИТЕЛЯ </a:t>
            </a:r>
          </a:p>
          <a:p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 2">
            <a:extLst>
              <a:ext uri="{FF2B5EF4-FFF2-40B4-BE49-F238E27FC236}">
                <a16:creationId xmlns="" xmlns:a16="http://schemas.microsoft.com/office/drawing/2014/main" id="{1841851F-203A-4F8E-AA75-478526ABA894}"/>
              </a:ext>
            </a:extLst>
          </p:cNvPr>
          <p:cNvSpPr txBox="1">
            <a:spLocks/>
          </p:cNvSpPr>
          <p:nvPr/>
        </p:nvSpPr>
        <p:spPr>
          <a:xfrm>
            <a:off x="3778019" y="2712353"/>
            <a:ext cx="7320411" cy="122563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№2736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мінекономіки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23.12.2020 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\\SERVER2\Users\Public\Documents\КУ ЦПРПП\КМИТЮК С.Л\цпрпп без КУ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6" y="0"/>
            <a:ext cx="2059461" cy="158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naurok.com.ua/uploads/files/63106/231824/247736_images/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2" y="296563"/>
            <a:ext cx="11384692" cy="6409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22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naurok.com.ua/uploads/files/63106/231824/247736_images/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4" y="403654"/>
            <a:ext cx="11500023" cy="6137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52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naurok.com.ua/uploads/files/63106/231824/247736_images/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" y="0"/>
            <a:ext cx="11475308" cy="6507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08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4" y="560174"/>
            <a:ext cx="5522064" cy="151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466492"/>
              </p:ext>
            </p:extLst>
          </p:nvPr>
        </p:nvGraphicFramePr>
        <p:xfrm>
          <a:off x="5156200" y="277091"/>
          <a:ext cx="6481619" cy="6303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3212" y="2594919"/>
            <a:ext cx="4679092" cy="3042401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/>
              <a:t> 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Згідно з рівнем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кваліфікації. 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Стандарті перелічені всі кваліфікаційні категорії педагогічних працівників і розписані всі вміння та навички, згідно з 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компетентностями</a:t>
            </a: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Візьмемо для прикладу мовно-комунікативну компетентність:</a:t>
            </a:r>
          </a:p>
        </p:txBody>
      </p:sp>
    </p:spTree>
    <p:extLst>
      <p:ext uri="{BB962C8B-B14F-4D97-AF65-F5344CB8AC3E}">
        <p14:creationId xmlns:p14="http://schemas.microsoft.com/office/powerpoint/2010/main" val="989242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2" y="1188719"/>
            <a:ext cx="5943599" cy="4794069"/>
          </a:xfrm>
        </p:spPr>
        <p:txBody>
          <a:bodyPr rtlCol="0">
            <a:normAutofit/>
          </a:bodyPr>
          <a:lstStyle/>
          <a:p>
            <a:pPr marL="0" indent="0" algn="l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Учителі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чітке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сфер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моделювати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часу 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2044534"/>
              </p:ext>
            </p:extLst>
          </p:nvPr>
        </p:nvGraphicFramePr>
        <p:xfrm>
          <a:off x="6082144" y="1096963"/>
          <a:ext cx="5597237" cy="553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70263" y="104503"/>
            <a:ext cx="11011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40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4000" b="1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стандарту</a:t>
            </a:r>
            <a:r>
              <a:rPr lang="ru-RU" sz="54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886" y="3209034"/>
            <a:ext cx="9912355" cy="819355"/>
          </a:xfrm>
        </p:spPr>
        <p:txBody>
          <a:bodyPr rtlCol="0" anchor="ctr"/>
          <a:lstStyle/>
          <a:p>
            <a:pPr marL="0" indent="0" algn="ctr" rtl="0">
              <a:buNone/>
            </a:pPr>
            <a:r>
              <a:rPr lang="ru-RU" dirty="0" smtClean="0"/>
              <a:t> </a:t>
            </a:r>
            <a:r>
              <a:rPr lang="ru-RU" dirty="0" err="1">
                <a:solidFill>
                  <a:srgbClr val="0070C0"/>
                </a:solidFill>
              </a:rPr>
              <a:t>П</a:t>
            </a:r>
            <a:r>
              <a:rPr lang="ru-RU" dirty="0" err="1" smtClean="0">
                <a:solidFill>
                  <a:srgbClr val="0070C0"/>
                </a:solidFill>
              </a:rPr>
              <a:t>рофесійний</a:t>
            </a:r>
            <a:r>
              <a:rPr lang="ru-RU" dirty="0" smtClean="0">
                <a:solidFill>
                  <a:srgbClr val="0070C0"/>
                </a:solidFill>
              </a:rPr>
              <a:t> стандарт – </a:t>
            </a:r>
            <a:r>
              <a:rPr lang="ru-RU" dirty="0" err="1" smtClean="0">
                <a:solidFill>
                  <a:srgbClr val="0070C0"/>
                </a:solidFill>
              </a:rPr>
              <a:t>це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дороговказ</a:t>
            </a:r>
            <a:r>
              <a:rPr lang="ru-RU" dirty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3995351"/>
            <a:ext cx="9910859" cy="2454612"/>
          </a:xfrm>
        </p:spPr>
        <p:txBody>
          <a:bodyPr rtlCol="0">
            <a:normAutofit/>
          </a:bodyPr>
          <a:lstStyle/>
          <a:p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Є </a:t>
            </a:r>
            <a:r>
              <a:rPr lang="uk-UA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із чинників реформи педагогічної освіти, що зазначено у Концепції педагогічної освіти</a:t>
            </a:r>
            <a:r>
              <a:rPr lang="uk-UA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одного дня стане основою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вищої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Таким чином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отримають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підлаштувати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Майбутні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отримають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теоретичні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розвиватимуть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І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педагога у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таким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страшним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напруженим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9" y="154553"/>
            <a:ext cx="4104315" cy="2827416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873211"/>
            <a:ext cx="9302752" cy="415187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uk-UA" sz="4400" dirty="0">
                <a:solidFill>
                  <a:srgbClr val="0070C0"/>
                </a:solidFill>
              </a:rPr>
              <a:t>Новий стандарт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навчить </a:t>
            </a:r>
            <a:r>
              <a:rPr lang="uk-UA" sz="2700" dirty="0"/>
              <a:t>обирати шляхи подальшого розвитку</a:t>
            </a:r>
            <a:r>
              <a:rPr lang="uk-UA" sz="2700" dirty="0" smtClean="0"/>
              <a:t>.</a:t>
            </a:r>
            <a:br>
              <a:rPr lang="uk-UA" sz="2700" dirty="0" smtClean="0"/>
            </a:br>
            <a:r>
              <a:rPr lang="uk-UA" sz="2700" dirty="0" smtClean="0"/>
              <a:t> </a:t>
            </a:r>
            <a:r>
              <a:rPr lang="uk-UA" sz="2700" dirty="0"/>
              <a:t>Допоможе відшукати найкращі варіанти та рішення у підвищенні кваліфікації і це дійсно дуже зручно!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А </a:t>
            </a:r>
            <a:r>
              <a:rPr lang="uk-UA" sz="2700" dirty="0"/>
              <a:t>ще необхідно підлаштовуватися під вимоги часу, наприклад, створювати та поширювати цифрові освітні ресурси для впровадження цифрової освіти, критично підходити до інформації (і вчити того ж учнів), складати індивідуальні навчальні програми, знаходити спільну мову з усіма учасниками навчального </a:t>
            </a:r>
            <a:r>
              <a:rPr lang="uk-UA" sz="2700" dirty="0" smtClean="0"/>
              <a:t>процесу.</a:t>
            </a: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11299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ВИКОРИСТАНІ ДЖЕРЕЛА: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Інтерв’ю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розробницями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osvitanova.com.ua/posts/4083-yakym-bude-profesiinyi-standart-vchytelia-interviu-z-rozrobnytsiamy</a:t>
            </a:r>
            <a:endParaRPr lang="uk-UA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solidFill>
                  <a:schemeClr val="tx1"/>
                </a:solidFill>
              </a:rPr>
              <a:t>Професійний стандарт - 2020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mon.gov.ua/ua/news/zatverdzheno-profstandart-vchitelya-pochatkovih-klasiv-vchitelya-zakladu-zagalnoyi-serednoyi-osviti-i-vchitelya-z-pochatkovoyi-osviti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62814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000" y="436606"/>
            <a:ext cx="9868930" cy="126039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стандарт 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затверджено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професіями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3345" y="1593186"/>
            <a:ext cx="5006741" cy="126011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4223755" y="2969461"/>
            <a:ext cx="4345849" cy="1223877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60757" y="4372168"/>
            <a:ext cx="4813644" cy="1143000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l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6238" y="1696995"/>
            <a:ext cx="1367481" cy="112006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рямоугольник 8" descr="Processor"/>
          <p:cNvSpPr/>
          <p:nvPr/>
        </p:nvSpPr>
        <p:spPr>
          <a:xfrm>
            <a:off x="4291914" y="3064476"/>
            <a:ext cx="1126086" cy="10297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3277702"/>
              <a:satOff val="-3888"/>
              <a:lumOff val="-2059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 descr="Cloud Computing"/>
          <p:cNvSpPr/>
          <p:nvPr/>
        </p:nvSpPr>
        <p:spPr>
          <a:xfrm>
            <a:off x="6396679" y="4473143"/>
            <a:ext cx="1123222" cy="98030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6555403"/>
              <a:satOff val="-7776"/>
              <a:lumOff val="-4117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674040" y="1807742"/>
            <a:ext cx="2708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закладу загальної середньої освіти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4065" y="3130378"/>
            <a:ext cx="287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 закладу</a:t>
            </a:r>
          </a:p>
          <a:p>
            <a:pPr algn="ctr"/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загальної середньої освіти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5331" y="4547287"/>
            <a:ext cx="321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дипломом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молодшого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спеціаліста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0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03" y="1334531"/>
            <a:ext cx="10981038" cy="2117124"/>
          </a:xfrm>
        </p:spPr>
        <p:txBody>
          <a:bodyPr/>
          <a:lstStyle/>
          <a:p>
            <a:pPr marL="0" indent="0" algn="l">
              <a:buNone/>
            </a:pPr>
            <a:r>
              <a:rPr lang="uk-UA" sz="1800" dirty="0"/>
              <a:t>Із метою отримання зворотного зв`язку від педагогічних працівників щодо створеного професійного стандарту вчителя, була розроблена </a:t>
            </a:r>
            <a:r>
              <a:rPr lang="uk-UA" sz="1800" dirty="0" err="1"/>
              <a:t>онлайн</a:t>
            </a:r>
            <a:r>
              <a:rPr lang="uk-UA" sz="1800" dirty="0"/>
              <a:t> анкета, що була надіслана 40-а пілотним школам. Очікувалося, що у процесі опитування візьмуть участь 3 представники від школи – директор (заступник директора), вчитель початкових класів і вчитель закладу загальної середньої освіти.</a:t>
            </a:r>
            <a:br>
              <a:rPr lang="uk-UA" sz="1800" dirty="0"/>
            </a:br>
            <a:r>
              <a:rPr lang="uk-UA" sz="1800" dirty="0"/>
              <a:t>У результаті опитування було отримано відповіді від 107 респондентів (89%).</a:t>
            </a:r>
            <a:br>
              <a:rPr lang="uk-UA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8496" y="428368"/>
            <a:ext cx="10832757" cy="145809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карта для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професійному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стандарту </a:t>
            </a:r>
            <a:r>
              <a:rPr 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622" y="3172690"/>
            <a:ext cx="4473146" cy="36853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7446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34" y="96982"/>
            <a:ext cx="8757197" cy="200010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стандарту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7536117"/>
              </p:ext>
            </p:extLst>
          </p:nvPr>
        </p:nvGraphicFramePr>
        <p:xfrm>
          <a:off x="1021492" y="1620982"/>
          <a:ext cx="10700951" cy="4517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5710" y="5195457"/>
            <a:ext cx="595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Структура професійного стандарту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3937686"/>
            <a:ext cx="8683348" cy="15774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Загальні відомості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4"/>
          <a:stretch/>
        </p:blipFill>
        <p:spPr bwMode="auto">
          <a:xfrm>
            <a:off x="662673" y="1944128"/>
            <a:ext cx="11166861" cy="46296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2022" y="996778"/>
            <a:ext cx="902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ЗАГАЛЬНІ ВІДОМОСТІ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7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naurok.com.ua/uploads/files/63106/231824/247736_images/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49" y="378941"/>
            <a:ext cx="11335265" cy="603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19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65" y="570284"/>
            <a:ext cx="10840994" cy="1686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ru-RU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</a:t>
            </a:r>
            <a:endParaRPr lang="uk-UA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3254" y="2496065"/>
            <a:ext cx="10272584" cy="436193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 Навчання учнів: застосування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сучасних змісту освіти, методик і технологій;</a:t>
            </a: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 Партнерська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взаємодія з учасниками освітнього процесу;</a:t>
            </a: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Участь в  організації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здорового, безпечного, розвивального, інклюзивного освітнього середовища;</a:t>
            </a: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  Управління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освітнім процесом;</a:t>
            </a: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  Безперервний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професійний розвиток</a:t>
            </a:r>
          </a:p>
        </p:txBody>
      </p:sp>
    </p:spTree>
    <p:extLst>
      <p:ext uri="{BB962C8B-B14F-4D97-AF65-F5344CB8AC3E}">
        <p14:creationId xmlns:p14="http://schemas.microsoft.com/office/powerpoint/2010/main" val="405456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Опис трудових функцій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5"/>
          <a:stretch/>
        </p:blipFill>
        <p:spPr bwMode="auto">
          <a:xfrm>
            <a:off x="263611" y="1631092"/>
            <a:ext cx="11590638" cy="49591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7436" y="881449"/>
            <a:ext cx="10305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 ТРУДОВИХ ФУНКЦІЙ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naurok.com.ua/uploads/files/63106/231824/247736_images/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263611"/>
            <a:ext cx="11442358" cy="6310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2961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9F5BB-97DB-4160-B47A-8FCEBC4F46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35D4F14-B0CC-4BD5-A6F5-6EB7AE97A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45AAC2-3D9B-47D1-B22C-F3D1B3D4D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512</Words>
  <Application>Microsoft Office PowerPoint</Application>
  <PresentationFormat>Произвольный</PresentationFormat>
  <Paragraphs>56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Ящура О.Л., консультант КУ «Центр професійного розвитку  педагогічних працівників»  Славутської міської ради</vt:lpstr>
      <vt:lpstr>                   </vt:lpstr>
      <vt:lpstr>Із метою отримання зворотного зв`язку від педагогічних працівників щодо створеного професійного стандарту вчителя, була розроблена онлайн анкета, що була надіслана 40-а пілотним школам. Очікувалося, що у процесі опитування візьмуть участь 3 представники від школи – директор (заступник директора), вчитель початкових класів і вчитель закладу загальної середньої освіти. У результаті опитування було отримано відповіді від 107 респондентів (89%). </vt:lpstr>
      <vt:lpstr>Структура стандарту</vt:lpstr>
      <vt:lpstr>Презентация PowerPoint</vt:lpstr>
      <vt:lpstr>Презентация PowerPoint</vt:lpstr>
      <vt:lpstr>Стандарт визначає   5 трудових функцій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 надає конкретні вимоги до педагогічних працівників</vt:lpstr>
      <vt:lpstr> Учителі мають мати чітке розуміння власних сильних сторін і сфер професійної діяльності, що потребують покращення; мають моделювати важливість інвестування свого часу в професійний розвиток </vt:lpstr>
      <vt:lpstr> Професійний стандарт – це дороговказ </vt:lpstr>
      <vt:lpstr>Новий стандарт  навчить обирати шляхи подальшого розвитку.  Допоможе відшукати найкращі варіанти та рішення у підвищенні кваліфікації і це дійсно дуже зручно!  А ще необхідно підлаштовуватися під вимоги часу, наприклад, створювати та поширювати цифрові освітні ресурси для впровадження цифрової освіти, критично підходити до інформації (і вчити того ж учнів), складати індивідуальні навчальні програми, знаходити спільну мову з усіма учасниками навчального процесу.</vt:lpstr>
      <vt:lpstr>ВИКОРИСТАНІ ДЖЕРЕЛА: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2021-01-06T06:39:52Z</dcterms:created>
  <dcterms:modified xsi:type="dcterms:W3CDTF">2021-04-14T06:33:20Z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