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1338" y="-3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27A9D-CA35-4445-BABA-3B4033016D1A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6AEC331-69E5-4FDC-BF6E-2FF9F48A2365}">
      <dgm:prSet phldrT="[Текст]"/>
      <dgm:spPr>
        <a:xfrm rot="16200000">
          <a:off x="-1515475" y="1645920"/>
          <a:ext cx="4064000" cy="772160"/>
        </a:xfrm>
        <a:prstGeom prst="rect">
          <a:avLst/>
        </a:prstGeom>
      </dgm:spPr>
      <dgm:t>
        <a:bodyPr/>
        <a:lstStyle/>
        <a:p>
          <a:r>
            <a:rPr lang="uk-UA" b="1" dirty="0" smtClean="0">
              <a:latin typeface="Times New Roman" pitchFamily="18" charset="0"/>
              <a:ea typeface="+mn-ea"/>
              <a:cs typeface="Times New Roman" pitchFamily="18" charset="0"/>
            </a:rPr>
            <a:t>Застосування сучасних змісту освіти, методик і технологій</a:t>
          </a:r>
          <a:endParaRPr lang="uk-UA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719AD91-4898-4222-AB5C-449DF3DAB053}" type="parTrans" cxnId="{774CAC57-A15D-452D-A49A-93C6ECA81543}">
      <dgm:prSet/>
      <dgm:spPr/>
      <dgm:t>
        <a:bodyPr/>
        <a:lstStyle/>
        <a:p>
          <a:endParaRPr lang="uk-UA"/>
        </a:p>
      </dgm:t>
    </dgm:pt>
    <dgm:pt modelId="{65D19E20-6E80-4907-998D-9EDB6933DB07}" type="sibTrans" cxnId="{774CAC57-A15D-452D-A49A-93C6ECA81543}">
      <dgm:prSet/>
      <dgm:spPr/>
      <dgm:t>
        <a:bodyPr/>
        <a:lstStyle/>
        <a:p>
          <a:endParaRPr lang="uk-UA"/>
        </a:p>
      </dgm:t>
    </dgm:pt>
    <dgm:pt modelId="{87CF2A90-6388-4BF2-8AD1-5B0B52E61F60}">
      <dgm:prSet phldrT="[Текст]" custT="1"/>
      <dgm:spPr>
        <a:xfrm>
          <a:off x="1409141" y="680719"/>
          <a:ext cx="2532684" cy="772160"/>
        </a:xfrm>
        <a:prstGeom prst="rect">
          <a:avLst/>
        </a:prstGeom>
      </dgm:spPr>
      <dgm:t>
        <a:bodyPr/>
        <a:lstStyle/>
        <a:p>
          <a:r>
            <a:rPr lang="uk-UA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мовно-комунікативна компетентність</a:t>
          </a:r>
          <a:endParaRPr lang="uk-UA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CDF9042-17C2-4721-8E59-774888D306F5}" type="parTrans" cxnId="{9EFEBA95-E9EA-45FB-B7D5-ED40AC83AAEC}">
      <dgm:prSet/>
      <dgm:spPr>
        <a:xfrm>
          <a:off x="902604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</dgm:spPr>
      <dgm:t>
        <a:bodyPr/>
        <a:lstStyle/>
        <a:p>
          <a:endParaRPr lang="uk-UA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140F1D9-24A4-4F6A-BF6E-59F4C690BE5B}" type="sibTrans" cxnId="{9EFEBA95-E9EA-45FB-B7D5-ED40AC83AAEC}">
      <dgm:prSet/>
      <dgm:spPr/>
      <dgm:t>
        <a:bodyPr/>
        <a:lstStyle/>
        <a:p>
          <a:endParaRPr lang="uk-UA"/>
        </a:p>
      </dgm:t>
    </dgm:pt>
    <dgm:pt modelId="{F12A5936-E790-4102-94E7-4EB98BC83A56}">
      <dgm:prSet phldrT="[Текст]" custT="1"/>
      <dgm:spPr>
        <a:xfrm>
          <a:off x="1409141" y="2611119"/>
          <a:ext cx="2532684" cy="772160"/>
        </a:xfrm>
        <a:prstGeom prst="rect">
          <a:avLst/>
        </a:prstGeom>
      </dgm:spPr>
      <dgm:t>
        <a:bodyPr/>
        <a:lstStyle/>
        <a:p>
          <a:r>
            <a:rPr lang="uk-UA" sz="1400" b="1" dirty="0" smtClean="0">
              <a:latin typeface="Times New Roman" pitchFamily="18" charset="0"/>
              <a:ea typeface="+mn-ea"/>
              <a:cs typeface="Times New Roman" pitchFamily="18" charset="0"/>
            </a:rPr>
            <a:t>інформаційно-цифрова компетентність</a:t>
          </a:r>
          <a:endParaRPr lang="uk-UA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601D735-0356-4E6F-989D-181A7BE6EFF5}" type="parTrans" cxnId="{33E402B6-B1CC-44FD-AB6C-68EA24141996}">
      <dgm:prSet/>
      <dgm:spPr>
        <a:xfrm>
          <a:off x="902604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</dgm:spPr>
      <dgm:t>
        <a:bodyPr/>
        <a:lstStyle/>
        <a:p>
          <a:endParaRPr lang="uk-UA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5EE5C58-991E-4239-815D-CF4B9F500D00}" type="sibTrans" cxnId="{33E402B6-B1CC-44FD-AB6C-68EA24141996}">
      <dgm:prSet/>
      <dgm:spPr/>
      <dgm:t>
        <a:bodyPr/>
        <a:lstStyle/>
        <a:p>
          <a:endParaRPr lang="uk-UA"/>
        </a:p>
      </dgm:t>
    </dgm:pt>
    <dgm:pt modelId="{34B2C627-4981-4A6F-A99A-9F48BB12BA8E}">
      <dgm:prSet phldrT="[Текст]" custT="1"/>
      <dgm:spPr>
        <a:xfrm>
          <a:off x="1409141" y="1645920"/>
          <a:ext cx="2532684" cy="772160"/>
        </a:xfrm>
        <a:prstGeom prst="rect">
          <a:avLst/>
        </a:prstGeom>
      </dgm:spPr>
      <dgm:t>
        <a:bodyPr/>
        <a:lstStyle/>
        <a:p>
          <a:r>
            <a:rPr lang="uk-UA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предметна компетентність</a:t>
          </a:r>
          <a:endParaRPr lang="uk-UA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5B74A77-9749-4C5E-BD96-29400BE8B0F8}" type="sibTrans" cxnId="{44872214-E68C-4FD1-A1E1-8FE40BC5D932}">
      <dgm:prSet/>
      <dgm:spPr/>
      <dgm:t>
        <a:bodyPr/>
        <a:lstStyle/>
        <a:p>
          <a:endParaRPr lang="uk-UA"/>
        </a:p>
      </dgm:t>
    </dgm:pt>
    <dgm:pt modelId="{05DC5483-3F3B-4A92-A293-8577BE515CCD}" type="parTrans" cxnId="{44872214-E68C-4FD1-A1E1-8FE40BC5D932}">
      <dgm:prSet/>
      <dgm:spPr>
        <a:xfrm>
          <a:off x="902604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</dgm:spPr>
      <dgm:t>
        <a:bodyPr/>
        <a:lstStyle/>
        <a:p>
          <a:endParaRPr lang="uk-UA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A776A94-7FCC-4F8D-B4B7-95270BB2CF98}" type="pres">
      <dgm:prSet presAssocID="{71927A9D-CA35-4445-BABA-3B4033016D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B1B4D0-B059-4968-ACD6-CA1A3B38B0ED}" type="pres">
      <dgm:prSet presAssocID="{06AEC331-69E5-4FDC-BF6E-2FF9F48A2365}" presName="root1" presStyleCnt="0"/>
      <dgm:spPr/>
      <dgm:t>
        <a:bodyPr/>
        <a:lstStyle/>
        <a:p>
          <a:endParaRPr lang="uk-UA"/>
        </a:p>
      </dgm:t>
    </dgm:pt>
    <dgm:pt modelId="{160DA23D-7D1C-493B-A2C1-2351B8D03CAA}" type="pres">
      <dgm:prSet presAssocID="{06AEC331-69E5-4FDC-BF6E-2FF9F48A23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BD27299-C0DF-4514-8386-5DC62BBF3ADF}" type="pres">
      <dgm:prSet presAssocID="{06AEC331-69E5-4FDC-BF6E-2FF9F48A2365}" presName="level2hierChild" presStyleCnt="0"/>
      <dgm:spPr/>
      <dgm:t>
        <a:bodyPr/>
        <a:lstStyle/>
        <a:p>
          <a:endParaRPr lang="uk-UA"/>
        </a:p>
      </dgm:t>
    </dgm:pt>
    <dgm:pt modelId="{9FD339AD-21A3-42DC-9DAC-ADF33BD1F127}" type="pres">
      <dgm:prSet presAssocID="{1CDF9042-17C2-4721-8E59-774888D306F5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570A5FFC-CD48-4E5F-B8E7-854B66C43D45}" type="pres">
      <dgm:prSet presAssocID="{1CDF9042-17C2-4721-8E59-774888D306F5}" presName="connTx" presStyleLbl="parChTrans1D2" presStyleIdx="0" presStyleCnt="3"/>
      <dgm:spPr/>
      <dgm:t>
        <a:bodyPr/>
        <a:lstStyle/>
        <a:p>
          <a:endParaRPr lang="uk-UA"/>
        </a:p>
      </dgm:t>
    </dgm:pt>
    <dgm:pt modelId="{5F8E9232-9DE7-4076-9241-6E42DE3F8974}" type="pres">
      <dgm:prSet presAssocID="{87CF2A90-6388-4BF2-8AD1-5B0B52E61F60}" presName="root2" presStyleCnt="0"/>
      <dgm:spPr/>
      <dgm:t>
        <a:bodyPr/>
        <a:lstStyle/>
        <a:p>
          <a:endParaRPr lang="uk-UA"/>
        </a:p>
      </dgm:t>
    </dgm:pt>
    <dgm:pt modelId="{D0E8F8AB-D823-4C99-80F2-9EAD6A89E7CA}" type="pres">
      <dgm:prSet presAssocID="{87CF2A90-6388-4BF2-8AD1-5B0B52E61F6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D405D44-2EE8-41A2-B203-4A3FC451DF3D}" type="pres">
      <dgm:prSet presAssocID="{87CF2A90-6388-4BF2-8AD1-5B0B52E61F60}" presName="level3hierChild" presStyleCnt="0"/>
      <dgm:spPr/>
      <dgm:t>
        <a:bodyPr/>
        <a:lstStyle/>
        <a:p>
          <a:endParaRPr lang="uk-UA"/>
        </a:p>
      </dgm:t>
    </dgm:pt>
    <dgm:pt modelId="{870CCFFB-6B6E-42C4-BCB2-5118C449BDB4}" type="pres">
      <dgm:prSet presAssocID="{05DC5483-3F3B-4A92-A293-8577BE515CCD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9953694D-2679-44F0-BB32-B522324B26B3}" type="pres">
      <dgm:prSet presAssocID="{05DC5483-3F3B-4A92-A293-8577BE515CCD}" presName="connTx" presStyleLbl="parChTrans1D2" presStyleIdx="1" presStyleCnt="3"/>
      <dgm:spPr/>
      <dgm:t>
        <a:bodyPr/>
        <a:lstStyle/>
        <a:p>
          <a:endParaRPr lang="uk-UA"/>
        </a:p>
      </dgm:t>
    </dgm:pt>
    <dgm:pt modelId="{B6E40CA1-2390-4FA1-8257-F7EFD1ABB0DF}" type="pres">
      <dgm:prSet presAssocID="{34B2C627-4981-4A6F-A99A-9F48BB12BA8E}" presName="root2" presStyleCnt="0"/>
      <dgm:spPr/>
      <dgm:t>
        <a:bodyPr/>
        <a:lstStyle/>
        <a:p>
          <a:endParaRPr lang="uk-UA"/>
        </a:p>
      </dgm:t>
    </dgm:pt>
    <dgm:pt modelId="{9DFA83F9-F3AF-4D41-9517-DE430CA7AE9C}" type="pres">
      <dgm:prSet presAssocID="{34B2C627-4981-4A6F-A99A-9F48BB12BA8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1E4DA69-EDAB-43A0-9C4F-788C95C58BAF}" type="pres">
      <dgm:prSet presAssocID="{34B2C627-4981-4A6F-A99A-9F48BB12BA8E}" presName="level3hierChild" presStyleCnt="0"/>
      <dgm:spPr/>
      <dgm:t>
        <a:bodyPr/>
        <a:lstStyle/>
        <a:p>
          <a:endParaRPr lang="uk-UA"/>
        </a:p>
      </dgm:t>
    </dgm:pt>
    <dgm:pt modelId="{406B7498-BE2D-4196-AB42-75BCCB2C4644}" type="pres">
      <dgm:prSet presAssocID="{8601D735-0356-4E6F-989D-181A7BE6EFF5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C993AAAF-D1B7-4F15-9815-987450268996}" type="pres">
      <dgm:prSet presAssocID="{8601D735-0356-4E6F-989D-181A7BE6EFF5}" presName="connTx" presStyleLbl="parChTrans1D2" presStyleIdx="2" presStyleCnt="3"/>
      <dgm:spPr/>
      <dgm:t>
        <a:bodyPr/>
        <a:lstStyle/>
        <a:p>
          <a:endParaRPr lang="uk-UA"/>
        </a:p>
      </dgm:t>
    </dgm:pt>
    <dgm:pt modelId="{BF3DD3AB-89EF-47B2-AF60-6BC60452D390}" type="pres">
      <dgm:prSet presAssocID="{F12A5936-E790-4102-94E7-4EB98BC83A56}" presName="root2" presStyleCnt="0"/>
      <dgm:spPr/>
      <dgm:t>
        <a:bodyPr/>
        <a:lstStyle/>
        <a:p>
          <a:endParaRPr lang="uk-UA"/>
        </a:p>
      </dgm:t>
    </dgm:pt>
    <dgm:pt modelId="{1620DFFF-E219-4644-8532-8C2EAE2355FB}" type="pres">
      <dgm:prSet presAssocID="{F12A5936-E790-4102-94E7-4EB98BC83A56}" presName="LevelTwoTextNode" presStyleLbl="node2" presStyleIdx="2" presStyleCnt="3" custLinFactNeighborX="-1992" custLinFactNeighborY="881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C83EFE-436B-4979-802E-2F2A797EC963}" type="pres">
      <dgm:prSet presAssocID="{F12A5936-E790-4102-94E7-4EB98BC83A56}" presName="level3hierChild" presStyleCnt="0"/>
      <dgm:spPr/>
      <dgm:t>
        <a:bodyPr/>
        <a:lstStyle/>
        <a:p>
          <a:endParaRPr lang="uk-UA"/>
        </a:p>
      </dgm:t>
    </dgm:pt>
  </dgm:ptLst>
  <dgm:cxnLst>
    <dgm:cxn modelId="{9EFEBA95-E9EA-45FB-B7D5-ED40AC83AAEC}" srcId="{06AEC331-69E5-4FDC-BF6E-2FF9F48A2365}" destId="{87CF2A90-6388-4BF2-8AD1-5B0B52E61F60}" srcOrd="0" destOrd="0" parTransId="{1CDF9042-17C2-4721-8E59-774888D306F5}" sibTransId="{8140F1D9-24A4-4F6A-BF6E-59F4C690BE5B}"/>
    <dgm:cxn modelId="{69F7AF52-DF6D-45D3-AAE7-1ABA1031A14A}" type="presOf" srcId="{F12A5936-E790-4102-94E7-4EB98BC83A56}" destId="{1620DFFF-E219-4644-8532-8C2EAE2355FB}" srcOrd="0" destOrd="0" presId="urn:microsoft.com/office/officeart/2008/layout/HorizontalMultiLevelHierarchy"/>
    <dgm:cxn modelId="{E9EC625F-3627-47D4-B7C0-AAECE41141D8}" type="presOf" srcId="{71927A9D-CA35-4445-BABA-3B4033016D1A}" destId="{FA776A94-7FCC-4F8D-B4B7-95270BB2CF98}" srcOrd="0" destOrd="0" presId="urn:microsoft.com/office/officeart/2008/layout/HorizontalMultiLevelHierarchy"/>
    <dgm:cxn modelId="{AE2874B9-847A-434C-9DBE-E57A24435259}" type="presOf" srcId="{06AEC331-69E5-4FDC-BF6E-2FF9F48A2365}" destId="{160DA23D-7D1C-493B-A2C1-2351B8D03CAA}" srcOrd="0" destOrd="0" presId="urn:microsoft.com/office/officeart/2008/layout/HorizontalMultiLevelHierarchy"/>
    <dgm:cxn modelId="{0F1E716E-5821-471E-80DF-279FB5DF97E8}" type="presOf" srcId="{87CF2A90-6388-4BF2-8AD1-5B0B52E61F60}" destId="{D0E8F8AB-D823-4C99-80F2-9EAD6A89E7CA}" srcOrd="0" destOrd="0" presId="urn:microsoft.com/office/officeart/2008/layout/HorizontalMultiLevelHierarchy"/>
    <dgm:cxn modelId="{CA4D8AB6-DAAC-45E8-BEBB-5893D0D7A64D}" type="presOf" srcId="{1CDF9042-17C2-4721-8E59-774888D306F5}" destId="{9FD339AD-21A3-42DC-9DAC-ADF33BD1F127}" srcOrd="0" destOrd="0" presId="urn:microsoft.com/office/officeart/2008/layout/HorizontalMultiLevelHierarchy"/>
    <dgm:cxn modelId="{00B06B59-6AEA-41B6-828C-07FCE9241BAC}" type="presOf" srcId="{1CDF9042-17C2-4721-8E59-774888D306F5}" destId="{570A5FFC-CD48-4E5F-B8E7-854B66C43D45}" srcOrd="1" destOrd="0" presId="urn:microsoft.com/office/officeart/2008/layout/HorizontalMultiLevelHierarchy"/>
    <dgm:cxn modelId="{3572AAC8-B8FB-4EDA-9D71-74585FE35BE6}" type="presOf" srcId="{8601D735-0356-4E6F-989D-181A7BE6EFF5}" destId="{C993AAAF-D1B7-4F15-9815-987450268996}" srcOrd="1" destOrd="0" presId="urn:microsoft.com/office/officeart/2008/layout/HorizontalMultiLevelHierarchy"/>
    <dgm:cxn modelId="{3EC8C23F-1F72-4A71-AB82-587E7A4FB94E}" type="presOf" srcId="{05DC5483-3F3B-4A92-A293-8577BE515CCD}" destId="{9953694D-2679-44F0-BB32-B522324B26B3}" srcOrd="1" destOrd="0" presId="urn:microsoft.com/office/officeart/2008/layout/HorizontalMultiLevelHierarchy"/>
    <dgm:cxn modelId="{9049B04C-2A70-4A69-ACEC-3CAE41D92021}" type="presOf" srcId="{34B2C627-4981-4A6F-A99A-9F48BB12BA8E}" destId="{9DFA83F9-F3AF-4D41-9517-DE430CA7AE9C}" srcOrd="0" destOrd="0" presId="urn:microsoft.com/office/officeart/2008/layout/HorizontalMultiLevelHierarchy"/>
    <dgm:cxn modelId="{72E9F543-1DC2-4109-963F-C2E3721BA087}" type="presOf" srcId="{05DC5483-3F3B-4A92-A293-8577BE515CCD}" destId="{870CCFFB-6B6E-42C4-BCB2-5118C449BDB4}" srcOrd="0" destOrd="0" presId="urn:microsoft.com/office/officeart/2008/layout/HorizontalMultiLevelHierarchy"/>
    <dgm:cxn modelId="{44872214-E68C-4FD1-A1E1-8FE40BC5D932}" srcId="{06AEC331-69E5-4FDC-BF6E-2FF9F48A2365}" destId="{34B2C627-4981-4A6F-A99A-9F48BB12BA8E}" srcOrd="1" destOrd="0" parTransId="{05DC5483-3F3B-4A92-A293-8577BE515CCD}" sibTransId="{35B74A77-9749-4C5E-BD96-29400BE8B0F8}"/>
    <dgm:cxn modelId="{118CA318-4F49-4276-A2FC-F5722968434C}" type="presOf" srcId="{8601D735-0356-4E6F-989D-181A7BE6EFF5}" destId="{406B7498-BE2D-4196-AB42-75BCCB2C4644}" srcOrd="0" destOrd="0" presId="urn:microsoft.com/office/officeart/2008/layout/HorizontalMultiLevelHierarchy"/>
    <dgm:cxn modelId="{33E402B6-B1CC-44FD-AB6C-68EA24141996}" srcId="{06AEC331-69E5-4FDC-BF6E-2FF9F48A2365}" destId="{F12A5936-E790-4102-94E7-4EB98BC83A56}" srcOrd="2" destOrd="0" parTransId="{8601D735-0356-4E6F-989D-181A7BE6EFF5}" sibTransId="{35EE5C58-991E-4239-815D-CF4B9F500D00}"/>
    <dgm:cxn modelId="{774CAC57-A15D-452D-A49A-93C6ECA81543}" srcId="{71927A9D-CA35-4445-BABA-3B4033016D1A}" destId="{06AEC331-69E5-4FDC-BF6E-2FF9F48A2365}" srcOrd="0" destOrd="0" parTransId="{4719AD91-4898-4222-AB5C-449DF3DAB053}" sibTransId="{65D19E20-6E80-4907-998D-9EDB6933DB07}"/>
    <dgm:cxn modelId="{227397B2-43DA-4717-BD99-F5853EF4B4ED}" type="presParOf" srcId="{FA776A94-7FCC-4F8D-B4B7-95270BB2CF98}" destId="{07B1B4D0-B059-4968-ACD6-CA1A3B38B0ED}" srcOrd="0" destOrd="0" presId="urn:microsoft.com/office/officeart/2008/layout/HorizontalMultiLevelHierarchy"/>
    <dgm:cxn modelId="{E9ED8585-62DA-4D64-8788-270F265CD09B}" type="presParOf" srcId="{07B1B4D0-B059-4968-ACD6-CA1A3B38B0ED}" destId="{160DA23D-7D1C-493B-A2C1-2351B8D03CAA}" srcOrd="0" destOrd="0" presId="urn:microsoft.com/office/officeart/2008/layout/HorizontalMultiLevelHierarchy"/>
    <dgm:cxn modelId="{7754010D-87CB-420F-B280-B436C68E63C1}" type="presParOf" srcId="{07B1B4D0-B059-4968-ACD6-CA1A3B38B0ED}" destId="{8BD27299-C0DF-4514-8386-5DC62BBF3ADF}" srcOrd="1" destOrd="0" presId="urn:microsoft.com/office/officeart/2008/layout/HorizontalMultiLevelHierarchy"/>
    <dgm:cxn modelId="{FC978F7C-C70D-4D8B-A9B5-C20A087D1578}" type="presParOf" srcId="{8BD27299-C0DF-4514-8386-5DC62BBF3ADF}" destId="{9FD339AD-21A3-42DC-9DAC-ADF33BD1F127}" srcOrd="0" destOrd="0" presId="urn:microsoft.com/office/officeart/2008/layout/HorizontalMultiLevelHierarchy"/>
    <dgm:cxn modelId="{9BF17466-DC1E-4B75-9B04-7C0EB875B4C7}" type="presParOf" srcId="{9FD339AD-21A3-42DC-9DAC-ADF33BD1F127}" destId="{570A5FFC-CD48-4E5F-B8E7-854B66C43D45}" srcOrd="0" destOrd="0" presId="urn:microsoft.com/office/officeart/2008/layout/HorizontalMultiLevelHierarchy"/>
    <dgm:cxn modelId="{B49102DA-9A8B-4371-BEC6-D4F4F85B3A59}" type="presParOf" srcId="{8BD27299-C0DF-4514-8386-5DC62BBF3ADF}" destId="{5F8E9232-9DE7-4076-9241-6E42DE3F8974}" srcOrd="1" destOrd="0" presId="urn:microsoft.com/office/officeart/2008/layout/HorizontalMultiLevelHierarchy"/>
    <dgm:cxn modelId="{AE76929C-B64D-47DA-A4C1-8C8BD1E8E94B}" type="presParOf" srcId="{5F8E9232-9DE7-4076-9241-6E42DE3F8974}" destId="{D0E8F8AB-D823-4C99-80F2-9EAD6A89E7CA}" srcOrd="0" destOrd="0" presId="urn:microsoft.com/office/officeart/2008/layout/HorizontalMultiLevelHierarchy"/>
    <dgm:cxn modelId="{6B4777F8-DBCD-4DC5-A6A4-4DE7D0F81154}" type="presParOf" srcId="{5F8E9232-9DE7-4076-9241-6E42DE3F8974}" destId="{6D405D44-2EE8-41A2-B203-4A3FC451DF3D}" srcOrd="1" destOrd="0" presId="urn:microsoft.com/office/officeart/2008/layout/HorizontalMultiLevelHierarchy"/>
    <dgm:cxn modelId="{987D5123-01C5-4CF9-8E53-62C0DB9BCC8D}" type="presParOf" srcId="{8BD27299-C0DF-4514-8386-5DC62BBF3ADF}" destId="{870CCFFB-6B6E-42C4-BCB2-5118C449BDB4}" srcOrd="2" destOrd="0" presId="urn:microsoft.com/office/officeart/2008/layout/HorizontalMultiLevelHierarchy"/>
    <dgm:cxn modelId="{4EA08855-CAF7-4D0C-AE3F-BA64019A45CC}" type="presParOf" srcId="{870CCFFB-6B6E-42C4-BCB2-5118C449BDB4}" destId="{9953694D-2679-44F0-BB32-B522324B26B3}" srcOrd="0" destOrd="0" presId="urn:microsoft.com/office/officeart/2008/layout/HorizontalMultiLevelHierarchy"/>
    <dgm:cxn modelId="{4D8AF83A-8AC1-4E54-B09A-69D58287EC8B}" type="presParOf" srcId="{8BD27299-C0DF-4514-8386-5DC62BBF3ADF}" destId="{B6E40CA1-2390-4FA1-8257-F7EFD1ABB0DF}" srcOrd="3" destOrd="0" presId="urn:microsoft.com/office/officeart/2008/layout/HorizontalMultiLevelHierarchy"/>
    <dgm:cxn modelId="{FFC3269F-C2BE-4E5C-89D0-49789A549CAF}" type="presParOf" srcId="{B6E40CA1-2390-4FA1-8257-F7EFD1ABB0DF}" destId="{9DFA83F9-F3AF-4D41-9517-DE430CA7AE9C}" srcOrd="0" destOrd="0" presId="urn:microsoft.com/office/officeart/2008/layout/HorizontalMultiLevelHierarchy"/>
    <dgm:cxn modelId="{CD61413F-363C-45AE-857C-62B3564A91CB}" type="presParOf" srcId="{B6E40CA1-2390-4FA1-8257-F7EFD1ABB0DF}" destId="{01E4DA69-EDAB-43A0-9C4F-788C95C58BAF}" srcOrd="1" destOrd="0" presId="urn:microsoft.com/office/officeart/2008/layout/HorizontalMultiLevelHierarchy"/>
    <dgm:cxn modelId="{E72E39BF-72D2-483B-8849-2AF544F3B3C9}" type="presParOf" srcId="{8BD27299-C0DF-4514-8386-5DC62BBF3ADF}" destId="{406B7498-BE2D-4196-AB42-75BCCB2C4644}" srcOrd="4" destOrd="0" presId="urn:microsoft.com/office/officeart/2008/layout/HorizontalMultiLevelHierarchy"/>
    <dgm:cxn modelId="{28CAFC4F-1D6E-4EDC-930F-3D85C64E4DBC}" type="presParOf" srcId="{406B7498-BE2D-4196-AB42-75BCCB2C4644}" destId="{C993AAAF-D1B7-4F15-9815-987450268996}" srcOrd="0" destOrd="0" presId="urn:microsoft.com/office/officeart/2008/layout/HorizontalMultiLevelHierarchy"/>
    <dgm:cxn modelId="{40D82005-7928-4DC6-A25E-649E5F95D27F}" type="presParOf" srcId="{8BD27299-C0DF-4514-8386-5DC62BBF3ADF}" destId="{BF3DD3AB-89EF-47B2-AF60-6BC60452D390}" srcOrd="5" destOrd="0" presId="urn:microsoft.com/office/officeart/2008/layout/HorizontalMultiLevelHierarchy"/>
    <dgm:cxn modelId="{29269E18-C178-4B1F-B2E6-81272E69FD58}" type="presParOf" srcId="{BF3DD3AB-89EF-47B2-AF60-6BC60452D390}" destId="{1620DFFF-E219-4644-8532-8C2EAE2355FB}" srcOrd="0" destOrd="0" presId="urn:microsoft.com/office/officeart/2008/layout/HorizontalMultiLevelHierarchy"/>
    <dgm:cxn modelId="{462FBA80-549F-4F9B-91F7-DADD7C918D84}" type="presParOf" srcId="{BF3DD3AB-89EF-47B2-AF60-6BC60452D390}" destId="{F5C83EFE-436B-4979-802E-2F2A797EC9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27A9D-CA35-4445-BABA-3B4033016D1A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6AEC331-69E5-4FDC-BF6E-2FF9F48A2365}">
      <dgm:prSet phldrT="[Текст]" custT="1"/>
      <dgm:spPr>
        <a:xfrm rot="16200000">
          <a:off x="-1508542" y="1646673"/>
          <a:ext cx="4056066" cy="770652"/>
        </a:xfrm>
        <a:prstGeom prst="rect">
          <a:avLst/>
        </a:prstGeom>
      </dgm:spPr>
      <dgm:t>
        <a:bodyPr/>
        <a:lstStyle/>
        <a:p>
          <a:r>
            <a:rPr lang="uk-UA" sz="1600" b="1" dirty="0" smtClean="0">
              <a:latin typeface="Times New Roman" pitchFamily="18" charset="0"/>
              <a:ea typeface="+mn-ea"/>
              <a:cs typeface="Times New Roman" pitchFamily="18" charset="0"/>
            </a:rPr>
            <a:t>Безперервний </a:t>
          </a:r>
        </a:p>
        <a:p>
          <a:r>
            <a:rPr lang="uk-UA" sz="1600" b="1" dirty="0" smtClean="0">
              <a:latin typeface="Times New Roman" pitchFamily="18" charset="0"/>
              <a:ea typeface="+mn-ea"/>
              <a:cs typeface="Times New Roman" pitchFamily="18" charset="0"/>
            </a:rPr>
            <a:t>професійний розвиток</a:t>
          </a:r>
        </a:p>
      </dgm:t>
    </dgm:pt>
    <dgm:pt modelId="{4719AD91-4898-4222-AB5C-449DF3DAB053}" type="parTrans" cxnId="{774CAC57-A15D-452D-A49A-93C6ECA81543}">
      <dgm:prSet/>
      <dgm:spPr/>
      <dgm:t>
        <a:bodyPr/>
        <a:lstStyle/>
        <a:p>
          <a:endParaRPr lang="uk-UA"/>
        </a:p>
      </dgm:t>
    </dgm:pt>
    <dgm:pt modelId="{65D19E20-6E80-4907-998D-9EDB6933DB07}" type="sibTrans" cxnId="{774CAC57-A15D-452D-A49A-93C6ECA81543}">
      <dgm:prSet/>
      <dgm:spPr/>
      <dgm:t>
        <a:bodyPr/>
        <a:lstStyle/>
        <a:p>
          <a:endParaRPr lang="uk-UA"/>
        </a:p>
      </dgm:t>
    </dgm:pt>
    <dgm:pt modelId="{87CF2A90-6388-4BF2-8AD1-5B0B52E61F60}">
      <dgm:prSet phldrT="[Текст]" custT="1"/>
      <dgm:spPr>
        <a:xfrm>
          <a:off x="1410365" y="683357"/>
          <a:ext cx="2527740" cy="770652"/>
        </a:xfrm>
        <a:prstGeom prst="rect">
          <a:avLst/>
        </a:prstGeom>
      </dgm:spPr>
      <dgm:t>
        <a:bodyPr/>
        <a:lstStyle/>
        <a:p>
          <a:r>
            <a:rPr lang="uk-UA" sz="1400" b="1" dirty="0" smtClean="0">
              <a:latin typeface="Times New Roman" pitchFamily="18" charset="0"/>
              <a:ea typeface="+mn-ea"/>
              <a:cs typeface="Times New Roman" pitchFamily="18" charset="0"/>
            </a:rPr>
            <a:t>інноваційна компетентність</a:t>
          </a:r>
          <a:endParaRPr lang="uk-UA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CDF9042-17C2-4721-8E59-774888D306F5}" type="parTrans" cxnId="{9EFEBA95-E9EA-45FB-B7D5-ED40AC83AAEC}">
      <dgm:prSet/>
      <dgm:spPr>
        <a:xfrm>
          <a:off x="904816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</dgm:spPr>
      <dgm:t>
        <a:bodyPr/>
        <a:lstStyle/>
        <a:p>
          <a:endParaRPr lang="uk-UA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140F1D9-24A4-4F6A-BF6E-59F4C690BE5B}" type="sibTrans" cxnId="{9EFEBA95-E9EA-45FB-B7D5-ED40AC83AAEC}">
      <dgm:prSet/>
      <dgm:spPr/>
      <dgm:t>
        <a:bodyPr/>
        <a:lstStyle/>
        <a:p>
          <a:endParaRPr lang="uk-UA"/>
        </a:p>
      </dgm:t>
    </dgm:pt>
    <dgm:pt modelId="{F12A5936-E790-4102-94E7-4EB98BC83A56}">
      <dgm:prSet phldrT="[Текст]" custT="1"/>
      <dgm:spPr>
        <a:xfrm>
          <a:off x="1410365" y="2609989"/>
          <a:ext cx="2527740" cy="770652"/>
        </a:xfrm>
        <a:prstGeom prst="rect">
          <a:avLst/>
        </a:prstGeom>
      </dgm:spPr>
      <dgm:t>
        <a:bodyPr/>
        <a:lstStyle/>
        <a:p>
          <a:r>
            <a:rPr lang="uk-UA" sz="1400" b="1" dirty="0" smtClean="0">
              <a:latin typeface="Times New Roman" pitchFamily="18" charset="0"/>
              <a:ea typeface="+mn-ea"/>
              <a:cs typeface="Times New Roman" pitchFamily="18" charset="0"/>
            </a:rPr>
            <a:t>рефлексивна</a:t>
          </a:r>
        </a:p>
        <a:p>
          <a:r>
            <a:rPr lang="uk-UA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компетентність </a:t>
          </a:r>
          <a:endParaRPr lang="uk-UA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601D735-0356-4E6F-989D-181A7BE6EFF5}" type="parTrans" cxnId="{33E402B6-B1CC-44FD-AB6C-68EA24141996}">
      <dgm:prSet/>
      <dgm:spPr>
        <a:xfrm>
          <a:off x="904816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</dgm:spPr>
      <dgm:t>
        <a:bodyPr/>
        <a:lstStyle/>
        <a:p>
          <a:endParaRPr lang="uk-UA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5EE5C58-991E-4239-815D-CF4B9F500D00}" type="sibTrans" cxnId="{33E402B6-B1CC-44FD-AB6C-68EA24141996}">
      <dgm:prSet/>
      <dgm:spPr/>
      <dgm:t>
        <a:bodyPr/>
        <a:lstStyle/>
        <a:p>
          <a:endParaRPr lang="uk-UA"/>
        </a:p>
      </dgm:t>
    </dgm:pt>
    <dgm:pt modelId="{34B2C627-4981-4A6F-A99A-9F48BB12BA8E}">
      <dgm:prSet phldrT="[Текст]" custT="1"/>
      <dgm:spPr>
        <a:xfrm>
          <a:off x="1410365" y="1646673"/>
          <a:ext cx="2527740" cy="770652"/>
        </a:xfrm>
        <a:prstGeom prst="rect">
          <a:avLst/>
        </a:prstGeom>
      </dgm:spPr>
      <dgm:t>
        <a:bodyPr/>
        <a:lstStyle/>
        <a:p>
          <a:r>
            <a:rPr lang="uk-UA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здатність                до навчання впродовж життя</a:t>
          </a:r>
          <a:endParaRPr lang="uk-UA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5B74A77-9749-4C5E-BD96-29400BE8B0F8}" type="sibTrans" cxnId="{44872214-E68C-4FD1-A1E1-8FE40BC5D932}">
      <dgm:prSet/>
      <dgm:spPr/>
      <dgm:t>
        <a:bodyPr/>
        <a:lstStyle/>
        <a:p>
          <a:endParaRPr lang="uk-UA"/>
        </a:p>
      </dgm:t>
    </dgm:pt>
    <dgm:pt modelId="{05DC5483-3F3B-4A92-A293-8577BE515CCD}" type="parTrans" cxnId="{44872214-E68C-4FD1-A1E1-8FE40BC5D932}">
      <dgm:prSet/>
      <dgm:spPr>
        <a:xfrm>
          <a:off x="904816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</dgm:spPr>
      <dgm:t>
        <a:bodyPr/>
        <a:lstStyle/>
        <a:p>
          <a:endParaRPr lang="uk-UA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A776A94-7FCC-4F8D-B4B7-95270BB2CF98}" type="pres">
      <dgm:prSet presAssocID="{71927A9D-CA35-4445-BABA-3B4033016D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B1B4D0-B059-4968-ACD6-CA1A3B38B0ED}" type="pres">
      <dgm:prSet presAssocID="{06AEC331-69E5-4FDC-BF6E-2FF9F48A2365}" presName="root1" presStyleCnt="0"/>
      <dgm:spPr/>
      <dgm:t>
        <a:bodyPr/>
        <a:lstStyle/>
        <a:p>
          <a:endParaRPr lang="uk-UA"/>
        </a:p>
      </dgm:t>
    </dgm:pt>
    <dgm:pt modelId="{160DA23D-7D1C-493B-A2C1-2351B8D03CAA}" type="pres">
      <dgm:prSet presAssocID="{06AEC331-69E5-4FDC-BF6E-2FF9F48A23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BD27299-C0DF-4514-8386-5DC62BBF3ADF}" type="pres">
      <dgm:prSet presAssocID="{06AEC331-69E5-4FDC-BF6E-2FF9F48A2365}" presName="level2hierChild" presStyleCnt="0"/>
      <dgm:spPr/>
      <dgm:t>
        <a:bodyPr/>
        <a:lstStyle/>
        <a:p>
          <a:endParaRPr lang="uk-UA"/>
        </a:p>
      </dgm:t>
    </dgm:pt>
    <dgm:pt modelId="{9FD339AD-21A3-42DC-9DAC-ADF33BD1F127}" type="pres">
      <dgm:prSet presAssocID="{1CDF9042-17C2-4721-8E59-774888D306F5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570A5FFC-CD48-4E5F-B8E7-854B66C43D45}" type="pres">
      <dgm:prSet presAssocID="{1CDF9042-17C2-4721-8E59-774888D306F5}" presName="connTx" presStyleLbl="parChTrans1D2" presStyleIdx="0" presStyleCnt="3"/>
      <dgm:spPr/>
      <dgm:t>
        <a:bodyPr/>
        <a:lstStyle/>
        <a:p>
          <a:endParaRPr lang="uk-UA"/>
        </a:p>
      </dgm:t>
    </dgm:pt>
    <dgm:pt modelId="{5F8E9232-9DE7-4076-9241-6E42DE3F8974}" type="pres">
      <dgm:prSet presAssocID="{87CF2A90-6388-4BF2-8AD1-5B0B52E61F60}" presName="root2" presStyleCnt="0"/>
      <dgm:spPr/>
      <dgm:t>
        <a:bodyPr/>
        <a:lstStyle/>
        <a:p>
          <a:endParaRPr lang="uk-UA"/>
        </a:p>
      </dgm:t>
    </dgm:pt>
    <dgm:pt modelId="{D0E8F8AB-D823-4C99-80F2-9EAD6A89E7CA}" type="pres">
      <dgm:prSet presAssocID="{87CF2A90-6388-4BF2-8AD1-5B0B52E61F6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D405D44-2EE8-41A2-B203-4A3FC451DF3D}" type="pres">
      <dgm:prSet presAssocID="{87CF2A90-6388-4BF2-8AD1-5B0B52E61F60}" presName="level3hierChild" presStyleCnt="0"/>
      <dgm:spPr/>
      <dgm:t>
        <a:bodyPr/>
        <a:lstStyle/>
        <a:p>
          <a:endParaRPr lang="uk-UA"/>
        </a:p>
      </dgm:t>
    </dgm:pt>
    <dgm:pt modelId="{870CCFFB-6B6E-42C4-BCB2-5118C449BDB4}" type="pres">
      <dgm:prSet presAssocID="{05DC5483-3F3B-4A92-A293-8577BE515CCD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9953694D-2679-44F0-BB32-B522324B26B3}" type="pres">
      <dgm:prSet presAssocID="{05DC5483-3F3B-4A92-A293-8577BE515CCD}" presName="connTx" presStyleLbl="parChTrans1D2" presStyleIdx="1" presStyleCnt="3"/>
      <dgm:spPr/>
      <dgm:t>
        <a:bodyPr/>
        <a:lstStyle/>
        <a:p>
          <a:endParaRPr lang="uk-UA"/>
        </a:p>
      </dgm:t>
    </dgm:pt>
    <dgm:pt modelId="{B6E40CA1-2390-4FA1-8257-F7EFD1ABB0DF}" type="pres">
      <dgm:prSet presAssocID="{34B2C627-4981-4A6F-A99A-9F48BB12BA8E}" presName="root2" presStyleCnt="0"/>
      <dgm:spPr/>
      <dgm:t>
        <a:bodyPr/>
        <a:lstStyle/>
        <a:p>
          <a:endParaRPr lang="uk-UA"/>
        </a:p>
      </dgm:t>
    </dgm:pt>
    <dgm:pt modelId="{9DFA83F9-F3AF-4D41-9517-DE430CA7AE9C}" type="pres">
      <dgm:prSet presAssocID="{34B2C627-4981-4A6F-A99A-9F48BB12BA8E}" presName="LevelTwoTextNode" presStyleLbl="node2" presStyleIdx="1" presStyleCnt="3" custScaleY="1232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1E4DA69-EDAB-43A0-9C4F-788C95C58BAF}" type="pres">
      <dgm:prSet presAssocID="{34B2C627-4981-4A6F-A99A-9F48BB12BA8E}" presName="level3hierChild" presStyleCnt="0"/>
      <dgm:spPr/>
      <dgm:t>
        <a:bodyPr/>
        <a:lstStyle/>
        <a:p>
          <a:endParaRPr lang="uk-UA"/>
        </a:p>
      </dgm:t>
    </dgm:pt>
    <dgm:pt modelId="{406B7498-BE2D-4196-AB42-75BCCB2C4644}" type="pres">
      <dgm:prSet presAssocID="{8601D735-0356-4E6F-989D-181A7BE6EFF5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C993AAAF-D1B7-4F15-9815-987450268996}" type="pres">
      <dgm:prSet presAssocID="{8601D735-0356-4E6F-989D-181A7BE6EFF5}" presName="connTx" presStyleLbl="parChTrans1D2" presStyleIdx="2" presStyleCnt="3"/>
      <dgm:spPr/>
      <dgm:t>
        <a:bodyPr/>
        <a:lstStyle/>
        <a:p>
          <a:endParaRPr lang="uk-UA"/>
        </a:p>
      </dgm:t>
    </dgm:pt>
    <dgm:pt modelId="{BF3DD3AB-89EF-47B2-AF60-6BC60452D390}" type="pres">
      <dgm:prSet presAssocID="{F12A5936-E790-4102-94E7-4EB98BC83A56}" presName="root2" presStyleCnt="0"/>
      <dgm:spPr/>
      <dgm:t>
        <a:bodyPr/>
        <a:lstStyle/>
        <a:p>
          <a:endParaRPr lang="uk-UA"/>
        </a:p>
      </dgm:t>
    </dgm:pt>
    <dgm:pt modelId="{1620DFFF-E219-4644-8532-8C2EAE2355FB}" type="pres">
      <dgm:prSet presAssocID="{F12A5936-E790-4102-94E7-4EB98BC83A56}" presName="LevelTwoTextNode" presStyleLbl="node2" presStyleIdx="2" presStyleCnt="3" custLinFactNeighborX="1458" custLinFactNeighborY="4455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C83EFE-436B-4979-802E-2F2A797EC963}" type="pres">
      <dgm:prSet presAssocID="{F12A5936-E790-4102-94E7-4EB98BC83A56}" presName="level3hierChild" presStyleCnt="0"/>
      <dgm:spPr/>
      <dgm:t>
        <a:bodyPr/>
        <a:lstStyle/>
        <a:p>
          <a:endParaRPr lang="uk-UA"/>
        </a:p>
      </dgm:t>
    </dgm:pt>
  </dgm:ptLst>
  <dgm:cxnLst>
    <dgm:cxn modelId="{9EFEBA95-E9EA-45FB-B7D5-ED40AC83AAEC}" srcId="{06AEC331-69E5-4FDC-BF6E-2FF9F48A2365}" destId="{87CF2A90-6388-4BF2-8AD1-5B0B52E61F60}" srcOrd="0" destOrd="0" parTransId="{1CDF9042-17C2-4721-8E59-774888D306F5}" sibTransId="{8140F1D9-24A4-4F6A-BF6E-59F4C690BE5B}"/>
    <dgm:cxn modelId="{EA5D6AA8-B774-4678-BBC5-D93D4799B33E}" type="presOf" srcId="{1CDF9042-17C2-4721-8E59-774888D306F5}" destId="{9FD339AD-21A3-42DC-9DAC-ADF33BD1F127}" srcOrd="0" destOrd="0" presId="urn:microsoft.com/office/officeart/2008/layout/HorizontalMultiLevelHierarchy"/>
    <dgm:cxn modelId="{3534AAE4-6E01-4CB7-9A67-1DB1C2F44AED}" type="presOf" srcId="{8601D735-0356-4E6F-989D-181A7BE6EFF5}" destId="{C993AAAF-D1B7-4F15-9815-987450268996}" srcOrd="1" destOrd="0" presId="urn:microsoft.com/office/officeart/2008/layout/HorizontalMultiLevelHierarchy"/>
    <dgm:cxn modelId="{C9A22364-1DB1-4ED1-9523-0BAA09591FE9}" type="presOf" srcId="{8601D735-0356-4E6F-989D-181A7BE6EFF5}" destId="{406B7498-BE2D-4196-AB42-75BCCB2C4644}" srcOrd="0" destOrd="0" presId="urn:microsoft.com/office/officeart/2008/layout/HorizontalMultiLevelHierarchy"/>
    <dgm:cxn modelId="{51EE856D-6373-4011-BA4F-E2B73F36A4BF}" type="presOf" srcId="{F12A5936-E790-4102-94E7-4EB98BC83A56}" destId="{1620DFFF-E219-4644-8532-8C2EAE2355FB}" srcOrd="0" destOrd="0" presId="urn:microsoft.com/office/officeart/2008/layout/HorizontalMultiLevelHierarchy"/>
    <dgm:cxn modelId="{DE8EA284-1A50-4D35-AA45-8EE0F77C10E4}" type="presOf" srcId="{1CDF9042-17C2-4721-8E59-774888D306F5}" destId="{570A5FFC-CD48-4E5F-B8E7-854B66C43D45}" srcOrd="1" destOrd="0" presId="urn:microsoft.com/office/officeart/2008/layout/HorizontalMultiLevelHierarchy"/>
    <dgm:cxn modelId="{C61111F0-42C2-4C30-9600-C170D34162D5}" type="presOf" srcId="{34B2C627-4981-4A6F-A99A-9F48BB12BA8E}" destId="{9DFA83F9-F3AF-4D41-9517-DE430CA7AE9C}" srcOrd="0" destOrd="0" presId="urn:microsoft.com/office/officeart/2008/layout/HorizontalMultiLevelHierarchy"/>
    <dgm:cxn modelId="{BF083931-21F7-4C4D-863E-5A7A04D7EFB5}" type="presOf" srcId="{87CF2A90-6388-4BF2-8AD1-5B0B52E61F60}" destId="{D0E8F8AB-D823-4C99-80F2-9EAD6A89E7CA}" srcOrd="0" destOrd="0" presId="urn:microsoft.com/office/officeart/2008/layout/HorizontalMultiLevelHierarchy"/>
    <dgm:cxn modelId="{44872214-E68C-4FD1-A1E1-8FE40BC5D932}" srcId="{06AEC331-69E5-4FDC-BF6E-2FF9F48A2365}" destId="{34B2C627-4981-4A6F-A99A-9F48BB12BA8E}" srcOrd="1" destOrd="0" parTransId="{05DC5483-3F3B-4A92-A293-8577BE515CCD}" sibTransId="{35B74A77-9749-4C5E-BD96-29400BE8B0F8}"/>
    <dgm:cxn modelId="{20FE9834-3E03-4DD2-8CF0-F3B8C2DBC253}" type="presOf" srcId="{06AEC331-69E5-4FDC-BF6E-2FF9F48A2365}" destId="{160DA23D-7D1C-493B-A2C1-2351B8D03CAA}" srcOrd="0" destOrd="0" presId="urn:microsoft.com/office/officeart/2008/layout/HorizontalMultiLevelHierarchy"/>
    <dgm:cxn modelId="{33E402B6-B1CC-44FD-AB6C-68EA24141996}" srcId="{06AEC331-69E5-4FDC-BF6E-2FF9F48A2365}" destId="{F12A5936-E790-4102-94E7-4EB98BC83A56}" srcOrd="2" destOrd="0" parTransId="{8601D735-0356-4E6F-989D-181A7BE6EFF5}" sibTransId="{35EE5C58-991E-4239-815D-CF4B9F500D00}"/>
    <dgm:cxn modelId="{8F3B2A54-7902-42E4-A972-33FBDB549B62}" type="presOf" srcId="{71927A9D-CA35-4445-BABA-3B4033016D1A}" destId="{FA776A94-7FCC-4F8D-B4B7-95270BB2CF98}" srcOrd="0" destOrd="0" presId="urn:microsoft.com/office/officeart/2008/layout/HorizontalMultiLevelHierarchy"/>
    <dgm:cxn modelId="{DC5D8F4E-A234-4D25-A111-E7E695035D3B}" type="presOf" srcId="{05DC5483-3F3B-4A92-A293-8577BE515CCD}" destId="{870CCFFB-6B6E-42C4-BCB2-5118C449BDB4}" srcOrd="0" destOrd="0" presId="urn:microsoft.com/office/officeart/2008/layout/HorizontalMultiLevelHierarchy"/>
    <dgm:cxn modelId="{116082E1-7DAB-4CB3-A9FE-154DA098B973}" type="presOf" srcId="{05DC5483-3F3B-4A92-A293-8577BE515CCD}" destId="{9953694D-2679-44F0-BB32-B522324B26B3}" srcOrd="1" destOrd="0" presId="urn:microsoft.com/office/officeart/2008/layout/HorizontalMultiLevelHierarchy"/>
    <dgm:cxn modelId="{774CAC57-A15D-452D-A49A-93C6ECA81543}" srcId="{71927A9D-CA35-4445-BABA-3B4033016D1A}" destId="{06AEC331-69E5-4FDC-BF6E-2FF9F48A2365}" srcOrd="0" destOrd="0" parTransId="{4719AD91-4898-4222-AB5C-449DF3DAB053}" sibTransId="{65D19E20-6E80-4907-998D-9EDB6933DB07}"/>
    <dgm:cxn modelId="{E3B5A86F-8867-4A38-B1F3-6F82EF7F4C11}" type="presParOf" srcId="{FA776A94-7FCC-4F8D-B4B7-95270BB2CF98}" destId="{07B1B4D0-B059-4968-ACD6-CA1A3B38B0ED}" srcOrd="0" destOrd="0" presId="urn:microsoft.com/office/officeart/2008/layout/HorizontalMultiLevelHierarchy"/>
    <dgm:cxn modelId="{6D1D7D38-3985-4B33-A3C7-232A9A6B4EF4}" type="presParOf" srcId="{07B1B4D0-B059-4968-ACD6-CA1A3B38B0ED}" destId="{160DA23D-7D1C-493B-A2C1-2351B8D03CAA}" srcOrd="0" destOrd="0" presId="urn:microsoft.com/office/officeart/2008/layout/HorizontalMultiLevelHierarchy"/>
    <dgm:cxn modelId="{28EFC93B-54DD-4097-9CC0-225A46BE3810}" type="presParOf" srcId="{07B1B4D0-B059-4968-ACD6-CA1A3B38B0ED}" destId="{8BD27299-C0DF-4514-8386-5DC62BBF3ADF}" srcOrd="1" destOrd="0" presId="urn:microsoft.com/office/officeart/2008/layout/HorizontalMultiLevelHierarchy"/>
    <dgm:cxn modelId="{07ACCAC1-BEB7-421D-A322-0CBF52AD97DB}" type="presParOf" srcId="{8BD27299-C0DF-4514-8386-5DC62BBF3ADF}" destId="{9FD339AD-21A3-42DC-9DAC-ADF33BD1F127}" srcOrd="0" destOrd="0" presId="urn:microsoft.com/office/officeart/2008/layout/HorizontalMultiLevelHierarchy"/>
    <dgm:cxn modelId="{8D87E069-311B-4B4A-BBC6-0CF0136D285D}" type="presParOf" srcId="{9FD339AD-21A3-42DC-9DAC-ADF33BD1F127}" destId="{570A5FFC-CD48-4E5F-B8E7-854B66C43D45}" srcOrd="0" destOrd="0" presId="urn:microsoft.com/office/officeart/2008/layout/HorizontalMultiLevelHierarchy"/>
    <dgm:cxn modelId="{3127177D-E4DC-4896-9FEA-448502EB81D5}" type="presParOf" srcId="{8BD27299-C0DF-4514-8386-5DC62BBF3ADF}" destId="{5F8E9232-9DE7-4076-9241-6E42DE3F8974}" srcOrd="1" destOrd="0" presId="urn:microsoft.com/office/officeart/2008/layout/HorizontalMultiLevelHierarchy"/>
    <dgm:cxn modelId="{4BC3CF79-09F9-4FB2-837A-C16BA3ABE42D}" type="presParOf" srcId="{5F8E9232-9DE7-4076-9241-6E42DE3F8974}" destId="{D0E8F8AB-D823-4C99-80F2-9EAD6A89E7CA}" srcOrd="0" destOrd="0" presId="urn:microsoft.com/office/officeart/2008/layout/HorizontalMultiLevelHierarchy"/>
    <dgm:cxn modelId="{9203EF7D-D3F1-412E-A68D-94C29C516B06}" type="presParOf" srcId="{5F8E9232-9DE7-4076-9241-6E42DE3F8974}" destId="{6D405D44-2EE8-41A2-B203-4A3FC451DF3D}" srcOrd="1" destOrd="0" presId="urn:microsoft.com/office/officeart/2008/layout/HorizontalMultiLevelHierarchy"/>
    <dgm:cxn modelId="{98041D5A-4910-40E1-9501-63C29588D6DF}" type="presParOf" srcId="{8BD27299-C0DF-4514-8386-5DC62BBF3ADF}" destId="{870CCFFB-6B6E-42C4-BCB2-5118C449BDB4}" srcOrd="2" destOrd="0" presId="urn:microsoft.com/office/officeart/2008/layout/HorizontalMultiLevelHierarchy"/>
    <dgm:cxn modelId="{CE803F2A-7063-43FE-AF14-65FC68126BC4}" type="presParOf" srcId="{870CCFFB-6B6E-42C4-BCB2-5118C449BDB4}" destId="{9953694D-2679-44F0-BB32-B522324B26B3}" srcOrd="0" destOrd="0" presId="urn:microsoft.com/office/officeart/2008/layout/HorizontalMultiLevelHierarchy"/>
    <dgm:cxn modelId="{4A71A257-2F0B-4FE2-9275-B1A82D44F009}" type="presParOf" srcId="{8BD27299-C0DF-4514-8386-5DC62BBF3ADF}" destId="{B6E40CA1-2390-4FA1-8257-F7EFD1ABB0DF}" srcOrd="3" destOrd="0" presId="urn:microsoft.com/office/officeart/2008/layout/HorizontalMultiLevelHierarchy"/>
    <dgm:cxn modelId="{B3A8A9BF-1499-40F9-9625-AB1586F682CA}" type="presParOf" srcId="{B6E40CA1-2390-4FA1-8257-F7EFD1ABB0DF}" destId="{9DFA83F9-F3AF-4D41-9517-DE430CA7AE9C}" srcOrd="0" destOrd="0" presId="urn:microsoft.com/office/officeart/2008/layout/HorizontalMultiLevelHierarchy"/>
    <dgm:cxn modelId="{97291CE8-BCD2-4A12-B49D-0F2A0BD39AF8}" type="presParOf" srcId="{B6E40CA1-2390-4FA1-8257-F7EFD1ABB0DF}" destId="{01E4DA69-EDAB-43A0-9C4F-788C95C58BAF}" srcOrd="1" destOrd="0" presId="urn:microsoft.com/office/officeart/2008/layout/HorizontalMultiLevelHierarchy"/>
    <dgm:cxn modelId="{C0551C9B-1937-4616-B52B-9D6E79674675}" type="presParOf" srcId="{8BD27299-C0DF-4514-8386-5DC62BBF3ADF}" destId="{406B7498-BE2D-4196-AB42-75BCCB2C4644}" srcOrd="4" destOrd="0" presId="urn:microsoft.com/office/officeart/2008/layout/HorizontalMultiLevelHierarchy"/>
    <dgm:cxn modelId="{9C17427E-0746-4B43-9679-87188B054012}" type="presParOf" srcId="{406B7498-BE2D-4196-AB42-75BCCB2C4644}" destId="{C993AAAF-D1B7-4F15-9815-987450268996}" srcOrd="0" destOrd="0" presId="urn:microsoft.com/office/officeart/2008/layout/HorizontalMultiLevelHierarchy"/>
    <dgm:cxn modelId="{D7910DAE-05C5-433D-8E18-8E866EDAA793}" type="presParOf" srcId="{8BD27299-C0DF-4514-8386-5DC62BBF3ADF}" destId="{BF3DD3AB-89EF-47B2-AF60-6BC60452D390}" srcOrd="5" destOrd="0" presId="urn:microsoft.com/office/officeart/2008/layout/HorizontalMultiLevelHierarchy"/>
    <dgm:cxn modelId="{3B21DFE9-8382-448C-8B2C-36267F4B19C3}" type="presParOf" srcId="{BF3DD3AB-89EF-47B2-AF60-6BC60452D390}" destId="{1620DFFF-E219-4644-8532-8C2EAE2355FB}" srcOrd="0" destOrd="0" presId="urn:microsoft.com/office/officeart/2008/layout/HorizontalMultiLevelHierarchy"/>
    <dgm:cxn modelId="{42112C5C-A689-43D3-B757-43AA58CB38C9}" type="presParOf" srcId="{BF3DD3AB-89EF-47B2-AF60-6BC60452D390}" destId="{F5C83EFE-436B-4979-802E-2F2A797EC9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0901D6-6D2A-4811-AB59-392837B7461B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CF40B3EC-DCD5-43C3-B88F-1337BA96EFB9}">
      <dgm:prSet phldrT="[Текст]"/>
      <dgm:spPr>
        <a:xfrm>
          <a:off x="735803" y="1357788"/>
          <a:ext cx="3613174" cy="1810385"/>
        </a:xfrm>
        <a:prstGeom prst="roundRect">
          <a:avLst/>
        </a:prstGeom>
      </dgm:spPr>
      <dgm:t>
        <a:bodyPr/>
        <a:lstStyle/>
        <a:p>
          <a:r>
            <a:rPr lang="uk-UA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uk-UA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родемонструвати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найбільш значущі результати практичної діяльності для оцінки своєї професійної компетентності</a:t>
          </a:r>
          <a:endParaRPr lang="uk-UA" b="1" dirty="0">
            <a:solidFill>
              <a:schemeClr val="tx1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F2997436-3E01-4E8A-B912-3D59BA3EBE6C}" type="parTrans" cxnId="{177E00F9-D425-4C21-BEC5-AE4BFF31619F}">
      <dgm:prSet/>
      <dgm:spPr/>
      <dgm:t>
        <a:bodyPr/>
        <a:lstStyle/>
        <a:p>
          <a:endParaRPr lang="ru-RU"/>
        </a:p>
      </dgm:t>
    </dgm:pt>
    <dgm:pt modelId="{CFD78DF7-BA8F-4090-AF23-0F1E00DC4077}" type="sibTrans" cxnId="{177E00F9-D425-4C21-BEC5-AE4BFF31619F}">
      <dgm:prSet/>
      <dgm:spPr/>
      <dgm:t>
        <a:bodyPr/>
        <a:lstStyle/>
        <a:p>
          <a:endParaRPr lang="ru-RU"/>
        </a:p>
      </dgm:t>
    </dgm:pt>
    <dgm:pt modelId="{E58C52AB-2035-4D7D-A8C3-6B498CACD75D}">
      <dgm:prSet phldrT="[Текст]"/>
      <dgm:spPr>
        <a:xfrm>
          <a:off x="4566421" y="1357788"/>
          <a:ext cx="3613174" cy="1810385"/>
        </a:xfrm>
        <a:prstGeom prst="roundRect">
          <a:avLst/>
        </a:prstGeom>
      </dgm:spPr>
      <dgm:t>
        <a:bodyPr/>
        <a:lstStyle/>
        <a:p>
          <a:r>
            <a:rPr lang="uk-UA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Оцінити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результативності роботи педагога при проведенні експертизи на відповідність заявленої кваліфікаційної категорії</a:t>
          </a:r>
          <a:endParaRPr lang="uk-UA" b="1" dirty="0">
            <a:solidFill>
              <a:schemeClr val="tx1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4B658B3A-0452-4429-80CC-3C011E21B63B}" type="parTrans" cxnId="{EC281D2F-75CB-4B68-A1F1-2B5F03CB2A0D}">
      <dgm:prSet/>
      <dgm:spPr/>
      <dgm:t>
        <a:bodyPr/>
        <a:lstStyle/>
        <a:p>
          <a:endParaRPr lang="ru-RU"/>
        </a:p>
      </dgm:t>
    </dgm:pt>
    <dgm:pt modelId="{9A751F79-7434-4382-9EE1-073A5D3AAE63}" type="sibTrans" cxnId="{EC281D2F-75CB-4B68-A1F1-2B5F03CB2A0D}">
      <dgm:prSet/>
      <dgm:spPr/>
      <dgm:t>
        <a:bodyPr/>
        <a:lstStyle/>
        <a:p>
          <a:endParaRPr lang="ru-RU"/>
        </a:p>
      </dgm:t>
    </dgm:pt>
    <dgm:pt modelId="{6C7CA04B-9A8B-4B7F-9A94-8B9FF6F9047F}" type="pres">
      <dgm:prSet presAssocID="{800901D6-6D2A-4811-AB59-392837B7461B}" presName="CompostProcess" presStyleCnt="0">
        <dgm:presLayoutVars>
          <dgm:dir/>
          <dgm:resizeHandles val="exact"/>
        </dgm:presLayoutVars>
      </dgm:prSet>
      <dgm:spPr/>
    </dgm:pt>
    <dgm:pt modelId="{7BFABFE4-0C7A-4927-9AAF-FA4A16A7303E}" type="pres">
      <dgm:prSet presAssocID="{800901D6-6D2A-4811-AB59-392837B7461B}" presName="arrow" presStyleLbl="bgShp" presStyleIdx="0" presStyleCnt="1" custLinFactNeighborX="-4404" custLinFactNeighborY="10321"/>
      <dgm:spPr>
        <a:xfrm>
          <a:off x="349465" y="0"/>
          <a:ext cx="7578090" cy="4525963"/>
        </a:xfrm>
        <a:prstGeom prst="rightArrow">
          <a:avLst/>
        </a:prstGeom>
      </dgm:spPr>
    </dgm:pt>
    <dgm:pt modelId="{21D1FBCE-0A12-430B-8F96-508740EF6AA1}" type="pres">
      <dgm:prSet presAssocID="{800901D6-6D2A-4811-AB59-392837B7461B}" presName="linearProcess" presStyleCnt="0"/>
      <dgm:spPr/>
    </dgm:pt>
    <dgm:pt modelId="{EDA107F1-24E4-4676-9105-4C597E67AB27}" type="pres">
      <dgm:prSet presAssocID="{CF40B3EC-DCD5-43C3-B88F-1337BA96EFB9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9A7D3-8650-4241-8202-97264EF322CC}" type="pres">
      <dgm:prSet presAssocID="{CFD78DF7-BA8F-4090-AF23-0F1E00DC4077}" presName="sibTrans" presStyleCnt="0"/>
      <dgm:spPr/>
    </dgm:pt>
    <dgm:pt modelId="{F6DB7C10-08F8-4385-BE41-DB601363F725}" type="pres">
      <dgm:prSet presAssocID="{E58C52AB-2035-4D7D-A8C3-6B498CACD75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AC4BA-B764-4A71-85EE-D0CF9AD9C971}" type="presOf" srcId="{CF40B3EC-DCD5-43C3-B88F-1337BA96EFB9}" destId="{EDA107F1-24E4-4676-9105-4C597E67AB27}" srcOrd="0" destOrd="0" presId="urn:microsoft.com/office/officeart/2005/8/layout/hProcess9"/>
    <dgm:cxn modelId="{EC281D2F-75CB-4B68-A1F1-2B5F03CB2A0D}" srcId="{800901D6-6D2A-4811-AB59-392837B7461B}" destId="{E58C52AB-2035-4D7D-A8C3-6B498CACD75D}" srcOrd="1" destOrd="0" parTransId="{4B658B3A-0452-4429-80CC-3C011E21B63B}" sibTransId="{9A751F79-7434-4382-9EE1-073A5D3AAE63}"/>
    <dgm:cxn modelId="{FC010C10-043B-4E90-82A6-9E6E4B5EE508}" type="presOf" srcId="{E58C52AB-2035-4D7D-A8C3-6B498CACD75D}" destId="{F6DB7C10-08F8-4385-BE41-DB601363F725}" srcOrd="0" destOrd="0" presId="urn:microsoft.com/office/officeart/2005/8/layout/hProcess9"/>
    <dgm:cxn modelId="{B7564CF8-2EB2-4674-BD39-3DDB762AE37A}" type="presOf" srcId="{800901D6-6D2A-4811-AB59-392837B7461B}" destId="{6C7CA04B-9A8B-4B7F-9A94-8B9FF6F9047F}" srcOrd="0" destOrd="0" presId="urn:microsoft.com/office/officeart/2005/8/layout/hProcess9"/>
    <dgm:cxn modelId="{177E00F9-D425-4C21-BEC5-AE4BFF31619F}" srcId="{800901D6-6D2A-4811-AB59-392837B7461B}" destId="{CF40B3EC-DCD5-43C3-B88F-1337BA96EFB9}" srcOrd="0" destOrd="0" parTransId="{F2997436-3E01-4E8A-B912-3D59BA3EBE6C}" sibTransId="{CFD78DF7-BA8F-4090-AF23-0F1E00DC4077}"/>
    <dgm:cxn modelId="{9ACD9D76-9D6D-4F94-B982-84AED7D51D33}" type="presParOf" srcId="{6C7CA04B-9A8B-4B7F-9A94-8B9FF6F9047F}" destId="{7BFABFE4-0C7A-4927-9AAF-FA4A16A7303E}" srcOrd="0" destOrd="0" presId="urn:microsoft.com/office/officeart/2005/8/layout/hProcess9"/>
    <dgm:cxn modelId="{64FFF5F0-5DB3-4487-910B-8FEAA821F067}" type="presParOf" srcId="{6C7CA04B-9A8B-4B7F-9A94-8B9FF6F9047F}" destId="{21D1FBCE-0A12-430B-8F96-508740EF6AA1}" srcOrd="1" destOrd="0" presId="urn:microsoft.com/office/officeart/2005/8/layout/hProcess9"/>
    <dgm:cxn modelId="{7C3A774E-7C70-47BB-908A-91CDA60E3A87}" type="presParOf" srcId="{21D1FBCE-0A12-430B-8F96-508740EF6AA1}" destId="{EDA107F1-24E4-4676-9105-4C597E67AB27}" srcOrd="0" destOrd="0" presId="urn:microsoft.com/office/officeart/2005/8/layout/hProcess9"/>
    <dgm:cxn modelId="{E2667668-3783-4F15-8B37-3C0F4E3619A5}" type="presParOf" srcId="{21D1FBCE-0A12-430B-8F96-508740EF6AA1}" destId="{BA49A7D3-8650-4241-8202-97264EF322CC}" srcOrd="1" destOrd="0" presId="urn:microsoft.com/office/officeart/2005/8/layout/hProcess9"/>
    <dgm:cxn modelId="{7F25659B-1D62-4F48-9DA5-2A571F66FFC0}" type="presParOf" srcId="{21D1FBCE-0A12-430B-8F96-508740EF6AA1}" destId="{F6DB7C10-08F8-4385-BE41-DB601363F72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87B9A1-C7A6-488B-93B1-B7E8649297DF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0B84452-B802-46AF-A009-F11758250ECD}">
      <dgm:prSet phldrT="[Текст]" custT="1"/>
      <dgm:spPr>
        <a:xfrm>
          <a:off x="0" y="0"/>
          <a:ext cx="7294182" cy="1533770"/>
        </a:xfrm>
        <a:prstGeom prst="roundRect">
          <a:avLst>
            <a:gd name="adj" fmla="val 10000"/>
          </a:avLst>
        </a:prstGeo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Comic Sans MS" panose="030F0702030302020204" pitchFamily="66" charset="0"/>
              <a:ea typeface="+mn-ea"/>
              <a:cs typeface="+mn-cs"/>
            </a:rPr>
            <a:t>•	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Систематизувати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навчальні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матеріали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та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напрацювання</a:t>
          </a:r>
          <a:endParaRPr lang="ru-RU" sz="2000" b="1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C5D308F-9251-4161-AC7D-3B2215B6B158}" type="parTrans" cxnId="{47AB9B9D-E131-4472-93DE-377730E4E736}">
      <dgm:prSet/>
      <dgm:spPr/>
      <dgm:t>
        <a:bodyPr/>
        <a:lstStyle/>
        <a:p>
          <a:pPr algn="just"/>
          <a:endParaRPr lang="ru-RU"/>
        </a:p>
      </dgm:t>
    </dgm:pt>
    <dgm:pt modelId="{4F896FF3-15A0-4CFA-8EF3-37C0DE58B0EC}" type="sibTrans" cxnId="{47AB9B9D-E131-4472-93DE-377730E4E736}">
      <dgm:prSet/>
      <dgm:spPr>
        <a:xfrm>
          <a:off x="6297231" y="1163109"/>
          <a:ext cx="996950" cy="996950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 algn="just"/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37A6D38-50ED-47A1-BD38-B839E848A726}">
      <dgm:prSet phldrT="[Текст]" custT="1"/>
      <dgm:spPr>
        <a:xfrm>
          <a:off x="643604" y="1789398"/>
          <a:ext cx="7294182" cy="1533770"/>
        </a:xfrm>
        <a:prstGeom prst="roundRect">
          <a:avLst>
            <a:gd name="adj" fmla="val 10000"/>
          </a:avLst>
        </a:prstGeo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Comic Sans MS" panose="030F0702030302020204" pitchFamily="66" charset="0"/>
              <a:ea typeface="+mn-ea"/>
              <a:cs typeface="+mn-cs"/>
            </a:rPr>
            <a:t>•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Продемонструвати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свої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власні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досягнення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колегам</a:t>
          </a:r>
          <a:endParaRPr lang="ru-RU" sz="2000" b="1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E627F09-0CD5-490A-9402-812DF26B218D}" type="parTrans" cxnId="{5F197C60-7489-41BD-A887-BDFB42FCCB3E}">
      <dgm:prSet/>
      <dgm:spPr/>
      <dgm:t>
        <a:bodyPr/>
        <a:lstStyle/>
        <a:p>
          <a:pPr algn="just"/>
          <a:endParaRPr lang="ru-RU"/>
        </a:p>
      </dgm:t>
    </dgm:pt>
    <dgm:pt modelId="{F5BBB46C-08AF-4AD6-81D0-E90754B3F1F7}" type="sibTrans" cxnId="{5F197C60-7489-41BD-A887-BDFB42FCCB3E}">
      <dgm:prSet/>
      <dgm:spPr>
        <a:xfrm>
          <a:off x="6940835" y="2942282"/>
          <a:ext cx="996950" cy="996950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 algn="just"/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D147D229-EB9A-4730-8753-7DE734DE49BD}">
      <dgm:prSet phldrT="[Текст]" custT="1"/>
      <dgm:spPr>
        <a:xfrm>
          <a:off x="1287208" y="3578797"/>
          <a:ext cx="7294182" cy="1533770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just"/>
          <a:r>
            <a:rPr lang="ru-RU" sz="2000" b="1" dirty="0" smtClean="0">
              <a:latin typeface="Comic Sans MS" panose="030F0702030302020204" pitchFamily="66" charset="0"/>
              <a:ea typeface="+mn-ea"/>
              <a:cs typeface="+mn-cs"/>
            </a:rPr>
            <a:t>•	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Прослідкувати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еволюцію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професійної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педагогічної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діяльності</a:t>
          </a:r>
          <a:r>
            <a:rPr lang="ru-RU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конкретного </a:t>
          </a:r>
          <a:r>
            <a:rPr lang="ru-RU" sz="20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вчителя</a:t>
          </a:r>
          <a:endParaRPr lang="ru-RU" sz="2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D6E5C8-72B3-4CCF-90A7-5FDC574AC308}" type="parTrans" cxnId="{455589F3-4AE9-4E27-8939-9E0F8201DF5D}">
      <dgm:prSet/>
      <dgm:spPr/>
      <dgm:t>
        <a:bodyPr/>
        <a:lstStyle/>
        <a:p>
          <a:pPr algn="just"/>
          <a:endParaRPr lang="ru-RU"/>
        </a:p>
      </dgm:t>
    </dgm:pt>
    <dgm:pt modelId="{6A2A2F6F-1ADB-40F9-A55E-DC86CD1ADF2A}" type="sibTrans" cxnId="{455589F3-4AE9-4E27-8939-9E0F8201DF5D}">
      <dgm:prSet/>
      <dgm:spPr/>
      <dgm:t>
        <a:bodyPr/>
        <a:lstStyle/>
        <a:p>
          <a:pPr algn="just"/>
          <a:endParaRPr lang="ru-RU"/>
        </a:p>
      </dgm:t>
    </dgm:pt>
    <dgm:pt modelId="{08345EA5-7AA8-4134-9B10-CD17E7A9E3CF}" type="pres">
      <dgm:prSet presAssocID="{7287B9A1-C7A6-488B-93B1-B7E8649297D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B587A-5C6A-4745-A16C-82FC7C1458F0}" type="pres">
      <dgm:prSet presAssocID="{7287B9A1-C7A6-488B-93B1-B7E8649297DF}" presName="dummyMaxCanvas" presStyleCnt="0">
        <dgm:presLayoutVars/>
      </dgm:prSet>
      <dgm:spPr/>
      <dgm:t>
        <a:bodyPr/>
        <a:lstStyle/>
        <a:p>
          <a:endParaRPr lang="uk-UA"/>
        </a:p>
      </dgm:t>
    </dgm:pt>
    <dgm:pt modelId="{E8690B58-0BBE-452B-80AD-3E5345AD8AA6}" type="pres">
      <dgm:prSet presAssocID="{7287B9A1-C7A6-488B-93B1-B7E8649297DF}" presName="ThreeNodes_1" presStyleLbl="node1" presStyleIdx="0" presStyleCnt="3" custLinFactNeighborX="815" custLinFactNeighborY="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4792E-29DF-4DFD-AF91-5AE55BF83D3D}" type="pres">
      <dgm:prSet presAssocID="{7287B9A1-C7A6-488B-93B1-B7E8649297D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2250-A4F3-4089-9C07-9D79421F0B7A}" type="pres">
      <dgm:prSet presAssocID="{7287B9A1-C7A6-488B-93B1-B7E8649297D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1A031-3D7E-42D6-86DC-64D7DAA662F9}" type="pres">
      <dgm:prSet presAssocID="{7287B9A1-C7A6-488B-93B1-B7E8649297D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1422A-520C-4EDA-9EA6-CD955B36F709}" type="pres">
      <dgm:prSet presAssocID="{7287B9A1-C7A6-488B-93B1-B7E8649297D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CB546-ED0C-4D3E-9987-4D530C4BC22C}" type="pres">
      <dgm:prSet presAssocID="{7287B9A1-C7A6-488B-93B1-B7E8649297D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3A4A6-A7CC-4EB2-A0EB-5155DDF1FC80}" type="pres">
      <dgm:prSet presAssocID="{7287B9A1-C7A6-488B-93B1-B7E8649297D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39DD5-E7A4-4DB1-98DB-30398A65AD86}" type="pres">
      <dgm:prSet presAssocID="{7287B9A1-C7A6-488B-93B1-B7E8649297D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9E8C76-EAED-420A-9BFF-C90144BBCD6E}" type="presOf" srcId="{7287B9A1-C7A6-488B-93B1-B7E8649297DF}" destId="{08345EA5-7AA8-4134-9B10-CD17E7A9E3CF}" srcOrd="0" destOrd="0" presId="urn:microsoft.com/office/officeart/2005/8/layout/vProcess5"/>
    <dgm:cxn modelId="{5F197C60-7489-41BD-A887-BDFB42FCCB3E}" srcId="{7287B9A1-C7A6-488B-93B1-B7E8649297DF}" destId="{A37A6D38-50ED-47A1-BD38-B839E848A726}" srcOrd="1" destOrd="0" parTransId="{2E627F09-0CD5-490A-9402-812DF26B218D}" sibTransId="{F5BBB46C-08AF-4AD6-81D0-E90754B3F1F7}"/>
    <dgm:cxn modelId="{47AB9B9D-E131-4472-93DE-377730E4E736}" srcId="{7287B9A1-C7A6-488B-93B1-B7E8649297DF}" destId="{00B84452-B802-46AF-A009-F11758250ECD}" srcOrd="0" destOrd="0" parTransId="{7C5D308F-9251-4161-AC7D-3B2215B6B158}" sibTransId="{4F896FF3-15A0-4CFA-8EF3-37C0DE58B0EC}"/>
    <dgm:cxn modelId="{C6860B04-8F7A-474F-AB50-D2B0BD20EFE9}" type="presOf" srcId="{D147D229-EB9A-4730-8753-7DE734DE49BD}" destId="{B91E2250-A4F3-4089-9C07-9D79421F0B7A}" srcOrd="0" destOrd="0" presId="urn:microsoft.com/office/officeart/2005/8/layout/vProcess5"/>
    <dgm:cxn modelId="{52C2DC9E-2EDB-4DB7-9306-A2B666B88412}" type="presOf" srcId="{00B84452-B802-46AF-A009-F11758250ECD}" destId="{7DFCB546-ED0C-4D3E-9987-4D530C4BC22C}" srcOrd="1" destOrd="0" presId="urn:microsoft.com/office/officeart/2005/8/layout/vProcess5"/>
    <dgm:cxn modelId="{2ABB1094-83EB-4E2D-86B7-375D1AC977B8}" type="presOf" srcId="{A37A6D38-50ED-47A1-BD38-B839E848A726}" destId="{8A14792E-29DF-4DFD-AF91-5AE55BF83D3D}" srcOrd="0" destOrd="0" presId="urn:microsoft.com/office/officeart/2005/8/layout/vProcess5"/>
    <dgm:cxn modelId="{8AA161C2-48F1-4DAD-BF4F-381C43A11CBA}" type="presOf" srcId="{00B84452-B802-46AF-A009-F11758250ECD}" destId="{E8690B58-0BBE-452B-80AD-3E5345AD8AA6}" srcOrd="0" destOrd="0" presId="urn:microsoft.com/office/officeart/2005/8/layout/vProcess5"/>
    <dgm:cxn modelId="{455589F3-4AE9-4E27-8939-9E0F8201DF5D}" srcId="{7287B9A1-C7A6-488B-93B1-B7E8649297DF}" destId="{D147D229-EB9A-4730-8753-7DE734DE49BD}" srcOrd="2" destOrd="0" parTransId="{ADD6E5C8-72B3-4CCF-90A7-5FDC574AC308}" sibTransId="{6A2A2F6F-1ADB-40F9-A55E-DC86CD1ADF2A}"/>
    <dgm:cxn modelId="{BD783B04-1D74-4462-85E5-286E94DBBF59}" type="presOf" srcId="{F5BBB46C-08AF-4AD6-81D0-E90754B3F1F7}" destId="{8951422A-520C-4EDA-9EA6-CD955B36F709}" srcOrd="0" destOrd="0" presId="urn:microsoft.com/office/officeart/2005/8/layout/vProcess5"/>
    <dgm:cxn modelId="{E2985510-425E-4441-BA9A-B4BFB1975EA5}" type="presOf" srcId="{4F896FF3-15A0-4CFA-8EF3-37C0DE58B0EC}" destId="{7791A031-3D7E-42D6-86DC-64D7DAA662F9}" srcOrd="0" destOrd="0" presId="urn:microsoft.com/office/officeart/2005/8/layout/vProcess5"/>
    <dgm:cxn modelId="{24891315-E8C1-48EB-A2AF-61BE03C34467}" type="presOf" srcId="{D147D229-EB9A-4730-8753-7DE734DE49BD}" destId="{5FB39DD5-E7A4-4DB1-98DB-30398A65AD86}" srcOrd="1" destOrd="0" presId="urn:microsoft.com/office/officeart/2005/8/layout/vProcess5"/>
    <dgm:cxn modelId="{5E484249-E3DE-4D60-92DC-3E31A83153CC}" type="presOf" srcId="{A37A6D38-50ED-47A1-BD38-B839E848A726}" destId="{5D23A4A6-A7CC-4EB2-A0EB-5155DDF1FC80}" srcOrd="1" destOrd="0" presId="urn:microsoft.com/office/officeart/2005/8/layout/vProcess5"/>
    <dgm:cxn modelId="{34F67197-53A2-4B35-BF45-D0065775B576}" type="presParOf" srcId="{08345EA5-7AA8-4134-9B10-CD17E7A9E3CF}" destId="{D63B587A-5C6A-4745-A16C-82FC7C1458F0}" srcOrd="0" destOrd="0" presId="urn:microsoft.com/office/officeart/2005/8/layout/vProcess5"/>
    <dgm:cxn modelId="{79558EF7-F796-4B92-BFFA-8D84A0E20F88}" type="presParOf" srcId="{08345EA5-7AA8-4134-9B10-CD17E7A9E3CF}" destId="{E8690B58-0BBE-452B-80AD-3E5345AD8AA6}" srcOrd="1" destOrd="0" presId="urn:microsoft.com/office/officeart/2005/8/layout/vProcess5"/>
    <dgm:cxn modelId="{EF8AFD91-8372-40A8-974D-BEB7F00A34D7}" type="presParOf" srcId="{08345EA5-7AA8-4134-9B10-CD17E7A9E3CF}" destId="{8A14792E-29DF-4DFD-AF91-5AE55BF83D3D}" srcOrd="2" destOrd="0" presId="urn:microsoft.com/office/officeart/2005/8/layout/vProcess5"/>
    <dgm:cxn modelId="{E39A69BB-D90A-4FE7-B0DE-2AB4F7262AC3}" type="presParOf" srcId="{08345EA5-7AA8-4134-9B10-CD17E7A9E3CF}" destId="{B91E2250-A4F3-4089-9C07-9D79421F0B7A}" srcOrd="3" destOrd="0" presId="urn:microsoft.com/office/officeart/2005/8/layout/vProcess5"/>
    <dgm:cxn modelId="{6ED7587E-5997-4DE5-93B5-03EEDC311482}" type="presParOf" srcId="{08345EA5-7AA8-4134-9B10-CD17E7A9E3CF}" destId="{7791A031-3D7E-42D6-86DC-64D7DAA662F9}" srcOrd="4" destOrd="0" presId="urn:microsoft.com/office/officeart/2005/8/layout/vProcess5"/>
    <dgm:cxn modelId="{F7E44A6E-A432-4FFB-92FE-E2CC1FF37271}" type="presParOf" srcId="{08345EA5-7AA8-4134-9B10-CD17E7A9E3CF}" destId="{8951422A-520C-4EDA-9EA6-CD955B36F709}" srcOrd="5" destOrd="0" presId="urn:microsoft.com/office/officeart/2005/8/layout/vProcess5"/>
    <dgm:cxn modelId="{6BBFEF81-B058-4AB7-B5F1-C3BB64D2695A}" type="presParOf" srcId="{08345EA5-7AA8-4134-9B10-CD17E7A9E3CF}" destId="{7DFCB546-ED0C-4D3E-9987-4D530C4BC22C}" srcOrd="6" destOrd="0" presId="urn:microsoft.com/office/officeart/2005/8/layout/vProcess5"/>
    <dgm:cxn modelId="{E2523DDF-0518-4ECD-8DBE-35E5FC9F7A1D}" type="presParOf" srcId="{08345EA5-7AA8-4134-9B10-CD17E7A9E3CF}" destId="{5D23A4A6-A7CC-4EB2-A0EB-5155DDF1FC80}" srcOrd="7" destOrd="0" presId="urn:microsoft.com/office/officeart/2005/8/layout/vProcess5"/>
    <dgm:cxn modelId="{98EEF76D-EC6C-4602-89F8-731CFE69D986}" type="presParOf" srcId="{08345EA5-7AA8-4134-9B10-CD17E7A9E3CF}" destId="{5FB39DD5-E7A4-4DB1-98DB-30398A65AD8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87B9A1-C7A6-488B-93B1-B7E8649297DF}" type="doc">
      <dgm:prSet loTypeId="urn:microsoft.com/office/officeart/2005/8/layout/defaul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0B84452-B802-46AF-A009-F11758250ECD}">
      <dgm:prSet phldrT="[Текст]"/>
      <dgm:spPr>
        <a:xfrm>
          <a:off x="131673" y="525"/>
          <a:ext cx="2843790" cy="1706274"/>
        </a:xfrm>
        <a:prstGeom prst="rect">
          <a:avLst/>
        </a:prstGeom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Сучасність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C5D308F-9251-4161-AC7D-3B2215B6B158}" type="parTrans" cxnId="{47AB9B9D-E131-4472-93DE-377730E4E736}">
      <dgm:prSet/>
      <dgm:spPr/>
      <dgm:t>
        <a:bodyPr/>
        <a:lstStyle/>
        <a:p>
          <a:endParaRPr lang="ru-RU"/>
        </a:p>
      </dgm:t>
    </dgm:pt>
    <dgm:pt modelId="{4F896FF3-15A0-4CFA-8EF3-37C0DE58B0EC}" type="sibTrans" cxnId="{47AB9B9D-E131-4472-93DE-377730E4E736}">
      <dgm:prSet/>
      <dgm:spPr/>
      <dgm:t>
        <a:bodyPr/>
        <a:lstStyle/>
        <a:p>
          <a:endParaRPr lang="ru-RU"/>
        </a:p>
      </dgm:t>
    </dgm:pt>
    <dgm:pt modelId="{A37A6D38-50ED-47A1-BD38-B839E848A726}">
      <dgm:prSet phldrT="[Текст]"/>
      <dgm:spPr>
        <a:xfrm>
          <a:off x="3259843" y="525"/>
          <a:ext cx="2843790" cy="1706274"/>
        </a:xfrm>
        <a:prstGeom prst="rect">
          <a:avLst/>
        </a:prstGeom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Оперативність</a:t>
          </a:r>
          <a:endParaRPr lang="ru-RU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E627F09-0CD5-490A-9402-812DF26B218D}" type="parTrans" cxnId="{5F197C60-7489-41BD-A887-BDFB42FCCB3E}">
      <dgm:prSet/>
      <dgm:spPr/>
      <dgm:t>
        <a:bodyPr/>
        <a:lstStyle/>
        <a:p>
          <a:endParaRPr lang="ru-RU"/>
        </a:p>
      </dgm:t>
    </dgm:pt>
    <dgm:pt modelId="{F5BBB46C-08AF-4AD6-81D0-E90754B3F1F7}" type="sibTrans" cxnId="{5F197C60-7489-41BD-A887-BDFB42FCCB3E}">
      <dgm:prSet/>
      <dgm:spPr/>
      <dgm:t>
        <a:bodyPr/>
        <a:lstStyle/>
        <a:p>
          <a:endParaRPr lang="ru-RU"/>
        </a:p>
      </dgm:t>
    </dgm:pt>
    <dgm:pt modelId="{D147D229-EB9A-4730-8753-7DE734DE49BD}">
      <dgm:prSet phldrT="[Текст]"/>
      <dgm:spPr>
        <a:xfrm>
          <a:off x="6388013" y="525"/>
          <a:ext cx="2843790" cy="1706274"/>
        </a:xfrm>
        <a:prstGeom prst="rect">
          <a:avLst/>
        </a:prstGeom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Функціональність</a:t>
          </a:r>
          <a:endParaRPr lang="ru-RU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D6E5C8-72B3-4CCF-90A7-5FDC574AC308}" type="parTrans" cxnId="{455589F3-4AE9-4E27-8939-9E0F8201DF5D}">
      <dgm:prSet/>
      <dgm:spPr/>
      <dgm:t>
        <a:bodyPr/>
        <a:lstStyle/>
        <a:p>
          <a:endParaRPr lang="ru-RU"/>
        </a:p>
      </dgm:t>
    </dgm:pt>
    <dgm:pt modelId="{6A2A2F6F-1ADB-40F9-A55E-DC86CD1ADF2A}" type="sibTrans" cxnId="{455589F3-4AE9-4E27-8939-9E0F8201DF5D}">
      <dgm:prSet/>
      <dgm:spPr/>
      <dgm:t>
        <a:bodyPr/>
        <a:lstStyle/>
        <a:p>
          <a:endParaRPr lang="ru-RU"/>
        </a:p>
      </dgm:t>
    </dgm:pt>
    <dgm:pt modelId="{836C1A75-997B-46F5-8BB8-96624D481702}">
      <dgm:prSet phldrT="[Текст]"/>
      <dgm:spPr>
        <a:xfrm>
          <a:off x="131673" y="1991178"/>
          <a:ext cx="2843790" cy="1706274"/>
        </a:xfrm>
        <a:prstGeom prst="rect">
          <a:avLst/>
        </a:prstGeom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Ефективність</a:t>
          </a:r>
          <a:r>
            <a:rPr lang="ru-RU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38CAB74-149A-4ECE-8BAF-25CEB3DD041B}" type="parTrans" cxnId="{5B20FAF3-BFD2-4F9E-9427-FFE3F62C99FE}">
      <dgm:prSet/>
      <dgm:spPr/>
      <dgm:t>
        <a:bodyPr/>
        <a:lstStyle/>
        <a:p>
          <a:endParaRPr lang="ru-RU"/>
        </a:p>
      </dgm:t>
    </dgm:pt>
    <dgm:pt modelId="{686AFDEF-540B-4658-8C58-5778EDB033B8}" type="sibTrans" cxnId="{5B20FAF3-BFD2-4F9E-9427-FFE3F62C99FE}">
      <dgm:prSet/>
      <dgm:spPr/>
      <dgm:t>
        <a:bodyPr/>
        <a:lstStyle/>
        <a:p>
          <a:endParaRPr lang="ru-RU"/>
        </a:p>
      </dgm:t>
    </dgm:pt>
    <dgm:pt modelId="{393F6047-D5FB-40E8-9763-088022226ED8}">
      <dgm:prSet phldrT="[Текст]"/>
      <dgm:spPr>
        <a:xfrm>
          <a:off x="3259843" y="1991178"/>
          <a:ext cx="2843790" cy="170627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>
            <a:solidFill>
              <a:sysClr val="windowText" lastClr="000000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7805E50E-1A36-4308-ADE2-222A2E534D56}" type="parTrans" cxnId="{2E6374D6-4FDB-4FAF-8714-580027CBD35D}">
      <dgm:prSet/>
      <dgm:spPr/>
      <dgm:t>
        <a:bodyPr/>
        <a:lstStyle/>
        <a:p>
          <a:endParaRPr lang="ru-RU"/>
        </a:p>
      </dgm:t>
    </dgm:pt>
    <dgm:pt modelId="{AD51E039-9F89-422C-90EC-F89FB85DA22B}" type="sibTrans" cxnId="{2E6374D6-4FDB-4FAF-8714-580027CBD35D}">
      <dgm:prSet/>
      <dgm:spPr/>
      <dgm:t>
        <a:bodyPr/>
        <a:lstStyle/>
        <a:p>
          <a:endParaRPr lang="ru-RU"/>
        </a:p>
      </dgm:t>
    </dgm:pt>
    <dgm:pt modelId="{9276E458-8B6C-48F0-A1CA-A2855E48075F}">
      <dgm:prSet phldrT="[Текст]"/>
      <dgm:spPr>
        <a:xfrm>
          <a:off x="3259843" y="3981832"/>
          <a:ext cx="2843790" cy="1706274"/>
        </a:xfrm>
        <a:prstGeom prst="rect">
          <a:avLst/>
        </a:prstGeom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Відкритість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та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прозорість</a:t>
          </a:r>
          <a:endParaRPr lang="ru-RU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8ADF4A4-0414-4942-8D12-C458286DE651}" type="parTrans" cxnId="{B36B4BE8-2DD2-467E-ACBD-EC6C4D70C8AD}">
      <dgm:prSet/>
      <dgm:spPr/>
      <dgm:t>
        <a:bodyPr/>
        <a:lstStyle/>
        <a:p>
          <a:endParaRPr lang="ru-RU"/>
        </a:p>
      </dgm:t>
    </dgm:pt>
    <dgm:pt modelId="{38F19437-8CD3-4DB4-B93D-3CBA2B33ACE9}" type="sibTrans" cxnId="{B36B4BE8-2DD2-467E-ACBD-EC6C4D70C8AD}">
      <dgm:prSet/>
      <dgm:spPr/>
      <dgm:t>
        <a:bodyPr/>
        <a:lstStyle/>
        <a:p>
          <a:endParaRPr lang="ru-RU"/>
        </a:p>
      </dgm:t>
    </dgm:pt>
    <dgm:pt modelId="{61231D09-29A5-4867-8E96-328F38EEB5BE}">
      <dgm:prSet phldrT="[Текст]"/>
      <dgm:spPr>
        <a:xfrm>
          <a:off x="6388013" y="1991178"/>
          <a:ext cx="2843790" cy="1706274"/>
        </a:xfrm>
        <a:prstGeom prst="rect">
          <a:avLst/>
        </a:prstGeom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Ергономічність</a:t>
          </a:r>
          <a:endParaRPr lang="ru-RU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4430A74-E8D4-47FD-B1D7-C3D4C16DFDF0}" type="parTrans" cxnId="{D97BCD7A-9219-4B81-B96B-63972E1764B0}">
      <dgm:prSet/>
      <dgm:spPr/>
      <dgm:t>
        <a:bodyPr/>
        <a:lstStyle/>
        <a:p>
          <a:endParaRPr lang="ru-RU"/>
        </a:p>
      </dgm:t>
    </dgm:pt>
    <dgm:pt modelId="{434F4D2A-97AA-4FF3-9431-25AAD536D390}" type="sibTrans" cxnId="{D97BCD7A-9219-4B81-B96B-63972E1764B0}">
      <dgm:prSet/>
      <dgm:spPr/>
      <dgm:t>
        <a:bodyPr/>
        <a:lstStyle/>
        <a:p>
          <a:endParaRPr lang="ru-RU"/>
        </a:p>
      </dgm:t>
    </dgm:pt>
    <dgm:pt modelId="{908D3415-AA45-4BBA-898F-FD9EEB6DC5B3}" type="pres">
      <dgm:prSet presAssocID="{7287B9A1-C7A6-488B-93B1-B7E8649297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EE273-536E-4885-BDEF-2C7ECD33680E}" type="pres">
      <dgm:prSet presAssocID="{00B84452-B802-46AF-A009-F11758250EC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76363-3D6A-43D3-A11F-EBFD2222168A}" type="pres">
      <dgm:prSet presAssocID="{4F896FF3-15A0-4CFA-8EF3-37C0DE58B0EC}" presName="sibTrans" presStyleCnt="0"/>
      <dgm:spPr/>
      <dgm:t>
        <a:bodyPr/>
        <a:lstStyle/>
        <a:p>
          <a:endParaRPr lang="uk-UA"/>
        </a:p>
      </dgm:t>
    </dgm:pt>
    <dgm:pt modelId="{ED1D8695-5595-46F6-9BB5-FE3E1524D859}" type="pres">
      <dgm:prSet presAssocID="{A37A6D38-50ED-47A1-BD38-B839E848A72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72A0F-4FC0-43F3-882C-45EE97B88C98}" type="pres">
      <dgm:prSet presAssocID="{F5BBB46C-08AF-4AD6-81D0-E90754B3F1F7}" presName="sibTrans" presStyleCnt="0"/>
      <dgm:spPr/>
      <dgm:t>
        <a:bodyPr/>
        <a:lstStyle/>
        <a:p>
          <a:endParaRPr lang="uk-UA"/>
        </a:p>
      </dgm:t>
    </dgm:pt>
    <dgm:pt modelId="{07CE0C35-8BCA-46D9-97CB-2A497F0CA056}" type="pres">
      <dgm:prSet presAssocID="{D147D229-EB9A-4730-8753-7DE734DE49B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7D3F8-7F59-4AAA-85D3-816F0F8DC737}" type="pres">
      <dgm:prSet presAssocID="{6A2A2F6F-1ADB-40F9-A55E-DC86CD1ADF2A}" presName="sibTrans" presStyleCnt="0"/>
      <dgm:spPr/>
      <dgm:t>
        <a:bodyPr/>
        <a:lstStyle/>
        <a:p>
          <a:endParaRPr lang="uk-UA"/>
        </a:p>
      </dgm:t>
    </dgm:pt>
    <dgm:pt modelId="{1114CA71-5D1F-47E3-8D56-57743A0EC8ED}" type="pres">
      <dgm:prSet presAssocID="{836C1A75-997B-46F5-8BB8-96624D48170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C7B60-8EE9-4DE5-AA4B-AE04D37670CA}" type="pres">
      <dgm:prSet presAssocID="{686AFDEF-540B-4658-8C58-5778EDB033B8}" presName="sibTrans" presStyleCnt="0"/>
      <dgm:spPr/>
      <dgm:t>
        <a:bodyPr/>
        <a:lstStyle/>
        <a:p>
          <a:endParaRPr lang="uk-UA"/>
        </a:p>
      </dgm:t>
    </dgm:pt>
    <dgm:pt modelId="{6A82DA1E-783B-4483-A2E2-026C39B2B3C9}" type="pres">
      <dgm:prSet presAssocID="{393F6047-D5FB-40E8-9763-088022226ED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A2C2F-48EC-4B9D-99F4-684E251FD6B3}" type="pres">
      <dgm:prSet presAssocID="{AD51E039-9F89-422C-90EC-F89FB85DA22B}" presName="sibTrans" presStyleCnt="0"/>
      <dgm:spPr/>
      <dgm:t>
        <a:bodyPr/>
        <a:lstStyle/>
        <a:p>
          <a:endParaRPr lang="uk-UA"/>
        </a:p>
      </dgm:t>
    </dgm:pt>
    <dgm:pt modelId="{18486034-B519-49B8-B21D-2A9996236AA5}" type="pres">
      <dgm:prSet presAssocID="{61231D09-29A5-4867-8E96-328F38EEB5B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9CE83-846B-416F-A740-A463C9E0502E}" type="pres">
      <dgm:prSet presAssocID="{434F4D2A-97AA-4FF3-9431-25AAD536D390}" presName="sibTrans" presStyleCnt="0"/>
      <dgm:spPr/>
      <dgm:t>
        <a:bodyPr/>
        <a:lstStyle/>
        <a:p>
          <a:endParaRPr lang="uk-UA"/>
        </a:p>
      </dgm:t>
    </dgm:pt>
    <dgm:pt modelId="{A0646BDA-5218-42DD-8AD4-2931A9A61AD5}" type="pres">
      <dgm:prSet presAssocID="{9276E458-8B6C-48F0-A1CA-A2855E48075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68F6E-9767-498E-9AA6-15325C340B4C}" type="presOf" srcId="{9276E458-8B6C-48F0-A1CA-A2855E48075F}" destId="{A0646BDA-5218-42DD-8AD4-2931A9A61AD5}" srcOrd="0" destOrd="0" presId="urn:microsoft.com/office/officeart/2005/8/layout/default"/>
    <dgm:cxn modelId="{5B20FAF3-BFD2-4F9E-9427-FFE3F62C99FE}" srcId="{7287B9A1-C7A6-488B-93B1-B7E8649297DF}" destId="{836C1A75-997B-46F5-8BB8-96624D481702}" srcOrd="3" destOrd="0" parTransId="{338CAB74-149A-4ECE-8BAF-25CEB3DD041B}" sibTransId="{686AFDEF-540B-4658-8C58-5778EDB033B8}"/>
    <dgm:cxn modelId="{5F197C60-7489-41BD-A887-BDFB42FCCB3E}" srcId="{7287B9A1-C7A6-488B-93B1-B7E8649297DF}" destId="{A37A6D38-50ED-47A1-BD38-B839E848A726}" srcOrd="1" destOrd="0" parTransId="{2E627F09-0CD5-490A-9402-812DF26B218D}" sibTransId="{F5BBB46C-08AF-4AD6-81D0-E90754B3F1F7}"/>
    <dgm:cxn modelId="{47AB9B9D-E131-4472-93DE-377730E4E736}" srcId="{7287B9A1-C7A6-488B-93B1-B7E8649297DF}" destId="{00B84452-B802-46AF-A009-F11758250ECD}" srcOrd="0" destOrd="0" parTransId="{7C5D308F-9251-4161-AC7D-3B2215B6B158}" sibTransId="{4F896FF3-15A0-4CFA-8EF3-37C0DE58B0EC}"/>
    <dgm:cxn modelId="{EA3CA982-AE65-49EB-9E0B-380B403924BF}" type="presOf" srcId="{7287B9A1-C7A6-488B-93B1-B7E8649297DF}" destId="{908D3415-AA45-4BBA-898F-FD9EEB6DC5B3}" srcOrd="0" destOrd="0" presId="urn:microsoft.com/office/officeart/2005/8/layout/default"/>
    <dgm:cxn modelId="{2E6374D6-4FDB-4FAF-8714-580027CBD35D}" srcId="{7287B9A1-C7A6-488B-93B1-B7E8649297DF}" destId="{393F6047-D5FB-40E8-9763-088022226ED8}" srcOrd="4" destOrd="0" parTransId="{7805E50E-1A36-4308-ADE2-222A2E534D56}" sibTransId="{AD51E039-9F89-422C-90EC-F89FB85DA22B}"/>
    <dgm:cxn modelId="{436E9C4E-D772-4D69-8EAE-3E4E78F752FC}" type="presOf" srcId="{D147D229-EB9A-4730-8753-7DE734DE49BD}" destId="{07CE0C35-8BCA-46D9-97CB-2A497F0CA056}" srcOrd="0" destOrd="0" presId="urn:microsoft.com/office/officeart/2005/8/layout/default"/>
    <dgm:cxn modelId="{455589F3-4AE9-4E27-8939-9E0F8201DF5D}" srcId="{7287B9A1-C7A6-488B-93B1-B7E8649297DF}" destId="{D147D229-EB9A-4730-8753-7DE734DE49BD}" srcOrd="2" destOrd="0" parTransId="{ADD6E5C8-72B3-4CCF-90A7-5FDC574AC308}" sibTransId="{6A2A2F6F-1ADB-40F9-A55E-DC86CD1ADF2A}"/>
    <dgm:cxn modelId="{D97BCD7A-9219-4B81-B96B-63972E1764B0}" srcId="{7287B9A1-C7A6-488B-93B1-B7E8649297DF}" destId="{61231D09-29A5-4867-8E96-328F38EEB5BE}" srcOrd="5" destOrd="0" parTransId="{A4430A74-E8D4-47FD-B1D7-C3D4C16DFDF0}" sibTransId="{434F4D2A-97AA-4FF3-9431-25AAD536D390}"/>
    <dgm:cxn modelId="{F9C2F90C-70B5-49A5-9A16-0FDC431BFF59}" type="presOf" srcId="{393F6047-D5FB-40E8-9763-088022226ED8}" destId="{6A82DA1E-783B-4483-A2E2-026C39B2B3C9}" srcOrd="0" destOrd="0" presId="urn:microsoft.com/office/officeart/2005/8/layout/default"/>
    <dgm:cxn modelId="{B36B4BE8-2DD2-467E-ACBD-EC6C4D70C8AD}" srcId="{7287B9A1-C7A6-488B-93B1-B7E8649297DF}" destId="{9276E458-8B6C-48F0-A1CA-A2855E48075F}" srcOrd="6" destOrd="0" parTransId="{B8ADF4A4-0414-4942-8D12-C458286DE651}" sibTransId="{38F19437-8CD3-4DB4-B93D-3CBA2B33ACE9}"/>
    <dgm:cxn modelId="{37DB798D-E7C0-4C3B-9628-4F3B87628273}" type="presOf" srcId="{00B84452-B802-46AF-A009-F11758250ECD}" destId="{413EE273-536E-4885-BDEF-2C7ECD33680E}" srcOrd="0" destOrd="0" presId="urn:microsoft.com/office/officeart/2005/8/layout/default"/>
    <dgm:cxn modelId="{7755AD88-281A-4A78-A99B-AC73952E538D}" type="presOf" srcId="{836C1A75-997B-46F5-8BB8-96624D481702}" destId="{1114CA71-5D1F-47E3-8D56-57743A0EC8ED}" srcOrd="0" destOrd="0" presId="urn:microsoft.com/office/officeart/2005/8/layout/default"/>
    <dgm:cxn modelId="{6CEDD780-66D3-4715-A6B9-13FBF6DA384D}" type="presOf" srcId="{A37A6D38-50ED-47A1-BD38-B839E848A726}" destId="{ED1D8695-5595-46F6-9BB5-FE3E1524D859}" srcOrd="0" destOrd="0" presId="urn:microsoft.com/office/officeart/2005/8/layout/default"/>
    <dgm:cxn modelId="{135DD64C-EA01-4579-9A0B-323FD6A4CA55}" type="presOf" srcId="{61231D09-29A5-4867-8E96-328F38EEB5BE}" destId="{18486034-B519-49B8-B21D-2A9996236AA5}" srcOrd="0" destOrd="0" presId="urn:microsoft.com/office/officeart/2005/8/layout/default"/>
    <dgm:cxn modelId="{2E4B2D5E-1E58-4DD4-9875-8816B33D7F6E}" type="presParOf" srcId="{908D3415-AA45-4BBA-898F-FD9EEB6DC5B3}" destId="{413EE273-536E-4885-BDEF-2C7ECD33680E}" srcOrd="0" destOrd="0" presId="urn:microsoft.com/office/officeart/2005/8/layout/default"/>
    <dgm:cxn modelId="{5D5F46C9-3765-4B9E-8015-4CFA33308961}" type="presParOf" srcId="{908D3415-AA45-4BBA-898F-FD9EEB6DC5B3}" destId="{6A276363-3D6A-43D3-A11F-EBFD2222168A}" srcOrd="1" destOrd="0" presId="urn:microsoft.com/office/officeart/2005/8/layout/default"/>
    <dgm:cxn modelId="{AD120507-8982-4728-8237-0822C302185C}" type="presParOf" srcId="{908D3415-AA45-4BBA-898F-FD9EEB6DC5B3}" destId="{ED1D8695-5595-46F6-9BB5-FE3E1524D859}" srcOrd="2" destOrd="0" presId="urn:microsoft.com/office/officeart/2005/8/layout/default"/>
    <dgm:cxn modelId="{AD93B42D-2005-4E3C-AEF3-ADF59FD2A706}" type="presParOf" srcId="{908D3415-AA45-4BBA-898F-FD9EEB6DC5B3}" destId="{56972A0F-4FC0-43F3-882C-45EE97B88C98}" srcOrd="3" destOrd="0" presId="urn:microsoft.com/office/officeart/2005/8/layout/default"/>
    <dgm:cxn modelId="{4BDD91BF-A86F-4661-A3C6-94AFEDF25516}" type="presParOf" srcId="{908D3415-AA45-4BBA-898F-FD9EEB6DC5B3}" destId="{07CE0C35-8BCA-46D9-97CB-2A497F0CA056}" srcOrd="4" destOrd="0" presId="urn:microsoft.com/office/officeart/2005/8/layout/default"/>
    <dgm:cxn modelId="{F0DFEA1E-3F38-44A7-94AC-37FC2C384028}" type="presParOf" srcId="{908D3415-AA45-4BBA-898F-FD9EEB6DC5B3}" destId="{3F97D3F8-7F59-4AAA-85D3-816F0F8DC737}" srcOrd="5" destOrd="0" presId="urn:microsoft.com/office/officeart/2005/8/layout/default"/>
    <dgm:cxn modelId="{65EB66CA-25B6-4CCF-991B-B0BE23E8F71C}" type="presParOf" srcId="{908D3415-AA45-4BBA-898F-FD9EEB6DC5B3}" destId="{1114CA71-5D1F-47E3-8D56-57743A0EC8ED}" srcOrd="6" destOrd="0" presId="urn:microsoft.com/office/officeart/2005/8/layout/default"/>
    <dgm:cxn modelId="{634F10C5-8D80-43D1-8F6D-2652A85D773C}" type="presParOf" srcId="{908D3415-AA45-4BBA-898F-FD9EEB6DC5B3}" destId="{048C7B60-8EE9-4DE5-AA4B-AE04D37670CA}" srcOrd="7" destOrd="0" presId="urn:microsoft.com/office/officeart/2005/8/layout/default"/>
    <dgm:cxn modelId="{B28AFF71-B1FA-4B42-A3B4-22D114CD40D4}" type="presParOf" srcId="{908D3415-AA45-4BBA-898F-FD9EEB6DC5B3}" destId="{6A82DA1E-783B-4483-A2E2-026C39B2B3C9}" srcOrd="8" destOrd="0" presId="urn:microsoft.com/office/officeart/2005/8/layout/default"/>
    <dgm:cxn modelId="{CDF105A8-BDAA-48F9-9D4C-1C3DD9958050}" type="presParOf" srcId="{908D3415-AA45-4BBA-898F-FD9EEB6DC5B3}" destId="{4B6A2C2F-48EC-4B9D-99F4-684E251FD6B3}" srcOrd="9" destOrd="0" presId="urn:microsoft.com/office/officeart/2005/8/layout/default"/>
    <dgm:cxn modelId="{F3A8FC24-FAD1-4064-9D57-AD1AAE652ACF}" type="presParOf" srcId="{908D3415-AA45-4BBA-898F-FD9EEB6DC5B3}" destId="{18486034-B519-49B8-B21D-2A9996236AA5}" srcOrd="10" destOrd="0" presId="urn:microsoft.com/office/officeart/2005/8/layout/default"/>
    <dgm:cxn modelId="{B0CDAC2E-C2C9-4ED5-98C4-FB43423FF6A4}" type="presParOf" srcId="{908D3415-AA45-4BBA-898F-FD9EEB6DC5B3}" destId="{3BB9CE83-846B-416F-A740-A463C9E0502E}" srcOrd="11" destOrd="0" presId="urn:microsoft.com/office/officeart/2005/8/layout/default"/>
    <dgm:cxn modelId="{DC4713C1-81A9-43E2-A46F-3449019CC1FB}" type="presParOf" srcId="{908D3415-AA45-4BBA-898F-FD9EEB6DC5B3}" destId="{A0646BDA-5218-42DD-8AD4-2931A9A61AD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87B9A1-C7A6-488B-93B1-B7E8649297DF}" type="doc">
      <dgm:prSet loTypeId="urn:microsoft.com/office/officeart/2005/8/layout/defaul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0B84452-B802-46AF-A009-F11758250ECD}">
      <dgm:prSet phldrT="[Текст]"/>
      <dgm:spPr>
        <a:xfrm>
          <a:off x="133319" y="981"/>
          <a:ext cx="2879338" cy="1727602"/>
        </a:xfrm>
        <a:prstGeom prst="rect">
          <a:avLst/>
        </a:prstGeom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rPr>
            <a:t>1. 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Чітке визначення напрямків саморозвитку, що полегшує самоосвіту або консультування з боку колег чи адміністрації</a:t>
          </a:r>
          <a:endParaRPr lang="ru-RU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C5D308F-9251-4161-AC7D-3B2215B6B158}" type="parTrans" cxnId="{47AB9B9D-E131-4472-93DE-377730E4E736}">
      <dgm:prSet/>
      <dgm:spPr/>
      <dgm:t>
        <a:bodyPr/>
        <a:lstStyle/>
        <a:p>
          <a:endParaRPr lang="ru-RU"/>
        </a:p>
      </dgm:t>
    </dgm:pt>
    <dgm:pt modelId="{4F896FF3-15A0-4CFA-8EF3-37C0DE58B0EC}" type="sibTrans" cxnId="{47AB9B9D-E131-4472-93DE-377730E4E736}">
      <dgm:prSet/>
      <dgm:spPr/>
      <dgm:t>
        <a:bodyPr/>
        <a:lstStyle/>
        <a:p>
          <a:endParaRPr lang="ru-RU"/>
        </a:p>
      </dgm:t>
    </dgm:pt>
    <dgm:pt modelId="{A37A6D38-50ED-47A1-BD38-B839E848A726}">
      <dgm:prSet phldrT="[Текст]"/>
      <dgm:spPr>
        <a:xfrm>
          <a:off x="3300591" y="981"/>
          <a:ext cx="2879338" cy="1727602"/>
        </a:xfrm>
        <a:prstGeom prst="rect">
          <a:avLst/>
        </a:prstGeom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rPr>
            <a:t>2. 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Підтримку й допомогу в атестації, отриманні вищої категорії</a:t>
          </a:r>
          <a:endParaRPr lang="ru-RU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E627F09-0CD5-490A-9402-812DF26B218D}" type="parTrans" cxnId="{5F197C60-7489-41BD-A887-BDFB42FCCB3E}">
      <dgm:prSet/>
      <dgm:spPr/>
      <dgm:t>
        <a:bodyPr/>
        <a:lstStyle/>
        <a:p>
          <a:endParaRPr lang="ru-RU"/>
        </a:p>
      </dgm:t>
    </dgm:pt>
    <dgm:pt modelId="{F5BBB46C-08AF-4AD6-81D0-E90754B3F1F7}" type="sibTrans" cxnId="{5F197C60-7489-41BD-A887-BDFB42FCCB3E}">
      <dgm:prSet/>
      <dgm:spPr/>
      <dgm:t>
        <a:bodyPr/>
        <a:lstStyle/>
        <a:p>
          <a:endParaRPr lang="ru-RU"/>
        </a:p>
      </dgm:t>
    </dgm:pt>
    <dgm:pt modelId="{D147D229-EB9A-4730-8753-7DE734DE49BD}">
      <dgm:prSet phldrT="[Текст]"/>
      <dgm:spPr>
        <a:xfrm>
          <a:off x="6467863" y="981"/>
          <a:ext cx="2879338" cy="1727602"/>
        </a:xfrm>
        <a:prstGeom prst="rect">
          <a:avLst/>
        </a:prstGeom>
      </dgm:spPr>
      <dgm:t>
        <a:bodyPr/>
        <a:lstStyle/>
        <a:p>
          <a:pPr marL="0" indent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rPr>
            <a:t>3. 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Фіксацію особистісного зростання як засобу самоосвіти та самодисципліни</a:t>
          </a:r>
          <a:endParaRPr lang="ru-RU" b="1" dirty="0">
            <a:solidFill>
              <a:schemeClr val="tx1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ADD6E5C8-72B3-4CCF-90A7-5FDC574AC308}" type="parTrans" cxnId="{455589F3-4AE9-4E27-8939-9E0F8201DF5D}">
      <dgm:prSet/>
      <dgm:spPr/>
      <dgm:t>
        <a:bodyPr/>
        <a:lstStyle/>
        <a:p>
          <a:endParaRPr lang="ru-RU"/>
        </a:p>
      </dgm:t>
    </dgm:pt>
    <dgm:pt modelId="{6A2A2F6F-1ADB-40F9-A55E-DC86CD1ADF2A}" type="sibTrans" cxnId="{455589F3-4AE9-4E27-8939-9E0F8201DF5D}">
      <dgm:prSet/>
      <dgm:spPr/>
      <dgm:t>
        <a:bodyPr/>
        <a:lstStyle/>
        <a:p>
          <a:endParaRPr lang="ru-RU"/>
        </a:p>
      </dgm:t>
    </dgm:pt>
    <dgm:pt modelId="{836C1A75-997B-46F5-8BB8-96624D481702}">
      <dgm:prSet phldrT="[Текст]"/>
      <dgm:spPr>
        <a:xfrm>
          <a:off x="133319" y="2016518"/>
          <a:ext cx="2879338" cy="1727602"/>
        </a:xfrm>
        <a:prstGeom prst="rect">
          <a:avLst/>
        </a:prstGeom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rPr>
            <a:t>4. 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Рефлексацію   власної діяльності</a:t>
          </a:r>
          <a:endParaRPr lang="ru-RU" b="1" dirty="0">
            <a:solidFill>
              <a:schemeClr val="tx1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338CAB74-149A-4ECE-8BAF-25CEB3DD041B}" type="parTrans" cxnId="{5B20FAF3-BFD2-4F9E-9427-FFE3F62C99FE}">
      <dgm:prSet/>
      <dgm:spPr/>
      <dgm:t>
        <a:bodyPr/>
        <a:lstStyle/>
        <a:p>
          <a:endParaRPr lang="ru-RU"/>
        </a:p>
      </dgm:t>
    </dgm:pt>
    <dgm:pt modelId="{686AFDEF-540B-4658-8C58-5778EDB033B8}" type="sibTrans" cxnId="{5B20FAF3-BFD2-4F9E-9427-FFE3F62C99FE}">
      <dgm:prSet/>
      <dgm:spPr/>
      <dgm:t>
        <a:bodyPr/>
        <a:lstStyle/>
        <a:p>
          <a:endParaRPr lang="ru-RU"/>
        </a:p>
      </dgm:t>
    </dgm:pt>
    <dgm:pt modelId="{393F6047-D5FB-40E8-9763-088022226ED8}">
      <dgm:prSet phldrT="[Текст]"/>
      <dgm:spPr>
        <a:xfrm>
          <a:off x="6467863" y="2016518"/>
          <a:ext cx="2879338" cy="1727602"/>
        </a:xfrm>
        <a:prstGeom prst="rect">
          <a:avLst/>
        </a:prstGeom>
      </dgm:spPr>
      <dgm:t>
        <a:bodyPr/>
        <a:lstStyle/>
        <a:p>
          <a:r>
            <a:rPr lang="uk-UA" b="1" dirty="0" smtClean="0">
              <a:effectLst/>
              <a:latin typeface="Comic Sans MS" panose="030F0702030302020204" pitchFamily="66" charset="0"/>
              <a:ea typeface="+mn-ea"/>
              <a:cs typeface="+mn-cs"/>
            </a:rPr>
            <a:t>5. 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Систематизацію вчителем власного досвіду</a:t>
          </a:r>
        </a:p>
      </dgm:t>
    </dgm:pt>
    <dgm:pt modelId="{7805E50E-1A36-4308-ADE2-222A2E534D56}" type="parTrans" cxnId="{2E6374D6-4FDB-4FAF-8714-580027CBD35D}">
      <dgm:prSet/>
      <dgm:spPr/>
      <dgm:t>
        <a:bodyPr/>
        <a:lstStyle/>
        <a:p>
          <a:endParaRPr lang="ru-RU"/>
        </a:p>
      </dgm:t>
    </dgm:pt>
    <dgm:pt modelId="{AD51E039-9F89-422C-90EC-F89FB85DA22B}" type="sibTrans" cxnId="{2E6374D6-4FDB-4FAF-8714-580027CBD35D}">
      <dgm:prSet/>
      <dgm:spPr/>
      <dgm:t>
        <a:bodyPr/>
        <a:lstStyle/>
        <a:p>
          <a:endParaRPr lang="ru-RU"/>
        </a:p>
      </dgm:t>
    </dgm:pt>
    <dgm:pt modelId="{73C9ECB6-9DBF-416C-8241-130D8E608F7C}">
      <dgm:prSet phldrT="[Текст]"/>
      <dgm:spPr>
        <a:xfrm>
          <a:off x="133319" y="4032055"/>
          <a:ext cx="2879338" cy="1727602"/>
        </a:xfrm>
        <a:prstGeom prst="rect">
          <a:avLst/>
        </a:prstGeom>
      </dgm:spPr>
      <dgm:t>
        <a:bodyPr/>
        <a:lstStyle/>
        <a:p>
          <a:r>
            <a:rPr lang="uk-UA" b="1" dirty="0" smtClean="0">
              <a:effectLst/>
              <a:latin typeface="Comic Sans MS" panose="030F0702030302020204" pitchFamily="66" charset="0"/>
              <a:ea typeface="+mn-ea"/>
              <a:cs typeface="+mn-cs"/>
            </a:rPr>
            <a:t>6. 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’</a:t>
          </a:r>
          <a:r>
            <a:rPr lang="uk-UA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єктивність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самооцінки та оцінки професійних умінь</a:t>
          </a:r>
        </a:p>
      </dgm:t>
    </dgm:pt>
    <dgm:pt modelId="{FA5113E4-C36B-406E-B458-0E7D35130893}" type="parTrans" cxnId="{C5C1CECF-AE58-455F-81A1-BE01832F4534}">
      <dgm:prSet/>
      <dgm:spPr/>
      <dgm:t>
        <a:bodyPr/>
        <a:lstStyle/>
        <a:p>
          <a:endParaRPr lang="ru-RU"/>
        </a:p>
      </dgm:t>
    </dgm:pt>
    <dgm:pt modelId="{F4BA2007-BB4A-4108-B3A1-DA6C894F1088}" type="sibTrans" cxnId="{C5C1CECF-AE58-455F-81A1-BE01832F4534}">
      <dgm:prSet/>
      <dgm:spPr/>
      <dgm:t>
        <a:bodyPr/>
        <a:lstStyle/>
        <a:p>
          <a:endParaRPr lang="ru-RU"/>
        </a:p>
      </dgm:t>
    </dgm:pt>
    <dgm:pt modelId="{B950CBEC-E09C-430E-92F2-6F8AB6EBE9BC}">
      <dgm:prSet phldrT="[Текст]"/>
      <dgm:spPr>
        <a:xfrm>
          <a:off x="3300591" y="4032055"/>
          <a:ext cx="2879338" cy="1727602"/>
        </a:xfrm>
        <a:prstGeom prst="rect">
          <a:avLst/>
        </a:prstGeom>
      </dgm:spPr>
      <dgm:t>
        <a:bodyPr/>
        <a:lstStyle/>
        <a:p>
          <a:r>
            <a:rPr lang="uk-UA" b="1" dirty="0" smtClean="0">
              <a:effectLst/>
              <a:latin typeface="Comic Sans MS" panose="030F0702030302020204" pitchFamily="66" charset="0"/>
              <a:ea typeface="+mn-ea"/>
              <a:cs typeface="+mn-cs"/>
            </a:rPr>
            <a:t>7. 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Чітку фіксацію педагогічних якостей (через описані факти, зібрані документи)</a:t>
          </a:r>
        </a:p>
      </dgm:t>
    </dgm:pt>
    <dgm:pt modelId="{53424E9A-A052-433A-8637-2526A62500E1}" type="parTrans" cxnId="{8E995A3C-79EC-4C54-9086-30F96FE4EDC6}">
      <dgm:prSet/>
      <dgm:spPr/>
      <dgm:t>
        <a:bodyPr/>
        <a:lstStyle/>
        <a:p>
          <a:endParaRPr lang="ru-RU"/>
        </a:p>
      </dgm:t>
    </dgm:pt>
    <dgm:pt modelId="{09F59D5A-F933-4581-96F7-C607FECB4780}" type="sibTrans" cxnId="{8E995A3C-79EC-4C54-9086-30F96FE4EDC6}">
      <dgm:prSet/>
      <dgm:spPr/>
      <dgm:t>
        <a:bodyPr/>
        <a:lstStyle/>
        <a:p>
          <a:endParaRPr lang="ru-RU"/>
        </a:p>
      </dgm:t>
    </dgm:pt>
    <dgm:pt modelId="{97C7693B-7CBD-4E99-BC17-93B8D8012399}">
      <dgm:prSet phldrT="[Текст]"/>
      <dgm:spPr>
        <a:xfrm>
          <a:off x="6467863" y="4032055"/>
          <a:ext cx="2879338" cy="1727602"/>
        </a:xfrm>
        <a:prstGeom prst="rect">
          <a:avLst/>
        </a:prstGeom>
      </dgm:spPr>
      <dgm:t>
        <a:bodyPr/>
        <a:lstStyle/>
        <a:p>
          <a:pPr marL="180975" indent="0"/>
          <a:r>
            <a:rPr lang="uk-UA" b="1" dirty="0" smtClean="0">
              <a:effectLst/>
              <a:latin typeface="Comic Sans MS" panose="030F0702030302020204" pitchFamily="66" charset="0"/>
              <a:ea typeface="+mn-ea"/>
              <a:cs typeface="+mn-cs"/>
            </a:rPr>
            <a:t>8. 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Обмін розробками та ідеями між колегами</a:t>
          </a:r>
        </a:p>
      </dgm:t>
    </dgm:pt>
    <dgm:pt modelId="{5EB22D35-8A02-4ADA-A680-A3DF50F31AF1}" type="parTrans" cxnId="{1D81AF87-DFAB-41B7-8E53-0B33C6C4ECC0}">
      <dgm:prSet/>
      <dgm:spPr/>
      <dgm:t>
        <a:bodyPr/>
        <a:lstStyle/>
        <a:p>
          <a:endParaRPr lang="ru-RU"/>
        </a:p>
      </dgm:t>
    </dgm:pt>
    <dgm:pt modelId="{59023D16-B842-452D-B416-8789547629D3}" type="sibTrans" cxnId="{1D81AF87-DFAB-41B7-8E53-0B33C6C4ECC0}">
      <dgm:prSet/>
      <dgm:spPr/>
      <dgm:t>
        <a:bodyPr/>
        <a:lstStyle/>
        <a:p>
          <a:endParaRPr lang="ru-RU"/>
        </a:p>
      </dgm:t>
    </dgm:pt>
    <dgm:pt modelId="{8967BEDF-8617-4CCF-B022-8E800BD523D4}">
      <dgm:prSet phldrT="[Текст]"/>
      <dgm:spPr>
        <a:xfrm>
          <a:off x="3300591" y="2016518"/>
          <a:ext cx="2879338" cy="172760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>
            <a:solidFill>
              <a:sysClr val="windowText" lastClr="000000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135FA5E1-5AE3-49C9-8C26-F69001E5FF5B}" type="sibTrans" cxnId="{C86A663E-C267-4563-A9F7-B8831FC11B7A}">
      <dgm:prSet/>
      <dgm:spPr/>
      <dgm:t>
        <a:bodyPr/>
        <a:lstStyle/>
        <a:p>
          <a:endParaRPr lang="ru-RU"/>
        </a:p>
      </dgm:t>
    </dgm:pt>
    <dgm:pt modelId="{8AC5442E-D7D5-4DAB-B013-82DD3E6C4F5D}" type="parTrans" cxnId="{C86A663E-C267-4563-A9F7-B8831FC11B7A}">
      <dgm:prSet/>
      <dgm:spPr/>
      <dgm:t>
        <a:bodyPr/>
        <a:lstStyle/>
        <a:p>
          <a:endParaRPr lang="ru-RU"/>
        </a:p>
      </dgm:t>
    </dgm:pt>
    <dgm:pt modelId="{908D3415-AA45-4BBA-898F-FD9EEB6DC5B3}" type="pres">
      <dgm:prSet presAssocID="{7287B9A1-C7A6-488B-93B1-B7E8649297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EE273-536E-4885-BDEF-2C7ECD33680E}" type="pres">
      <dgm:prSet presAssocID="{00B84452-B802-46AF-A009-F11758250EC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76363-3D6A-43D3-A11F-EBFD2222168A}" type="pres">
      <dgm:prSet presAssocID="{4F896FF3-15A0-4CFA-8EF3-37C0DE58B0EC}" presName="sibTrans" presStyleCnt="0"/>
      <dgm:spPr/>
      <dgm:t>
        <a:bodyPr/>
        <a:lstStyle/>
        <a:p>
          <a:endParaRPr lang="uk-UA"/>
        </a:p>
      </dgm:t>
    </dgm:pt>
    <dgm:pt modelId="{ED1D8695-5595-46F6-9BB5-FE3E1524D859}" type="pres">
      <dgm:prSet presAssocID="{A37A6D38-50ED-47A1-BD38-B839E848A72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72A0F-4FC0-43F3-882C-45EE97B88C98}" type="pres">
      <dgm:prSet presAssocID="{F5BBB46C-08AF-4AD6-81D0-E90754B3F1F7}" presName="sibTrans" presStyleCnt="0"/>
      <dgm:spPr/>
      <dgm:t>
        <a:bodyPr/>
        <a:lstStyle/>
        <a:p>
          <a:endParaRPr lang="uk-UA"/>
        </a:p>
      </dgm:t>
    </dgm:pt>
    <dgm:pt modelId="{07CE0C35-8BCA-46D9-97CB-2A497F0CA056}" type="pres">
      <dgm:prSet presAssocID="{D147D229-EB9A-4730-8753-7DE734DE49B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7D3F8-7F59-4AAA-85D3-816F0F8DC737}" type="pres">
      <dgm:prSet presAssocID="{6A2A2F6F-1ADB-40F9-A55E-DC86CD1ADF2A}" presName="sibTrans" presStyleCnt="0"/>
      <dgm:spPr/>
      <dgm:t>
        <a:bodyPr/>
        <a:lstStyle/>
        <a:p>
          <a:endParaRPr lang="uk-UA"/>
        </a:p>
      </dgm:t>
    </dgm:pt>
    <dgm:pt modelId="{1114CA71-5D1F-47E3-8D56-57743A0EC8ED}" type="pres">
      <dgm:prSet presAssocID="{836C1A75-997B-46F5-8BB8-96624D48170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C7B60-8EE9-4DE5-AA4B-AE04D37670CA}" type="pres">
      <dgm:prSet presAssocID="{686AFDEF-540B-4658-8C58-5778EDB033B8}" presName="sibTrans" presStyleCnt="0"/>
      <dgm:spPr/>
      <dgm:t>
        <a:bodyPr/>
        <a:lstStyle/>
        <a:p>
          <a:endParaRPr lang="uk-UA"/>
        </a:p>
      </dgm:t>
    </dgm:pt>
    <dgm:pt modelId="{7556F6CC-1EEB-4018-9A81-43023AFA4CCF}" type="pres">
      <dgm:prSet presAssocID="{8967BEDF-8617-4CCF-B022-8E800BD523D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F9B5-6C07-40BB-A1D6-B963EFDA22A2}" type="pres">
      <dgm:prSet presAssocID="{135FA5E1-5AE3-49C9-8C26-F69001E5FF5B}" presName="sibTrans" presStyleCnt="0"/>
      <dgm:spPr/>
      <dgm:t>
        <a:bodyPr/>
        <a:lstStyle/>
        <a:p>
          <a:endParaRPr lang="uk-UA"/>
        </a:p>
      </dgm:t>
    </dgm:pt>
    <dgm:pt modelId="{6A82DA1E-783B-4483-A2E2-026C39B2B3C9}" type="pres">
      <dgm:prSet presAssocID="{393F6047-D5FB-40E8-9763-088022226ED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8097D-D131-4DF7-AB11-D25B8800838C}" type="pres">
      <dgm:prSet presAssocID="{AD51E039-9F89-422C-90EC-F89FB85DA22B}" presName="sibTrans" presStyleCnt="0"/>
      <dgm:spPr/>
      <dgm:t>
        <a:bodyPr/>
        <a:lstStyle/>
        <a:p>
          <a:endParaRPr lang="uk-UA"/>
        </a:p>
      </dgm:t>
    </dgm:pt>
    <dgm:pt modelId="{8E8EB8E4-5F40-4F46-91EF-23B5B9E2AAA2}" type="pres">
      <dgm:prSet presAssocID="{73C9ECB6-9DBF-416C-8241-130D8E608F7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47D6C-CD33-4535-A355-229E2C9D5EC5}" type="pres">
      <dgm:prSet presAssocID="{F4BA2007-BB4A-4108-B3A1-DA6C894F1088}" presName="sibTrans" presStyleCnt="0"/>
      <dgm:spPr/>
      <dgm:t>
        <a:bodyPr/>
        <a:lstStyle/>
        <a:p>
          <a:endParaRPr lang="uk-UA"/>
        </a:p>
      </dgm:t>
    </dgm:pt>
    <dgm:pt modelId="{A83E4770-C010-4951-B9B1-6257748B1A95}" type="pres">
      <dgm:prSet presAssocID="{B950CBEC-E09C-430E-92F2-6F8AB6EBE9B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B86EC-1690-4E53-9F5B-C10F1D96223F}" type="pres">
      <dgm:prSet presAssocID="{09F59D5A-F933-4581-96F7-C607FECB4780}" presName="sibTrans" presStyleCnt="0"/>
      <dgm:spPr/>
      <dgm:t>
        <a:bodyPr/>
        <a:lstStyle/>
        <a:p>
          <a:endParaRPr lang="uk-UA"/>
        </a:p>
      </dgm:t>
    </dgm:pt>
    <dgm:pt modelId="{56552FED-F2B7-4869-AA98-E13E073426C7}" type="pres">
      <dgm:prSet presAssocID="{97C7693B-7CBD-4E99-BC17-93B8D801239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95A3C-79EC-4C54-9086-30F96FE4EDC6}" srcId="{7287B9A1-C7A6-488B-93B1-B7E8649297DF}" destId="{B950CBEC-E09C-430E-92F2-6F8AB6EBE9BC}" srcOrd="7" destOrd="0" parTransId="{53424E9A-A052-433A-8637-2526A62500E1}" sibTransId="{09F59D5A-F933-4581-96F7-C607FECB4780}"/>
    <dgm:cxn modelId="{5B20FAF3-BFD2-4F9E-9427-FFE3F62C99FE}" srcId="{7287B9A1-C7A6-488B-93B1-B7E8649297DF}" destId="{836C1A75-997B-46F5-8BB8-96624D481702}" srcOrd="3" destOrd="0" parTransId="{338CAB74-149A-4ECE-8BAF-25CEB3DD041B}" sibTransId="{686AFDEF-540B-4658-8C58-5778EDB033B8}"/>
    <dgm:cxn modelId="{5F197C60-7489-41BD-A887-BDFB42FCCB3E}" srcId="{7287B9A1-C7A6-488B-93B1-B7E8649297DF}" destId="{A37A6D38-50ED-47A1-BD38-B839E848A726}" srcOrd="1" destOrd="0" parTransId="{2E627F09-0CD5-490A-9402-812DF26B218D}" sibTransId="{F5BBB46C-08AF-4AD6-81D0-E90754B3F1F7}"/>
    <dgm:cxn modelId="{47AB9B9D-E131-4472-93DE-377730E4E736}" srcId="{7287B9A1-C7A6-488B-93B1-B7E8649297DF}" destId="{00B84452-B802-46AF-A009-F11758250ECD}" srcOrd="0" destOrd="0" parTransId="{7C5D308F-9251-4161-AC7D-3B2215B6B158}" sibTransId="{4F896FF3-15A0-4CFA-8EF3-37C0DE58B0EC}"/>
    <dgm:cxn modelId="{8F6F5109-5BEB-44CA-AE4C-D965879DBB8F}" type="presOf" srcId="{836C1A75-997B-46F5-8BB8-96624D481702}" destId="{1114CA71-5D1F-47E3-8D56-57743A0EC8ED}" srcOrd="0" destOrd="0" presId="urn:microsoft.com/office/officeart/2005/8/layout/default"/>
    <dgm:cxn modelId="{2E6374D6-4FDB-4FAF-8714-580027CBD35D}" srcId="{7287B9A1-C7A6-488B-93B1-B7E8649297DF}" destId="{393F6047-D5FB-40E8-9763-088022226ED8}" srcOrd="5" destOrd="0" parTransId="{7805E50E-1A36-4308-ADE2-222A2E534D56}" sibTransId="{AD51E039-9F89-422C-90EC-F89FB85DA22B}"/>
    <dgm:cxn modelId="{F763D884-6538-4170-9720-3E2B821FCD01}" type="presOf" srcId="{97C7693B-7CBD-4E99-BC17-93B8D8012399}" destId="{56552FED-F2B7-4869-AA98-E13E073426C7}" srcOrd="0" destOrd="0" presId="urn:microsoft.com/office/officeart/2005/8/layout/default"/>
    <dgm:cxn modelId="{734EFEE1-C4A4-4985-911C-C9DAE96A31DC}" type="presOf" srcId="{D147D229-EB9A-4730-8753-7DE734DE49BD}" destId="{07CE0C35-8BCA-46D9-97CB-2A497F0CA056}" srcOrd="0" destOrd="0" presId="urn:microsoft.com/office/officeart/2005/8/layout/default"/>
    <dgm:cxn modelId="{455589F3-4AE9-4E27-8939-9E0F8201DF5D}" srcId="{7287B9A1-C7A6-488B-93B1-B7E8649297DF}" destId="{D147D229-EB9A-4730-8753-7DE734DE49BD}" srcOrd="2" destOrd="0" parTransId="{ADD6E5C8-72B3-4CCF-90A7-5FDC574AC308}" sibTransId="{6A2A2F6F-1ADB-40F9-A55E-DC86CD1ADF2A}"/>
    <dgm:cxn modelId="{DCDCF534-106F-423D-ABBA-B50703F0A65B}" type="presOf" srcId="{B950CBEC-E09C-430E-92F2-6F8AB6EBE9BC}" destId="{A83E4770-C010-4951-B9B1-6257748B1A95}" srcOrd="0" destOrd="0" presId="urn:microsoft.com/office/officeart/2005/8/layout/default"/>
    <dgm:cxn modelId="{C86A663E-C267-4563-A9F7-B8831FC11B7A}" srcId="{7287B9A1-C7A6-488B-93B1-B7E8649297DF}" destId="{8967BEDF-8617-4CCF-B022-8E800BD523D4}" srcOrd="4" destOrd="0" parTransId="{8AC5442E-D7D5-4DAB-B013-82DD3E6C4F5D}" sibTransId="{135FA5E1-5AE3-49C9-8C26-F69001E5FF5B}"/>
    <dgm:cxn modelId="{C5C1CECF-AE58-455F-81A1-BE01832F4534}" srcId="{7287B9A1-C7A6-488B-93B1-B7E8649297DF}" destId="{73C9ECB6-9DBF-416C-8241-130D8E608F7C}" srcOrd="6" destOrd="0" parTransId="{FA5113E4-C36B-406E-B458-0E7D35130893}" sibTransId="{F4BA2007-BB4A-4108-B3A1-DA6C894F1088}"/>
    <dgm:cxn modelId="{EF484E54-5553-4841-9ABD-331F6EEC957D}" type="presOf" srcId="{73C9ECB6-9DBF-416C-8241-130D8E608F7C}" destId="{8E8EB8E4-5F40-4F46-91EF-23B5B9E2AAA2}" srcOrd="0" destOrd="0" presId="urn:microsoft.com/office/officeart/2005/8/layout/default"/>
    <dgm:cxn modelId="{1D81AF87-DFAB-41B7-8E53-0B33C6C4ECC0}" srcId="{7287B9A1-C7A6-488B-93B1-B7E8649297DF}" destId="{97C7693B-7CBD-4E99-BC17-93B8D8012399}" srcOrd="8" destOrd="0" parTransId="{5EB22D35-8A02-4ADA-A680-A3DF50F31AF1}" sibTransId="{59023D16-B842-452D-B416-8789547629D3}"/>
    <dgm:cxn modelId="{BDFB75AB-AFBA-4F4A-89E3-CA5D224B8776}" type="presOf" srcId="{393F6047-D5FB-40E8-9763-088022226ED8}" destId="{6A82DA1E-783B-4483-A2E2-026C39B2B3C9}" srcOrd="0" destOrd="0" presId="urn:microsoft.com/office/officeart/2005/8/layout/default"/>
    <dgm:cxn modelId="{B4E72313-0631-4FD0-BDAC-17F008B10FA1}" type="presOf" srcId="{7287B9A1-C7A6-488B-93B1-B7E8649297DF}" destId="{908D3415-AA45-4BBA-898F-FD9EEB6DC5B3}" srcOrd="0" destOrd="0" presId="urn:microsoft.com/office/officeart/2005/8/layout/default"/>
    <dgm:cxn modelId="{F4E3463E-0F60-4F7B-909A-55D7E594CF9C}" type="presOf" srcId="{00B84452-B802-46AF-A009-F11758250ECD}" destId="{413EE273-536E-4885-BDEF-2C7ECD33680E}" srcOrd="0" destOrd="0" presId="urn:microsoft.com/office/officeart/2005/8/layout/default"/>
    <dgm:cxn modelId="{BBC8590A-569F-4F99-86C2-C2F04164E9AE}" type="presOf" srcId="{A37A6D38-50ED-47A1-BD38-B839E848A726}" destId="{ED1D8695-5595-46F6-9BB5-FE3E1524D859}" srcOrd="0" destOrd="0" presId="urn:microsoft.com/office/officeart/2005/8/layout/default"/>
    <dgm:cxn modelId="{85515AE4-0FF3-481F-837B-C23C6FC8F4FE}" type="presOf" srcId="{8967BEDF-8617-4CCF-B022-8E800BD523D4}" destId="{7556F6CC-1EEB-4018-9A81-43023AFA4CCF}" srcOrd="0" destOrd="0" presId="urn:microsoft.com/office/officeart/2005/8/layout/default"/>
    <dgm:cxn modelId="{FDE698F0-EDB3-4F60-A874-A83633F096C3}" type="presParOf" srcId="{908D3415-AA45-4BBA-898F-FD9EEB6DC5B3}" destId="{413EE273-536E-4885-BDEF-2C7ECD33680E}" srcOrd="0" destOrd="0" presId="urn:microsoft.com/office/officeart/2005/8/layout/default"/>
    <dgm:cxn modelId="{659BAA5F-A99E-43B9-9D4D-9E4A4CE46147}" type="presParOf" srcId="{908D3415-AA45-4BBA-898F-FD9EEB6DC5B3}" destId="{6A276363-3D6A-43D3-A11F-EBFD2222168A}" srcOrd="1" destOrd="0" presId="urn:microsoft.com/office/officeart/2005/8/layout/default"/>
    <dgm:cxn modelId="{750725FE-EBDA-43AE-BCC6-332D9D641028}" type="presParOf" srcId="{908D3415-AA45-4BBA-898F-FD9EEB6DC5B3}" destId="{ED1D8695-5595-46F6-9BB5-FE3E1524D859}" srcOrd="2" destOrd="0" presId="urn:microsoft.com/office/officeart/2005/8/layout/default"/>
    <dgm:cxn modelId="{F298E43D-C4AC-4D5F-8052-E57E4F3E8E1F}" type="presParOf" srcId="{908D3415-AA45-4BBA-898F-FD9EEB6DC5B3}" destId="{56972A0F-4FC0-43F3-882C-45EE97B88C98}" srcOrd="3" destOrd="0" presId="urn:microsoft.com/office/officeart/2005/8/layout/default"/>
    <dgm:cxn modelId="{11FE2238-92BB-4FBE-A0F5-CC6005980B92}" type="presParOf" srcId="{908D3415-AA45-4BBA-898F-FD9EEB6DC5B3}" destId="{07CE0C35-8BCA-46D9-97CB-2A497F0CA056}" srcOrd="4" destOrd="0" presId="urn:microsoft.com/office/officeart/2005/8/layout/default"/>
    <dgm:cxn modelId="{2E84B02C-40F3-46C3-BFBC-C5F705B02B61}" type="presParOf" srcId="{908D3415-AA45-4BBA-898F-FD9EEB6DC5B3}" destId="{3F97D3F8-7F59-4AAA-85D3-816F0F8DC737}" srcOrd="5" destOrd="0" presId="urn:microsoft.com/office/officeart/2005/8/layout/default"/>
    <dgm:cxn modelId="{B3AB2CC9-4EB7-401D-B7FD-80B6A026C430}" type="presParOf" srcId="{908D3415-AA45-4BBA-898F-FD9EEB6DC5B3}" destId="{1114CA71-5D1F-47E3-8D56-57743A0EC8ED}" srcOrd="6" destOrd="0" presId="urn:microsoft.com/office/officeart/2005/8/layout/default"/>
    <dgm:cxn modelId="{A966202C-D60E-4408-BDC5-4B664FEDC176}" type="presParOf" srcId="{908D3415-AA45-4BBA-898F-FD9EEB6DC5B3}" destId="{048C7B60-8EE9-4DE5-AA4B-AE04D37670CA}" srcOrd="7" destOrd="0" presId="urn:microsoft.com/office/officeart/2005/8/layout/default"/>
    <dgm:cxn modelId="{32ED9C81-D4FC-4225-801E-AF672EA2B816}" type="presParOf" srcId="{908D3415-AA45-4BBA-898F-FD9EEB6DC5B3}" destId="{7556F6CC-1EEB-4018-9A81-43023AFA4CCF}" srcOrd="8" destOrd="0" presId="urn:microsoft.com/office/officeart/2005/8/layout/default"/>
    <dgm:cxn modelId="{9B5B3071-CF3E-4AF8-B245-7E12A79E2E9C}" type="presParOf" srcId="{908D3415-AA45-4BBA-898F-FD9EEB6DC5B3}" destId="{1D88F9B5-6C07-40BB-A1D6-B963EFDA22A2}" srcOrd="9" destOrd="0" presId="urn:microsoft.com/office/officeart/2005/8/layout/default"/>
    <dgm:cxn modelId="{50D7EA10-9BE2-4B76-AC7C-6534AC31CF16}" type="presParOf" srcId="{908D3415-AA45-4BBA-898F-FD9EEB6DC5B3}" destId="{6A82DA1E-783B-4483-A2E2-026C39B2B3C9}" srcOrd="10" destOrd="0" presId="urn:microsoft.com/office/officeart/2005/8/layout/default"/>
    <dgm:cxn modelId="{F62EEAC5-1E8A-41AD-93F8-96A3B4E71597}" type="presParOf" srcId="{908D3415-AA45-4BBA-898F-FD9EEB6DC5B3}" destId="{1758097D-D131-4DF7-AB11-D25B8800838C}" srcOrd="11" destOrd="0" presId="urn:microsoft.com/office/officeart/2005/8/layout/default"/>
    <dgm:cxn modelId="{DF95D2DD-B600-449C-BAD6-83A0CA7D9093}" type="presParOf" srcId="{908D3415-AA45-4BBA-898F-FD9EEB6DC5B3}" destId="{8E8EB8E4-5F40-4F46-91EF-23B5B9E2AAA2}" srcOrd="12" destOrd="0" presId="urn:microsoft.com/office/officeart/2005/8/layout/default"/>
    <dgm:cxn modelId="{8E44A5E5-9713-4498-AD29-203A37AACBD0}" type="presParOf" srcId="{908D3415-AA45-4BBA-898F-FD9EEB6DC5B3}" destId="{8D247D6C-CD33-4535-A355-229E2C9D5EC5}" srcOrd="13" destOrd="0" presId="urn:microsoft.com/office/officeart/2005/8/layout/default"/>
    <dgm:cxn modelId="{C8644B51-E560-458C-9946-56FBBF4AF8FB}" type="presParOf" srcId="{908D3415-AA45-4BBA-898F-FD9EEB6DC5B3}" destId="{A83E4770-C010-4951-B9B1-6257748B1A95}" srcOrd="14" destOrd="0" presId="urn:microsoft.com/office/officeart/2005/8/layout/default"/>
    <dgm:cxn modelId="{D7F887AD-9597-4E6F-9DFF-C8033D12D002}" type="presParOf" srcId="{908D3415-AA45-4BBA-898F-FD9EEB6DC5B3}" destId="{206B86EC-1690-4E53-9F5B-C10F1D96223F}" srcOrd="15" destOrd="0" presId="urn:microsoft.com/office/officeart/2005/8/layout/default"/>
    <dgm:cxn modelId="{E40DAEF6-B6D4-4F35-9971-96B640015456}" type="presParOf" srcId="{908D3415-AA45-4BBA-898F-FD9EEB6DC5B3}" destId="{56552FED-F2B7-4869-AA98-E13E073426C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679DF0-08B2-4041-ADA9-BEE36FB0724A}" type="doc">
      <dgm:prSet loTypeId="urn:microsoft.com/office/officeart/2005/8/layout/radial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17F4E8F3-7800-4EC8-8913-382B3CFC3FC0}">
      <dgm:prSet phldrT="[Текст]" custT="1"/>
      <dgm:spPr>
        <a:xfrm>
          <a:off x="3556580" y="-6135"/>
          <a:ext cx="2795262" cy="1796304"/>
        </a:xfrm>
        <a:prstGeom prst="ellipse">
          <a:avLst/>
        </a:prstGeom>
        <a:solidFill>
          <a:sysClr val="window" lastClr="FFFFFF">
            <a:lumMod val="6500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необхідний функціонал</a:t>
          </a:r>
          <a:endParaRPr lang="uk-UA" sz="1800" b="1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BC77DFE-27A8-4CAF-9639-A3E8DDD6AC16}" type="parTrans" cxnId="{426FDB5B-7FA2-4054-A655-1FE549E89089}">
      <dgm:prSet/>
      <dgm:spPr>
        <a:xfrm rot="18942378">
          <a:off x="3661629" y="1830485"/>
          <a:ext cx="610561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610561" y="24785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uk-UA"/>
        </a:p>
      </dgm:t>
    </dgm:pt>
    <dgm:pt modelId="{ADD2875C-AACE-4D62-91F2-73A419833321}" type="sibTrans" cxnId="{426FDB5B-7FA2-4054-A655-1FE549E89089}">
      <dgm:prSet/>
      <dgm:spPr/>
      <dgm:t>
        <a:bodyPr/>
        <a:lstStyle/>
        <a:p>
          <a:endParaRPr lang="uk-UA"/>
        </a:p>
      </dgm:t>
    </dgm:pt>
    <dgm:pt modelId="{AAEBD5F2-8CCB-4947-BC44-164146780CCB}">
      <dgm:prSet phldrT="[Текст]" custT="1"/>
      <dgm:spPr>
        <a:xfrm>
          <a:off x="4547887" y="2190806"/>
          <a:ext cx="2145384" cy="1769915"/>
        </a:xfrm>
        <a:prstGeom prst="ellipse">
          <a:avLst/>
        </a:prstGeom>
        <a:solidFill>
          <a:srgbClr val="ED7D31">
            <a:hueOff val="-970242"/>
            <a:satOff val="-55952"/>
            <a:lumOff val="5752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uk-UA" sz="18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швидкий, зручний доступ до інформації</a:t>
          </a:r>
          <a:endParaRPr lang="uk-UA" sz="18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C0489B3-82EB-40DE-B7AE-C08021720824}" type="parTrans" cxnId="{EEEAF413-F7BF-4E5D-B657-85865554DC69}">
      <dgm:prSet/>
      <dgm:spPr>
        <a:xfrm>
          <a:off x="3748400" y="3050979"/>
          <a:ext cx="799487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799487" y="24785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uk-UA"/>
        </a:p>
      </dgm:t>
    </dgm:pt>
    <dgm:pt modelId="{C951498F-1253-496B-A32C-94C4F3F66AFD}" type="sibTrans" cxnId="{EEEAF413-F7BF-4E5D-B657-85865554DC69}">
      <dgm:prSet/>
      <dgm:spPr/>
      <dgm:t>
        <a:bodyPr/>
        <a:lstStyle/>
        <a:p>
          <a:endParaRPr lang="uk-UA"/>
        </a:p>
      </dgm:t>
    </dgm:pt>
    <dgm:pt modelId="{11C048C6-EF0C-4B5A-AD60-B7338BF10CCE}">
      <dgm:prSet phldrT="[Текст]" custT="1"/>
      <dgm:spPr>
        <a:xfrm>
          <a:off x="4197422" y="4374554"/>
          <a:ext cx="1769915" cy="1769915"/>
        </a:xfrm>
        <a:prstGeom prst="ellipse">
          <a:avLst/>
        </a:prstGeom>
        <a:solidFill>
          <a:srgbClr val="ED7D3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uk-UA" sz="18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безкоштовний</a:t>
          </a:r>
          <a:endParaRPr lang="uk-UA" sz="18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D1AF085-8AEF-430C-8D52-247A1B95B74A}" type="parTrans" cxnId="{D026D2A6-B6C6-4992-A7CE-947A161C1583}">
      <dgm:prSet/>
      <dgm:spPr>
        <a:xfrm rot="2562054">
          <a:off x="3625101" y="4319150"/>
          <a:ext cx="930218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930218" y="24785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uk-UA"/>
        </a:p>
      </dgm:t>
    </dgm:pt>
    <dgm:pt modelId="{D0FE0A4D-DAE2-4A40-80B2-F4CEB643AD98}" type="sibTrans" cxnId="{D026D2A6-B6C6-4992-A7CE-947A161C1583}">
      <dgm:prSet/>
      <dgm:spPr/>
      <dgm:t>
        <a:bodyPr/>
        <a:lstStyle/>
        <a:p>
          <a:endParaRPr lang="uk-UA"/>
        </a:p>
      </dgm:t>
    </dgm:pt>
    <dgm:pt modelId="{01832E9F-8272-4CB6-8123-BC295A053B08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інтегрований</a:t>
          </a:r>
          <a:endParaRPr lang="uk-UA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1501CD-95A0-4202-9E6D-6D998ABDBB83}" type="parTrans" cxnId="{AF80EF8E-EEFC-44A4-88AB-6B8936AB8B3D}">
      <dgm:prSet/>
      <dgm:spPr/>
      <dgm:t>
        <a:bodyPr/>
        <a:lstStyle/>
        <a:p>
          <a:endParaRPr lang="uk-UA"/>
        </a:p>
      </dgm:t>
    </dgm:pt>
    <dgm:pt modelId="{41763797-D972-4768-B0D2-83257580D746}" type="sibTrans" cxnId="{AF80EF8E-EEFC-44A4-88AB-6B8936AB8B3D}">
      <dgm:prSet/>
      <dgm:spPr/>
      <dgm:t>
        <a:bodyPr/>
        <a:lstStyle/>
        <a:p>
          <a:endParaRPr lang="uk-UA"/>
        </a:p>
      </dgm:t>
    </dgm:pt>
    <dgm:pt modelId="{0CCCEC79-D565-4F37-8D9C-E36AA0C6E251}" type="pres">
      <dgm:prSet presAssocID="{B7679DF0-08B2-4041-ADA9-BEE36FB0724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68B667B-F4F7-41CF-AD9F-E7FB50094A58}" type="pres">
      <dgm:prSet presAssocID="{B7679DF0-08B2-4041-ADA9-BEE36FB0724A}" presName="cycle" presStyleCnt="0"/>
      <dgm:spPr/>
    </dgm:pt>
    <dgm:pt modelId="{017E0A5C-B344-40A9-B3C7-7D2ADA47F431}" type="pres">
      <dgm:prSet presAssocID="{B7679DF0-08B2-4041-ADA9-BEE36FB0724A}" presName="centerShape" presStyleCnt="0"/>
      <dgm:spPr/>
    </dgm:pt>
    <dgm:pt modelId="{26C9FA77-33F7-494E-8B8A-BA55DD36E339}" type="pres">
      <dgm:prSet presAssocID="{B7679DF0-08B2-4041-ADA9-BEE36FB0724A}" presName="connSite" presStyleLbl="node1" presStyleIdx="0" presStyleCnt="5"/>
      <dgm:spPr/>
    </dgm:pt>
    <dgm:pt modelId="{1EAD0348-5153-4845-88AE-0BDA2CBD696D}" type="pres">
      <dgm:prSet presAssocID="{B7679DF0-08B2-4041-ADA9-BEE36FB0724A}" presName="visible" presStyleLbl="node1" presStyleIdx="0" presStyleCnt="5" custScaleX="110067" custScaleY="109585"/>
      <dgm:spPr>
        <a:xfrm>
          <a:off x="1092539" y="1459463"/>
          <a:ext cx="3246820" cy="32326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uk-UA"/>
        </a:p>
      </dgm:t>
    </dgm:pt>
    <dgm:pt modelId="{59E1737D-4E28-434F-9F21-C0C0DABE0F6C}" type="pres">
      <dgm:prSet presAssocID="{7BC77DFE-27A8-4CAF-9639-A3E8DDD6AC16}" presName="Name25" presStyleLbl="parChTrans1D1" presStyleIdx="0" presStyleCnt="4"/>
      <dgm:spPr/>
      <dgm:t>
        <a:bodyPr/>
        <a:lstStyle/>
        <a:p>
          <a:endParaRPr lang="uk-UA"/>
        </a:p>
      </dgm:t>
    </dgm:pt>
    <dgm:pt modelId="{1B6B5153-41E6-437C-BD61-4F14B57D9592}" type="pres">
      <dgm:prSet presAssocID="{17F4E8F3-7800-4EC8-8913-382B3CFC3FC0}" presName="node" presStyleCnt="0"/>
      <dgm:spPr/>
    </dgm:pt>
    <dgm:pt modelId="{54058C6B-B032-4F2B-8574-8CFB898AE6D2}" type="pres">
      <dgm:prSet presAssocID="{17F4E8F3-7800-4EC8-8913-382B3CFC3FC0}" presName="parentNode" presStyleLbl="node1" presStyleIdx="1" presStyleCnt="5" custScaleX="223194" custScaleY="101491" custLinFactNeighborX="-17750" custLinFactNeighborY="2307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9A3169-A5C0-4385-B3D9-953D8C841638}" type="pres">
      <dgm:prSet presAssocID="{17F4E8F3-7800-4EC8-8913-382B3CFC3FC0}" presName="childNode" presStyleLbl="revTx" presStyleIdx="0" presStyleCnt="0">
        <dgm:presLayoutVars>
          <dgm:bulletEnabled val="1"/>
        </dgm:presLayoutVars>
      </dgm:prSet>
      <dgm:spPr/>
    </dgm:pt>
    <dgm:pt modelId="{9864F04B-784D-46E3-8752-3F3A6AE6867A}" type="pres">
      <dgm:prSet presAssocID="{5C0489B3-82EB-40DE-B7AE-C08021720824}" presName="Name25" presStyleLbl="parChTrans1D1" presStyleIdx="1" presStyleCnt="4"/>
      <dgm:spPr/>
      <dgm:t>
        <a:bodyPr/>
        <a:lstStyle/>
        <a:p>
          <a:endParaRPr lang="uk-UA"/>
        </a:p>
      </dgm:t>
    </dgm:pt>
    <dgm:pt modelId="{5605D8F0-789C-4995-9461-166A6DAA023F}" type="pres">
      <dgm:prSet presAssocID="{AAEBD5F2-8CCB-4947-BC44-164146780CCB}" presName="node" presStyleCnt="0"/>
      <dgm:spPr/>
    </dgm:pt>
    <dgm:pt modelId="{EA50A322-CBB3-439F-88B6-F3121A3E4CD2}" type="pres">
      <dgm:prSet presAssocID="{AAEBD5F2-8CCB-4947-BC44-164146780CCB}" presName="parentNode" presStyleLbl="node1" presStyleIdx="2" presStyleCnt="5" custScaleX="205035" custLinFactNeighborX="42600" custLinFactNeighborY="355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56149B-9D0A-41C5-ACE7-5C9C273FFE6B}" type="pres">
      <dgm:prSet presAssocID="{AAEBD5F2-8CCB-4947-BC44-164146780CCB}" presName="childNode" presStyleLbl="revTx" presStyleIdx="0" presStyleCnt="0">
        <dgm:presLayoutVars>
          <dgm:bulletEnabled val="1"/>
        </dgm:presLayoutVars>
      </dgm:prSet>
      <dgm:spPr/>
    </dgm:pt>
    <dgm:pt modelId="{DC626857-D69B-428B-BDAC-E2DDCB2DC18C}" type="pres">
      <dgm:prSet presAssocID="{1D1AF085-8AEF-430C-8D52-247A1B95B74A}" presName="Name25" presStyleLbl="parChTrans1D1" presStyleIdx="2" presStyleCnt="4"/>
      <dgm:spPr/>
      <dgm:t>
        <a:bodyPr/>
        <a:lstStyle/>
        <a:p>
          <a:endParaRPr lang="uk-UA"/>
        </a:p>
      </dgm:t>
    </dgm:pt>
    <dgm:pt modelId="{9533AFE4-43FE-44DE-B150-D035C6D05C21}" type="pres">
      <dgm:prSet presAssocID="{11C048C6-EF0C-4B5A-AD60-B7338BF10CCE}" presName="node" presStyleCnt="0"/>
      <dgm:spPr/>
    </dgm:pt>
    <dgm:pt modelId="{9FFEF013-5833-452E-9872-A1B1DBAF3D57}" type="pres">
      <dgm:prSet presAssocID="{11C048C6-EF0C-4B5A-AD60-B7338BF10CCE}" presName="parentNode" presStyleLbl="node1" presStyleIdx="3" presStyleCnt="5" custScaleX="210733" custLinFactNeighborX="41712" custLinFactNeighborY="-88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052F0D-0708-45C1-A4FC-C9CB7E5586B3}" type="pres">
      <dgm:prSet presAssocID="{11C048C6-EF0C-4B5A-AD60-B7338BF10CCE}" presName="childNode" presStyleLbl="revTx" presStyleIdx="0" presStyleCnt="0">
        <dgm:presLayoutVars>
          <dgm:bulletEnabled val="1"/>
        </dgm:presLayoutVars>
      </dgm:prSet>
      <dgm:spPr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1F58A71E-AA24-478C-8821-79AE2D089176}" type="pres">
      <dgm:prSet presAssocID="{771501CD-95A0-4202-9E6D-6D998ABDBB83}" presName="Name25" presStyleLbl="parChTrans1D1" presStyleIdx="3" presStyleCnt="4"/>
      <dgm:spPr/>
      <dgm:t>
        <a:bodyPr/>
        <a:lstStyle/>
        <a:p>
          <a:endParaRPr lang="uk-UA"/>
        </a:p>
      </dgm:t>
    </dgm:pt>
    <dgm:pt modelId="{0D0B54BA-E649-49FD-96EA-A9FF192706B3}" type="pres">
      <dgm:prSet presAssocID="{01832E9F-8272-4CB6-8123-BC295A053B08}" presName="node" presStyleCnt="0"/>
      <dgm:spPr/>
    </dgm:pt>
    <dgm:pt modelId="{C16CDA20-8A14-483C-AA75-A105DC929917}" type="pres">
      <dgm:prSet presAssocID="{01832E9F-8272-4CB6-8123-BC295A053B08}" presName="parentNode" presStyleLbl="node1" presStyleIdx="4" presStyleCnt="5" custScaleX="19451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BEFE03-837F-44A8-A13E-E53E3CA5DD9F}" type="pres">
      <dgm:prSet presAssocID="{01832E9F-8272-4CB6-8123-BC295A053B0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33457AE-1114-495E-B24E-C9E0AD652ADE}" type="presOf" srcId="{B7679DF0-08B2-4041-ADA9-BEE36FB0724A}" destId="{0CCCEC79-D565-4F37-8D9C-E36AA0C6E251}" srcOrd="0" destOrd="0" presId="urn:microsoft.com/office/officeart/2005/8/layout/radial2"/>
    <dgm:cxn modelId="{1E28D09E-8BE8-4204-AEFD-0E35CE6A63F3}" type="presOf" srcId="{17F4E8F3-7800-4EC8-8913-382B3CFC3FC0}" destId="{54058C6B-B032-4F2B-8574-8CFB898AE6D2}" srcOrd="0" destOrd="0" presId="urn:microsoft.com/office/officeart/2005/8/layout/radial2"/>
    <dgm:cxn modelId="{B86AB8E3-97CE-4E7C-97B0-2A0505BB0814}" type="presOf" srcId="{1D1AF085-8AEF-430C-8D52-247A1B95B74A}" destId="{DC626857-D69B-428B-BDAC-E2DDCB2DC18C}" srcOrd="0" destOrd="0" presId="urn:microsoft.com/office/officeart/2005/8/layout/radial2"/>
    <dgm:cxn modelId="{426FDB5B-7FA2-4054-A655-1FE549E89089}" srcId="{B7679DF0-08B2-4041-ADA9-BEE36FB0724A}" destId="{17F4E8F3-7800-4EC8-8913-382B3CFC3FC0}" srcOrd="0" destOrd="0" parTransId="{7BC77DFE-27A8-4CAF-9639-A3E8DDD6AC16}" sibTransId="{ADD2875C-AACE-4D62-91F2-73A419833321}"/>
    <dgm:cxn modelId="{5F564447-963C-41B6-A96A-772C7C8E5FA7}" type="presOf" srcId="{7BC77DFE-27A8-4CAF-9639-A3E8DDD6AC16}" destId="{59E1737D-4E28-434F-9F21-C0C0DABE0F6C}" srcOrd="0" destOrd="0" presId="urn:microsoft.com/office/officeart/2005/8/layout/radial2"/>
    <dgm:cxn modelId="{FCCA6EC4-B6F5-491B-AB09-0641EE67D548}" type="presOf" srcId="{771501CD-95A0-4202-9E6D-6D998ABDBB83}" destId="{1F58A71E-AA24-478C-8821-79AE2D089176}" srcOrd="0" destOrd="0" presId="urn:microsoft.com/office/officeart/2005/8/layout/radial2"/>
    <dgm:cxn modelId="{D026D2A6-B6C6-4992-A7CE-947A161C1583}" srcId="{B7679DF0-08B2-4041-ADA9-BEE36FB0724A}" destId="{11C048C6-EF0C-4B5A-AD60-B7338BF10CCE}" srcOrd="2" destOrd="0" parTransId="{1D1AF085-8AEF-430C-8D52-247A1B95B74A}" sibTransId="{D0FE0A4D-DAE2-4A40-80B2-F4CEB643AD98}"/>
    <dgm:cxn modelId="{AF80EF8E-EEFC-44A4-88AB-6B8936AB8B3D}" srcId="{B7679DF0-08B2-4041-ADA9-BEE36FB0724A}" destId="{01832E9F-8272-4CB6-8123-BC295A053B08}" srcOrd="3" destOrd="0" parTransId="{771501CD-95A0-4202-9E6D-6D998ABDBB83}" sibTransId="{41763797-D972-4768-B0D2-83257580D746}"/>
    <dgm:cxn modelId="{4C2161A3-6E82-48AF-810D-93E2EB734A0A}" type="presOf" srcId="{11C048C6-EF0C-4B5A-AD60-B7338BF10CCE}" destId="{9FFEF013-5833-452E-9872-A1B1DBAF3D57}" srcOrd="0" destOrd="0" presId="urn:microsoft.com/office/officeart/2005/8/layout/radial2"/>
    <dgm:cxn modelId="{7BA5E3D9-4E61-4D95-99D4-9AFC4FB8D6DD}" type="presOf" srcId="{01832E9F-8272-4CB6-8123-BC295A053B08}" destId="{C16CDA20-8A14-483C-AA75-A105DC929917}" srcOrd="0" destOrd="0" presId="urn:microsoft.com/office/officeart/2005/8/layout/radial2"/>
    <dgm:cxn modelId="{006BBC11-F050-4874-87A4-95106D8345BB}" type="presOf" srcId="{5C0489B3-82EB-40DE-B7AE-C08021720824}" destId="{9864F04B-784D-46E3-8752-3F3A6AE6867A}" srcOrd="0" destOrd="0" presId="urn:microsoft.com/office/officeart/2005/8/layout/radial2"/>
    <dgm:cxn modelId="{C1EAF553-5375-4D70-AD87-ADBC43058850}" type="presOf" srcId="{AAEBD5F2-8CCB-4947-BC44-164146780CCB}" destId="{EA50A322-CBB3-439F-88B6-F3121A3E4CD2}" srcOrd="0" destOrd="0" presId="urn:microsoft.com/office/officeart/2005/8/layout/radial2"/>
    <dgm:cxn modelId="{EEEAF413-F7BF-4E5D-B657-85865554DC69}" srcId="{B7679DF0-08B2-4041-ADA9-BEE36FB0724A}" destId="{AAEBD5F2-8CCB-4947-BC44-164146780CCB}" srcOrd="1" destOrd="0" parTransId="{5C0489B3-82EB-40DE-B7AE-C08021720824}" sibTransId="{C951498F-1253-496B-A32C-94C4F3F66AFD}"/>
    <dgm:cxn modelId="{DF8E3052-76B6-483D-9996-706C091341E8}" type="presParOf" srcId="{0CCCEC79-D565-4F37-8D9C-E36AA0C6E251}" destId="{968B667B-F4F7-41CF-AD9F-E7FB50094A58}" srcOrd="0" destOrd="0" presId="urn:microsoft.com/office/officeart/2005/8/layout/radial2"/>
    <dgm:cxn modelId="{995F1B4D-3692-465F-BB1A-ABF80D6AE126}" type="presParOf" srcId="{968B667B-F4F7-41CF-AD9F-E7FB50094A58}" destId="{017E0A5C-B344-40A9-B3C7-7D2ADA47F431}" srcOrd="0" destOrd="0" presId="urn:microsoft.com/office/officeart/2005/8/layout/radial2"/>
    <dgm:cxn modelId="{7B2870A6-B15E-497C-9328-95C84583236E}" type="presParOf" srcId="{017E0A5C-B344-40A9-B3C7-7D2ADA47F431}" destId="{26C9FA77-33F7-494E-8B8A-BA55DD36E339}" srcOrd="0" destOrd="0" presId="urn:microsoft.com/office/officeart/2005/8/layout/radial2"/>
    <dgm:cxn modelId="{F2EFC323-DB3A-4974-984D-E26DA8167716}" type="presParOf" srcId="{017E0A5C-B344-40A9-B3C7-7D2ADA47F431}" destId="{1EAD0348-5153-4845-88AE-0BDA2CBD696D}" srcOrd="1" destOrd="0" presId="urn:microsoft.com/office/officeart/2005/8/layout/radial2"/>
    <dgm:cxn modelId="{FA774290-4070-4F62-8917-288626AE4DB4}" type="presParOf" srcId="{968B667B-F4F7-41CF-AD9F-E7FB50094A58}" destId="{59E1737D-4E28-434F-9F21-C0C0DABE0F6C}" srcOrd="1" destOrd="0" presId="urn:microsoft.com/office/officeart/2005/8/layout/radial2"/>
    <dgm:cxn modelId="{40FCC63E-74B2-41E8-A210-D4605215ECAF}" type="presParOf" srcId="{968B667B-F4F7-41CF-AD9F-E7FB50094A58}" destId="{1B6B5153-41E6-437C-BD61-4F14B57D9592}" srcOrd="2" destOrd="0" presId="urn:microsoft.com/office/officeart/2005/8/layout/radial2"/>
    <dgm:cxn modelId="{ECF8A3F7-24D1-42AD-8A33-223042ECDD12}" type="presParOf" srcId="{1B6B5153-41E6-437C-BD61-4F14B57D9592}" destId="{54058C6B-B032-4F2B-8574-8CFB898AE6D2}" srcOrd="0" destOrd="0" presId="urn:microsoft.com/office/officeart/2005/8/layout/radial2"/>
    <dgm:cxn modelId="{F357C1F1-B186-4B01-B470-F44C2817733F}" type="presParOf" srcId="{1B6B5153-41E6-437C-BD61-4F14B57D9592}" destId="{229A3169-A5C0-4385-B3D9-953D8C841638}" srcOrd="1" destOrd="0" presId="urn:microsoft.com/office/officeart/2005/8/layout/radial2"/>
    <dgm:cxn modelId="{744909AE-5771-4C31-9706-45465ED20CE8}" type="presParOf" srcId="{968B667B-F4F7-41CF-AD9F-E7FB50094A58}" destId="{9864F04B-784D-46E3-8752-3F3A6AE6867A}" srcOrd="3" destOrd="0" presId="urn:microsoft.com/office/officeart/2005/8/layout/radial2"/>
    <dgm:cxn modelId="{42EC7CE7-0A93-45E0-BF5E-7BEFDDB1455E}" type="presParOf" srcId="{968B667B-F4F7-41CF-AD9F-E7FB50094A58}" destId="{5605D8F0-789C-4995-9461-166A6DAA023F}" srcOrd="4" destOrd="0" presId="urn:microsoft.com/office/officeart/2005/8/layout/radial2"/>
    <dgm:cxn modelId="{742B1370-6375-4B36-A633-BFC29C6019E5}" type="presParOf" srcId="{5605D8F0-789C-4995-9461-166A6DAA023F}" destId="{EA50A322-CBB3-439F-88B6-F3121A3E4CD2}" srcOrd="0" destOrd="0" presId="urn:microsoft.com/office/officeart/2005/8/layout/radial2"/>
    <dgm:cxn modelId="{98BCCD4D-0C6F-44D5-B45D-4D8992B93127}" type="presParOf" srcId="{5605D8F0-789C-4995-9461-166A6DAA023F}" destId="{8556149B-9D0A-41C5-ACE7-5C9C273FFE6B}" srcOrd="1" destOrd="0" presId="urn:microsoft.com/office/officeart/2005/8/layout/radial2"/>
    <dgm:cxn modelId="{7ED56ECB-8386-4F09-A87F-DDB563EACBCC}" type="presParOf" srcId="{968B667B-F4F7-41CF-AD9F-E7FB50094A58}" destId="{DC626857-D69B-428B-BDAC-E2DDCB2DC18C}" srcOrd="5" destOrd="0" presId="urn:microsoft.com/office/officeart/2005/8/layout/radial2"/>
    <dgm:cxn modelId="{034658DA-0A4E-4546-B476-11874BF336DF}" type="presParOf" srcId="{968B667B-F4F7-41CF-AD9F-E7FB50094A58}" destId="{9533AFE4-43FE-44DE-B150-D035C6D05C21}" srcOrd="6" destOrd="0" presId="urn:microsoft.com/office/officeart/2005/8/layout/radial2"/>
    <dgm:cxn modelId="{C568E993-D403-4EE7-AFEF-5808DC79AEA9}" type="presParOf" srcId="{9533AFE4-43FE-44DE-B150-D035C6D05C21}" destId="{9FFEF013-5833-452E-9872-A1B1DBAF3D57}" srcOrd="0" destOrd="0" presId="urn:microsoft.com/office/officeart/2005/8/layout/radial2"/>
    <dgm:cxn modelId="{49937BFE-7CE3-43CB-923D-6C6C287BC684}" type="presParOf" srcId="{9533AFE4-43FE-44DE-B150-D035C6D05C21}" destId="{8E052F0D-0708-45C1-A4FC-C9CB7E5586B3}" srcOrd="1" destOrd="0" presId="urn:microsoft.com/office/officeart/2005/8/layout/radial2"/>
    <dgm:cxn modelId="{06F4B80D-D3F6-4602-A182-C5E267E4F4C9}" type="presParOf" srcId="{968B667B-F4F7-41CF-AD9F-E7FB50094A58}" destId="{1F58A71E-AA24-478C-8821-79AE2D089176}" srcOrd="7" destOrd="0" presId="urn:microsoft.com/office/officeart/2005/8/layout/radial2"/>
    <dgm:cxn modelId="{6E515004-36DC-49B6-9C56-6CBC85CC5ED1}" type="presParOf" srcId="{968B667B-F4F7-41CF-AD9F-E7FB50094A58}" destId="{0D0B54BA-E649-49FD-96EA-A9FF192706B3}" srcOrd="8" destOrd="0" presId="urn:microsoft.com/office/officeart/2005/8/layout/radial2"/>
    <dgm:cxn modelId="{DD72108C-C70D-46D2-971D-0E735E39BF37}" type="presParOf" srcId="{0D0B54BA-E649-49FD-96EA-A9FF192706B3}" destId="{C16CDA20-8A14-483C-AA75-A105DC929917}" srcOrd="0" destOrd="0" presId="urn:microsoft.com/office/officeart/2005/8/layout/radial2"/>
    <dgm:cxn modelId="{1E491EDC-B9BF-4EEF-A9D1-265A7FF30A94}" type="presParOf" srcId="{0D0B54BA-E649-49FD-96EA-A9FF192706B3}" destId="{40BEFE03-837F-44A8-A13E-E53E3CA5DD9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87B9A1-C7A6-488B-93B1-B7E8649297DF}" type="doc">
      <dgm:prSet loTypeId="urn:microsoft.com/office/officeart/2005/8/layout/pyramid2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0B84452-B802-46AF-A009-F11758250ECD}">
      <dgm:prSet phldrT="[Текст]"/>
      <dgm:spPr>
        <a:xfrm>
          <a:off x="4276693" y="540587"/>
          <a:ext cx="3510390" cy="959872"/>
        </a:xfrm>
        <a:prstGeom prst="roundRect">
          <a:avLst/>
        </a:prstGeom>
      </dgm:spPr>
      <dgm:t>
        <a:bodyPr/>
        <a:lstStyle/>
        <a:p>
          <a:r>
            <a:rPr lang="ru-RU" b="1" dirty="0" err="1" smtClean="0">
              <a:latin typeface="Times New Roman" pitchFamily="18" charset="0"/>
              <a:ea typeface="+mn-ea"/>
              <a:cs typeface="Times New Roman" pitchFamily="18" charset="0"/>
            </a:rPr>
            <a:t>Домашня</a:t>
          </a:r>
          <a:r>
            <a:rPr lang="ru-RU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ea typeface="+mn-ea"/>
              <a:cs typeface="Times New Roman" pitchFamily="18" charset="0"/>
            </a:rPr>
            <a:t>сторінка</a:t>
          </a:r>
          <a:endParaRPr lang="ru-RU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C5D308F-9251-4161-AC7D-3B2215B6B158}" type="parTrans" cxnId="{47AB9B9D-E131-4472-93DE-377730E4E736}">
      <dgm:prSet/>
      <dgm:spPr/>
      <dgm:t>
        <a:bodyPr/>
        <a:lstStyle/>
        <a:p>
          <a:endParaRPr lang="ru-RU"/>
        </a:p>
      </dgm:t>
    </dgm:pt>
    <dgm:pt modelId="{4F896FF3-15A0-4CFA-8EF3-37C0DE58B0EC}" type="sibTrans" cxnId="{47AB9B9D-E131-4472-93DE-377730E4E736}">
      <dgm:prSet/>
      <dgm:spPr/>
      <dgm:t>
        <a:bodyPr/>
        <a:lstStyle/>
        <a:p>
          <a:endParaRPr lang="ru-RU"/>
        </a:p>
      </dgm:t>
    </dgm:pt>
    <dgm:pt modelId="{A37A6D38-50ED-47A1-BD38-B839E848A726}">
      <dgm:prSet phldrT="[Текст]"/>
      <dgm:spPr>
        <a:xfrm>
          <a:off x="4276693" y="1620443"/>
          <a:ext cx="3510390" cy="959872"/>
        </a:xfrm>
        <a:prstGeom prst="roundRect">
          <a:avLst/>
        </a:prstGeom>
      </dgm:spPr>
      <dgm:t>
        <a:bodyPr/>
        <a:lstStyle/>
        <a:p>
          <a:r>
            <a:rPr lang="ru-RU" b="1" dirty="0" err="1" smtClean="0">
              <a:latin typeface="Times New Roman" pitchFamily="18" charset="0"/>
              <a:ea typeface="+mn-ea"/>
              <a:cs typeface="Times New Roman" pitchFamily="18" charset="0"/>
            </a:rPr>
            <a:t>Напрям</a:t>
          </a:r>
          <a:r>
            <a:rPr lang="ru-RU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ea typeface="+mn-ea"/>
              <a:cs typeface="Times New Roman" pitchFamily="18" charset="0"/>
            </a:rPr>
            <a:t>роботи</a:t>
          </a:r>
          <a:endParaRPr lang="ru-RU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E627F09-0CD5-490A-9402-812DF26B218D}" type="parTrans" cxnId="{5F197C60-7489-41BD-A887-BDFB42FCCB3E}">
      <dgm:prSet/>
      <dgm:spPr/>
      <dgm:t>
        <a:bodyPr/>
        <a:lstStyle/>
        <a:p>
          <a:endParaRPr lang="ru-RU"/>
        </a:p>
      </dgm:t>
    </dgm:pt>
    <dgm:pt modelId="{F5BBB46C-08AF-4AD6-81D0-E90754B3F1F7}" type="sibTrans" cxnId="{5F197C60-7489-41BD-A887-BDFB42FCCB3E}">
      <dgm:prSet/>
      <dgm:spPr/>
      <dgm:t>
        <a:bodyPr/>
        <a:lstStyle/>
        <a:p>
          <a:endParaRPr lang="ru-RU"/>
        </a:p>
      </dgm:t>
    </dgm:pt>
    <dgm:pt modelId="{D147D229-EB9A-4730-8753-7DE734DE49BD}">
      <dgm:prSet phldrT="[Текст]"/>
      <dgm:spPr>
        <a:xfrm>
          <a:off x="4276693" y="2700299"/>
          <a:ext cx="3510390" cy="959872"/>
        </a:xfrm>
        <a:prstGeom prst="roundRect">
          <a:avLst/>
        </a:prstGeom>
      </dgm:spPr>
      <dgm:t>
        <a:bodyPr/>
        <a:lstStyle/>
        <a:p>
          <a:r>
            <a:rPr lang="uk-UA" b="1" dirty="0" smtClean="0">
              <a:latin typeface="Times New Roman" pitchFamily="18" charset="0"/>
              <a:ea typeface="+mn-ea"/>
              <a:cs typeface="Times New Roman" pitchFamily="18" charset="0"/>
            </a:rPr>
            <a:t>Професійний розвиток</a:t>
          </a:r>
          <a:endParaRPr lang="ru-RU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D6E5C8-72B3-4CCF-90A7-5FDC574AC308}" type="parTrans" cxnId="{455589F3-4AE9-4E27-8939-9E0F8201DF5D}">
      <dgm:prSet/>
      <dgm:spPr/>
      <dgm:t>
        <a:bodyPr/>
        <a:lstStyle/>
        <a:p>
          <a:endParaRPr lang="ru-RU"/>
        </a:p>
      </dgm:t>
    </dgm:pt>
    <dgm:pt modelId="{6A2A2F6F-1ADB-40F9-A55E-DC86CD1ADF2A}" type="sibTrans" cxnId="{455589F3-4AE9-4E27-8939-9E0F8201DF5D}">
      <dgm:prSet/>
      <dgm:spPr/>
      <dgm:t>
        <a:bodyPr/>
        <a:lstStyle/>
        <a:p>
          <a:endParaRPr lang="ru-RU"/>
        </a:p>
      </dgm:t>
    </dgm:pt>
    <dgm:pt modelId="{836C1A75-997B-46F5-8BB8-96624D481702}">
      <dgm:prSet phldrT="[Текст]"/>
      <dgm:spPr>
        <a:xfrm>
          <a:off x="4276693" y="3780156"/>
          <a:ext cx="3510390" cy="959872"/>
        </a:xfrm>
        <a:prstGeom prst="roundRect">
          <a:avLst/>
        </a:prstGeom>
      </dgm:spPr>
      <dgm:t>
        <a:bodyPr/>
        <a:lstStyle/>
        <a:p>
          <a:r>
            <a:rPr lang="ru-RU" b="1" dirty="0" err="1" smtClean="0">
              <a:latin typeface="Times New Roman" pitchFamily="18" charset="0"/>
              <a:ea typeface="+mn-ea"/>
              <a:cs typeface="Times New Roman" pitchFamily="18" charset="0"/>
            </a:rPr>
            <a:t>Публікації</a:t>
          </a:r>
          <a:r>
            <a:rPr lang="ru-RU" b="1" dirty="0" smtClean="0">
              <a:latin typeface="Times New Roman" pitchFamily="18" charset="0"/>
              <a:ea typeface="+mn-ea"/>
              <a:cs typeface="Times New Roman" pitchFamily="18" charset="0"/>
            </a:rPr>
            <a:t> та </a:t>
          </a:r>
          <a:r>
            <a:rPr lang="ru-RU" b="1" dirty="0" err="1" smtClean="0">
              <a:latin typeface="Times New Roman" pitchFamily="18" charset="0"/>
              <a:ea typeface="+mn-ea"/>
              <a:cs typeface="Times New Roman" pitchFamily="18" charset="0"/>
            </a:rPr>
            <a:t>розробки</a:t>
          </a:r>
          <a:endParaRPr lang="ru-RU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38CAB74-149A-4ECE-8BAF-25CEB3DD041B}" type="parTrans" cxnId="{5B20FAF3-BFD2-4F9E-9427-FFE3F62C99FE}">
      <dgm:prSet/>
      <dgm:spPr/>
      <dgm:t>
        <a:bodyPr/>
        <a:lstStyle/>
        <a:p>
          <a:endParaRPr lang="ru-RU"/>
        </a:p>
      </dgm:t>
    </dgm:pt>
    <dgm:pt modelId="{686AFDEF-540B-4658-8C58-5778EDB033B8}" type="sibTrans" cxnId="{5B20FAF3-BFD2-4F9E-9427-FFE3F62C99FE}">
      <dgm:prSet/>
      <dgm:spPr/>
      <dgm:t>
        <a:bodyPr/>
        <a:lstStyle/>
        <a:p>
          <a:endParaRPr lang="ru-RU"/>
        </a:p>
      </dgm:t>
    </dgm:pt>
    <dgm:pt modelId="{C8B3E6C7-89DA-4D8F-B722-147E4206A46E}" type="pres">
      <dgm:prSet presAssocID="{7287B9A1-C7A6-488B-93B1-B7E8649297D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6ED2CB9-1541-40B0-8AE8-C4D2D1D20586}" type="pres">
      <dgm:prSet presAssocID="{7287B9A1-C7A6-488B-93B1-B7E8649297DF}" presName="pyramid" presStyleLbl="node1" presStyleIdx="0" presStyleCnt="1" custScaleY="87545"/>
      <dgm:spPr>
        <a:xfrm>
          <a:off x="1576393" y="0"/>
          <a:ext cx="5400600" cy="5400600"/>
        </a:xfrm>
        <a:prstGeom prst="triangle">
          <a:avLst/>
        </a:prstGeom>
      </dgm:spPr>
      <dgm:t>
        <a:bodyPr/>
        <a:lstStyle/>
        <a:p>
          <a:endParaRPr lang="uk-UA"/>
        </a:p>
      </dgm:t>
    </dgm:pt>
    <dgm:pt modelId="{C85BC22E-321C-47C5-B32B-69909FD0AB32}" type="pres">
      <dgm:prSet presAssocID="{7287B9A1-C7A6-488B-93B1-B7E8649297DF}" presName="theList" presStyleCnt="0"/>
      <dgm:spPr/>
      <dgm:t>
        <a:bodyPr/>
        <a:lstStyle/>
        <a:p>
          <a:endParaRPr lang="uk-UA"/>
        </a:p>
      </dgm:t>
    </dgm:pt>
    <dgm:pt modelId="{AA70BC93-FA5D-414A-A335-B083C1F3B0EE}" type="pres">
      <dgm:prSet presAssocID="{00B84452-B802-46AF-A009-F11758250EC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8A7E7-CBC0-41F3-AA77-B001F21EF795}" type="pres">
      <dgm:prSet presAssocID="{00B84452-B802-46AF-A009-F11758250ECD}" presName="aSpace" presStyleCnt="0"/>
      <dgm:spPr/>
      <dgm:t>
        <a:bodyPr/>
        <a:lstStyle/>
        <a:p>
          <a:endParaRPr lang="uk-UA"/>
        </a:p>
      </dgm:t>
    </dgm:pt>
    <dgm:pt modelId="{47B3DA89-341F-4ECD-9BF2-B294560DF653}" type="pres">
      <dgm:prSet presAssocID="{A37A6D38-50ED-47A1-BD38-B839E848A72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380AE-B49E-4BDB-9797-A5543A22E7D6}" type="pres">
      <dgm:prSet presAssocID="{A37A6D38-50ED-47A1-BD38-B839E848A726}" presName="aSpace" presStyleCnt="0"/>
      <dgm:spPr/>
      <dgm:t>
        <a:bodyPr/>
        <a:lstStyle/>
        <a:p>
          <a:endParaRPr lang="uk-UA"/>
        </a:p>
      </dgm:t>
    </dgm:pt>
    <dgm:pt modelId="{149BBE39-7F74-4F6D-B161-FB852E56E761}" type="pres">
      <dgm:prSet presAssocID="{D147D229-EB9A-4730-8753-7DE734DE49B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27F9E-2C6B-45EC-A3CC-CBAF408AC83F}" type="pres">
      <dgm:prSet presAssocID="{D147D229-EB9A-4730-8753-7DE734DE49BD}" presName="aSpace" presStyleCnt="0"/>
      <dgm:spPr/>
      <dgm:t>
        <a:bodyPr/>
        <a:lstStyle/>
        <a:p>
          <a:endParaRPr lang="uk-UA"/>
        </a:p>
      </dgm:t>
    </dgm:pt>
    <dgm:pt modelId="{8B98AD49-CB3B-410E-B00D-BD27C661DAC1}" type="pres">
      <dgm:prSet presAssocID="{836C1A75-997B-46F5-8BB8-96624D48170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E7E5B-A4BB-4C0E-BBFB-11A1E1151CE3}" type="pres">
      <dgm:prSet presAssocID="{836C1A75-997B-46F5-8BB8-96624D481702}" presName="aSpace" presStyleCnt="0"/>
      <dgm:spPr/>
      <dgm:t>
        <a:bodyPr/>
        <a:lstStyle/>
        <a:p>
          <a:endParaRPr lang="uk-UA"/>
        </a:p>
      </dgm:t>
    </dgm:pt>
  </dgm:ptLst>
  <dgm:cxnLst>
    <dgm:cxn modelId="{BB7EE852-F7BA-4919-AAFE-C110993C75E6}" type="presOf" srcId="{D147D229-EB9A-4730-8753-7DE734DE49BD}" destId="{149BBE39-7F74-4F6D-B161-FB852E56E761}" srcOrd="0" destOrd="0" presId="urn:microsoft.com/office/officeart/2005/8/layout/pyramid2"/>
    <dgm:cxn modelId="{5B20FAF3-BFD2-4F9E-9427-FFE3F62C99FE}" srcId="{7287B9A1-C7A6-488B-93B1-B7E8649297DF}" destId="{836C1A75-997B-46F5-8BB8-96624D481702}" srcOrd="3" destOrd="0" parTransId="{338CAB74-149A-4ECE-8BAF-25CEB3DD041B}" sibTransId="{686AFDEF-540B-4658-8C58-5778EDB033B8}"/>
    <dgm:cxn modelId="{5F197C60-7489-41BD-A887-BDFB42FCCB3E}" srcId="{7287B9A1-C7A6-488B-93B1-B7E8649297DF}" destId="{A37A6D38-50ED-47A1-BD38-B839E848A726}" srcOrd="1" destOrd="0" parTransId="{2E627F09-0CD5-490A-9402-812DF26B218D}" sibTransId="{F5BBB46C-08AF-4AD6-81D0-E90754B3F1F7}"/>
    <dgm:cxn modelId="{47AB9B9D-E131-4472-93DE-377730E4E736}" srcId="{7287B9A1-C7A6-488B-93B1-B7E8649297DF}" destId="{00B84452-B802-46AF-A009-F11758250ECD}" srcOrd="0" destOrd="0" parTransId="{7C5D308F-9251-4161-AC7D-3B2215B6B158}" sibTransId="{4F896FF3-15A0-4CFA-8EF3-37C0DE58B0EC}"/>
    <dgm:cxn modelId="{EFE46CC2-5DF0-4E0D-AE21-D226D78A0B1F}" type="presOf" srcId="{836C1A75-997B-46F5-8BB8-96624D481702}" destId="{8B98AD49-CB3B-410E-B00D-BD27C661DAC1}" srcOrd="0" destOrd="0" presId="urn:microsoft.com/office/officeart/2005/8/layout/pyramid2"/>
    <dgm:cxn modelId="{455589F3-4AE9-4E27-8939-9E0F8201DF5D}" srcId="{7287B9A1-C7A6-488B-93B1-B7E8649297DF}" destId="{D147D229-EB9A-4730-8753-7DE734DE49BD}" srcOrd="2" destOrd="0" parTransId="{ADD6E5C8-72B3-4CCF-90A7-5FDC574AC308}" sibTransId="{6A2A2F6F-1ADB-40F9-A55E-DC86CD1ADF2A}"/>
    <dgm:cxn modelId="{01F1DC9F-71D7-4435-B11B-4E109E90C30E}" type="presOf" srcId="{00B84452-B802-46AF-A009-F11758250ECD}" destId="{AA70BC93-FA5D-414A-A335-B083C1F3B0EE}" srcOrd="0" destOrd="0" presId="urn:microsoft.com/office/officeart/2005/8/layout/pyramid2"/>
    <dgm:cxn modelId="{0E01D8E4-0580-4D5D-9E63-1F3E6439C3DD}" type="presOf" srcId="{7287B9A1-C7A6-488B-93B1-B7E8649297DF}" destId="{C8B3E6C7-89DA-4D8F-B722-147E4206A46E}" srcOrd="0" destOrd="0" presId="urn:microsoft.com/office/officeart/2005/8/layout/pyramid2"/>
    <dgm:cxn modelId="{6BF09690-BF56-4AC6-8FCA-FBA1AB288F4B}" type="presOf" srcId="{A37A6D38-50ED-47A1-BD38-B839E848A726}" destId="{47B3DA89-341F-4ECD-9BF2-B294560DF653}" srcOrd="0" destOrd="0" presId="urn:microsoft.com/office/officeart/2005/8/layout/pyramid2"/>
    <dgm:cxn modelId="{B46BEE75-914A-4470-AC62-B14EC91942E9}" type="presParOf" srcId="{C8B3E6C7-89DA-4D8F-B722-147E4206A46E}" destId="{96ED2CB9-1541-40B0-8AE8-C4D2D1D20586}" srcOrd="0" destOrd="0" presId="urn:microsoft.com/office/officeart/2005/8/layout/pyramid2"/>
    <dgm:cxn modelId="{C78E3C5F-A77A-47C8-8DDB-15E65E8EC04F}" type="presParOf" srcId="{C8B3E6C7-89DA-4D8F-B722-147E4206A46E}" destId="{C85BC22E-321C-47C5-B32B-69909FD0AB32}" srcOrd="1" destOrd="0" presId="urn:microsoft.com/office/officeart/2005/8/layout/pyramid2"/>
    <dgm:cxn modelId="{85780670-6451-4031-9E1A-AC69D93B43D1}" type="presParOf" srcId="{C85BC22E-321C-47C5-B32B-69909FD0AB32}" destId="{AA70BC93-FA5D-414A-A335-B083C1F3B0EE}" srcOrd="0" destOrd="0" presId="urn:microsoft.com/office/officeart/2005/8/layout/pyramid2"/>
    <dgm:cxn modelId="{2935ADB6-2360-45C6-9654-C74FE7E7FD3E}" type="presParOf" srcId="{C85BC22E-321C-47C5-B32B-69909FD0AB32}" destId="{0DA8A7E7-CBC0-41F3-AA77-B001F21EF795}" srcOrd="1" destOrd="0" presId="urn:microsoft.com/office/officeart/2005/8/layout/pyramid2"/>
    <dgm:cxn modelId="{11FB52CB-C99F-40BE-8B08-32ED819BFB37}" type="presParOf" srcId="{C85BC22E-321C-47C5-B32B-69909FD0AB32}" destId="{47B3DA89-341F-4ECD-9BF2-B294560DF653}" srcOrd="2" destOrd="0" presId="urn:microsoft.com/office/officeart/2005/8/layout/pyramid2"/>
    <dgm:cxn modelId="{9B9E09B2-CF36-479E-9E75-A1C7354B7ECD}" type="presParOf" srcId="{C85BC22E-321C-47C5-B32B-69909FD0AB32}" destId="{985380AE-B49E-4BDB-9797-A5543A22E7D6}" srcOrd="3" destOrd="0" presId="urn:microsoft.com/office/officeart/2005/8/layout/pyramid2"/>
    <dgm:cxn modelId="{019724FD-87CE-4955-8DFF-DE6D24EC7005}" type="presParOf" srcId="{C85BC22E-321C-47C5-B32B-69909FD0AB32}" destId="{149BBE39-7F74-4F6D-B161-FB852E56E761}" srcOrd="4" destOrd="0" presId="urn:microsoft.com/office/officeart/2005/8/layout/pyramid2"/>
    <dgm:cxn modelId="{576D4C21-1359-4FE8-826C-4DA43D7D2CCB}" type="presParOf" srcId="{C85BC22E-321C-47C5-B32B-69909FD0AB32}" destId="{A9D27F9E-2C6B-45EC-A3CC-CBAF408AC83F}" srcOrd="5" destOrd="0" presId="urn:microsoft.com/office/officeart/2005/8/layout/pyramid2"/>
    <dgm:cxn modelId="{DA68DFDF-BF65-4279-A0A4-B35123998448}" type="presParOf" srcId="{C85BC22E-321C-47C5-B32B-69909FD0AB32}" destId="{8B98AD49-CB3B-410E-B00D-BD27C661DAC1}" srcOrd="6" destOrd="0" presId="urn:microsoft.com/office/officeart/2005/8/layout/pyramid2"/>
    <dgm:cxn modelId="{66DC3463-A324-4646-8477-8D0EFE0E892F}" type="presParOf" srcId="{C85BC22E-321C-47C5-B32B-69909FD0AB32}" destId="{0BFE7E5B-A4BB-4C0E-BBFB-11A1E1151CE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B7498-BE2D-4196-AB42-75BCCB2C4644}">
      <dsp:nvSpPr>
        <dsp:cNvPr id="0" name=""/>
        <dsp:cNvSpPr/>
      </dsp:nvSpPr>
      <dsp:spPr>
        <a:xfrm>
          <a:off x="537086" y="1732547"/>
          <a:ext cx="316409" cy="716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75701" y="2071382"/>
        <a:ext cx="0" cy="0"/>
      </dsp:txXfrm>
    </dsp:sp>
    <dsp:sp modelId="{870CCFFB-6B6E-42C4-BCB2-5118C449BDB4}">
      <dsp:nvSpPr>
        <dsp:cNvPr id="0" name=""/>
        <dsp:cNvSpPr/>
      </dsp:nvSpPr>
      <dsp:spPr>
        <a:xfrm>
          <a:off x="537086" y="1686827"/>
          <a:ext cx="3514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006" y="1723761"/>
        <a:ext cx="0" cy="0"/>
      </dsp:txXfrm>
    </dsp:sp>
    <dsp:sp modelId="{9FD339AD-21A3-42DC-9DAC-ADF33BD1F127}">
      <dsp:nvSpPr>
        <dsp:cNvPr id="0" name=""/>
        <dsp:cNvSpPr/>
      </dsp:nvSpPr>
      <dsp:spPr>
        <a:xfrm>
          <a:off x="537086" y="1062939"/>
          <a:ext cx="351410" cy="669607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93885" y="1378837"/>
        <a:ext cx="0" cy="0"/>
      </dsp:txXfrm>
    </dsp:sp>
    <dsp:sp modelId="{160DA23D-7D1C-493B-A2C1-2351B8D03CAA}">
      <dsp:nvSpPr>
        <dsp:cNvPr id="0" name=""/>
        <dsp:cNvSpPr/>
      </dsp:nvSpPr>
      <dsp:spPr>
        <a:xfrm rot="16200000">
          <a:off x="-1140457" y="1464703"/>
          <a:ext cx="2819400" cy="535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Застосування сучасних змісту освіти, методик і технологій</a:t>
          </a:r>
          <a:endParaRPr lang="uk-UA" sz="16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-1140457" y="1464703"/>
        <a:ext cx="2819400" cy="535686"/>
      </dsp:txXfrm>
    </dsp:sp>
    <dsp:sp modelId="{D0E8F8AB-D823-4C99-80F2-9EAD6A89E7CA}">
      <dsp:nvSpPr>
        <dsp:cNvPr id="0" name=""/>
        <dsp:cNvSpPr/>
      </dsp:nvSpPr>
      <dsp:spPr>
        <a:xfrm>
          <a:off x="888496" y="795096"/>
          <a:ext cx="1757050" cy="535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мовно-комунікативна компетентність</a:t>
          </a:r>
          <a:endParaRPr lang="uk-UA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88496" y="795096"/>
        <a:ext cx="1757050" cy="535686"/>
      </dsp:txXfrm>
    </dsp:sp>
    <dsp:sp modelId="{9DFA83F9-F3AF-4D41-9517-DE430CA7AE9C}">
      <dsp:nvSpPr>
        <dsp:cNvPr id="0" name=""/>
        <dsp:cNvSpPr/>
      </dsp:nvSpPr>
      <dsp:spPr>
        <a:xfrm>
          <a:off x="888496" y="1464703"/>
          <a:ext cx="1757050" cy="535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предметна компетентність</a:t>
          </a:r>
          <a:endParaRPr lang="uk-UA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88496" y="1464703"/>
        <a:ext cx="1757050" cy="535686"/>
      </dsp:txXfrm>
    </dsp:sp>
    <dsp:sp modelId="{1620DFFF-E219-4644-8532-8C2EAE2355FB}">
      <dsp:nvSpPr>
        <dsp:cNvPr id="0" name=""/>
        <dsp:cNvSpPr/>
      </dsp:nvSpPr>
      <dsp:spPr>
        <a:xfrm>
          <a:off x="853495" y="2181553"/>
          <a:ext cx="1757050" cy="535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інформаційно-цифрова компетентність</a:t>
          </a:r>
          <a:endParaRPr lang="uk-UA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53495" y="2181553"/>
        <a:ext cx="1757050" cy="535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B7498-BE2D-4196-AB42-75BCCB2C4644}">
      <dsp:nvSpPr>
        <dsp:cNvPr id="0" name=""/>
        <dsp:cNvSpPr/>
      </dsp:nvSpPr>
      <dsp:spPr>
        <a:xfrm>
          <a:off x="505185" y="1810753"/>
          <a:ext cx="332220" cy="910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47055" y="2241976"/>
        <a:ext cx="0" cy="0"/>
      </dsp:txXfrm>
    </dsp:sp>
    <dsp:sp modelId="{870CCFFB-6B6E-42C4-BCB2-5118C449BDB4}">
      <dsp:nvSpPr>
        <dsp:cNvPr id="0" name=""/>
        <dsp:cNvSpPr/>
      </dsp:nvSpPr>
      <dsp:spPr>
        <a:xfrm>
          <a:off x="505185" y="1765032"/>
          <a:ext cx="329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61860" y="1802506"/>
        <a:ext cx="0" cy="0"/>
      </dsp:txXfrm>
    </dsp:sp>
    <dsp:sp modelId="{9FD339AD-21A3-42DC-9DAC-ADF33BD1F127}">
      <dsp:nvSpPr>
        <dsp:cNvPr id="0" name=""/>
        <dsp:cNvSpPr/>
      </dsp:nvSpPr>
      <dsp:spPr>
        <a:xfrm>
          <a:off x="505185" y="1123834"/>
          <a:ext cx="329840" cy="686918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51056" y="1448243"/>
        <a:ext cx="0" cy="0"/>
      </dsp:txXfrm>
    </dsp:sp>
    <dsp:sp modelId="{160DA23D-7D1C-493B-A2C1-2351B8D03CAA}">
      <dsp:nvSpPr>
        <dsp:cNvPr id="0" name=""/>
        <dsp:cNvSpPr/>
      </dsp:nvSpPr>
      <dsp:spPr>
        <a:xfrm rot="16200000">
          <a:off x="-1069390" y="1559350"/>
          <a:ext cx="2646346" cy="50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Безперервний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професійний розвиток</a:t>
          </a:r>
        </a:p>
      </dsp:txBody>
      <dsp:txXfrm>
        <a:off x="-1069390" y="1559350"/>
        <a:ext cx="2646346" cy="502805"/>
      </dsp:txXfrm>
    </dsp:sp>
    <dsp:sp modelId="{D0E8F8AB-D823-4C99-80F2-9EAD6A89E7CA}">
      <dsp:nvSpPr>
        <dsp:cNvPr id="0" name=""/>
        <dsp:cNvSpPr/>
      </dsp:nvSpPr>
      <dsp:spPr>
        <a:xfrm>
          <a:off x="835026" y="872431"/>
          <a:ext cx="1649203" cy="50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інноваційна компетентність</a:t>
          </a:r>
          <a:endParaRPr lang="uk-UA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35026" y="872431"/>
        <a:ext cx="1649203" cy="502805"/>
      </dsp:txXfrm>
    </dsp:sp>
    <dsp:sp modelId="{9DFA83F9-F3AF-4D41-9517-DE430CA7AE9C}">
      <dsp:nvSpPr>
        <dsp:cNvPr id="0" name=""/>
        <dsp:cNvSpPr/>
      </dsp:nvSpPr>
      <dsp:spPr>
        <a:xfrm>
          <a:off x="835026" y="1500939"/>
          <a:ext cx="1649203" cy="6196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здатність                до навчання впродовж життя</a:t>
          </a:r>
          <a:endParaRPr lang="uk-UA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35026" y="1500939"/>
        <a:ext cx="1649203" cy="619627"/>
      </dsp:txXfrm>
    </dsp:sp>
    <dsp:sp modelId="{1620DFFF-E219-4644-8532-8C2EAE2355FB}">
      <dsp:nvSpPr>
        <dsp:cNvPr id="0" name=""/>
        <dsp:cNvSpPr/>
      </dsp:nvSpPr>
      <dsp:spPr>
        <a:xfrm>
          <a:off x="837406" y="2470278"/>
          <a:ext cx="1649203" cy="50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рефлексивна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компетентність </a:t>
          </a:r>
          <a:endParaRPr lang="uk-UA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37406" y="2470278"/>
        <a:ext cx="1649203" cy="502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ABFE4-0C7A-4927-9AAF-FA4A16A7303E}">
      <dsp:nvSpPr>
        <dsp:cNvPr id="0" name=""/>
        <dsp:cNvSpPr/>
      </dsp:nvSpPr>
      <dsp:spPr>
        <a:xfrm>
          <a:off x="334915" y="0"/>
          <a:ext cx="757809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107F1-24E4-4676-9105-4C597E67AB27}">
      <dsp:nvSpPr>
        <dsp:cNvPr id="0" name=""/>
        <dsp:cNvSpPr/>
      </dsp:nvSpPr>
      <dsp:spPr>
        <a:xfrm>
          <a:off x="504212" y="1357788"/>
          <a:ext cx="3844766" cy="181038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uk-UA" sz="21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родемонструвати</a:t>
          </a:r>
          <a:r>
            <a:rPr lang="uk-UA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найбільш значущі результати практичної діяльності для оцінки своєї професійної компетентності</a:t>
          </a:r>
          <a:endParaRPr lang="uk-UA" sz="2100" b="1" kern="1200" dirty="0">
            <a:solidFill>
              <a:schemeClr val="tx1"/>
            </a:solidFill>
            <a:latin typeface="Comic Sans MS" panose="030F0702030302020204" pitchFamily="66" charset="0"/>
            <a:ea typeface="+mn-ea"/>
            <a:cs typeface="+mn-cs"/>
          </a:endParaRPr>
        </a:p>
      </dsp:txBody>
      <dsp:txXfrm>
        <a:off x="592588" y="1446164"/>
        <a:ext cx="3668014" cy="1633633"/>
      </dsp:txXfrm>
    </dsp:sp>
    <dsp:sp modelId="{F6DB7C10-08F8-4385-BE41-DB601363F725}">
      <dsp:nvSpPr>
        <dsp:cNvPr id="0" name=""/>
        <dsp:cNvSpPr/>
      </dsp:nvSpPr>
      <dsp:spPr>
        <a:xfrm>
          <a:off x="4566421" y="1357788"/>
          <a:ext cx="3844766" cy="181038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Оцінити</a:t>
          </a:r>
          <a:r>
            <a:rPr lang="uk-UA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результативності роботи педагога при проведенні експертизи на відповідність заявленої кваліфікаційної категорії</a:t>
          </a:r>
          <a:endParaRPr lang="uk-UA" sz="2100" b="1" kern="1200" dirty="0">
            <a:solidFill>
              <a:schemeClr val="tx1"/>
            </a:solidFill>
            <a:latin typeface="Comic Sans MS" panose="030F0702030302020204" pitchFamily="66" charset="0"/>
            <a:ea typeface="+mn-ea"/>
            <a:cs typeface="+mn-cs"/>
          </a:endParaRPr>
        </a:p>
      </dsp:txBody>
      <dsp:txXfrm>
        <a:off x="4654797" y="1446164"/>
        <a:ext cx="3668014" cy="1633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90B58-0BBE-452B-80AD-3E5345AD8AA6}">
      <dsp:nvSpPr>
        <dsp:cNvPr id="0" name=""/>
        <dsp:cNvSpPr/>
      </dsp:nvSpPr>
      <dsp:spPr>
        <a:xfrm>
          <a:off x="36090" y="15896"/>
          <a:ext cx="4428221" cy="1094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Comic Sans MS" panose="030F0702030302020204" pitchFamily="66" charset="0"/>
              <a:ea typeface="+mn-ea"/>
              <a:cs typeface="+mn-cs"/>
            </a:rPr>
            <a:t>•	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Систематизувати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навчальні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матеріали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та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напрацювання</a:t>
          </a:r>
          <a:endParaRPr lang="ru-RU" sz="20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8156" y="47962"/>
        <a:ext cx="3246815" cy="1030697"/>
      </dsp:txXfrm>
    </dsp:sp>
    <dsp:sp modelId="{8A14792E-29DF-4DFD-AF91-5AE55BF83D3D}">
      <dsp:nvSpPr>
        <dsp:cNvPr id="0" name=""/>
        <dsp:cNvSpPr/>
      </dsp:nvSpPr>
      <dsp:spPr>
        <a:xfrm>
          <a:off x="390725" y="1277301"/>
          <a:ext cx="4428221" cy="1094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Comic Sans MS" panose="030F0702030302020204" pitchFamily="66" charset="0"/>
              <a:ea typeface="+mn-ea"/>
              <a:cs typeface="+mn-cs"/>
            </a:rPr>
            <a:t>•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Продемонструвати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свої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власні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досягнення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колегам</a:t>
          </a:r>
          <a:endParaRPr lang="ru-RU" sz="20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2791" y="1309367"/>
        <a:ext cx="3261724" cy="1030697"/>
      </dsp:txXfrm>
    </dsp:sp>
    <dsp:sp modelId="{B91E2250-A4F3-4089-9C07-9D79421F0B7A}">
      <dsp:nvSpPr>
        <dsp:cNvPr id="0" name=""/>
        <dsp:cNvSpPr/>
      </dsp:nvSpPr>
      <dsp:spPr>
        <a:xfrm>
          <a:off x="781450" y="2554603"/>
          <a:ext cx="4428221" cy="1094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anose="030F0702030302020204" pitchFamily="66" charset="0"/>
              <a:ea typeface="+mn-ea"/>
              <a:cs typeface="+mn-cs"/>
            </a:rPr>
            <a:t>•	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Прослідкувати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еволюцію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професійної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педагогічної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діяльності</a:t>
          </a:r>
          <a:r>
            <a:rPr lang="ru-RU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конкретного </a:t>
          </a:r>
          <a:r>
            <a:rPr lang="ru-RU" sz="20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вчителя</a:t>
          </a:r>
          <a:endParaRPr lang="ru-RU" sz="2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13516" y="2586669"/>
        <a:ext cx="3261724" cy="1030697"/>
      </dsp:txXfrm>
    </dsp:sp>
    <dsp:sp modelId="{7791A031-3D7E-42D6-86DC-64D7DAA662F9}">
      <dsp:nvSpPr>
        <dsp:cNvPr id="0" name=""/>
        <dsp:cNvSpPr/>
      </dsp:nvSpPr>
      <dsp:spPr>
        <a:xfrm>
          <a:off x="3716581" y="830246"/>
          <a:ext cx="711639" cy="7116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876700" y="830246"/>
        <a:ext cx="391401" cy="535508"/>
      </dsp:txXfrm>
    </dsp:sp>
    <dsp:sp modelId="{8951422A-520C-4EDA-9EA6-CD955B36F709}">
      <dsp:nvSpPr>
        <dsp:cNvPr id="0" name=""/>
        <dsp:cNvSpPr/>
      </dsp:nvSpPr>
      <dsp:spPr>
        <a:xfrm>
          <a:off x="4107307" y="2100248"/>
          <a:ext cx="711639" cy="7116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4267426" y="2100248"/>
        <a:ext cx="391401" cy="535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46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0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80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9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8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61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94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0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0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2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E631-7DFD-4EC7-8D52-3B87EFF1B13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97B48-093C-48C0-B991-DFD8A0316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pro-zatverdzhennya-koncepciyi-rozvitkupedagogichnoyi-osviti" TargetMode="External"/><Relationship Id="rId2" Type="http://schemas.openxmlformats.org/officeDocument/2006/relationships/hyperlink" Target="https://mon.gov.ua/ua/npa/pro-zatverdzhennya-metodichnih-rekomendacij-shodo-stvorennya-zmistu-ta-zavantazhennya-e-portfoli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j8S04dxP6E&amp;feature=emb_logo" TargetMode="External"/><Relationship Id="rId4" Type="http://schemas.openxmlformats.org/officeDocument/2006/relationships/hyperlink" Target="https://www.kmu.gov.ua/ua/npas/proshvalennya-koncepciyi-rozvitku-cifrovoyi-ekonomiki-ta-suspilstvaukrayini-na-20182020-roki-ta-zatverdzhennya-planu-zahodiv-shodoyiyi-realizaciy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Цікавий світ хімії: Походження назв хімічних елемент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52" y="-2472477"/>
            <a:ext cx="2626485" cy="1847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2" name="Прямоугольник 11"/>
          <p:cNvSpPr/>
          <p:nvPr/>
        </p:nvSpPr>
        <p:spPr>
          <a:xfrm>
            <a:off x="0" y="1899147"/>
            <a:ext cx="6942934" cy="387798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kumimoji="0" lang="uk-UA" sz="66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algn="ctr"/>
            <a:r>
              <a:rPr lang="uk-UA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Електронне портфоліо – вимога часу</a:t>
            </a:r>
            <a:endParaRPr kumimoji="0" lang="ru-RU" sz="60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" y="116632"/>
            <a:ext cx="1944216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34" y="276727"/>
            <a:ext cx="2839868" cy="470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3276688" y="6007783"/>
            <a:ext cx="6506114" cy="4247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Спікер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Світлана Кмитюк, консультант КУ «ЦПРПП»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622" y="1151709"/>
            <a:ext cx="57751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ТИЖНЕВИЙ ІНТЕНСИВ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ОДНІЙ ХВИЛІ РАЗОМ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Майстерка№3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7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5300" b="1" dirty="0" smtClean="0">
                <a:latin typeface="Times New Roman" pitchFamily="18" charset="0"/>
                <a:cs typeface="Times New Roman" pitchFamily="18" charset="0"/>
              </a:rPr>
              <a:t>сайтів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Створіть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диску папку </a:t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«МОЄ ПОРТФОЛІО»</a:t>
            </a:r>
            <a:endParaRPr lang="uk-UA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4161401"/>
              </p:ext>
            </p:extLst>
          </p:nvPr>
        </p:nvGraphicFramePr>
        <p:xfrm>
          <a:off x="1" y="2414483"/>
          <a:ext cx="5606716" cy="444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65" y="1407695"/>
            <a:ext cx="1399672" cy="139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12" y="2899611"/>
            <a:ext cx="3910862" cy="337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10" y="1020595"/>
            <a:ext cx="5594683" cy="11430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Папка «Домашня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сторінка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uk-UA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11325" r="14126" b="11374"/>
          <a:stretch/>
        </p:blipFill>
        <p:spPr>
          <a:xfrm>
            <a:off x="6100009" y="252663"/>
            <a:ext cx="3520369" cy="211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22970" y="3389713"/>
            <a:ext cx="444165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Логотип закладу, в якому Ви працюєте,</a:t>
            </a:r>
            <a:endParaRPr lang="uk-UA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Ваше фото,</a:t>
            </a:r>
            <a:endParaRPr lang="uk-UA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фото фону (за потреби),</a:t>
            </a:r>
            <a:endParaRPr lang="uk-UA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створіть папку «Фотогалерея», в якій розмістіть кілька робочих фото для створення «Каруселі зображень»</a:t>
            </a:r>
            <a:endParaRPr lang="uk-UA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4648" t="19390" r="50759" b="48754"/>
          <a:stretch/>
        </p:blipFill>
        <p:spPr bwMode="auto">
          <a:xfrm>
            <a:off x="240633" y="2394283"/>
            <a:ext cx="5082338" cy="403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15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7" y="984500"/>
            <a:ext cx="6579268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Папка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апрямки роботи»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uk-UA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84" y="98509"/>
            <a:ext cx="4108450" cy="271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62055" y="3705727"/>
            <a:ext cx="293570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Створіть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Google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документ, в якому вкажіть Вашу посаду та опишіть напрямки своєї діяльності.</a:t>
            </a:r>
            <a:endParaRPr lang="uk-UA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3557" t="18283" r="51695" b="62327"/>
          <a:stretch/>
        </p:blipFill>
        <p:spPr bwMode="auto">
          <a:xfrm>
            <a:off x="577516" y="2514600"/>
            <a:ext cx="5510463" cy="3982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97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7932"/>
            <a:ext cx="6338637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Папка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«Професійний розвиток»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uk-U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8" y="-196766"/>
            <a:ext cx="4413335" cy="330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8926" y="2783655"/>
            <a:ext cx="258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Копії документів про підвищення кваліфікації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14647" t="19114" r="48111" b="38504"/>
          <a:stretch/>
        </p:blipFill>
        <p:spPr bwMode="auto">
          <a:xfrm>
            <a:off x="553451" y="1265951"/>
            <a:ext cx="4935888" cy="3137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4969043" y="2805089"/>
            <a:ext cx="1479883" cy="264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0" y="450866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Папка «Публікації та розробки» </a:t>
            </a:r>
            <a:endParaRPr lang="uk-UA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8" y="3675177"/>
            <a:ext cx="3871967" cy="318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30" y="0"/>
            <a:ext cx="8961521" cy="17927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документ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папці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«МОЄ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доступним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перегляду</a:t>
            </a:r>
            <a:endParaRPr lang="uk-UA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/>
          <a:stretch/>
        </p:blipFill>
        <p:spPr bwMode="auto">
          <a:xfrm>
            <a:off x="216568" y="1770313"/>
            <a:ext cx="3727700" cy="419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84"/>
          <a:stretch/>
        </p:blipFill>
        <p:spPr bwMode="auto">
          <a:xfrm>
            <a:off x="4345737" y="1770313"/>
            <a:ext cx="5339683" cy="108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37" y="2936829"/>
            <a:ext cx="5339683" cy="302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5505" y="2854825"/>
            <a:ext cx="2129590" cy="405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526632" y="3057691"/>
            <a:ext cx="1263315" cy="8103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064584" y="2332704"/>
            <a:ext cx="1624263" cy="10442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567863" y="5702969"/>
            <a:ext cx="1263316" cy="6617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9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953" y="0"/>
            <a:ext cx="89154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ІІІ. Створення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Сайту</a:t>
            </a:r>
            <a:endParaRPr lang="uk-UA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13" y="1046747"/>
            <a:ext cx="6751666" cy="515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102768" y="4764505"/>
            <a:ext cx="1443789" cy="11790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3"/>
          <a:stretch/>
        </p:blipFill>
        <p:spPr bwMode="auto">
          <a:xfrm>
            <a:off x="890337" y="169444"/>
            <a:ext cx="7832558" cy="307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042" y="770021"/>
            <a:ext cx="49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7253" y="770021"/>
            <a:ext cx="49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43689" y="505326"/>
            <a:ext cx="679785" cy="4647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555832" y="1088978"/>
            <a:ext cx="697831" cy="3654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9323" y="1508930"/>
            <a:ext cx="49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3" name="Прямая со стрелкой 12"/>
          <p:cNvCxnSpPr>
            <a:stCxn id="12" idx="1"/>
          </p:cNvCxnSpPr>
          <p:nvPr/>
        </p:nvCxnSpPr>
        <p:spPr>
          <a:xfrm flipH="1" flipV="1">
            <a:off x="1840832" y="1359568"/>
            <a:ext cx="568491" cy="3494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891965" y="2209800"/>
            <a:ext cx="764005" cy="7379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92803" y="1909040"/>
            <a:ext cx="49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2" y="3429000"/>
            <a:ext cx="5357080" cy="332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489158" y="4884821"/>
            <a:ext cx="998621" cy="433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4199021" y="5101389"/>
            <a:ext cx="902368" cy="3850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97"/>
          <a:stretch/>
        </p:blipFill>
        <p:spPr bwMode="auto">
          <a:xfrm>
            <a:off x="5734515" y="3677266"/>
            <a:ext cx="2988380" cy="242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H="1" flipV="1">
            <a:off x="7988968" y="4993105"/>
            <a:ext cx="1323474" cy="9986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098" y="249724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Додайте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об’єкт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«Карусель зображень».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вікні,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відкриється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настисніть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пункт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«Вибрати зображення»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на диску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папці «Фотогалерея»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виділіть усі зображення та натисніть кнопку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«Вибрати».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58" y="236550"/>
            <a:ext cx="3928058" cy="198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53000" y="2612864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Коли фото з’являться у вікні, натисніть коліщатко налаштувань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вікні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що відкриється, поставте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прапорець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пункту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«Автозапуск»,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щоб фото автоматично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змінювались.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0" y="1727052"/>
            <a:ext cx="4583916" cy="357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9" r="33332" b="6823"/>
          <a:stretch/>
        </p:blipFill>
        <p:spPr bwMode="auto">
          <a:xfrm>
            <a:off x="6538391" y="4137430"/>
            <a:ext cx="2052157" cy="231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228" y="5463289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Додайте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«Кнопка»,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діалоговому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Завітайте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закладу…»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прописати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заклад.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203658" y="1949116"/>
            <a:ext cx="860258" cy="6637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331869" y="348917"/>
            <a:ext cx="517358" cy="397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8494295" y="547438"/>
            <a:ext cx="637421" cy="21596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415589" y="2899611"/>
            <a:ext cx="1648327" cy="7940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903686" y="4499812"/>
            <a:ext cx="2264001" cy="11309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1"/>
          <a:stretch/>
        </p:blipFill>
        <p:spPr bwMode="auto">
          <a:xfrm>
            <a:off x="6204285" y="790530"/>
            <a:ext cx="2761249" cy="447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3953" y="938698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сайту-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 прикладу):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Домашня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сторінка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- Напрямки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Публікації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953" y="3513456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вкладку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замовчуванням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«Головна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створена,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клацніть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перейменуйте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Домашня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додавайте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кнопкою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089358" y="1479884"/>
            <a:ext cx="2495551" cy="12272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185611" y="2081463"/>
            <a:ext cx="2526631" cy="1828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450305" y="4896853"/>
            <a:ext cx="2134604" cy="216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1"/>
          <a:stretch/>
        </p:blipFill>
        <p:spPr bwMode="auto">
          <a:xfrm>
            <a:off x="324602" y="890335"/>
            <a:ext cx="1905697" cy="302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6"/>
          <a:stretch/>
        </p:blipFill>
        <p:spPr bwMode="auto">
          <a:xfrm>
            <a:off x="1431053" y="2750441"/>
            <a:ext cx="1714831" cy="271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75167" y="3897724"/>
            <a:ext cx="1167063" cy="12994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>
            <a:off x="2230299" y="4452656"/>
            <a:ext cx="933704" cy="854243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923622" y="4452656"/>
            <a:ext cx="1014861" cy="10830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84882" y="5161546"/>
            <a:ext cx="890336" cy="8542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45884" y="18235"/>
            <a:ext cx="67601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Сторінка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«Напрямки роботи»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Перейдіть до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даної сторінки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розмістіть документ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диску, який Ви підготували у відповідній папці. Для цього натисніть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піктограму «Диск»,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відшукайте потрібний документ та натисніть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кнопку «Вставити».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Якщо Ви будете редагувати свій документ 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диску, автоматично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оновлення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будуть здійснюватись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сайті.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Сторінка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«Професійний розвиток»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ставте об’єкт «Текстове поле».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 заголовком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«Освіта»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введіть у поле відомості про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Вашу освіту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навчальні заклади, які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 закінчили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отримані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спеціальності. Вставте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ще одне текстове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поле, під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заголовком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«Професійний шлях» опишіть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свій професійний шлях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роки, посади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ін.).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Вставте наступне текстове поле,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якому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введіть заголовок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«Підвищення кваліфікації».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Нижче розмістіть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допомогою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піктограми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«Диск»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документи, які Ви підготували 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папці «Професійний розвиток».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Сторінка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«Публікації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методичні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розробки»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Перейдіть до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сторінки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розмістіть 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ній документи з папки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«Публікації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методичні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розробки»,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упорядкуйте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їх 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сторінці за власним смаком.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10" y="385012"/>
            <a:ext cx="89154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продемонструвати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я є,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яскравіше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зміг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я сам.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заховати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себе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вчинок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акт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говорить про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автора.</a:t>
            </a:r>
          </a:p>
          <a:p>
            <a:pPr marL="0" indent="0" algn="r">
              <a:buNone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Ернест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Хемінгуей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delnie-sovety.ru/images/uslugi/service/dostup-v-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35" y="3092115"/>
            <a:ext cx="4284501" cy="3457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8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1" y="2947737"/>
            <a:ext cx="5153756" cy="329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11" y="3212433"/>
            <a:ext cx="2125205" cy="300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011" y="517683"/>
            <a:ext cx="9228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Сторінка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Перейдіть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вставте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«Карта»,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діалоговому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адресу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установи,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Коли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з’явиться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координатами закладу,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розмістіть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текстове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введіть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електронну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17358" y="3609474"/>
            <a:ext cx="902368" cy="6497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49705" y="6100011"/>
            <a:ext cx="505327" cy="5414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7423484" y="6003758"/>
            <a:ext cx="1828800" cy="2178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6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8095" y="510914"/>
            <a:ext cx="3014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Переглядайте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кнопкою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сторінки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77" y="560999"/>
            <a:ext cx="487045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658" y="1796184"/>
            <a:ext cx="4213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Опублікуйте свій сайт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кнопкою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«Опублікувати».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діалоговому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вікні, що з’явиться,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придумайте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частину назви Вашого сайту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якщо з’явиться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синій прапорець - Ваша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адреса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унікальна, в іншому випадку Вам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доведеться її змінити.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атисніть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кнопку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«Опублікувати»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7844590" y="935649"/>
            <a:ext cx="1297071" cy="6754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16" y="1796184"/>
            <a:ext cx="4794411" cy="286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06" y="4764505"/>
            <a:ext cx="3736975" cy="143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8975558" y="2502568"/>
            <a:ext cx="733927" cy="728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8831179" y="4535905"/>
            <a:ext cx="511342" cy="7700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9571" y="5261447"/>
            <a:ext cx="275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Доступ до співавторства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6545179" y="5305926"/>
            <a:ext cx="421105" cy="6497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9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9594" y="777586"/>
            <a:ext cx="7798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Ваш сайт,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піктограму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опублікований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88612"/>
            <a:ext cx="9610725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042611" y="2767263"/>
            <a:ext cx="1431757" cy="1155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021639"/>
            <a:ext cx="9610725" cy="227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3104147" y="5847347"/>
            <a:ext cx="1479885" cy="6376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Портфоліо вчителя </a:t>
            </a:r>
            <a:b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 містити матеріали: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63197" y="1341437"/>
            <a:ext cx="9313020" cy="5255915"/>
            <a:chOff x="204" y="845"/>
            <a:chExt cx="5352" cy="3129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04" y="845"/>
              <a:ext cx="5352" cy="3129"/>
              <a:chOff x="340" y="1026"/>
              <a:chExt cx="4854" cy="2903"/>
            </a:xfrm>
          </p:grpSpPr>
          <p:sp>
            <p:nvSpPr>
              <p:cNvPr id="8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340" y="1026"/>
                <a:ext cx="4854" cy="2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Puzzle3"/>
              <p:cNvSpPr>
                <a:spLocks noEditPoints="1" noChangeArrowheads="1"/>
              </p:cNvSpPr>
              <p:nvPr/>
            </p:nvSpPr>
            <p:spPr bwMode="auto">
              <a:xfrm>
                <a:off x="1713" y="1026"/>
                <a:ext cx="1108" cy="1543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alpha val="50999"/>
                    </a:srgbClr>
                  </a:gs>
                  <a:gs pos="100000">
                    <a:srgbClr val="99CC00">
                      <a:gamma/>
                      <a:shade val="85098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lIns="96012" tIns="48006" rIns="96012" bIns="48006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blackWhite">
              <a:xfrm>
                <a:off x="1400" y="1461"/>
                <a:ext cx="1698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12" tIns="48006" rIns="96012" bIns="48006">
                <a:flatTx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поурочні</a:t>
                </a:r>
                <a:r>
                  <a:rPr kumimoji="0" lang="ru-RU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та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тематичні</a:t>
                </a:r>
                <a:r>
                  <a:rPr kumimoji="0" lang="ru-RU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kumimoji="0" lang="ru-RU" altLang="ru-RU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плани</a:t>
                </a:r>
                <a:endParaRPr kumimoji="0" lang="ru-RU" alt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Puzzle2"/>
              <p:cNvSpPr>
                <a:spLocks noEditPoints="1" noChangeArrowheads="1"/>
              </p:cNvSpPr>
              <p:nvPr/>
            </p:nvSpPr>
            <p:spPr bwMode="auto">
              <a:xfrm>
                <a:off x="1389" y="2151"/>
                <a:ext cx="1770" cy="1405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3D4A8"/>
                  </a:gs>
                  <a:gs pos="25000">
                    <a:srgbClr val="21D6E0">
                      <a:alpha val="92500"/>
                    </a:srgbClr>
                  </a:gs>
                  <a:gs pos="75000">
                    <a:srgbClr val="0087E6">
                      <a:alpha val="77500"/>
                    </a:srgbClr>
                  </a:gs>
                  <a:gs pos="100000">
                    <a:srgbClr val="005CBF">
                      <a:alpha val="70000"/>
                    </a:srgbClr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Text Box 27"/>
              <p:cNvSpPr txBox="1">
                <a:spLocks noChangeArrowheads="1"/>
              </p:cNvSpPr>
              <p:nvPr/>
            </p:nvSpPr>
            <p:spPr bwMode="blackWhite">
              <a:xfrm>
                <a:off x="1376" y="2493"/>
                <a:ext cx="1759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12" tIns="48006" rIns="96012" bIns="48006">
                <a:flatTx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форми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оцінювання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учнів</a:t>
                </a:r>
              </a:p>
            </p:txBody>
          </p:sp>
          <p:sp>
            <p:nvSpPr>
              <p:cNvPr id="13" name="Puzzle1"/>
              <p:cNvSpPr>
                <a:spLocks noEditPoints="1" noChangeArrowheads="1"/>
              </p:cNvSpPr>
              <p:nvPr/>
            </p:nvSpPr>
            <p:spPr bwMode="auto">
              <a:xfrm>
                <a:off x="2369" y="1493"/>
                <a:ext cx="1789" cy="1070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>
                      <a:alpha val="52000"/>
                    </a:srgbClr>
                  </a:gs>
                  <a:gs pos="100000">
                    <a:srgbClr val="F8DD18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lIns="96012" tIns="48006" rIns="96012" bIns="48006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700" b="1" i="0" u="none" strike="noStrike" kern="0" cap="none" spc="0" normalizeH="0" baseline="0" noProof="0">
                    <a:ln>
                      <a:noFill/>
                    </a:ln>
                    <a:solidFill>
                      <a:srgbClr val="284C6A"/>
                    </a:solidFill>
                    <a:effectLst/>
                    <a:uLnTx/>
                    <a:uFillTx/>
                    <a:latin typeface="Verdana" panose="020B0604030504040204" pitchFamily="34" charset="0"/>
                  </a:rPr>
                  <a:t> </a:t>
                </a:r>
                <a:endParaRPr kumimoji="0" lang="ru-RU" altLang="ru-RU" sz="1200" b="1" i="0" u="none" strike="noStrike" kern="0" cap="none" spc="0" normalizeH="0" baseline="0" noProof="0">
                  <a:ln>
                    <a:noFill/>
                  </a:ln>
                  <a:solidFill>
                    <a:srgbClr val="284C6A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700" b="1" i="0" u="none" strike="noStrike" kern="0" cap="none" spc="0" normalizeH="0" baseline="0" noProof="0">
                    <a:ln>
                      <a:noFill/>
                    </a:ln>
                    <a:solidFill>
                      <a:srgbClr val="284C6A"/>
                    </a:solidFill>
                    <a:effectLst/>
                    <a:uLnTx/>
                    <a:uFillTx/>
                    <a:latin typeface="Verdana" panose="020B0604030504040204" pitchFamily="34" charset="0"/>
                  </a:rPr>
                  <a:t> </a:t>
                </a:r>
                <a:endParaRPr kumimoji="0" lang="uk-UA" alt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blackWhite">
              <a:xfrm>
                <a:off x="2699" y="1841"/>
                <a:ext cx="1224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12" tIns="48006" rIns="96012" bIns="48006">
                <a:flatTx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ru-RU" sz="300" b="1" i="0" u="none" strike="noStrike" kern="0" cap="none" spc="0" normalizeH="0" baseline="0" noProof="0" dirty="0">
                  <a:ln>
                    <a:noFill/>
                  </a:ln>
                  <a:solidFill>
                    <a:srgbClr val="993366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ru-RU" sz="300" b="1" i="0" u="none" strike="noStrike" kern="0" cap="none" spc="0" normalizeH="0" baseline="0" noProof="0" dirty="0">
                  <a:ln>
                    <a:noFill/>
                  </a:ln>
                  <a:solidFill>
                    <a:srgbClr val="993366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ru-RU" sz="300" b="1" i="0" u="none" strike="noStrike" kern="0" cap="none" spc="0" normalizeH="0" baseline="0" noProof="0" dirty="0">
                  <a:ln>
                    <a:noFill/>
                  </a:ln>
                  <a:solidFill>
                    <a:srgbClr val="993366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ru-RU" sz="300" b="1" i="0" u="none" strike="noStrike" kern="0" cap="none" spc="0" normalizeH="0" baseline="0" noProof="0" dirty="0">
                  <a:ln>
                    <a:noFill/>
                  </a:ln>
                  <a:solidFill>
                    <a:srgbClr val="993366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фотографії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93366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15" name="Puzzle4"/>
              <p:cNvSpPr>
                <a:spLocks noEditPoints="1" noChangeArrowheads="1"/>
              </p:cNvSpPr>
              <p:nvPr/>
            </p:nvSpPr>
            <p:spPr bwMode="auto">
              <a:xfrm>
                <a:off x="2746" y="2134"/>
                <a:ext cx="1067" cy="1795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00FF">
                      <a:alpha val="25000"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blackWhite">
              <a:xfrm>
                <a:off x="2777" y="2527"/>
                <a:ext cx="994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8080">
                        <a:alpha val="2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12" tIns="48006" rIns="96012" bIns="48006">
                <a:flatTx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дидактичні</a:t>
                </a:r>
                <a:r>
                  <a:rPr kumimoji="0" lang="ru-RU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матеріали</a:t>
                </a:r>
              </a:p>
            </p:txBody>
          </p:sp>
          <p:sp>
            <p:nvSpPr>
              <p:cNvPr id="17" name="Puzzle3"/>
              <p:cNvSpPr>
                <a:spLocks noEditPoints="1" noChangeArrowheads="1"/>
              </p:cNvSpPr>
              <p:nvPr/>
            </p:nvSpPr>
            <p:spPr bwMode="auto">
              <a:xfrm>
                <a:off x="3749" y="1026"/>
                <a:ext cx="1107" cy="1543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FF"/>
                  </a:gs>
                  <a:gs pos="100000">
                    <a:srgbClr val="CC00FF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Text Box 33"/>
              <p:cNvSpPr txBox="1">
                <a:spLocks noChangeArrowheads="1"/>
              </p:cNvSpPr>
              <p:nvPr/>
            </p:nvSpPr>
            <p:spPr bwMode="blackWhite">
              <a:xfrm>
                <a:off x="3735" y="1456"/>
                <a:ext cx="1134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12" tIns="48006" rIns="96012" bIns="48006">
                <a:flatTx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altLang="ru-RU" sz="2000" b="1" kern="0" dirty="0" smtClean="0">
                    <a:solidFill>
                      <a:sysClr val="windowText" lastClr="000000"/>
                    </a:solidFill>
                    <a:latin typeface="Comic Sans MS" panose="030F0702030302020204" pitchFamily="66" charset="0"/>
                  </a:rPr>
                  <a:t>і</a:t>
                </a:r>
                <a:r>
                  <a:rPr kumimoji="0" lang="uk-UA" altLang="ru-RU" sz="2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нфотека</a:t>
                </a:r>
                <a:endParaRPr kumimoji="0" lang="uk-UA" alt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sp>
            <p:nvSpPr>
              <p:cNvPr id="19" name="Puzzle2"/>
              <p:cNvSpPr>
                <a:spLocks noEditPoints="1" noChangeArrowheads="1"/>
              </p:cNvSpPr>
              <p:nvPr/>
            </p:nvSpPr>
            <p:spPr bwMode="auto">
              <a:xfrm>
                <a:off x="3426" y="2151"/>
                <a:ext cx="1768" cy="1405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FF">
                      <a:alpha val="75000"/>
                    </a:srgbClr>
                  </a:gs>
                  <a:gs pos="100000">
                    <a:srgbClr val="FF7C80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 Box 35"/>
              <p:cNvSpPr txBox="1">
                <a:spLocks noChangeArrowheads="1"/>
              </p:cNvSpPr>
              <p:nvPr/>
            </p:nvSpPr>
            <p:spPr bwMode="blackWhite">
              <a:xfrm>
                <a:off x="3586" y="2497"/>
                <a:ext cx="1396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12" tIns="48006" rIns="96012" bIns="48006">
                <a:flatTx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кращі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учнівські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роботи</a:t>
                </a:r>
              </a:p>
            </p:txBody>
          </p:sp>
          <p:sp>
            <p:nvSpPr>
              <p:cNvPr id="21" name="Puzzle1"/>
              <p:cNvSpPr>
                <a:spLocks noEditPoints="1" noChangeArrowheads="1"/>
              </p:cNvSpPr>
              <p:nvPr/>
            </p:nvSpPr>
            <p:spPr bwMode="auto">
              <a:xfrm>
                <a:off x="340" y="1493"/>
                <a:ext cx="1789" cy="1070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>
                      <a:alpha val="57001"/>
                    </a:srgbClr>
                  </a:gs>
                  <a:gs pos="100000">
                    <a:srgbClr val="99CC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Text Box 37"/>
              <p:cNvSpPr txBox="1">
                <a:spLocks noChangeArrowheads="1"/>
              </p:cNvSpPr>
              <p:nvPr/>
            </p:nvSpPr>
            <p:spPr bwMode="blackWhite">
              <a:xfrm>
                <a:off x="748" y="1841"/>
                <a:ext cx="1043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12" tIns="48006" rIns="96012" bIns="48006">
                <a:flatTx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100" b="1" i="0" u="none" strike="noStrike" kern="0" cap="none" spc="0" normalizeH="0" baseline="0" noProof="0">
                  <a:ln>
                    <a:noFill/>
                  </a:ln>
                  <a:solidFill>
                    <a:srgbClr val="284C6A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ru-RU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Puzzle4"/>
              <p:cNvSpPr>
                <a:spLocks noEditPoints="1" noChangeArrowheads="1"/>
              </p:cNvSpPr>
              <p:nvPr/>
            </p:nvSpPr>
            <p:spPr bwMode="auto">
              <a:xfrm>
                <a:off x="706" y="2134"/>
                <a:ext cx="1067" cy="1795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00"/>
                  </a:gs>
                  <a:gs pos="100000">
                    <a:srgbClr val="F8DD18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 Box 39"/>
              <p:cNvSpPr txBox="1">
                <a:spLocks noChangeArrowheads="1"/>
              </p:cNvSpPr>
              <p:nvPr/>
            </p:nvSpPr>
            <p:spPr bwMode="blackWhite">
              <a:xfrm>
                <a:off x="504" y="2512"/>
                <a:ext cx="1406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12" tIns="48006" rIns="96012" bIns="48006">
                <a:flatTx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altLang="ru-RU" sz="2000" b="1" kern="0" dirty="0">
                    <a:solidFill>
                      <a:sysClr val="windowText" lastClr="000000"/>
                    </a:solidFill>
                    <a:latin typeface="Comic Sans MS" panose="030F0702030302020204" pitchFamily="66" charset="0"/>
                  </a:rPr>
                  <a:t>с</a:t>
                </a:r>
                <a:r>
                  <a:rPr lang="uk-UA" altLang="ru-RU" sz="2000" b="1" kern="0" dirty="0" smtClean="0">
                    <a:solidFill>
                      <a:sysClr val="windowText" lastClr="000000"/>
                    </a:solidFill>
                    <a:latin typeface="Comic Sans MS" panose="030F0702030302020204" pitchFamily="66" charset="0"/>
                  </a:rPr>
                  <a:t>торінка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altLang="ru-RU" sz="2000" b="1" kern="0" dirty="0" smtClean="0">
                    <a:solidFill>
                      <a:sysClr val="windowText" lastClr="000000"/>
                    </a:solidFill>
                    <a:latin typeface="Comic Sans MS" panose="030F0702030302020204" pitchFamily="66" charset="0"/>
                  </a:rPr>
                  <a:t>батькам</a:t>
                </a:r>
                <a:endParaRPr kumimoji="0" lang="uk-UA" alt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505" y="1791"/>
              <a:ext cx="1269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конспекти </a:t>
              </a:r>
              <a:r>
                <a:rPr lang="uk-UA" altLang="ru-RU" sz="2000" b="1" kern="0" dirty="0" smtClean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занять</a:t>
              </a:r>
              <a:endParaRPr kumimoji="0" lang="uk-UA" alt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89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Висновок:</a:t>
            </a:r>
            <a:endParaRPr lang="uk-UA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43788"/>
            <a:ext cx="9905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000000"/>
                </a:solidFill>
                <a:latin typeface="Times New Roman"/>
              </a:rPr>
              <a:t>Електронне </a:t>
            </a:r>
            <a:r>
              <a:rPr lang="uk-UA" sz="3600" dirty="0" err="1">
                <a:solidFill>
                  <a:srgbClr val="000000"/>
                </a:solidFill>
                <a:latin typeface="Times New Roman"/>
              </a:rPr>
              <a:t>портфоліо</a:t>
            </a:r>
            <a:r>
              <a:rPr lang="uk-UA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600" dirty="0" smtClean="0">
                <a:solidFill>
                  <a:srgbClr val="000000"/>
                </a:solidFill>
                <a:latin typeface="Times New Roman"/>
              </a:rPr>
              <a:t>педагога </a:t>
            </a:r>
            <a:r>
              <a:rPr lang="uk-UA" sz="3600" dirty="0">
                <a:solidFill>
                  <a:srgbClr val="000000"/>
                </a:solidFill>
                <a:latin typeface="Times New Roman"/>
              </a:rPr>
              <a:t>– це особистий цифровий «слід», </a:t>
            </a:r>
            <a:r>
              <a:rPr lang="uk-UA" sz="3600" dirty="0" smtClean="0">
                <a:solidFill>
                  <a:srgbClr val="000000"/>
                </a:solidFill>
                <a:latin typeface="Times New Roman"/>
              </a:rPr>
              <a:t>де за </a:t>
            </a:r>
            <a:r>
              <a:rPr lang="uk-UA" sz="3600" dirty="0">
                <a:solidFill>
                  <a:srgbClr val="000000"/>
                </a:solidFill>
                <a:latin typeface="Times New Roman"/>
              </a:rPr>
              <a:t>допомогою можливостей </a:t>
            </a:r>
            <a:r>
              <a:rPr lang="uk-UA" sz="3600" dirty="0" smtClean="0">
                <a:solidFill>
                  <a:srgbClr val="000000"/>
                </a:solidFill>
                <a:latin typeface="Times New Roman"/>
              </a:rPr>
              <a:t>інформаційно-цифрових технологій демонструється </a:t>
            </a:r>
            <a:r>
              <a:rPr lang="uk-UA" sz="3600" dirty="0">
                <a:solidFill>
                  <a:srgbClr val="000000"/>
                </a:solidFill>
                <a:latin typeface="Times New Roman"/>
              </a:rPr>
              <a:t>документування власних досягнень, відповідно </a:t>
            </a:r>
            <a:r>
              <a:rPr lang="uk-UA" sz="3600" dirty="0" smtClean="0">
                <a:solidFill>
                  <a:srgbClr val="000000"/>
                </a:solidFill>
                <a:latin typeface="Times New Roman"/>
              </a:rPr>
              <a:t>освітніх стандартів </a:t>
            </a:r>
            <a:r>
              <a:rPr lang="uk-UA" sz="3600" dirty="0">
                <a:solidFill>
                  <a:srgbClr val="000000"/>
                </a:solidFill>
                <a:latin typeface="Times New Roman"/>
              </a:rPr>
              <a:t>та вимог сучасності, здійснюється рефлексія, що необхідна </a:t>
            </a:r>
            <a:r>
              <a:rPr lang="uk-UA" sz="3600" dirty="0" smtClean="0">
                <a:solidFill>
                  <a:srgbClr val="000000"/>
                </a:solidFill>
                <a:latin typeface="Times New Roman"/>
              </a:rPr>
              <a:t>для професійного </a:t>
            </a:r>
            <a:r>
              <a:rPr lang="uk-UA" sz="3600" dirty="0">
                <a:solidFill>
                  <a:srgbClr val="000000"/>
                </a:solidFill>
                <a:latin typeface="Times New Roman"/>
              </a:rPr>
              <a:t>розвитку і кар’єрного зростання.</a:t>
            </a:r>
            <a:br>
              <a:rPr lang="uk-UA" sz="3600" dirty="0">
                <a:solidFill>
                  <a:srgbClr val="000000"/>
                </a:solidFill>
                <a:latin typeface="Times New Roman"/>
              </a:rPr>
            </a:br>
            <a:endParaRPr lang="uk-UA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96" y="5293895"/>
            <a:ext cx="2313570" cy="147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46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11523"/>
            <a:ext cx="89154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3" y="2049086"/>
            <a:ext cx="6100010" cy="406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076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395" y="0"/>
            <a:ext cx="89154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85" y="974559"/>
            <a:ext cx="9649326" cy="4525963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Гризун Л.Е.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«Електронне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сучасного вчителя як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засіб підвищення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його професійної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майстерності»,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Науковий часопис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НПУ імені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М. П. Драгоманова. Творча особистість учителя: проблеми теорії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 практики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№. 17, с. 162-167, 2012.</a:t>
            </a:r>
          </a:p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Наказ МОН України «Методичні рекомендації щодо створення, змісту та завантаження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е-портфоліо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» від 30.05.2019р. № 755, розроблені відповідно до Положення про сертифікацію педагогічних працівників від 27.12.2018р.  № 1190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https://mon.gov.ua/ua/npa/pro-zatverdzhennya-metodichnih-rekomendacij-shodo-stvorennya-zmistu-ta-zavantazhennya-e-portfolio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затвердження концепції розвитку педагогічної освіти.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Наказ Міністерства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освіти і науки України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 16.07.2018р.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№ 776,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доступу: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mon.gov.ua/ua/npa/pro-zatverdzhennya-koncepciyi-rozvitkupedagogichnoyi-osviti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схвалення Концепції розвитку цифрової економіки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та суспільства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України 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роки та затвердження плану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заходів щодо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її реалізації. Розпорядження </a:t>
            </a:r>
            <a:r>
              <a:rPr lang="uk-UA" sz="1800">
                <a:latin typeface="Times New Roman" pitchFamily="18" charset="0"/>
                <a:cs typeface="Times New Roman" pitchFamily="18" charset="0"/>
              </a:rPr>
              <a:t>Кабінету 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Міністрів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17.01.2018р.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№ 67-р,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Режим доступу: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www.kmu.gov.ua/ua/npas/proshvalennya-koncepciyi-rozvitku-cifrovoyi-ekonomiki-ta-suspilstvaukrayini-na-20182020-roki-ta-zatverdzhennya-planu-zahodiv-shodoyiyi-realizaciyi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Посилання на відео «Створення цифрового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за допомогою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Сайтів» Сологуб Олександри Станіславівни, методиста науково-методичного центру викладання інформатики, інформаційно-комунікаційних технологій та дистанційного навчання ХОІППО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www.youtube.com/watch?v=0j8S04dxP6E&amp;feature=emb_logo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008394" y="5307763"/>
            <a:ext cx="2665412" cy="392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4150893" y="5299909"/>
            <a:ext cx="2663825" cy="4000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6" y="81589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87" y="90989"/>
            <a:ext cx="2830595" cy="158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5060" t="25836" r="17414" b="28737"/>
          <a:stretch/>
        </p:blipFill>
        <p:spPr bwMode="auto">
          <a:xfrm>
            <a:off x="107532" y="1925052"/>
            <a:ext cx="3742573" cy="380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0" y="2803357"/>
            <a:ext cx="3982453" cy="162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791326" y="3814343"/>
            <a:ext cx="1359569" cy="13953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28333224"/>
              </p:ext>
            </p:extLst>
          </p:nvPr>
        </p:nvGraphicFramePr>
        <p:xfrm>
          <a:off x="4252244" y="1846011"/>
          <a:ext cx="2646947" cy="346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150892" y="5299909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Трудова функція «А»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19814033"/>
              </p:ext>
            </p:extLst>
          </p:nvPr>
        </p:nvGraphicFramePr>
        <p:xfrm>
          <a:off x="7150684" y="1693778"/>
          <a:ext cx="2486610" cy="362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7008394" y="5299909"/>
            <a:ext cx="266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Трудова функція «Д»</a:t>
            </a:r>
          </a:p>
        </p:txBody>
      </p:sp>
      <p:sp>
        <p:nvSpPr>
          <p:cNvPr id="17" name="Овал 16"/>
          <p:cNvSpPr/>
          <p:nvPr/>
        </p:nvSpPr>
        <p:spPr>
          <a:xfrm>
            <a:off x="4878805" y="3958555"/>
            <a:ext cx="2129589" cy="721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7868652" y="2466473"/>
            <a:ext cx="1925051" cy="673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14600" y="3814343"/>
            <a:ext cx="1058779" cy="116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5792814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МОН України від 16.07.2018р. № 776 «Про затвердження Концепції розвитку педагогічної освіти» 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Мінекономіки України від 23.12.2020р.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№ 2736 «Про затвердження професійного стандарту за професіями «Вчитель початкових класів закладу загальної середньої освіти», «Вчитель закладу загальної середньої освіти»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1683084"/>
            <a:ext cx="38100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8956" t="18006" r="18037" b="20499"/>
          <a:stretch/>
        </p:blipFill>
        <p:spPr bwMode="auto">
          <a:xfrm>
            <a:off x="4572001" y="407738"/>
            <a:ext cx="4860758" cy="550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355432" y="5793300"/>
            <a:ext cx="1540042" cy="2767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498432" y="5585755"/>
            <a:ext cx="962526" cy="330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6070025"/>
            <a:ext cx="9906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Наказ МОН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30.05.2019 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№ 755,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сертифікацію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27.12.2018 № 1190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879" y="559469"/>
            <a:ext cx="4112795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endParaRPr lang="uk-UA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837797"/>
              </p:ext>
            </p:extLst>
          </p:nvPr>
        </p:nvGraphicFramePr>
        <p:xfrm>
          <a:off x="567489" y="635586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15809" r="8717" b="12960"/>
          <a:stretch/>
        </p:blipFill>
        <p:spPr>
          <a:xfrm>
            <a:off x="0" y="4367463"/>
            <a:ext cx="5423350" cy="24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807" y="352991"/>
            <a:ext cx="595362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364" y="1624579"/>
            <a:ext cx="8915400" cy="493472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5438274" y="1652717"/>
            <a:ext cx="4359442" cy="2571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9" rIns="91436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latin typeface="Times New Roman" pitchFamily="18" charset="0"/>
                <a:cs typeface="Times New Roman" pitchFamily="18" charset="0"/>
              </a:rPr>
              <a:t>Пітер</a:t>
            </a:r>
            <a:r>
              <a:rPr lang="en-US" b="1" kern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10" dirty="0" err="1" smtClean="0">
                <a:latin typeface="Times New Roman" pitchFamily="18" charset="0"/>
                <a:cs typeface="Times New Roman" pitchFamily="18" charset="0"/>
              </a:rPr>
              <a:t>Зелдинг</a:t>
            </a:r>
            <a:r>
              <a:rPr lang="uk-UA" b="1" kern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kern="1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kern="1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kern="10" dirty="0" err="1" smtClean="0">
                <a:latin typeface="Times New Roman" pitchFamily="18" charset="0"/>
                <a:cs typeface="Times New Roman" pitchFamily="18" charset="0"/>
              </a:rPr>
              <a:t>TeachingPortfolio</a:t>
            </a:r>
            <a:r>
              <a:rPr lang="uk-UA" b="1" kern="1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kern="10" dirty="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4497105"/>
              </p:ext>
            </p:extLst>
          </p:nvPr>
        </p:nvGraphicFramePr>
        <p:xfrm>
          <a:off x="96254" y="2462608"/>
          <a:ext cx="5209672" cy="364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4" y="2478505"/>
            <a:ext cx="4217067" cy="3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сучасних умовах відкритого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інформаційно-комунікаційного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освітнього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простору значного розповсюдження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одержує створення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електронній формі, що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актуалізує дослідження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його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структури, функцій та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178" y="1519082"/>
            <a:ext cx="305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Гризун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юдмила Едуардівна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2703443"/>
              </p:ext>
            </p:extLst>
          </p:nvPr>
        </p:nvGraphicFramePr>
        <p:xfrm>
          <a:off x="235167" y="2009274"/>
          <a:ext cx="9363478" cy="471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8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05" y="0"/>
            <a:ext cx="8915400" cy="1143000"/>
          </a:xfrm>
        </p:spPr>
        <p:txBody>
          <a:bodyPr/>
          <a:lstStyle/>
          <a:p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забезпечує: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8509181"/>
              </p:ext>
            </p:extLst>
          </p:nvPr>
        </p:nvGraphicFramePr>
        <p:xfrm>
          <a:off x="166249" y="969012"/>
          <a:ext cx="948052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60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729487706"/>
              </p:ext>
            </p:extLst>
          </p:nvPr>
        </p:nvGraphicFramePr>
        <p:xfrm>
          <a:off x="5005136" y="132149"/>
          <a:ext cx="5257801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1588168"/>
            <a:ext cx="4078705" cy="378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5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1129</Words>
  <Application>Microsoft Office PowerPoint</Application>
  <PresentationFormat>Аркуш A4 (210x297 мм)</PresentationFormat>
  <Paragraphs>158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7" baseType="lpstr">
      <vt:lpstr>2_Тема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Мета:</vt:lpstr>
      <vt:lpstr> Портфоліо – черговий етап в розвитку професії  </vt:lpstr>
      <vt:lpstr> У сучасних умовах відкритого інформаційно-комунікаційного  освітнього простору значного розповсюдження одержує створення  портфоліо в електронній формі, що актуалізує дослідження його структури, функцій та потенціалу </vt:lpstr>
      <vt:lpstr>Портфоліо забезпечує:</vt:lpstr>
      <vt:lpstr>Презентація PowerPoint</vt:lpstr>
      <vt:lpstr> Створення власного портфоліо за допомогою Google сайтів: І. Створіть на Google диску папку  «МОЄ ПОРТФОЛІО»</vt:lpstr>
      <vt:lpstr>Папка «Домашня сторінка»   </vt:lpstr>
      <vt:lpstr>Папка «Напрямки роботи»   </vt:lpstr>
      <vt:lpstr>Папка «Професійний розвиток»   </vt:lpstr>
      <vt:lpstr>ІІ. Кожен документ  у папці «МОЄ ПОРТФОЛІО»  зробити доступним для перегляду</vt:lpstr>
      <vt:lpstr>ІІІ. Створення Google Сайту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Портфоліо вчителя  може містити матеріали:</vt:lpstr>
      <vt:lpstr>Висновок:</vt:lpstr>
      <vt:lpstr>Дякую за увагу!</vt:lpstr>
      <vt:lpstr>Список використаних джерел: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спроби класифікації хімічних елементів</dc:title>
  <dc:creator>Пользователь</dc:creator>
  <cp:lastModifiedBy>ІМЦ2</cp:lastModifiedBy>
  <cp:revision>132</cp:revision>
  <dcterms:created xsi:type="dcterms:W3CDTF">2020-06-05T17:58:32Z</dcterms:created>
  <dcterms:modified xsi:type="dcterms:W3CDTF">2021-04-06T05:21:17Z</dcterms:modified>
</cp:coreProperties>
</file>