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8" r:id="rId2"/>
    <p:sldId id="285" r:id="rId3"/>
    <p:sldId id="259" r:id="rId4"/>
    <p:sldId id="261" r:id="rId5"/>
    <p:sldId id="287" r:id="rId6"/>
    <p:sldId id="263" r:id="rId7"/>
    <p:sldId id="264" r:id="rId8"/>
    <p:sldId id="268" r:id="rId9"/>
    <p:sldId id="266" r:id="rId10"/>
    <p:sldId id="267" r:id="rId11"/>
    <p:sldId id="269" r:id="rId12"/>
    <p:sldId id="294" r:id="rId13"/>
    <p:sldId id="288" r:id="rId14"/>
    <p:sldId id="272" r:id="rId15"/>
    <p:sldId id="273" r:id="rId16"/>
    <p:sldId id="289" r:id="rId17"/>
    <p:sldId id="291" r:id="rId18"/>
    <p:sldId id="292" r:id="rId19"/>
    <p:sldId id="277" r:id="rId20"/>
    <p:sldId id="278" r:id="rId21"/>
    <p:sldId id="279" r:id="rId22"/>
    <p:sldId id="293" r:id="rId23"/>
    <p:sldId id="280" r:id="rId24"/>
    <p:sldId id="281" r:id="rId25"/>
    <p:sldId id="282" r:id="rId26"/>
    <p:sldId id="284"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475" autoAdjust="0"/>
  </p:normalViewPr>
  <p:slideViewPr>
    <p:cSldViewPr>
      <p:cViewPr varScale="1">
        <p:scale>
          <a:sx n="79" d="100"/>
          <a:sy n="79" d="100"/>
        </p:scale>
        <p:origin x="-1584" y="-90"/>
      </p:cViewPr>
      <p:guideLst>
        <p:guide orient="horz" pos="2160"/>
        <p:guide pos="2880"/>
      </p:guideLst>
    </p:cSldViewPr>
  </p:slideViewPr>
  <p:outlineViewPr>
    <p:cViewPr>
      <p:scale>
        <a:sx n="33" d="100"/>
        <a:sy n="33" d="100"/>
      </p:scale>
      <p:origin x="264" y="6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82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7551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3843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7437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590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B4C71EC6-210F-42DE-9C53-41977AD35B3D}" type="datetimeFigureOut">
              <a:rPr lang="ru-RU" smtClean="0"/>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0516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B4C71EC6-210F-42DE-9C53-41977AD35B3D}" type="datetimeFigureOut">
              <a:rPr lang="ru-RU" smtClean="0"/>
              <a:t>17.03.2021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1498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B4C71EC6-210F-42DE-9C53-41977AD35B3D}" type="datetimeFigureOut">
              <a:rPr lang="ru-RU" smtClean="0"/>
              <a:t>17.03.2021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9598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5391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8284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4067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17.03.2021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31583509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ib.iitta.gov.ua/707338/1/%D0%BF%D1%80%D0%BE%D1%84_%D0%BE%D1%80%D1%96%D1%94%D0%BD%D1%82%D0%B0%D1%86%D1%96%D1%8F_%D0%B2_%D1%81%D1%83%D1%87%D0%B0%D1%81%D0%BD%D1%96%D0%B9_%D1%88%D0%BA%D0%BE%D0%BB%D1%96.pdf" TargetMode="External"/><Relationship Id="rId7" Type="http://schemas.openxmlformats.org/officeDocument/2006/relationships/hyperlink" Target="https://drive.google.com/file/d/1eh0W4gZZcFqzPURt7DMxtQQU5WHi887_/view" TargetMode="External"/><Relationship Id="rId2" Type="http://schemas.openxmlformats.org/officeDocument/2006/relationships/hyperlink" Target="https://courses.ed-era.com/courses/course-v1:EducationUSA+CO2502+2020/about" TargetMode="External"/><Relationship Id="rId1" Type="http://schemas.openxmlformats.org/officeDocument/2006/relationships/slideLayout" Target="../slideLayouts/slideLayout2.xml"/><Relationship Id="rId6" Type="http://schemas.openxmlformats.org/officeDocument/2006/relationships/hyperlink" Target="https://careerhub.in.ua/vibir-profesii/career-lessons/" TargetMode="External"/><Relationship Id="rId5" Type="http://schemas.openxmlformats.org/officeDocument/2006/relationships/hyperlink" Target="http://lib.iitta.gov.ua/704718/1/Monograph_%D0%9F%D0%A0%D0%9E%D0%A4%D0%A1%D0%90%D0%9C%D0%9E%D0%92%D0%98%D0%97%D0%9D_%D0%A3%D0%A7%D0%9DI%D0%92_%D0%9C%D0%9E%D0%9B%D0%9E%D0%94I.pdf" TargetMode="External"/><Relationship Id="rId4" Type="http://schemas.openxmlformats.org/officeDocument/2006/relationships/hyperlink" Target="https://drive.google.com/file/d/1Nw1G9jWOJ8V3Aeta-AuXQ8aN1lozWpiK/view"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67544" y="260648"/>
            <a:ext cx="8219256" cy="6192688"/>
          </a:xfrm>
        </p:spPr>
        <p:txBody>
          <a:bodyPr>
            <a:normAutofit/>
          </a:bodyPr>
          <a:lstStyle/>
          <a:p>
            <a:r>
              <a:rPr lang="uk-UA" sz="3600" b="1" dirty="0" smtClean="0">
                <a:solidFill>
                  <a:srgbClr val="002060"/>
                </a:solidFill>
                <a:latin typeface="Georgia" panose="02040502050405020303" pitchFamily="18" charset="0"/>
              </a:rPr>
              <a:t>Підготовка до ДПА та ЗНО: </a:t>
            </a:r>
            <a:r>
              <a:rPr lang="uk-UA" sz="3600" b="1" dirty="0">
                <a:solidFill>
                  <a:srgbClr val="002060"/>
                </a:solidFill>
                <a:latin typeface="Georgia" panose="02040502050405020303" pitchFamily="18" charset="0"/>
              </a:rPr>
              <a:t>п</a:t>
            </a:r>
            <a:r>
              <a:rPr lang="uk-UA" sz="3600" b="1" dirty="0" smtClean="0">
                <a:solidFill>
                  <a:srgbClr val="002060"/>
                </a:solidFill>
                <a:latin typeface="Georgia" panose="02040502050405020303" pitchFamily="18" charset="0"/>
              </a:rPr>
              <a:t>сихологічний </a:t>
            </a:r>
            <a:br>
              <a:rPr lang="uk-UA" sz="3600" b="1" dirty="0" smtClean="0">
                <a:solidFill>
                  <a:srgbClr val="002060"/>
                </a:solidFill>
                <a:latin typeface="Georgia" panose="02040502050405020303" pitchFamily="18" charset="0"/>
              </a:rPr>
            </a:br>
            <a:r>
              <a:rPr lang="uk-UA" sz="3600" b="1" dirty="0" smtClean="0">
                <a:solidFill>
                  <a:srgbClr val="002060"/>
                </a:solidFill>
                <a:latin typeface="Georgia" panose="02040502050405020303" pitchFamily="18" charset="0"/>
              </a:rPr>
              <a:t>супровід та підтримка. </a:t>
            </a:r>
            <a:r>
              <a:rPr lang="uk-UA" sz="2800" dirty="0">
                <a:latin typeface="Georgia" panose="02040502050405020303" pitchFamily="18" charset="0"/>
              </a:rPr>
              <a:t/>
            </a:r>
            <a:br>
              <a:rPr lang="uk-UA" sz="2800" dirty="0">
                <a:latin typeface="Georgia" panose="02040502050405020303" pitchFamily="18" charset="0"/>
              </a:rPr>
            </a:br>
            <a:r>
              <a:rPr lang="uk-UA" sz="2800" b="1" dirty="0" smtClean="0">
                <a:latin typeface="Georgia" panose="02040502050405020303" pitchFamily="18" charset="0"/>
              </a:rPr>
              <a:t/>
            </a:r>
            <a:br>
              <a:rPr lang="uk-UA" sz="2800" b="1" dirty="0" smtClean="0">
                <a:latin typeface="Georgia" panose="02040502050405020303" pitchFamily="18" charset="0"/>
              </a:rPr>
            </a:br>
            <a:r>
              <a:rPr lang="uk-UA" sz="2800" b="1" dirty="0" smtClean="0">
                <a:latin typeface="Georgia" panose="02040502050405020303" pitchFamily="18" charset="0"/>
              </a:rPr>
              <a:t/>
            </a:r>
            <a:br>
              <a:rPr lang="uk-UA" sz="2800" b="1" dirty="0" smtClean="0">
                <a:latin typeface="Georgia" panose="02040502050405020303" pitchFamily="18" charset="0"/>
              </a:rPr>
            </a:br>
            <a:r>
              <a:rPr lang="uk-UA" sz="2800" b="1" dirty="0" smtClean="0">
                <a:latin typeface="Georgia" panose="02040502050405020303" pitchFamily="18" charset="0"/>
              </a:rPr>
              <a:t>		</a:t>
            </a:r>
            <a:endParaRPr lang="uk-UA" sz="2000" b="1" dirty="0"/>
          </a:p>
        </p:txBody>
      </p:sp>
      <p:pic>
        <p:nvPicPr>
          <p:cNvPr id="4" name="Picture 14">
            <a:extLst>
              <a:ext uri="{FF2B5EF4-FFF2-40B4-BE49-F238E27FC236}">
                <a16:creationId xmlns:a16="http://schemas.microsoft.com/office/drawing/2014/main" xmlns="" id="{47F0BBC1-A9C6-4A87-855B-8689719EAA8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452320" y="2276872"/>
            <a:ext cx="1276350" cy="4400550"/>
          </a:xfrm>
          <a:prstGeom prst="rect">
            <a:avLst/>
          </a:prstGeom>
        </p:spPr>
      </p:pic>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1" y="260648"/>
            <a:ext cx="1622851" cy="195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1387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Autofit/>
          </a:bodyPr>
          <a:lstStyle/>
          <a:p>
            <a:r>
              <a:rPr lang="uk-UA" sz="3200" b="1" dirty="0">
                <a:solidFill>
                  <a:srgbClr val="002060"/>
                </a:solidFill>
                <a:latin typeface="Georgia" panose="02040502050405020303" pitchFamily="18" charset="0"/>
              </a:rPr>
              <a:t>Труднощі пов’язані з особистісними особливостями </a:t>
            </a:r>
            <a:r>
              <a:rPr lang="uk-UA" sz="3200" b="1" dirty="0" smtClean="0">
                <a:solidFill>
                  <a:srgbClr val="002060"/>
                </a:solidFill>
                <a:latin typeface="Georgia" panose="02040502050405020303" pitchFamily="18" charset="0"/>
              </a:rPr>
              <a:t>розвитку випускника</a:t>
            </a:r>
            <a:r>
              <a:rPr lang="uk-UA" sz="3200" b="1" dirty="0" smtClean="0">
                <a:latin typeface="Georgia" panose="02040502050405020303" pitchFamily="18" charset="0"/>
              </a:rPr>
              <a:t> </a:t>
            </a:r>
            <a:endParaRPr lang="uk-UA" sz="3200" b="1" dirty="0">
              <a:latin typeface="Georgia" panose="02040502050405020303" pitchFamily="18" charset="0"/>
            </a:endParaRPr>
          </a:p>
        </p:txBody>
      </p:sp>
      <p:sp>
        <p:nvSpPr>
          <p:cNvPr id="3" name="Объект 2"/>
          <p:cNvSpPr>
            <a:spLocks noGrp="1"/>
          </p:cNvSpPr>
          <p:nvPr>
            <p:ph idx="1"/>
          </p:nvPr>
        </p:nvSpPr>
        <p:spPr>
          <a:xfrm>
            <a:off x="755576" y="1556792"/>
            <a:ext cx="2808312" cy="4608511"/>
          </a:xfrm>
        </p:spPr>
        <p:txBody>
          <a:bodyPr>
            <a:normAutofit/>
          </a:bodyPr>
          <a:lstStyle/>
          <a:p>
            <a:pPr marL="0" indent="0">
              <a:buNone/>
            </a:pPr>
            <a:r>
              <a:rPr lang="uk-UA" sz="2400" dirty="0">
                <a:latin typeface="Georgia" panose="02040502050405020303" pitchFamily="18" charset="0"/>
              </a:rPr>
              <a:t>Е</a:t>
            </a:r>
            <a:r>
              <a:rPr lang="uk-UA" sz="2400" dirty="0" smtClean="0">
                <a:latin typeface="Georgia" panose="02040502050405020303" pitchFamily="18" charset="0"/>
              </a:rPr>
              <a:t>моційна </a:t>
            </a:r>
            <a:r>
              <a:rPr lang="uk-UA" sz="2400" dirty="0">
                <a:latin typeface="Georgia" panose="02040502050405020303" pitchFamily="18" charset="0"/>
              </a:rPr>
              <a:t>нестабільність, неадекватна самооцінка, відсутність підтримки з боку дорослих, можуть призводити до підвищеного рівня </a:t>
            </a:r>
            <a:r>
              <a:rPr lang="uk-UA" sz="2400" dirty="0" smtClean="0">
                <a:latin typeface="Georgia" panose="02040502050405020303" pitchFamily="18" charset="0"/>
              </a:rPr>
              <a:t>тривожності. </a:t>
            </a:r>
            <a:endParaRPr lang="uk-UA" sz="2400" dirty="0">
              <a:latin typeface="Georgia" panose="02040502050405020303" pitchFamily="18" charset="0"/>
            </a:endParaRPr>
          </a:p>
        </p:txBody>
      </p:sp>
      <p:grpSp>
        <p:nvGrpSpPr>
          <p:cNvPr id="13" name="Group 14">
            <a:extLst>
              <a:ext uri="{FF2B5EF4-FFF2-40B4-BE49-F238E27FC236}">
                <a16:creationId xmlns="" xmlns:a16="http://schemas.microsoft.com/office/drawing/2014/main" id="{20C2B74B-BECB-4535-B502-06DC80D74B06}"/>
              </a:ext>
            </a:extLst>
          </p:cNvPr>
          <p:cNvGrpSpPr/>
          <p:nvPr/>
        </p:nvGrpSpPr>
        <p:grpSpPr>
          <a:xfrm>
            <a:off x="3759981" y="1499140"/>
            <a:ext cx="1152128" cy="4666163"/>
            <a:chOff x="4058860" y="987781"/>
            <a:chExt cx="1052368" cy="3696329"/>
          </a:xfrm>
        </p:grpSpPr>
        <p:sp>
          <p:nvSpPr>
            <p:cNvPr id="14" name="Rectangle 8">
              <a:extLst>
                <a:ext uri="{FF2B5EF4-FFF2-40B4-BE49-F238E27FC236}">
                  <a16:creationId xmlns="" xmlns:a16="http://schemas.microsoft.com/office/drawing/2014/main" id="{25302530-3AAA-4B18-B144-C49D138138CE}"/>
                </a:ext>
              </a:extLst>
            </p:cNvPr>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F2A40D">
                    <a:lumMod val="70000"/>
                    <a:lumOff val="30000"/>
                  </a:srgbClr>
                </a:gs>
                <a:gs pos="100000">
                  <a:srgbClr val="F2A40D">
                    <a:lumMod val="70000"/>
                    <a:lumOff val="3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15" name="Rectangle 8">
              <a:extLst>
                <a:ext uri="{FF2B5EF4-FFF2-40B4-BE49-F238E27FC236}">
                  <a16:creationId xmlns="" xmlns:a16="http://schemas.microsoft.com/office/drawing/2014/main" id="{91FA14DC-BAA1-4B27-93F4-512A9C64EF6C}"/>
                </a:ext>
              </a:extLst>
            </p:cNvPr>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rgbClr val="F2A40D">
                    <a:lumMod val="50000"/>
                    <a:lumOff val="50000"/>
                  </a:srgbClr>
                </a:gs>
                <a:gs pos="100000">
                  <a:srgbClr val="F2A40D">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6" name="Rectangle 2">
              <a:extLst>
                <a:ext uri="{FF2B5EF4-FFF2-40B4-BE49-F238E27FC236}">
                  <a16:creationId xmlns="" xmlns:a16="http://schemas.microsoft.com/office/drawing/2014/main" id="{C6C7785C-8982-46D8-BD2D-F0082959A035}"/>
                </a:ext>
              </a:extLst>
            </p:cNvPr>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adFill>
              <a:gsLst>
                <a:gs pos="0">
                  <a:srgbClr val="32AEB8">
                    <a:lumMod val="30000"/>
                    <a:lumOff val="70000"/>
                  </a:srgbClr>
                </a:gs>
                <a:gs pos="100000">
                  <a:srgbClr val="32AEB8">
                    <a:lumMod val="30000"/>
                    <a:lumOff val="7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7" name="Rectangle 2">
              <a:extLst>
                <a:ext uri="{FF2B5EF4-FFF2-40B4-BE49-F238E27FC236}">
                  <a16:creationId xmlns="" xmlns:a16="http://schemas.microsoft.com/office/drawing/2014/main" id="{0EA746AB-277A-4BA1-9F0A-B7C535C1FB4A}"/>
                </a:ext>
              </a:extLst>
            </p:cNvPr>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8" name="Rectangle 2">
              <a:extLst>
                <a:ext uri="{FF2B5EF4-FFF2-40B4-BE49-F238E27FC236}">
                  <a16:creationId xmlns="" xmlns:a16="http://schemas.microsoft.com/office/drawing/2014/main" id="{8DD3C104-DCA5-4C07-AA7C-5F42944E40F4}"/>
                </a:ext>
              </a:extLst>
            </p:cNvPr>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rgbClr val="32AEB8"/>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19" name="Isosceles Triangle 10">
              <a:extLst>
                <a:ext uri="{FF2B5EF4-FFF2-40B4-BE49-F238E27FC236}">
                  <a16:creationId xmlns="" xmlns:a16="http://schemas.microsoft.com/office/drawing/2014/main" id="{B6979A23-A285-45E9-95F0-43DC4293EA1E}"/>
                </a:ext>
              </a:extLst>
            </p:cNvPr>
            <p:cNvSpPr/>
            <p:nvPr/>
          </p:nvSpPr>
          <p:spPr>
            <a:xfrm rot="10800000">
              <a:off x="4468813" y="4423239"/>
              <a:ext cx="196906" cy="260871"/>
            </a:xfrm>
            <a:prstGeom prst="triangle">
              <a:avLst/>
            </a:pr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0" name="Parallelogram 15">
              <a:extLst>
                <a:ext uri="{FF2B5EF4-FFF2-40B4-BE49-F238E27FC236}">
                  <a16:creationId xmlns="" xmlns:a16="http://schemas.microsoft.com/office/drawing/2014/main" id="{00FFC3E9-ACCE-438D-B2B5-5AA4625B76F2}"/>
                </a:ext>
              </a:extLst>
            </p:cNvPr>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1" name="Rectangle 2">
              <a:extLst>
                <a:ext uri="{FF2B5EF4-FFF2-40B4-BE49-F238E27FC236}">
                  <a16:creationId xmlns="" xmlns:a16="http://schemas.microsoft.com/office/drawing/2014/main" id="{0EA746AB-277A-4BA1-9F0A-B7C535C1FB4A}"/>
                </a:ext>
              </a:extLst>
            </p:cNvPr>
            <p:cNvSpPr/>
            <p:nvPr/>
          </p:nvSpPr>
          <p:spPr>
            <a:xfrm>
              <a:off x="4638991" y="21062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grpSp>
      <p:sp>
        <p:nvSpPr>
          <p:cNvPr id="22" name="Прямоугольник 21"/>
          <p:cNvSpPr/>
          <p:nvPr/>
        </p:nvSpPr>
        <p:spPr>
          <a:xfrm>
            <a:off x="5508104" y="1412776"/>
            <a:ext cx="3456384" cy="4154984"/>
          </a:xfrm>
          <a:prstGeom prst="rect">
            <a:avLst/>
          </a:prstGeom>
        </p:spPr>
        <p:txBody>
          <a:bodyPr wrap="square">
            <a:spAutoFit/>
          </a:bodyPr>
          <a:lstStyle/>
          <a:p>
            <a:r>
              <a:rPr lang="uk-UA" sz="2400" dirty="0">
                <a:latin typeface="Georgia" panose="02040502050405020303" pitchFamily="18" charset="0"/>
              </a:rPr>
              <a:t> </a:t>
            </a:r>
            <a:r>
              <a:rPr lang="uk-UA" sz="2400" dirty="0" smtClean="0">
                <a:latin typeface="Georgia" panose="02040502050405020303" pitchFamily="18" charset="0"/>
              </a:rPr>
              <a:t>   Робота </a:t>
            </a:r>
            <a:r>
              <a:rPr lang="uk-UA" sz="2400" dirty="0">
                <a:latin typeface="Georgia" panose="02040502050405020303" pitchFamily="18" charset="0"/>
              </a:rPr>
              <a:t>з подолання особистісних труднощів </a:t>
            </a:r>
            <a:r>
              <a:rPr lang="uk-UA" sz="2400" dirty="0" smtClean="0">
                <a:latin typeface="Georgia" panose="02040502050405020303" pitchFamily="18" charset="0"/>
              </a:rPr>
              <a:t>полягає </a:t>
            </a:r>
            <a:r>
              <a:rPr lang="uk-UA" sz="2400" dirty="0">
                <a:latin typeface="Georgia" panose="02040502050405020303" pitchFamily="18" charset="0"/>
              </a:rPr>
              <a:t>в проведенні </a:t>
            </a:r>
            <a:r>
              <a:rPr lang="uk-UA" sz="2400" dirty="0" err="1">
                <a:latin typeface="Georgia" panose="02040502050405020303" pitchFamily="18" charset="0"/>
              </a:rPr>
              <a:t>корекційних</a:t>
            </a:r>
            <a:r>
              <a:rPr lang="uk-UA" sz="2400" dirty="0">
                <a:latin typeface="Georgia" panose="02040502050405020303" pitchFamily="18" charset="0"/>
              </a:rPr>
              <a:t> занять з контролю емоцій, розвитку інтроверсії, рефлексії, зняття тривожності, подолання невпевненості в собі.</a:t>
            </a:r>
          </a:p>
        </p:txBody>
      </p:sp>
    </p:spTree>
    <p:extLst>
      <p:ext uri="{BB962C8B-B14F-4D97-AF65-F5344CB8AC3E}">
        <p14:creationId xmlns:p14="http://schemas.microsoft.com/office/powerpoint/2010/main" val="4199644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71664" y="116632"/>
            <a:ext cx="8229600" cy="1143000"/>
          </a:xfrm>
        </p:spPr>
        <p:txBody>
          <a:bodyPr>
            <a:noAutofit/>
          </a:bodyPr>
          <a:lstStyle/>
          <a:p>
            <a:r>
              <a:rPr lang="uk-UA" sz="2400" b="1" dirty="0">
                <a:solidFill>
                  <a:srgbClr val="002060"/>
                </a:solidFill>
                <a:latin typeface="Georgia" panose="02040502050405020303" pitchFamily="18" charset="0"/>
              </a:rPr>
              <a:t>За даними дослідження  Інституту </a:t>
            </a:r>
            <a:r>
              <a:rPr lang="uk-UA" sz="2400" b="1" dirty="0" smtClean="0">
                <a:solidFill>
                  <a:srgbClr val="002060"/>
                </a:solidFill>
                <a:latin typeface="Georgia" panose="02040502050405020303" pitchFamily="18" charset="0"/>
              </a:rPr>
              <a:t>психології імені </a:t>
            </a:r>
            <a:r>
              <a:rPr lang="uk-UA" sz="2400" b="1" dirty="0">
                <a:solidFill>
                  <a:srgbClr val="002060"/>
                </a:solidFill>
                <a:latin typeface="Georgia" panose="02040502050405020303" pitchFamily="18" charset="0"/>
              </a:rPr>
              <a:t>Г.С.Костюка </a:t>
            </a:r>
            <a:r>
              <a:rPr lang="uk-UA" sz="2400" b="1" dirty="0" smtClean="0">
                <a:solidFill>
                  <a:srgbClr val="002060"/>
                </a:solidFill>
                <a:latin typeface="Georgia" panose="02040502050405020303" pitchFamily="18" charset="0"/>
              </a:rPr>
              <a:t>НАПН України</a:t>
            </a:r>
            <a:r>
              <a:rPr lang="uk-UA" sz="2400" b="1" dirty="0">
                <a:solidFill>
                  <a:srgbClr val="002060"/>
                </a:solidFill>
                <a:latin typeface="Georgia" panose="02040502050405020303" pitchFamily="18" charset="0"/>
              </a:rPr>
              <a:t>:</a:t>
            </a:r>
            <a:r>
              <a:rPr lang="uk-UA" sz="2400" dirty="0">
                <a:solidFill>
                  <a:srgbClr val="002060"/>
                </a:solidFill>
              </a:rPr>
              <a:t/>
            </a:r>
            <a:br>
              <a:rPr lang="uk-UA" sz="2400" dirty="0">
                <a:solidFill>
                  <a:srgbClr val="002060"/>
                </a:solidFill>
              </a:rPr>
            </a:br>
            <a:endParaRPr lang="uk-UA" sz="2400" dirty="0">
              <a:solidFill>
                <a:srgbClr val="002060"/>
              </a:solidFill>
            </a:endParaRPr>
          </a:p>
        </p:txBody>
      </p:sp>
      <p:sp>
        <p:nvSpPr>
          <p:cNvPr id="3" name="Объект 2"/>
          <p:cNvSpPr>
            <a:spLocks noGrp="1"/>
          </p:cNvSpPr>
          <p:nvPr>
            <p:ph idx="1"/>
          </p:nvPr>
        </p:nvSpPr>
        <p:spPr>
          <a:xfrm>
            <a:off x="1585902" y="1124744"/>
            <a:ext cx="7306579" cy="5544616"/>
          </a:xfrm>
        </p:spPr>
        <p:txBody>
          <a:bodyPr>
            <a:normAutofit fontScale="25000" lnSpcReduction="20000"/>
          </a:bodyPr>
          <a:lstStyle/>
          <a:p>
            <a:pPr marL="0" indent="0">
              <a:buNone/>
            </a:pPr>
            <a:r>
              <a:rPr lang="uk-UA" sz="7200" dirty="0" smtClean="0">
                <a:latin typeface="Georgia" panose="02040502050405020303" pitchFamily="18" charset="0"/>
              </a:rPr>
              <a:t>1. Значна </a:t>
            </a:r>
            <a:r>
              <a:rPr lang="uk-UA" sz="7200" dirty="0">
                <a:latin typeface="Georgia" panose="02040502050405020303" pitchFamily="18" charset="0"/>
              </a:rPr>
              <a:t>кількість випускників 11-х класів має підвищений рівень емоційної напруги. Окремі випускники зазнають </a:t>
            </a:r>
            <a:r>
              <a:rPr lang="uk-UA" sz="7200" dirty="0" smtClean="0">
                <a:latin typeface="Georgia" panose="02040502050405020303" pitchFamily="18" charset="0"/>
              </a:rPr>
              <a:t>   	невпевненості </a:t>
            </a:r>
            <a:r>
              <a:rPr lang="uk-UA" sz="7200" dirty="0">
                <a:latin typeface="Georgia" panose="02040502050405020303" pitchFamily="18" charset="0"/>
              </a:rPr>
              <a:t>у собі, що проявляється у комунікативній </a:t>
            </a:r>
            <a:endParaRPr lang="uk-UA" sz="7200" dirty="0" smtClean="0">
              <a:latin typeface="Georgia" panose="02040502050405020303" pitchFamily="18" charset="0"/>
            </a:endParaRPr>
          </a:p>
          <a:p>
            <a:pPr marL="0" indent="0">
              <a:buNone/>
            </a:pPr>
            <a:r>
              <a:rPr lang="uk-UA" sz="7200" dirty="0" smtClean="0">
                <a:latin typeface="Georgia" panose="02040502050405020303" pitchFamily="18" charset="0"/>
              </a:rPr>
              <a:t>         пасивності </a:t>
            </a:r>
            <a:r>
              <a:rPr lang="uk-UA" sz="7200" dirty="0">
                <a:latin typeface="Georgia" panose="02040502050405020303" pitchFamily="18" charset="0"/>
              </a:rPr>
              <a:t>або, навпаки, неадекватно піднесеному настрої</a:t>
            </a:r>
            <a:r>
              <a:rPr lang="uk-UA" sz="7200" dirty="0" smtClean="0">
                <a:latin typeface="Georgia" panose="02040502050405020303" pitchFamily="18" charset="0"/>
              </a:rPr>
              <a:t>.</a:t>
            </a:r>
          </a:p>
          <a:p>
            <a:pPr marL="0" indent="0">
              <a:buNone/>
            </a:pPr>
            <a:endParaRPr lang="uk-UA" sz="7200" dirty="0">
              <a:latin typeface="Georgia" panose="02040502050405020303" pitchFamily="18" charset="0"/>
            </a:endParaRPr>
          </a:p>
          <a:p>
            <a:pPr marL="0" indent="0">
              <a:buNone/>
            </a:pPr>
            <a:r>
              <a:rPr lang="uk-UA" sz="7200" dirty="0">
                <a:latin typeface="Georgia" panose="02040502050405020303" pitchFamily="18" charset="0"/>
              </a:rPr>
              <a:t>2. Деякі випускники стикаються з тимчасовим забуванням потрібної інформації через надмірні переживання</a:t>
            </a:r>
            <a:r>
              <a:rPr lang="uk-UA" sz="7200" dirty="0" smtClean="0">
                <a:latin typeface="Georgia" panose="02040502050405020303" pitchFamily="18" charset="0"/>
              </a:rPr>
              <a:t>.</a:t>
            </a:r>
          </a:p>
          <a:p>
            <a:pPr marL="0" indent="0">
              <a:buNone/>
            </a:pPr>
            <a:endParaRPr lang="uk-UA" sz="7200" dirty="0">
              <a:latin typeface="Georgia" panose="02040502050405020303" pitchFamily="18" charset="0"/>
            </a:endParaRPr>
          </a:p>
          <a:p>
            <a:pPr marL="0" indent="0">
              <a:buNone/>
            </a:pPr>
            <a:r>
              <a:rPr lang="uk-UA" sz="7200" dirty="0">
                <a:latin typeface="Georgia" panose="02040502050405020303" pitchFamily="18" charset="0"/>
              </a:rPr>
              <a:t>3. Значний відсоток випускників зазнає проблем з адаптацією до </a:t>
            </a:r>
            <a:r>
              <a:rPr lang="uk-UA" sz="7200" dirty="0" smtClean="0">
                <a:latin typeface="Georgia" panose="02040502050405020303" pitchFamily="18" charset="0"/>
              </a:rPr>
              <a:t>умов проведення </a:t>
            </a:r>
            <a:r>
              <a:rPr lang="uk-UA" sz="7200" dirty="0">
                <a:latin typeface="Georgia" panose="02040502050405020303" pitchFamily="18" charset="0"/>
              </a:rPr>
              <a:t>ЗНО, і, як наслідок, – втрата часу та поява </a:t>
            </a:r>
            <a:r>
              <a:rPr lang="uk-UA" sz="7200" dirty="0" smtClean="0">
                <a:latin typeface="Georgia" panose="02040502050405020303" pitchFamily="18" charset="0"/>
              </a:rPr>
              <a:t>	механічних </a:t>
            </a:r>
            <a:r>
              <a:rPr lang="uk-UA" sz="7200" dirty="0">
                <a:latin typeface="Georgia" panose="02040502050405020303" pitchFamily="18" charset="0"/>
              </a:rPr>
              <a:t>помилок при виконанні завдань </a:t>
            </a:r>
            <a:r>
              <a:rPr lang="uk-UA" sz="7200" dirty="0" smtClean="0">
                <a:latin typeface="Georgia" panose="02040502050405020303" pitchFamily="18" charset="0"/>
              </a:rPr>
              <a:t>через 						неуважність.</a:t>
            </a:r>
          </a:p>
          <a:p>
            <a:pPr marL="0" indent="0">
              <a:buNone/>
            </a:pPr>
            <a:endParaRPr lang="uk-UA" sz="7200" dirty="0">
              <a:latin typeface="Georgia" panose="02040502050405020303" pitchFamily="18" charset="0"/>
            </a:endParaRPr>
          </a:p>
          <a:p>
            <a:pPr marL="0" indent="0">
              <a:buNone/>
            </a:pPr>
            <a:r>
              <a:rPr lang="uk-UA" sz="7200" dirty="0">
                <a:latin typeface="Georgia" panose="02040502050405020303" pitchFamily="18" charset="0"/>
              </a:rPr>
              <a:t>4. Багато випускників зазнають значного навантаження на </a:t>
            </a:r>
            <a:r>
              <a:rPr lang="uk-UA" sz="7200" dirty="0" smtClean="0">
                <a:latin typeface="Georgia" panose="02040502050405020303" pitchFamily="18" charset="0"/>
              </a:rPr>
              <a:t>	серцево-судинну </a:t>
            </a:r>
            <a:r>
              <a:rPr lang="uk-UA" sz="7200" dirty="0">
                <a:latin typeface="Georgia" panose="02040502050405020303" pitchFamily="18" charset="0"/>
              </a:rPr>
              <a:t>та дихальну системи, а відтак, </a:t>
            </a:r>
            <a:r>
              <a:rPr lang="uk-UA" sz="7200" dirty="0" smtClean="0">
                <a:latin typeface="Georgia" panose="02040502050405020303" pitchFamily="18" charset="0"/>
              </a:rPr>
              <a:t>			відчувають </a:t>
            </a:r>
            <a:r>
              <a:rPr lang="uk-UA" sz="7200" dirty="0">
                <a:latin typeface="Georgia" panose="02040502050405020303" pitchFamily="18" charset="0"/>
              </a:rPr>
              <a:t>проблеми з мозковою </a:t>
            </a:r>
            <a:r>
              <a:rPr lang="uk-UA" sz="7200" dirty="0" smtClean="0">
                <a:latin typeface="Georgia" panose="02040502050405020303" pitchFamily="18" charset="0"/>
              </a:rPr>
              <a:t>діяльністю.</a:t>
            </a:r>
          </a:p>
          <a:p>
            <a:pPr marL="0" indent="0">
              <a:buNone/>
            </a:pPr>
            <a:endParaRPr lang="uk-UA" sz="7200" dirty="0">
              <a:latin typeface="Georgia" panose="02040502050405020303" pitchFamily="18" charset="0"/>
            </a:endParaRPr>
          </a:p>
          <a:p>
            <a:pPr marL="0" indent="0">
              <a:buNone/>
            </a:pPr>
            <a:r>
              <a:rPr lang="uk-UA" sz="7200" dirty="0" smtClean="0">
                <a:latin typeface="Georgia" panose="02040502050405020303" pitchFamily="18" charset="0"/>
              </a:rPr>
              <a:t>                        5.Переважна більшість випускників не має навичок </a:t>
            </a:r>
          </a:p>
          <a:p>
            <a:pPr marL="0" indent="0">
              <a:buNone/>
            </a:pPr>
            <a:r>
              <a:rPr lang="uk-UA" sz="7200" dirty="0" smtClean="0">
                <a:latin typeface="Georgia" panose="02040502050405020303" pitchFamily="18" charset="0"/>
              </a:rPr>
              <a:t>                                              самодопомоги у стресових ситуаціях.</a:t>
            </a:r>
          </a:p>
          <a:p>
            <a:pPr marL="0" indent="0">
              <a:buNone/>
            </a:pPr>
            <a:r>
              <a:rPr lang="uk-UA" sz="7200" dirty="0">
                <a:latin typeface="Georgia" panose="02040502050405020303" pitchFamily="18" charset="0"/>
              </a:rPr>
              <a:t>	</a:t>
            </a:r>
            <a:endParaRPr lang="uk-UA" sz="7200" dirty="0"/>
          </a:p>
        </p:txBody>
      </p:sp>
      <p:sp>
        <p:nvSpPr>
          <p:cNvPr id="4" name="Freeform 13312"/>
          <p:cNvSpPr/>
          <p:nvPr/>
        </p:nvSpPr>
        <p:spPr>
          <a:xfrm>
            <a:off x="312443" y="5013176"/>
            <a:ext cx="1931677" cy="1430720"/>
          </a:xfrm>
          <a:custGeom>
            <a:avLst/>
            <a:gdLst>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70591 w 2896332"/>
              <a:gd name="connsiteY13" fmla="*/ 23329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62971 w 2896332"/>
              <a:gd name="connsiteY13" fmla="*/ 26758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06617 w 2896332"/>
              <a:gd name="connsiteY10" fmla="*/ 176960 h 1871397"/>
              <a:gd name="connsiteX11" fmla="*/ 1962971 w 2896332"/>
              <a:gd name="connsiteY11" fmla="*/ 267583 h 1871397"/>
              <a:gd name="connsiteX12" fmla="*/ 1973469 w 2896332"/>
              <a:gd name="connsiteY12" fmla="*/ 784519 h 1871397"/>
              <a:gd name="connsiteX13" fmla="*/ 1866010 w 2896332"/>
              <a:gd name="connsiteY13" fmla="*/ 878218 h 1871397"/>
              <a:gd name="connsiteX14" fmla="*/ 2733769 w 2896332"/>
              <a:gd name="connsiteY14" fmla="*/ 1387129 h 1871397"/>
              <a:gd name="connsiteX15" fmla="*/ 2694623 w 2896332"/>
              <a:gd name="connsiteY15" fmla="*/ 1674208 h 1871397"/>
              <a:gd name="connsiteX16" fmla="*/ 2394496 w 2896332"/>
              <a:gd name="connsiteY16" fmla="*/ 1654634 h 1871397"/>
              <a:gd name="connsiteX17" fmla="*/ 2023060 w 2896332"/>
              <a:gd name="connsiteY17" fmla="*/ 1634793 h 1871397"/>
              <a:gd name="connsiteX18" fmla="*/ 1739085 w 2896332"/>
              <a:gd name="connsiteY18" fmla="*/ 1871397 h 1871397"/>
              <a:gd name="connsiteX19" fmla="*/ 1648664 w 2896332"/>
              <a:gd name="connsiteY19" fmla="*/ 1582137 h 1871397"/>
              <a:gd name="connsiteX20" fmla="*/ 1376671 w 2896332"/>
              <a:gd name="connsiteY20" fmla="*/ 1700306 h 1871397"/>
              <a:gd name="connsiteX21" fmla="*/ 1415819 w 2896332"/>
              <a:gd name="connsiteY21" fmla="*/ 1334933 h 1871397"/>
              <a:gd name="connsiteX22" fmla="*/ 665501 w 2896332"/>
              <a:gd name="connsiteY22" fmla="*/ 1276212 h 1871397"/>
              <a:gd name="connsiteX23" fmla="*/ 0 w 2896332"/>
              <a:gd name="connsiteY23" fmla="*/ 1126148 h 1871397"/>
              <a:gd name="connsiteX24" fmla="*/ 13050 w 2896332"/>
              <a:gd name="connsiteY24" fmla="*/ 284488 h 1871397"/>
              <a:gd name="connsiteX25" fmla="*/ 1898646 w 2896332"/>
              <a:gd name="connsiteY25"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74819 w 2896332"/>
              <a:gd name="connsiteY16" fmla="*/ 1565782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8202 h 1872827"/>
              <a:gd name="connsiteX1" fmla="*/ 2655476 w 2896332"/>
              <a:gd name="connsiteY1" fmla="*/ 586045 h 1872827"/>
              <a:gd name="connsiteX2" fmla="*/ 2828170 w 2896332"/>
              <a:gd name="connsiteY2" fmla="*/ 1011931 h 1872827"/>
              <a:gd name="connsiteX3" fmla="*/ 2883834 w 2896332"/>
              <a:gd name="connsiteY3" fmla="*/ 1310265 h 1872827"/>
              <a:gd name="connsiteX4" fmla="*/ 2799743 w 2896332"/>
              <a:gd name="connsiteY4" fmla="*/ 1673528 h 1872827"/>
              <a:gd name="connsiteX5" fmla="*/ 2521033 w 2896332"/>
              <a:gd name="connsiteY5" fmla="*/ 1161851 h 1872827"/>
              <a:gd name="connsiteX6" fmla="*/ 2514265 w 2896332"/>
              <a:gd name="connsiteY6" fmla="*/ 468202 h 1872827"/>
              <a:gd name="connsiteX7" fmla="*/ 1898646 w 2896332"/>
              <a:gd name="connsiteY7" fmla="*/ 1476 h 1872827"/>
              <a:gd name="connsiteX8" fmla="*/ 1906617 w 2896332"/>
              <a:gd name="connsiteY8" fmla="*/ 178390 h 1872827"/>
              <a:gd name="connsiteX9" fmla="*/ 1962971 w 2896332"/>
              <a:gd name="connsiteY9" fmla="*/ 269013 h 1872827"/>
              <a:gd name="connsiteX10" fmla="*/ 1973469 w 2896332"/>
              <a:gd name="connsiteY10" fmla="*/ 785949 h 1872827"/>
              <a:gd name="connsiteX11" fmla="*/ 1866010 w 2896332"/>
              <a:gd name="connsiteY11" fmla="*/ 879648 h 1872827"/>
              <a:gd name="connsiteX12" fmla="*/ 2733769 w 2896332"/>
              <a:gd name="connsiteY12" fmla="*/ 1388559 h 1872827"/>
              <a:gd name="connsiteX13" fmla="*/ 2694623 w 2896332"/>
              <a:gd name="connsiteY13" fmla="*/ 1641133 h 1872827"/>
              <a:gd name="connsiteX14" fmla="*/ 2385869 w 2896332"/>
              <a:gd name="connsiteY14" fmla="*/ 1587053 h 1872827"/>
              <a:gd name="connsiteX15" fmla="*/ 2074819 w 2896332"/>
              <a:gd name="connsiteY15" fmla="*/ 1567212 h 1872827"/>
              <a:gd name="connsiteX16" fmla="*/ 1739085 w 2896332"/>
              <a:gd name="connsiteY16" fmla="*/ 1872827 h 1872827"/>
              <a:gd name="connsiteX17" fmla="*/ 1648664 w 2896332"/>
              <a:gd name="connsiteY17" fmla="*/ 1583567 h 1872827"/>
              <a:gd name="connsiteX18" fmla="*/ 1376671 w 2896332"/>
              <a:gd name="connsiteY18" fmla="*/ 1701736 h 1872827"/>
              <a:gd name="connsiteX19" fmla="*/ 1415819 w 2896332"/>
              <a:gd name="connsiteY19" fmla="*/ 1336363 h 1872827"/>
              <a:gd name="connsiteX20" fmla="*/ 665501 w 2896332"/>
              <a:gd name="connsiteY20" fmla="*/ 1277642 h 1872827"/>
              <a:gd name="connsiteX21" fmla="*/ 0 w 2896332"/>
              <a:gd name="connsiteY21" fmla="*/ 1127578 h 1872827"/>
              <a:gd name="connsiteX22" fmla="*/ 13050 w 2896332"/>
              <a:gd name="connsiteY22" fmla="*/ 285918 h 1872827"/>
              <a:gd name="connsiteX23" fmla="*/ 1898646 w 2896332"/>
              <a:gd name="connsiteY23" fmla="*/ 1476 h 187282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87909 w 2896332"/>
              <a:gd name="connsiteY5" fmla="*/ 1152990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6332"/>
              <a:gd name="connsiteY0" fmla="*/ 251285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09609 w 2896332"/>
              <a:gd name="connsiteY6" fmla="*/ 251285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4163"/>
              <a:gd name="connsiteY0" fmla="*/ 251285 h 1871397"/>
              <a:gd name="connsiteX1" fmla="*/ 2655476 w 2894163"/>
              <a:gd name="connsiteY1" fmla="*/ 584615 h 1871397"/>
              <a:gd name="connsiteX2" fmla="*/ 2828170 w 2894163"/>
              <a:gd name="connsiteY2" fmla="*/ 1010501 h 1871397"/>
              <a:gd name="connsiteX3" fmla="*/ 2883834 w 2894163"/>
              <a:gd name="connsiteY3" fmla="*/ 1308835 h 1871397"/>
              <a:gd name="connsiteX4" fmla="*/ 2792313 w 2894163"/>
              <a:gd name="connsiteY4" fmla="*/ 1690675 h 1871397"/>
              <a:gd name="connsiteX5" fmla="*/ 2651069 w 2894163"/>
              <a:gd name="connsiteY5" fmla="*/ 1156706 h 1871397"/>
              <a:gd name="connsiteX6" fmla="*/ 2209609 w 2894163"/>
              <a:gd name="connsiteY6" fmla="*/ 251285 h 1871397"/>
              <a:gd name="connsiteX7" fmla="*/ 1898646 w 2894163"/>
              <a:gd name="connsiteY7" fmla="*/ 46 h 1871397"/>
              <a:gd name="connsiteX8" fmla="*/ 1941303 w 2894163"/>
              <a:gd name="connsiteY8" fmla="*/ 293585 h 1871397"/>
              <a:gd name="connsiteX9" fmla="*/ 1974640 w 2894163"/>
              <a:gd name="connsiteY9" fmla="*/ 533402 h 1871397"/>
              <a:gd name="connsiteX10" fmla="*/ 1973469 w 2894163"/>
              <a:gd name="connsiteY10" fmla="*/ 784519 h 1871397"/>
              <a:gd name="connsiteX11" fmla="*/ 1866010 w 2894163"/>
              <a:gd name="connsiteY11" fmla="*/ 878218 h 1871397"/>
              <a:gd name="connsiteX12" fmla="*/ 2733769 w 2894163"/>
              <a:gd name="connsiteY12" fmla="*/ 1387129 h 1871397"/>
              <a:gd name="connsiteX13" fmla="*/ 2694623 w 2894163"/>
              <a:gd name="connsiteY13" fmla="*/ 1639703 h 1871397"/>
              <a:gd name="connsiteX14" fmla="*/ 2385869 w 2894163"/>
              <a:gd name="connsiteY14" fmla="*/ 1585623 h 1871397"/>
              <a:gd name="connsiteX15" fmla="*/ 2074819 w 2894163"/>
              <a:gd name="connsiteY15" fmla="*/ 1565782 h 1871397"/>
              <a:gd name="connsiteX16" fmla="*/ 1739085 w 2894163"/>
              <a:gd name="connsiteY16" fmla="*/ 1871397 h 1871397"/>
              <a:gd name="connsiteX17" fmla="*/ 1648664 w 2894163"/>
              <a:gd name="connsiteY17" fmla="*/ 1582137 h 1871397"/>
              <a:gd name="connsiteX18" fmla="*/ 1376671 w 2894163"/>
              <a:gd name="connsiteY18" fmla="*/ 1700306 h 1871397"/>
              <a:gd name="connsiteX19" fmla="*/ 1415819 w 2894163"/>
              <a:gd name="connsiteY19" fmla="*/ 1334933 h 1871397"/>
              <a:gd name="connsiteX20" fmla="*/ 665501 w 2894163"/>
              <a:gd name="connsiteY20" fmla="*/ 1276212 h 1871397"/>
              <a:gd name="connsiteX21" fmla="*/ 0 w 2894163"/>
              <a:gd name="connsiteY21" fmla="*/ 1126148 h 1871397"/>
              <a:gd name="connsiteX22" fmla="*/ 13050 w 2894163"/>
              <a:gd name="connsiteY22" fmla="*/ 284488 h 1871397"/>
              <a:gd name="connsiteX23" fmla="*/ 1898646 w 2894163"/>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51069 w 2889213"/>
              <a:gd name="connsiteY5" fmla="*/ 1156706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228993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150164 w 2889213"/>
              <a:gd name="connsiteY6" fmla="*/ 228993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941303 w 2889213"/>
              <a:gd name="connsiteY8" fmla="*/ 178433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92904 w 2889213"/>
              <a:gd name="connsiteY9" fmla="*/ 459050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48320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56"/>
              <a:gd name="connsiteX1" fmla="*/ 2655476 w 2889213"/>
              <a:gd name="connsiteY1" fmla="*/ 469395 h 1800456"/>
              <a:gd name="connsiteX2" fmla="*/ 2828170 w 2889213"/>
              <a:gd name="connsiteY2" fmla="*/ 895281 h 1800456"/>
              <a:gd name="connsiteX3" fmla="*/ 2883834 w 2889213"/>
              <a:gd name="connsiteY3" fmla="*/ 1193615 h 1800456"/>
              <a:gd name="connsiteX4" fmla="*/ 2840612 w 2889213"/>
              <a:gd name="connsiteY4" fmla="*/ 1449135 h 1800456"/>
              <a:gd name="connsiteX5" fmla="*/ 2632493 w 2889213"/>
              <a:gd name="connsiteY5" fmla="*/ 1060062 h 1800456"/>
              <a:gd name="connsiteX6" fmla="*/ 2150164 w 2889213"/>
              <a:gd name="connsiteY6" fmla="*/ 113773 h 1800456"/>
              <a:gd name="connsiteX7" fmla="*/ 1348782 w 2889213"/>
              <a:gd name="connsiteY7" fmla="*/ 0 h 1800456"/>
              <a:gd name="connsiteX8" fmla="*/ 1714668 w 2889213"/>
              <a:gd name="connsiteY8" fmla="*/ 204372 h 1800456"/>
              <a:gd name="connsiteX9" fmla="*/ 1866896 w 2889213"/>
              <a:gd name="connsiteY9" fmla="*/ 462766 h 1800456"/>
              <a:gd name="connsiteX10" fmla="*/ 1973469 w 2889213"/>
              <a:gd name="connsiteY10" fmla="*/ 669299 h 1800456"/>
              <a:gd name="connsiteX11" fmla="*/ 1866010 w 2889213"/>
              <a:gd name="connsiteY11" fmla="*/ 762998 h 1800456"/>
              <a:gd name="connsiteX12" fmla="*/ 2733769 w 2889213"/>
              <a:gd name="connsiteY12" fmla="*/ 1271909 h 1800456"/>
              <a:gd name="connsiteX13" fmla="*/ 2694623 w 2889213"/>
              <a:gd name="connsiteY13" fmla="*/ 1524483 h 1800456"/>
              <a:gd name="connsiteX14" fmla="*/ 2385869 w 2889213"/>
              <a:gd name="connsiteY14" fmla="*/ 1470403 h 1800456"/>
              <a:gd name="connsiteX15" fmla="*/ 2191986 w 2889213"/>
              <a:gd name="connsiteY15" fmla="*/ 1800407 h 1800456"/>
              <a:gd name="connsiteX16" fmla="*/ 2074819 w 2889213"/>
              <a:gd name="connsiteY16" fmla="*/ 1450562 h 1800456"/>
              <a:gd name="connsiteX17" fmla="*/ 1739085 w 2889213"/>
              <a:gd name="connsiteY17" fmla="*/ 1756177 h 1800456"/>
              <a:gd name="connsiteX18" fmla="*/ 1648664 w 2889213"/>
              <a:gd name="connsiteY18" fmla="*/ 1466917 h 1800456"/>
              <a:gd name="connsiteX19" fmla="*/ 1376671 w 2889213"/>
              <a:gd name="connsiteY19" fmla="*/ 1585086 h 1800456"/>
              <a:gd name="connsiteX20" fmla="*/ 1415819 w 2889213"/>
              <a:gd name="connsiteY20" fmla="*/ 1219713 h 1800456"/>
              <a:gd name="connsiteX21" fmla="*/ 665501 w 2889213"/>
              <a:gd name="connsiteY21" fmla="*/ 1160992 h 1800456"/>
              <a:gd name="connsiteX22" fmla="*/ 0 w 2889213"/>
              <a:gd name="connsiteY22" fmla="*/ 1010928 h 1800456"/>
              <a:gd name="connsiteX23" fmla="*/ 13050 w 2889213"/>
              <a:gd name="connsiteY23" fmla="*/ 169268 h 1800456"/>
              <a:gd name="connsiteX24" fmla="*/ 1348782 w 2889213"/>
              <a:gd name="connsiteY24" fmla="*/ 0 h 1800456"/>
              <a:gd name="connsiteX0" fmla="*/ 2150164 w 2889213"/>
              <a:gd name="connsiteY0" fmla="*/ 113773 h 1811599"/>
              <a:gd name="connsiteX1" fmla="*/ 2655476 w 2889213"/>
              <a:gd name="connsiteY1" fmla="*/ 469395 h 1811599"/>
              <a:gd name="connsiteX2" fmla="*/ 2828170 w 2889213"/>
              <a:gd name="connsiteY2" fmla="*/ 895281 h 1811599"/>
              <a:gd name="connsiteX3" fmla="*/ 2883834 w 2889213"/>
              <a:gd name="connsiteY3" fmla="*/ 1193615 h 1811599"/>
              <a:gd name="connsiteX4" fmla="*/ 2840612 w 2889213"/>
              <a:gd name="connsiteY4" fmla="*/ 1449135 h 1811599"/>
              <a:gd name="connsiteX5" fmla="*/ 2632493 w 2889213"/>
              <a:gd name="connsiteY5" fmla="*/ 1060062 h 1811599"/>
              <a:gd name="connsiteX6" fmla="*/ 2150164 w 2889213"/>
              <a:gd name="connsiteY6" fmla="*/ 113773 h 1811599"/>
              <a:gd name="connsiteX7" fmla="*/ 1348782 w 2889213"/>
              <a:gd name="connsiteY7" fmla="*/ 0 h 1811599"/>
              <a:gd name="connsiteX8" fmla="*/ 1714668 w 2889213"/>
              <a:gd name="connsiteY8" fmla="*/ 204372 h 1811599"/>
              <a:gd name="connsiteX9" fmla="*/ 1866896 w 2889213"/>
              <a:gd name="connsiteY9" fmla="*/ 462766 h 1811599"/>
              <a:gd name="connsiteX10" fmla="*/ 1973469 w 2889213"/>
              <a:gd name="connsiteY10" fmla="*/ 669299 h 1811599"/>
              <a:gd name="connsiteX11" fmla="*/ 1866010 w 2889213"/>
              <a:gd name="connsiteY11" fmla="*/ 762998 h 1811599"/>
              <a:gd name="connsiteX12" fmla="*/ 2733769 w 2889213"/>
              <a:gd name="connsiteY12" fmla="*/ 1271909 h 1811599"/>
              <a:gd name="connsiteX13" fmla="*/ 2694623 w 2889213"/>
              <a:gd name="connsiteY13" fmla="*/ 1524483 h 1811599"/>
              <a:gd name="connsiteX14" fmla="*/ 2385869 w 2889213"/>
              <a:gd name="connsiteY14" fmla="*/ 1470403 h 1811599"/>
              <a:gd name="connsiteX15" fmla="*/ 2214278 w 2889213"/>
              <a:gd name="connsiteY15" fmla="*/ 1811553 h 1811599"/>
              <a:gd name="connsiteX16" fmla="*/ 2074819 w 2889213"/>
              <a:gd name="connsiteY16" fmla="*/ 1450562 h 1811599"/>
              <a:gd name="connsiteX17" fmla="*/ 1739085 w 2889213"/>
              <a:gd name="connsiteY17" fmla="*/ 1756177 h 1811599"/>
              <a:gd name="connsiteX18" fmla="*/ 1648664 w 2889213"/>
              <a:gd name="connsiteY18" fmla="*/ 1466917 h 1811599"/>
              <a:gd name="connsiteX19" fmla="*/ 1376671 w 2889213"/>
              <a:gd name="connsiteY19" fmla="*/ 1585086 h 1811599"/>
              <a:gd name="connsiteX20" fmla="*/ 1415819 w 2889213"/>
              <a:gd name="connsiteY20" fmla="*/ 1219713 h 1811599"/>
              <a:gd name="connsiteX21" fmla="*/ 665501 w 2889213"/>
              <a:gd name="connsiteY21" fmla="*/ 1160992 h 1811599"/>
              <a:gd name="connsiteX22" fmla="*/ 0 w 2889213"/>
              <a:gd name="connsiteY22" fmla="*/ 1010928 h 1811599"/>
              <a:gd name="connsiteX23" fmla="*/ 13050 w 2889213"/>
              <a:gd name="connsiteY23" fmla="*/ 169268 h 1811599"/>
              <a:gd name="connsiteX24" fmla="*/ 1348782 w 2889213"/>
              <a:gd name="connsiteY24" fmla="*/ 0 h 1811599"/>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89213" h="1811553">
                <a:moveTo>
                  <a:pt x="2150164" y="113773"/>
                </a:moveTo>
                <a:lnTo>
                  <a:pt x="2655476" y="469395"/>
                </a:lnTo>
                <a:cubicBezTo>
                  <a:pt x="2724937" y="612627"/>
                  <a:pt x="2790110" y="774578"/>
                  <a:pt x="2828170" y="895281"/>
                </a:cubicBezTo>
                <a:cubicBezTo>
                  <a:pt x="2845006" y="1009922"/>
                  <a:pt x="2872906" y="1094971"/>
                  <a:pt x="2883834" y="1193615"/>
                </a:cubicBezTo>
                <a:cubicBezTo>
                  <a:pt x="2898597" y="1276508"/>
                  <a:pt x="2882583" y="1383685"/>
                  <a:pt x="2840612" y="1449135"/>
                </a:cubicBezTo>
                <a:cubicBezTo>
                  <a:pt x="2801112" y="1388173"/>
                  <a:pt x="2764708" y="1276910"/>
                  <a:pt x="2632493" y="1060062"/>
                </a:cubicBezTo>
                <a:cubicBezTo>
                  <a:pt x="2521003" y="837054"/>
                  <a:pt x="2268591" y="370791"/>
                  <a:pt x="2150164" y="113773"/>
                </a:cubicBezTo>
                <a:close/>
                <a:moveTo>
                  <a:pt x="1348782" y="0"/>
                </a:moveTo>
                <a:cubicBezTo>
                  <a:pt x="1445338" y="154432"/>
                  <a:pt x="1639668" y="165874"/>
                  <a:pt x="1714668" y="204372"/>
                </a:cubicBezTo>
                <a:cubicBezTo>
                  <a:pt x="1723722" y="285320"/>
                  <a:pt x="1831199" y="402612"/>
                  <a:pt x="1866896" y="462766"/>
                </a:cubicBezTo>
                <a:cubicBezTo>
                  <a:pt x="1913125" y="544588"/>
                  <a:pt x="1935949" y="596454"/>
                  <a:pt x="1973469" y="669299"/>
                </a:cubicBezTo>
                <a:cubicBezTo>
                  <a:pt x="1909251" y="682689"/>
                  <a:pt x="1863715" y="712895"/>
                  <a:pt x="1866010" y="762998"/>
                </a:cubicBezTo>
                <a:cubicBezTo>
                  <a:pt x="1884495" y="971782"/>
                  <a:pt x="2517373" y="1008755"/>
                  <a:pt x="2733769" y="1271909"/>
                </a:cubicBezTo>
                <a:cubicBezTo>
                  <a:pt x="2839248" y="1365427"/>
                  <a:pt x="2779441" y="1512521"/>
                  <a:pt x="2694623" y="1524483"/>
                </a:cubicBezTo>
                <a:cubicBezTo>
                  <a:pt x="2575007" y="1522308"/>
                  <a:pt x="2538107" y="1485627"/>
                  <a:pt x="2385869" y="1470403"/>
                </a:cubicBezTo>
                <a:cubicBezTo>
                  <a:pt x="2333676" y="1639614"/>
                  <a:pt x="2280982" y="1755416"/>
                  <a:pt x="2214278" y="1811553"/>
                </a:cubicBezTo>
                <a:cubicBezTo>
                  <a:pt x="2147576" y="1804531"/>
                  <a:pt x="2033271" y="1685187"/>
                  <a:pt x="2074819" y="1450562"/>
                </a:cubicBezTo>
                <a:cubicBezTo>
                  <a:pt x="1992109" y="1541380"/>
                  <a:pt x="1856720" y="1716561"/>
                  <a:pt x="1739085" y="1756177"/>
                </a:cubicBezTo>
                <a:cubicBezTo>
                  <a:pt x="1647742" y="1688758"/>
                  <a:pt x="1625791" y="1561162"/>
                  <a:pt x="1648664" y="1466917"/>
                </a:cubicBezTo>
                <a:cubicBezTo>
                  <a:pt x="1575908" y="1517602"/>
                  <a:pt x="1475987" y="1575732"/>
                  <a:pt x="1376671" y="1585086"/>
                </a:cubicBezTo>
                <a:cubicBezTo>
                  <a:pt x="1265755" y="1421973"/>
                  <a:pt x="1344050" y="1304532"/>
                  <a:pt x="1415819" y="1219713"/>
                </a:cubicBezTo>
                <a:cubicBezTo>
                  <a:pt x="1106992" y="1284958"/>
                  <a:pt x="922130" y="1226237"/>
                  <a:pt x="665501" y="1160992"/>
                </a:cubicBezTo>
                <a:cubicBezTo>
                  <a:pt x="467591" y="1128369"/>
                  <a:pt x="282729" y="1004403"/>
                  <a:pt x="0" y="1010928"/>
                </a:cubicBezTo>
                <a:lnTo>
                  <a:pt x="13050" y="169268"/>
                </a:lnTo>
                <a:cubicBezTo>
                  <a:pt x="722590" y="234513"/>
                  <a:pt x="1132701" y="28762"/>
                  <a:pt x="1348782" y="0"/>
                </a:cubicBezTo>
                <a:close/>
              </a:path>
            </a:pathLst>
          </a:custGeom>
          <a:gradFill>
            <a:gsLst>
              <a:gs pos="0">
                <a:srgbClr val="F2A40D">
                  <a:lumMod val="50000"/>
                  <a:lumOff val="50000"/>
                </a:srgbClr>
              </a:gs>
              <a:gs pos="100000">
                <a:srgbClr val="F2A40D">
                  <a:lumMod val="50000"/>
                  <a:lumOff val="50000"/>
                </a:srgbClr>
              </a:gs>
            </a:gsLst>
            <a:lin ang="19800000" scaled="0"/>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uk-UA" altLang="ko-KR" sz="1800" b="0" i="0" u="none" strike="noStrike" kern="0" cap="none" spc="0" normalizeH="0" baseline="0" noProof="0" dirty="0" smtClean="0">
              <a:ln>
                <a:noFill/>
              </a:ln>
              <a:solidFill>
                <a:prstClr val="white"/>
              </a:solidFill>
              <a:effectLst/>
              <a:uLnTx/>
              <a:uFillTx/>
              <a:latin typeface="Arial"/>
              <a:ea typeface="Arial Unicode MS"/>
            </a:endParaRPr>
          </a:p>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grpSp>
        <p:nvGrpSpPr>
          <p:cNvPr id="5" name="Group 13318"/>
          <p:cNvGrpSpPr/>
          <p:nvPr/>
        </p:nvGrpSpPr>
        <p:grpSpPr>
          <a:xfrm rot="19917947">
            <a:off x="700892" y="3055984"/>
            <a:ext cx="1586861" cy="3914385"/>
            <a:chOff x="1359132" y="345882"/>
            <a:chExt cx="1966239" cy="4200564"/>
          </a:xfrm>
        </p:grpSpPr>
        <p:grpSp>
          <p:nvGrpSpPr>
            <p:cNvPr id="6" name="Group 23"/>
            <p:cNvGrpSpPr/>
            <p:nvPr/>
          </p:nvGrpSpPr>
          <p:grpSpPr>
            <a:xfrm>
              <a:off x="2073901" y="2186669"/>
              <a:ext cx="501313" cy="2359777"/>
              <a:chOff x="2810055" y="1677194"/>
              <a:chExt cx="535258" cy="2519562"/>
            </a:xfrm>
          </p:grpSpPr>
          <p:sp>
            <p:nvSpPr>
              <p:cNvPr id="19"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gradFill>
                <a:gsLst>
                  <a:gs pos="0">
                    <a:schemeClr val="accent2">
                      <a:lumMod val="30000"/>
                      <a:lumOff val="70000"/>
                    </a:schemeClr>
                  </a:gs>
                  <a:gs pos="100000">
                    <a:schemeClr val="accent2">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Isosceles Triangle 4"/>
              <p:cNvSpPr/>
              <p:nvPr/>
            </p:nvSpPr>
            <p:spPr>
              <a:xfrm rot="10800000">
                <a:off x="2987823" y="3961239"/>
                <a:ext cx="177768" cy="235517"/>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7" name="Group 26"/>
            <p:cNvGrpSpPr/>
            <p:nvPr/>
          </p:nvGrpSpPr>
          <p:grpSpPr>
            <a:xfrm>
              <a:off x="1359132" y="345882"/>
              <a:ext cx="1966239" cy="1811155"/>
              <a:chOff x="1888981" y="1110787"/>
              <a:chExt cx="2254374" cy="2076562"/>
            </a:xfrm>
          </p:grpSpPr>
          <p:sp>
            <p:nvSpPr>
              <p:cNvPr id="8" name="Teardrop 30"/>
              <p:cNvSpPr/>
              <p:nvPr/>
            </p:nvSpPr>
            <p:spPr>
              <a:xfrm rot="8100000">
                <a:off x="2125364" y="1418007"/>
                <a:ext cx="1654537" cy="1480169"/>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rapezoid 24"/>
              <p:cNvSpPr/>
              <p:nvPr/>
            </p:nvSpPr>
            <p:spPr>
              <a:xfrm rot="10800000">
                <a:off x="2751763" y="2230194"/>
                <a:ext cx="457200" cy="783671"/>
              </a:xfrm>
              <a:prstGeom prst="trapezoid">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Rounded Rectangle 18"/>
              <p:cNvSpPr/>
              <p:nvPr/>
            </p:nvSpPr>
            <p:spPr>
              <a:xfrm rot="2700000">
                <a:off x="3710962"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1" name="Rounded Rectangle 19"/>
              <p:cNvSpPr/>
              <p:nvPr/>
            </p:nvSpPr>
            <p:spPr>
              <a:xfrm rot="18900000" flipH="1">
                <a:off x="2156327"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Rounded Rectangle 20"/>
              <p:cNvSpPr/>
              <p:nvPr/>
            </p:nvSpPr>
            <p:spPr>
              <a:xfrm>
                <a:off x="2935970" y="1110787"/>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3" name="Rounded Rectangle 21"/>
              <p:cNvSpPr/>
              <p:nvPr/>
            </p:nvSpPr>
            <p:spPr>
              <a:xfrm rot="5400000">
                <a:off x="3933668" y="1996109"/>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Rounded Rectangle 22"/>
              <p:cNvSpPr/>
              <p:nvPr/>
            </p:nvSpPr>
            <p:spPr>
              <a:xfrm rot="16200000" flipH="1">
                <a:off x="1978847" y="1919902"/>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5" name="Rounded Rectangle 25"/>
              <p:cNvSpPr/>
              <p:nvPr/>
            </p:nvSpPr>
            <p:spPr>
              <a:xfrm>
                <a:off x="2692290" y="3074683"/>
                <a:ext cx="612000" cy="1126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ounded Rectangle 27"/>
              <p:cNvSpPr/>
              <p:nvPr/>
            </p:nvSpPr>
            <p:spPr>
              <a:xfrm>
                <a:off x="283328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ed Rectangle 28"/>
              <p:cNvSpPr/>
              <p:nvPr/>
            </p:nvSpPr>
            <p:spPr>
              <a:xfrm>
                <a:off x="295750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8" name="Rounded Rectangle 29"/>
              <p:cNvSpPr/>
              <p:nvPr/>
            </p:nvSpPr>
            <p:spPr>
              <a:xfrm>
                <a:off x="308172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Tree>
    <p:extLst>
      <p:ext uri="{BB962C8B-B14F-4D97-AF65-F5344CB8AC3E}">
        <p14:creationId xmlns:p14="http://schemas.microsoft.com/office/powerpoint/2010/main" val="2265753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ER2\Users\Public\Documents\КУ ЦПРПП\НЕЧИПОРУК Т.С\d43a35867c01e14c4dd65393d857961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971600" y="548680"/>
            <a:ext cx="7776864" cy="5078313"/>
          </a:xfrm>
          <a:prstGeom prst="rect">
            <a:avLst/>
          </a:prstGeom>
        </p:spPr>
        <p:txBody>
          <a:bodyPr wrap="square">
            <a:spAutoFit/>
          </a:bodyPr>
          <a:lstStyle/>
          <a:p>
            <a:r>
              <a:rPr lang="uk-UA" dirty="0">
                <a:latin typeface="Georgia" panose="02040502050405020303" pitchFamily="18" charset="0"/>
              </a:rPr>
              <a:t>6.Більшість здобувачів освіти випускних класів</a:t>
            </a:r>
          </a:p>
          <a:p>
            <a:r>
              <a:rPr lang="uk-UA" dirty="0">
                <a:latin typeface="Georgia" panose="02040502050405020303" pitchFamily="18" charset="0"/>
              </a:rPr>
              <a:t>                                  не вміє організувати свою підготовку </a:t>
            </a:r>
            <a:r>
              <a:rPr lang="uk-UA" dirty="0" smtClean="0">
                <a:latin typeface="Georgia" panose="02040502050405020303" pitchFamily="18" charset="0"/>
              </a:rPr>
              <a:t>до ЗНО. </a:t>
            </a:r>
            <a:endParaRPr lang="uk-UA" dirty="0"/>
          </a:p>
          <a:p>
            <a:pPr algn="ctr"/>
            <a:endParaRPr lang="uk-UA" dirty="0" smtClean="0"/>
          </a:p>
          <a:p>
            <a:r>
              <a:rPr lang="uk-UA" dirty="0" smtClean="0"/>
              <a:t>7</a:t>
            </a:r>
            <a:r>
              <a:rPr lang="uk-UA" dirty="0"/>
              <a:t>.  </a:t>
            </a:r>
            <a:r>
              <a:rPr lang="uk-UA" dirty="0">
                <a:latin typeface="Georgia" panose="02040502050405020303" pitchFamily="18" charset="0"/>
              </a:rPr>
              <a:t>Випускники у переважній більшості не вміють давати собі раду при виникненні емоційних </a:t>
            </a:r>
            <a:r>
              <a:rPr lang="uk-UA" dirty="0" smtClean="0">
                <a:latin typeface="Georgia" panose="02040502050405020303" pitchFamily="18" charset="0"/>
              </a:rPr>
              <a:t>проблем </a:t>
            </a:r>
            <a:r>
              <a:rPr lang="uk-UA" dirty="0">
                <a:latin typeface="Georgia" panose="02040502050405020303" pitchFamily="18" charset="0"/>
              </a:rPr>
              <a:t>після здачі ЗНО та ДПА.</a:t>
            </a:r>
          </a:p>
          <a:p>
            <a:endParaRPr lang="uk-UA" dirty="0">
              <a:latin typeface="Georgia" panose="02040502050405020303" pitchFamily="18" charset="0"/>
            </a:endParaRPr>
          </a:p>
          <a:p>
            <a:r>
              <a:rPr lang="uk-UA" dirty="0">
                <a:latin typeface="Georgia" panose="02040502050405020303" pitchFamily="18" charset="0"/>
              </a:rPr>
              <a:t>8. У школярів відсутні навички володіння прийомами структурування великих обсягів 	</a:t>
            </a:r>
            <a:r>
              <a:rPr lang="uk-UA" dirty="0" smtClean="0">
                <a:latin typeface="Georgia" panose="02040502050405020303" pitchFamily="18" charset="0"/>
              </a:rPr>
              <a:t>інформації</a:t>
            </a:r>
            <a:r>
              <a:rPr lang="uk-UA" dirty="0">
                <a:latin typeface="Georgia" panose="02040502050405020303" pitchFamily="18" charset="0"/>
              </a:rPr>
              <a:t>.</a:t>
            </a:r>
          </a:p>
          <a:p>
            <a:endParaRPr lang="uk-UA" dirty="0">
              <a:latin typeface="Georgia" panose="02040502050405020303" pitchFamily="18" charset="0"/>
            </a:endParaRPr>
          </a:p>
          <a:p>
            <a:r>
              <a:rPr lang="uk-UA" dirty="0" smtClean="0">
                <a:latin typeface="Georgia" panose="02040502050405020303" pitchFamily="18" charset="0"/>
              </a:rPr>
              <a:t>  9</a:t>
            </a:r>
            <a:r>
              <a:rPr lang="uk-UA" dirty="0">
                <a:latin typeface="Georgia" panose="02040502050405020303" pitchFamily="18" charset="0"/>
              </a:rPr>
              <a:t>. Переважна більшість здобувачів освіти не здатна </a:t>
            </a:r>
            <a:endParaRPr lang="uk-UA" dirty="0" smtClean="0">
              <a:latin typeface="Georgia" panose="02040502050405020303" pitchFamily="18" charset="0"/>
            </a:endParaRPr>
          </a:p>
          <a:p>
            <a:r>
              <a:rPr lang="uk-UA" dirty="0">
                <a:latin typeface="Georgia" panose="02040502050405020303" pitchFamily="18" charset="0"/>
              </a:rPr>
              <a:t> </a:t>
            </a:r>
            <a:r>
              <a:rPr lang="uk-UA" dirty="0" smtClean="0">
                <a:latin typeface="Georgia" panose="02040502050405020303" pitchFamily="18" charset="0"/>
              </a:rPr>
              <a:t>        відшуковувати </a:t>
            </a:r>
            <a:r>
              <a:rPr lang="uk-UA" dirty="0">
                <a:latin typeface="Georgia" panose="02040502050405020303" pitchFamily="18" charset="0"/>
              </a:rPr>
              <a:t>невідому інформацію з </a:t>
            </a:r>
            <a:r>
              <a:rPr lang="uk-UA" dirty="0" smtClean="0">
                <a:latin typeface="Georgia" panose="02040502050405020303" pitchFamily="18" charset="0"/>
              </a:rPr>
              <a:t>наявного </a:t>
            </a:r>
          </a:p>
          <a:p>
            <a:r>
              <a:rPr lang="uk-UA" dirty="0">
                <a:latin typeface="Georgia" panose="02040502050405020303" pitchFamily="18" charset="0"/>
              </a:rPr>
              <a:t> </a:t>
            </a:r>
            <a:r>
              <a:rPr lang="uk-UA" dirty="0" smtClean="0">
                <a:latin typeface="Georgia" panose="02040502050405020303" pitchFamily="18" charset="0"/>
              </a:rPr>
              <a:t>                               </a:t>
            </a:r>
            <a:r>
              <a:rPr lang="uk-UA" dirty="0">
                <a:latin typeface="Georgia" panose="02040502050405020303" pitchFamily="18" charset="0"/>
              </a:rPr>
              <a:t>знайомого інформаційного </a:t>
            </a:r>
            <a:r>
              <a:rPr lang="uk-UA" dirty="0" smtClean="0">
                <a:latin typeface="Georgia" panose="02040502050405020303" pitchFamily="18" charset="0"/>
              </a:rPr>
              <a:t>  </a:t>
            </a:r>
            <a:r>
              <a:rPr lang="uk-UA" dirty="0">
                <a:latin typeface="Georgia" panose="02040502050405020303" pitchFamily="18" charset="0"/>
              </a:rPr>
              <a:t>ресурсу.</a:t>
            </a:r>
          </a:p>
          <a:p>
            <a:endParaRPr lang="uk-UA" dirty="0">
              <a:latin typeface="Georgia" panose="02040502050405020303" pitchFamily="18" charset="0"/>
            </a:endParaRPr>
          </a:p>
          <a:p>
            <a:r>
              <a:rPr lang="uk-UA" dirty="0">
                <a:latin typeface="Georgia" panose="02040502050405020303" pitchFamily="18" charset="0"/>
              </a:rPr>
              <a:t>	</a:t>
            </a:r>
            <a:r>
              <a:rPr lang="uk-UA" dirty="0" smtClean="0">
                <a:latin typeface="Georgia" panose="02040502050405020303" pitchFamily="18" charset="0"/>
              </a:rPr>
              <a:t>	10</a:t>
            </a:r>
            <a:r>
              <a:rPr lang="uk-UA" dirty="0">
                <a:latin typeface="Georgia" panose="02040502050405020303" pitchFamily="18" charset="0"/>
              </a:rPr>
              <a:t>. Випускники слабко володіють </a:t>
            </a:r>
          </a:p>
          <a:p>
            <a:r>
              <a:rPr lang="uk-UA" dirty="0">
                <a:latin typeface="Georgia" panose="02040502050405020303" pitchFamily="18" charset="0"/>
              </a:rPr>
              <a:t>	</a:t>
            </a:r>
            <a:r>
              <a:rPr lang="uk-UA" dirty="0" smtClean="0">
                <a:latin typeface="Georgia" panose="02040502050405020303" pitchFamily="18" charset="0"/>
              </a:rPr>
              <a:t>		прийомами  </a:t>
            </a:r>
            <a:r>
              <a:rPr lang="uk-UA" dirty="0">
                <a:latin typeface="Georgia" panose="02040502050405020303" pitchFamily="18" charset="0"/>
              </a:rPr>
              <a:t>ефективного</a:t>
            </a:r>
          </a:p>
          <a:p>
            <a:r>
              <a:rPr lang="uk-UA" dirty="0">
                <a:latin typeface="Georgia" panose="02040502050405020303" pitchFamily="18" charset="0"/>
              </a:rPr>
              <a:t>	</a:t>
            </a:r>
            <a:r>
              <a:rPr lang="uk-UA" dirty="0" smtClean="0">
                <a:latin typeface="Georgia" panose="02040502050405020303" pitchFamily="18" charset="0"/>
              </a:rPr>
              <a:t>		кодування </a:t>
            </a:r>
            <a:r>
              <a:rPr lang="uk-UA" dirty="0">
                <a:latin typeface="Georgia" panose="02040502050405020303" pitchFamily="18" charset="0"/>
              </a:rPr>
              <a:t>інформації та оперативного її 	</a:t>
            </a:r>
            <a:endParaRPr lang="uk-UA" dirty="0" smtClean="0">
              <a:latin typeface="Georgia" panose="02040502050405020303" pitchFamily="18" charset="0"/>
            </a:endParaRPr>
          </a:p>
          <a:p>
            <a:r>
              <a:rPr lang="uk-UA" dirty="0">
                <a:latin typeface="Georgia" panose="02040502050405020303" pitchFamily="18" charset="0"/>
              </a:rPr>
              <a:t>	</a:t>
            </a:r>
            <a:r>
              <a:rPr lang="uk-UA" dirty="0" smtClean="0">
                <a:latin typeface="Georgia" panose="02040502050405020303" pitchFamily="18" charset="0"/>
              </a:rPr>
              <a:t>			вилучення </a:t>
            </a:r>
            <a:r>
              <a:rPr lang="uk-UA" dirty="0">
                <a:latin typeface="Georgia" panose="02040502050405020303" pitchFamily="18" charset="0"/>
              </a:rPr>
              <a:t>з пам’яті в потрібний</a:t>
            </a:r>
          </a:p>
          <a:p>
            <a:r>
              <a:rPr lang="uk-UA" dirty="0">
                <a:latin typeface="Georgia" panose="02040502050405020303" pitchFamily="18" charset="0"/>
              </a:rPr>
              <a:t>					момент</a:t>
            </a:r>
          </a:p>
        </p:txBody>
      </p:sp>
      <p:sp>
        <p:nvSpPr>
          <p:cNvPr id="7" name="Freeform 13312"/>
          <p:cNvSpPr/>
          <p:nvPr/>
        </p:nvSpPr>
        <p:spPr>
          <a:xfrm>
            <a:off x="312443" y="5226346"/>
            <a:ext cx="1931677" cy="1430720"/>
          </a:xfrm>
          <a:custGeom>
            <a:avLst/>
            <a:gdLst>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70591 w 2896332"/>
              <a:gd name="connsiteY13" fmla="*/ 23329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62971 w 2896332"/>
              <a:gd name="connsiteY13" fmla="*/ 26758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06617 w 2896332"/>
              <a:gd name="connsiteY10" fmla="*/ 176960 h 1871397"/>
              <a:gd name="connsiteX11" fmla="*/ 1962971 w 2896332"/>
              <a:gd name="connsiteY11" fmla="*/ 267583 h 1871397"/>
              <a:gd name="connsiteX12" fmla="*/ 1973469 w 2896332"/>
              <a:gd name="connsiteY12" fmla="*/ 784519 h 1871397"/>
              <a:gd name="connsiteX13" fmla="*/ 1866010 w 2896332"/>
              <a:gd name="connsiteY13" fmla="*/ 878218 h 1871397"/>
              <a:gd name="connsiteX14" fmla="*/ 2733769 w 2896332"/>
              <a:gd name="connsiteY14" fmla="*/ 1387129 h 1871397"/>
              <a:gd name="connsiteX15" fmla="*/ 2694623 w 2896332"/>
              <a:gd name="connsiteY15" fmla="*/ 1674208 h 1871397"/>
              <a:gd name="connsiteX16" fmla="*/ 2394496 w 2896332"/>
              <a:gd name="connsiteY16" fmla="*/ 1654634 h 1871397"/>
              <a:gd name="connsiteX17" fmla="*/ 2023060 w 2896332"/>
              <a:gd name="connsiteY17" fmla="*/ 1634793 h 1871397"/>
              <a:gd name="connsiteX18" fmla="*/ 1739085 w 2896332"/>
              <a:gd name="connsiteY18" fmla="*/ 1871397 h 1871397"/>
              <a:gd name="connsiteX19" fmla="*/ 1648664 w 2896332"/>
              <a:gd name="connsiteY19" fmla="*/ 1582137 h 1871397"/>
              <a:gd name="connsiteX20" fmla="*/ 1376671 w 2896332"/>
              <a:gd name="connsiteY20" fmla="*/ 1700306 h 1871397"/>
              <a:gd name="connsiteX21" fmla="*/ 1415819 w 2896332"/>
              <a:gd name="connsiteY21" fmla="*/ 1334933 h 1871397"/>
              <a:gd name="connsiteX22" fmla="*/ 665501 w 2896332"/>
              <a:gd name="connsiteY22" fmla="*/ 1276212 h 1871397"/>
              <a:gd name="connsiteX23" fmla="*/ 0 w 2896332"/>
              <a:gd name="connsiteY23" fmla="*/ 1126148 h 1871397"/>
              <a:gd name="connsiteX24" fmla="*/ 13050 w 2896332"/>
              <a:gd name="connsiteY24" fmla="*/ 284488 h 1871397"/>
              <a:gd name="connsiteX25" fmla="*/ 1898646 w 2896332"/>
              <a:gd name="connsiteY25"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74819 w 2896332"/>
              <a:gd name="connsiteY16" fmla="*/ 1565782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8202 h 1872827"/>
              <a:gd name="connsiteX1" fmla="*/ 2655476 w 2896332"/>
              <a:gd name="connsiteY1" fmla="*/ 586045 h 1872827"/>
              <a:gd name="connsiteX2" fmla="*/ 2828170 w 2896332"/>
              <a:gd name="connsiteY2" fmla="*/ 1011931 h 1872827"/>
              <a:gd name="connsiteX3" fmla="*/ 2883834 w 2896332"/>
              <a:gd name="connsiteY3" fmla="*/ 1310265 h 1872827"/>
              <a:gd name="connsiteX4" fmla="*/ 2799743 w 2896332"/>
              <a:gd name="connsiteY4" fmla="*/ 1673528 h 1872827"/>
              <a:gd name="connsiteX5" fmla="*/ 2521033 w 2896332"/>
              <a:gd name="connsiteY5" fmla="*/ 1161851 h 1872827"/>
              <a:gd name="connsiteX6" fmla="*/ 2514265 w 2896332"/>
              <a:gd name="connsiteY6" fmla="*/ 468202 h 1872827"/>
              <a:gd name="connsiteX7" fmla="*/ 1898646 w 2896332"/>
              <a:gd name="connsiteY7" fmla="*/ 1476 h 1872827"/>
              <a:gd name="connsiteX8" fmla="*/ 1906617 w 2896332"/>
              <a:gd name="connsiteY8" fmla="*/ 178390 h 1872827"/>
              <a:gd name="connsiteX9" fmla="*/ 1962971 w 2896332"/>
              <a:gd name="connsiteY9" fmla="*/ 269013 h 1872827"/>
              <a:gd name="connsiteX10" fmla="*/ 1973469 w 2896332"/>
              <a:gd name="connsiteY10" fmla="*/ 785949 h 1872827"/>
              <a:gd name="connsiteX11" fmla="*/ 1866010 w 2896332"/>
              <a:gd name="connsiteY11" fmla="*/ 879648 h 1872827"/>
              <a:gd name="connsiteX12" fmla="*/ 2733769 w 2896332"/>
              <a:gd name="connsiteY12" fmla="*/ 1388559 h 1872827"/>
              <a:gd name="connsiteX13" fmla="*/ 2694623 w 2896332"/>
              <a:gd name="connsiteY13" fmla="*/ 1641133 h 1872827"/>
              <a:gd name="connsiteX14" fmla="*/ 2385869 w 2896332"/>
              <a:gd name="connsiteY14" fmla="*/ 1587053 h 1872827"/>
              <a:gd name="connsiteX15" fmla="*/ 2074819 w 2896332"/>
              <a:gd name="connsiteY15" fmla="*/ 1567212 h 1872827"/>
              <a:gd name="connsiteX16" fmla="*/ 1739085 w 2896332"/>
              <a:gd name="connsiteY16" fmla="*/ 1872827 h 1872827"/>
              <a:gd name="connsiteX17" fmla="*/ 1648664 w 2896332"/>
              <a:gd name="connsiteY17" fmla="*/ 1583567 h 1872827"/>
              <a:gd name="connsiteX18" fmla="*/ 1376671 w 2896332"/>
              <a:gd name="connsiteY18" fmla="*/ 1701736 h 1872827"/>
              <a:gd name="connsiteX19" fmla="*/ 1415819 w 2896332"/>
              <a:gd name="connsiteY19" fmla="*/ 1336363 h 1872827"/>
              <a:gd name="connsiteX20" fmla="*/ 665501 w 2896332"/>
              <a:gd name="connsiteY20" fmla="*/ 1277642 h 1872827"/>
              <a:gd name="connsiteX21" fmla="*/ 0 w 2896332"/>
              <a:gd name="connsiteY21" fmla="*/ 1127578 h 1872827"/>
              <a:gd name="connsiteX22" fmla="*/ 13050 w 2896332"/>
              <a:gd name="connsiteY22" fmla="*/ 285918 h 1872827"/>
              <a:gd name="connsiteX23" fmla="*/ 1898646 w 2896332"/>
              <a:gd name="connsiteY23" fmla="*/ 1476 h 187282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87909 w 2896332"/>
              <a:gd name="connsiteY5" fmla="*/ 1152990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6332"/>
              <a:gd name="connsiteY0" fmla="*/ 251285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09609 w 2896332"/>
              <a:gd name="connsiteY6" fmla="*/ 251285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4163"/>
              <a:gd name="connsiteY0" fmla="*/ 251285 h 1871397"/>
              <a:gd name="connsiteX1" fmla="*/ 2655476 w 2894163"/>
              <a:gd name="connsiteY1" fmla="*/ 584615 h 1871397"/>
              <a:gd name="connsiteX2" fmla="*/ 2828170 w 2894163"/>
              <a:gd name="connsiteY2" fmla="*/ 1010501 h 1871397"/>
              <a:gd name="connsiteX3" fmla="*/ 2883834 w 2894163"/>
              <a:gd name="connsiteY3" fmla="*/ 1308835 h 1871397"/>
              <a:gd name="connsiteX4" fmla="*/ 2792313 w 2894163"/>
              <a:gd name="connsiteY4" fmla="*/ 1690675 h 1871397"/>
              <a:gd name="connsiteX5" fmla="*/ 2651069 w 2894163"/>
              <a:gd name="connsiteY5" fmla="*/ 1156706 h 1871397"/>
              <a:gd name="connsiteX6" fmla="*/ 2209609 w 2894163"/>
              <a:gd name="connsiteY6" fmla="*/ 251285 h 1871397"/>
              <a:gd name="connsiteX7" fmla="*/ 1898646 w 2894163"/>
              <a:gd name="connsiteY7" fmla="*/ 46 h 1871397"/>
              <a:gd name="connsiteX8" fmla="*/ 1941303 w 2894163"/>
              <a:gd name="connsiteY8" fmla="*/ 293585 h 1871397"/>
              <a:gd name="connsiteX9" fmla="*/ 1974640 w 2894163"/>
              <a:gd name="connsiteY9" fmla="*/ 533402 h 1871397"/>
              <a:gd name="connsiteX10" fmla="*/ 1973469 w 2894163"/>
              <a:gd name="connsiteY10" fmla="*/ 784519 h 1871397"/>
              <a:gd name="connsiteX11" fmla="*/ 1866010 w 2894163"/>
              <a:gd name="connsiteY11" fmla="*/ 878218 h 1871397"/>
              <a:gd name="connsiteX12" fmla="*/ 2733769 w 2894163"/>
              <a:gd name="connsiteY12" fmla="*/ 1387129 h 1871397"/>
              <a:gd name="connsiteX13" fmla="*/ 2694623 w 2894163"/>
              <a:gd name="connsiteY13" fmla="*/ 1639703 h 1871397"/>
              <a:gd name="connsiteX14" fmla="*/ 2385869 w 2894163"/>
              <a:gd name="connsiteY14" fmla="*/ 1585623 h 1871397"/>
              <a:gd name="connsiteX15" fmla="*/ 2074819 w 2894163"/>
              <a:gd name="connsiteY15" fmla="*/ 1565782 h 1871397"/>
              <a:gd name="connsiteX16" fmla="*/ 1739085 w 2894163"/>
              <a:gd name="connsiteY16" fmla="*/ 1871397 h 1871397"/>
              <a:gd name="connsiteX17" fmla="*/ 1648664 w 2894163"/>
              <a:gd name="connsiteY17" fmla="*/ 1582137 h 1871397"/>
              <a:gd name="connsiteX18" fmla="*/ 1376671 w 2894163"/>
              <a:gd name="connsiteY18" fmla="*/ 1700306 h 1871397"/>
              <a:gd name="connsiteX19" fmla="*/ 1415819 w 2894163"/>
              <a:gd name="connsiteY19" fmla="*/ 1334933 h 1871397"/>
              <a:gd name="connsiteX20" fmla="*/ 665501 w 2894163"/>
              <a:gd name="connsiteY20" fmla="*/ 1276212 h 1871397"/>
              <a:gd name="connsiteX21" fmla="*/ 0 w 2894163"/>
              <a:gd name="connsiteY21" fmla="*/ 1126148 h 1871397"/>
              <a:gd name="connsiteX22" fmla="*/ 13050 w 2894163"/>
              <a:gd name="connsiteY22" fmla="*/ 284488 h 1871397"/>
              <a:gd name="connsiteX23" fmla="*/ 1898646 w 2894163"/>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51069 w 2889213"/>
              <a:gd name="connsiteY5" fmla="*/ 1156706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228993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150164 w 2889213"/>
              <a:gd name="connsiteY6" fmla="*/ 228993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941303 w 2889213"/>
              <a:gd name="connsiteY8" fmla="*/ 178433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92904 w 2889213"/>
              <a:gd name="connsiteY9" fmla="*/ 459050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48320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56"/>
              <a:gd name="connsiteX1" fmla="*/ 2655476 w 2889213"/>
              <a:gd name="connsiteY1" fmla="*/ 469395 h 1800456"/>
              <a:gd name="connsiteX2" fmla="*/ 2828170 w 2889213"/>
              <a:gd name="connsiteY2" fmla="*/ 895281 h 1800456"/>
              <a:gd name="connsiteX3" fmla="*/ 2883834 w 2889213"/>
              <a:gd name="connsiteY3" fmla="*/ 1193615 h 1800456"/>
              <a:gd name="connsiteX4" fmla="*/ 2840612 w 2889213"/>
              <a:gd name="connsiteY4" fmla="*/ 1449135 h 1800456"/>
              <a:gd name="connsiteX5" fmla="*/ 2632493 w 2889213"/>
              <a:gd name="connsiteY5" fmla="*/ 1060062 h 1800456"/>
              <a:gd name="connsiteX6" fmla="*/ 2150164 w 2889213"/>
              <a:gd name="connsiteY6" fmla="*/ 113773 h 1800456"/>
              <a:gd name="connsiteX7" fmla="*/ 1348782 w 2889213"/>
              <a:gd name="connsiteY7" fmla="*/ 0 h 1800456"/>
              <a:gd name="connsiteX8" fmla="*/ 1714668 w 2889213"/>
              <a:gd name="connsiteY8" fmla="*/ 204372 h 1800456"/>
              <a:gd name="connsiteX9" fmla="*/ 1866896 w 2889213"/>
              <a:gd name="connsiteY9" fmla="*/ 462766 h 1800456"/>
              <a:gd name="connsiteX10" fmla="*/ 1973469 w 2889213"/>
              <a:gd name="connsiteY10" fmla="*/ 669299 h 1800456"/>
              <a:gd name="connsiteX11" fmla="*/ 1866010 w 2889213"/>
              <a:gd name="connsiteY11" fmla="*/ 762998 h 1800456"/>
              <a:gd name="connsiteX12" fmla="*/ 2733769 w 2889213"/>
              <a:gd name="connsiteY12" fmla="*/ 1271909 h 1800456"/>
              <a:gd name="connsiteX13" fmla="*/ 2694623 w 2889213"/>
              <a:gd name="connsiteY13" fmla="*/ 1524483 h 1800456"/>
              <a:gd name="connsiteX14" fmla="*/ 2385869 w 2889213"/>
              <a:gd name="connsiteY14" fmla="*/ 1470403 h 1800456"/>
              <a:gd name="connsiteX15" fmla="*/ 2191986 w 2889213"/>
              <a:gd name="connsiteY15" fmla="*/ 1800407 h 1800456"/>
              <a:gd name="connsiteX16" fmla="*/ 2074819 w 2889213"/>
              <a:gd name="connsiteY16" fmla="*/ 1450562 h 1800456"/>
              <a:gd name="connsiteX17" fmla="*/ 1739085 w 2889213"/>
              <a:gd name="connsiteY17" fmla="*/ 1756177 h 1800456"/>
              <a:gd name="connsiteX18" fmla="*/ 1648664 w 2889213"/>
              <a:gd name="connsiteY18" fmla="*/ 1466917 h 1800456"/>
              <a:gd name="connsiteX19" fmla="*/ 1376671 w 2889213"/>
              <a:gd name="connsiteY19" fmla="*/ 1585086 h 1800456"/>
              <a:gd name="connsiteX20" fmla="*/ 1415819 w 2889213"/>
              <a:gd name="connsiteY20" fmla="*/ 1219713 h 1800456"/>
              <a:gd name="connsiteX21" fmla="*/ 665501 w 2889213"/>
              <a:gd name="connsiteY21" fmla="*/ 1160992 h 1800456"/>
              <a:gd name="connsiteX22" fmla="*/ 0 w 2889213"/>
              <a:gd name="connsiteY22" fmla="*/ 1010928 h 1800456"/>
              <a:gd name="connsiteX23" fmla="*/ 13050 w 2889213"/>
              <a:gd name="connsiteY23" fmla="*/ 169268 h 1800456"/>
              <a:gd name="connsiteX24" fmla="*/ 1348782 w 2889213"/>
              <a:gd name="connsiteY24" fmla="*/ 0 h 1800456"/>
              <a:gd name="connsiteX0" fmla="*/ 2150164 w 2889213"/>
              <a:gd name="connsiteY0" fmla="*/ 113773 h 1811599"/>
              <a:gd name="connsiteX1" fmla="*/ 2655476 w 2889213"/>
              <a:gd name="connsiteY1" fmla="*/ 469395 h 1811599"/>
              <a:gd name="connsiteX2" fmla="*/ 2828170 w 2889213"/>
              <a:gd name="connsiteY2" fmla="*/ 895281 h 1811599"/>
              <a:gd name="connsiteX3" fmla="*/ 2883834 w 2889213"/>
              <a:gd name="connsiteY3" fmla="*/ 1193615 h 1811599"/>
              <a:gd name="connsiteX4" fmla="*/ 2840612 w 2889213"/>
              <a:gd name="connsiteY4" fmla="*/ 1449135 h 1811599"/>
              <a:gd name="connsiteX5" fmla="*/ 2632493 w 2889213"/>
              <a:gd name="connsiteY5" fmla="*/ 1060062 h 1811599"/>
              <a:gd name="connsiteX6" fmla="*/ 2150164 w 2889213"/>
              <a:gd name="connsiteY6" fmla="*/ 113773 h 1811599"/>
              <a:gd name="connsiteX7" fmla="*/ 1348782 w 2889213"/>
              <a:gd name="connsiteY7" fmla="*/ 0 h 1811599"/>
              <a:gd name="connsiteX8" fmla="*/ 1714668 w 2889213"/>
              <a:gd name="connsiteY8" fmla="*/ 204372 h 1811599"/>
              <a:gd name="connsiteX9" fmla="*/ 1866896 w 2889213"/>
              <a:gd name="connsiteY9" fmla="*/ 462766 h 1811599"/>
              <a:gd name="connsiteX10" fmla="*/ 1973469 w 2889213"/>
              <a:gd name="connsiteY10" fmla="*/ 669299 h 1811599"/>
              <a:gd name="connsiteX11" fmla="*/ 1866010 w 2889213"/>
              <a:gd name="connsiteY11" fmla="*/ 762998 h 1811599"/>
              <a:gd name="connsiteX12" fmla="*/ 2733769 w 2889213"/>
              <a:gd name="connsiteY12" fmla="*/ 1271909 h 1811599"/>
              <a:gd name="connsiteX13" fmla="*/ 2694623 w 2889213"/>
              <a:gd name="connsiteY13" fmla="*/ 1524483 h 1811599"/>
              <a:gd name="connsiteX14" fmla="*/ 2385869 w 2889213"/>
              <a:gd name="connsiteY14" fmla="*/ 1470403 h 1811599"/>
              <a:gd name="connsiteX15" fmla="*/ 2214278 w 2889213"/>
              <a:gd name="connsiteY15" fmla="*/ 1811553 h 1811599"/>
              <a:gd name="connsiteX16" fmla="*/ 2074819 w 2889213"/>
              <a:gd name="connsiteY16" fmla="*/ 1450562 h 1811599"/>
              <a:gd name="connsiteX17" fmla="*/ 1739085 w 2889213"/>
              <a:gd name="connsiteY17" fmla="*/ 1756177 h 1811599"/>
              <a:gd name="connsiteX18" fmla="*/ 1648664 w 2889213"/>
              <a:gd name="connsiteY18" fmla="*/ 1466917 h 1811599"/>
              <a:gd name="connsiteX19" fmla="*/ 1376671 w 2889213"/>
              <a:gd name="connsiteY19" fmla="*/ 1585086 h 1811599"/>
              <a:gd name="connsiteX20" fmla="*/ 1415819 w 2889213"/>
              <a:gd name="connsiteY20" fmla="*/ 1219713 h 1811599"/>
              <a:gd name="connsiteX21" fmla="*/ 665501 w 2889213"/>
              <a:gd name="connsiteY21" fmla="*/ 1160992 h 1811599"/>
              <a:gd name="connsiteX22" fmla="*/ 0 w 2889213"/>
              <a:gd name="connsiteY22" fmla="*/ 1010928 h 1811599"/>
              <a:gd name="connsiteX23" fmla="*/ 13050 w 2889213"/>
              <a:gd name="connsiteY23" fmla="*/ 169268 h 1811599"/>
              <a:gd name="connsiteX24" fmla="*/ 1348782 w 2889213"/>
              <a:gd name="connsiteY24" fmla="*/ 0 h 1811599"/>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89213" h="1811553">
                <a:moveTo>
                  <a:pt x="2150164" y="113773"/>
                </a:moveTo>
                <a:lnTo>
                  <a:pt x="2655476" y="469395"/>
                </a:lnTo>
                <a:cubicBezTo>
                  <a:pt x="2724937" y="612627"/>
                  <a:pt x="2790110" y="774578"/>
                  <a:pt x="2828170" y="895281"/>
                </a:cubicBezTo>
                <a:cubicBezTo>
                  <a:pt x="2845006" y="1009922"/>
                  <a:pt x="2872906" y="1094971"/>
                  <a:pt x="2883834" y="1193615"/>
                </a:cubicBezTo>
                <a:cubicBezTo>
                  <a:pt x="2898597" y="1276508"/>
                  <a:pt x="2882583" y="1383685"/>
                  <a:pt x="2840612" y="1449135"/>
                </a:cubicBezTo>
                <a:cubicBezTo>
                  <a:pt x="2801112" y="1388173"/>
                  <a:pt x="2764708" y="1276910"/>
                  <a:pt x="2632493" y="1060062"/>
                </a:cubicBezTo>
                <a:cubicBezTo>
                  <a:pt x="2521003" y="837054"/>
                  <a:pt x="2268591" y="370791"/>
                  <a:pt x="2150164" y="113773"/>
                </a:cubicBezTo>
                <a:close/>
                <a:moveTo>
                  <a:pt x="1348782" y="0"/>
                </a:moveTo>
                <a:cubicBezTo>
                  <a:pt x="1445338" y="154432"/>
                  <a:pt x="1639668" y="165874"/>
                  <a:pt x="1714668" y="204372"/>
                </a:cubicBezTo>
                <a:cubicBezTo>
                  <a:pt x="1723722" y="285320"/>
                  <a:pt x="1831199" y="402612"/>
                  <a:pt x="1866896" y="462766"/>
                </a:cubicBezTo>
                <a:cubicBezTo>
                  <a:pt x="1913125" y="544588"/>
                  <a:pt x="1935949" y="596454"/>
                  <a:pt x="1973469" y="669299"/>
                </a:cubicBezTo>
                <a:cubicBezTo>
                  <a:pt x="1909251" y="682689"/>
                  <a:pt x="1863715" y="712895"/>
                  <a:pt x="1866010" y="762998"/>
                </a:cubicBezTo>
                <a:cubicBezTo>
                  <a:pt x="1884495" y="971782"/>
                  <a:pt x="2517373" y="1008755"/>
                  <a:pt x="2733769" y="1271909"/>
                </a:cubicBezTo>
                <a:cubicBezTo>
                  <a:pt x="2839248" y="1365427"/>
                  <a:pt x="2779441" y="1512521"/>
                  <a:pt x="2694623" y="1524483"/>
                </a:cubicBezTo>
                <a:cubicBezTo>
                  <a:pt x="2575007" y="1522308"/>
                  <a:pt x="2538107" y="1485627"/>
                  <a:pt x="2385869" y="1470403"/>
                </a:cubicBezTo>
                <a:cubicBezTo>
                  <a:pt x="2333676" y="1639614"/>
                  <a:pt x="2280982" y="1755416"/>
                  <a:pt x="2214278" y="1811553"/>
                </a:cubicBezTo>
                <a:cubicBezTo>
                  <a:pt x="2147576" y="1804531"/>
                  <a:pt x="2033271" y="1685187"/>
                  <a:pt x="2074819" y="1450562"/>
                </a:cubicBezTo>
                <a:cubicBezTo>
                  <a:pt x="1992109" y="1541380"/>
                  <a:pt x="1856720" y="1716561"/>
                  <a:pt x="1739085" y="1756177"/>
                </a:cubicBezTo>
                <a:cubicBezTo>
                  <a:pt x="1647742" y="1688758"/>
                  <a:pt x="1625791" y="1561162"/>
                  <a:pt x="1648664" y="1466917"/>
                </a:cubicBezTo>
                <a:cubicBezTo>
                  <a:pt x="1575908" y="1517602"/>
                  <a:pt x="1475987" y="1575732"/>
                  <a:pt x="1376671" y="1585086"/>
                </a:cubicBezTo>
                <a:cubicBezTo>
                  <a:pt x="1265755" y="1421973"/>
                  <a:pt x="1344050" y="1304532"/>
                  <a:pt x="1415819" y="1219713"/>
                </a:cubicBezTo>
                <a:cubicBezTo>
                  <a:pt x="1106992" y="1284958"/>
                  <a:pt x="922130" y="1226237"/>
                  <a:pt x="665501" y="1160992"/>
                </a:cubicBezTo>
                <a:cubicBezTo>
                  <a:pt x="467591" y="1128369"/>
                  <a:pt x="282729" y="1004403"/>
                  <a:pt x="0" y="1010928"/>
                </a:cubicBezTo>
                <a:lnTo>
                  <a:pt x="13050" y="169268"/>
                </a:lnTo>
                <a:cubicBezTo>
                  <a:pt x="722590" y="234513"/>
                  <a:pt x="1132701" y="28762"/>
                  <a:pt x="1348782" y="0"/>
                </a:cubicBezTo>
                <a:close/>
              </a:path>
            </a:pathLst>
          </a:custGeom>
          <a:gradFill>
            <a:gsLst>
              <a:gs pos="0">
                <a:srgbClr val="F2A40D">
                  <a:lumMod val="50000"/>
                  <a:lumOff val="50000"/>
                </a:srgbClr>
              </a:gs>
              <a:gs pos="100000">
                <a:srgbClr val="F2A40D">
                  <a:lumMod val="50000"/>
                  <a:lumOff val="50000"/>
                </a:srgbClr>
              </a:gs>
            </a:gsLst>
            <a:lin ang="19800000" scaled="0"/>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uk-UA" altLang="ko-KR" sz="1800" b="0" i="0" u="none" strike="noStrike" kern="0" cap="none" spc="0" normalizeH="0" baseline="0" noProof="0" dirty="0" smtClean="0">
              <a:ln>
                <a:noFill/>
              </a:ln>
              <a:solidFill>
                <a:prstClr val="white"/>
              </a:solidFill>
              <a:effectLst/>
              <a:uLnTx/>
              <a:uFillTx/>
              <a:latin typeface="Arial"/>
              <a:ea typeface="Arial Unicode MS"/>
            </a:endParaRPr>
          </a:p>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grpSp>
        <p:nvGrpSpPr>
          <p:cNvPr id="8" name="Group 13318"/>
          <p:cNvGrpSpPr/>
          <p:nvPr/>
        </p:nvGrpSpPr>
        <p:grpSpPr>
          <a:xfrm rot="19917947">
            <a:off x="594637" y="3100437"/>
            <a:ext cx="1586861" cy="3914385"/>
            <a:chOff x="1359132" y="345882"/>
            <a:chExt cx="1966239" cy="4200564"/>
          </a:xfrm>
        </p:grpSpPr>
        <p:grpSp>
          <p:nvGrpSpPr>
            <p:cNvPr id="9" name="Group 23"/>
            <p:cNvGrpSpPr/>
            <p:nvPr/>
          </p:nvGrpSpPr>
          <p:grpSpPr>
            <a:xfrm>
              <a:off x="2073901" y="2186669"/>
              <a:ext cx="501313" cy="2359777"/>
              <a:chOff x="2810055" y="1677194"/>
              <a:chExt cx="535258" cy="2519562"/>
            </a:xfrm>
          </p:grpSpPr>
          <p:sp>
            <p:nvSpPr>
              <p:cNvPr id="22"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gradFill>
                <a:gsLst>
                  <a:gs pos="0">
                    <a:schemeClr val="accent2">
                      <a:lumMod val="30000"/>
                      <a:lumOff val="70000"/>
                    </a:schemeClr>
                  </a:gs>
                  <a:gs pos="100000">
                    <a:schemeClr val="accent2">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Isosceles Triangle 4"/>
              <p:cNvSpPr/>
              <p:nvPr/>
            </p:nvSpPr>
            <p:spPr>
              <a:xfrm rot="10800000">
                <a:off x="2987823" y="3961239"/>
                <a:ext cx="177768" cy="235517"/>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0" name="Group 26"/>
            <p:cNvGrpSpPr/>
            <p:nvPr/>
          </p:nvGrpSpPr>
          <p:grpSpPr>
            <a:xfrm>
              <a:off x="1359132" y="345882"/>
              <a:ext cx="1966239" cy="1811155"/>
              <a:chOff x="1888981" y="1110787"/>
              <a:chExt cx="2254374" cy="2076562"/>
            </a:xfrm>
          </p:grpSpPr>
          <p:sp>
            <p:nvSpPr>
              <p:cNvPr id="11" name="Teardrop 30"/>
              <p:cNvSpPr/>
              <p:nvPr/>
            </p:nvSpPr>
            <p:spPr>
              <a:xfrm rot="8100000">
                <a:off x="2125364" y="1418007"/>
                <a:ext cx="1654537" cy="1480169"/>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Trapezoid 24"/>
              <p:cNvSpPr/>
              <p:nvPr/>
            </p:nvSpPr>
            <p:spPr>
              <a:xfrm rot="10800000">
                <a:off x="2751763" y="2230194"/>
                <a:ext cx="457200" cy="783671"/>
              </a:xfrm>
              <a:prstGeom prst="trapezoid">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Rounded Rectangle 18"/>
              <p:cNvSpPr/>
              <p:nvPr/>
            </p:nvSpPr>
            <p:spPr>
              <a:xfrm rot="2700000">
                <a:off x="3710962"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Rounded Rectangle 19"/>
              <p:cNvSpPr/>
              <p:nvPr/>
            </p:nvSpPr>
            <p:spPr>
              <a:xfrm rot="18900000" flipH="1">
                <a:off x="2156327"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5" name="Rounded Rectangle 20"/>
              <p:cNvSpPr/>
              <p:nvPr/>
            </p:nvSpPr>
            <p:spPr>
              <a:xfrm>
                <a:off x="2935970" y="1110787"/>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6" name="Rounded Rectangle 21"/>
              <p:cNvSpPr/>
              <p:nvPr/>
            </p:nvSpPr>
            <p:spPr>
              <a:xfrm rot="5400000">
                <a:off x="3933668" y="1996109"/>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ed Rectangle 22"/>
              <p:cNvSpPr/>
              <p:nvPr/>
            </p:nvSpPr>
            <p:spPr>
              <a:xfrm rot="16200000" flipH="1">
                <a:off x="1978847" y="1919902"/>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8" name="Rounded Rectangle 25"/>
              <p:cNvSpPr/>
              <p:nvPr/>
            </p:nvSpPr>
            <p:spPr>
              <a:xfrm>
                <a:off x="2692290" y="3074683"/>
                <a:ext cx="612000" cy="1126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9" name="Rounded Rectangle 27"/>
              <p:cNvSpPr/>
              <p:nvPr/>
            </p:nvSpPr>
            <p:spPr>
              <a:xfrm>
                <a:off x="283328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ounded Rectangle 28"/>
              <p:cNvSpPr/>
              <p:nvPr/>
            </p:nvSpPr>
            <p:spPr>
              <a:xfrm>
                <a:off x="295750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1" name="Rounded Rectangle 29"/>
              <p:cNvSpPr/>
              <p:nvPr/>
            </p:nvSpPr>
            <p:spPr>
              <a:xfrm>
                <a:off x="308172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Tree>
    <p:extLst>
      <p:ext uri="{BB962C8B-B14F-4D97-AF65-F5344CB8AC3E}">
        <p14:creationId xmlns:p14="http://schemas.microsoft.com/office/powerpoint/2010/main" val="4161457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uk-UA" sz="3200" b="1" dirty="0">
                <a:solidFill>
                  <a:srgbClr val="002060"/>
                </a:solidFill>
                <a:latin typeface="Georgia" panose="02040502050405020303" pitchFamily="18" charset="0"/>
              </a:rPr>
              <a:t>Труднощі випускників під час підготовки до ЗНО та ДПА</a:t>
            </a:r>
            <a:endParaRPr lang="uk-UA" sz="3200" dirty="0">
              <a:solidFill>
                <a:srgbClr val="002060"/>
              </a:solidFill>
            </a:endParaRPr>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968" y="1648527"/>
            <a:ext cx="2313832" cy="431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6">
            <a:extLst>
              <a:ext uri="{FF2B5EF4-FFF2-40B4-BE49-F238E27FC236}">
                <a16:creationId xmlns:lc="http://schemas.openxmlformats.org/drawingml/2006/lockedCanvas" xmlns:a16="http://schemas.microsoft.com/office/drawing/2014/main" xmlns="" id="{DF92240F-9426-4459-961B-946E9397F0BD}"/>
              </a:ext>
            </a:extLst>
          </p:cNvPr>
          <p:cNvSpPr/>
          <p:nvPr/>
        </p:nvSpPr>
        <p:spPr>
          <a:xfrm>
            <a:off x="515349" y="1638760"/>
            <a:ext cx="1680387" cy="864096"/>
          </a:xfrm>
          <a:prstGeom prst="rightArrow">
            <a:avLst>
              <a:gd name="adj1" fmla="val 65118"/>
              <a:gd name="adj2" fmla="val 83626"/>
            </a:avLst>
          </a:prstGeom>
          <a:solidFill>
            <a:srgbClr val="5EBEE4"/>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 lastClr="FFFFFF"/>
              </a:solidFill>
              <a:effectLst/>
              <a:uLnTx/>
              <a:uFillTx/>
              <a:latin typeface="Arial"/>
              <a:ea typeface="Arial Unicode MS"/>
            </a:endParaRPr>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689" y="1638760"/>
            <a:ext cx="2681716" cy="431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6">
            <a:extLst>
              <a:ext uri="{FF2B5EF4-FFF2-40B4-BE49-F238E27FC236}">
                <a16:creationId xmlns:lc="http://schemas.openxmlformats.org/drawingml/2006/lockedCanvas" xmlns:a16="http://schemas.microsoft.com/office/drawing/2014/main" xmlns="" id="{1AFC4C71-6016-4497-B259-A0F52845B0DF}"/>
              </a:ext>
            </a:extLst>
          </p:cNvPr>
          <p:cNvSpPr/>
          <p:nvPr/>
        </p:nvSpPr>
        <p:spPr>
          <a:xfrm>
            <a:off x="3203846" y="1640136"/>
            <a:ext cx="1596324" cy="864096"/>
          </a:xfrm>
          <a:prstGeom prst="rightArrow">
            <a:avLst>
              <a:gd name="adj1" fmla="val 65118"/>
              <a:gd name="adj2" fmla="val 84614"/>
            </a:avLst>
          </a:pr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 lastClr="FFFFFF"/>
              </a:solidFill>
              <a:effectLst/>
              <a:uLnTx/>
              <a:uFillTx/>
              <a:latin typeface="Arial"/>
              <a:ea typeface="Arial Unicode MS"/>
            </a:endParaRPr>
          </a:p>
        </p:txBody>
      </p:sp>
      <p:pic>
        <p:nvPicPr>
          <p:cNvPr id="717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4144" y="1648618"/>
            <a:ext cx="2388296" cy="431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182" y="1791458"/>
            <a:ext cx="1279128" cy="711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flipH="1">
            <a:off x="515349" y="2625730"/>
            <a:ext cx="1968419" cy="1323439"/>
          </a:xfrm>
          <a:prstGeom prst="rect">
            <a:avLst/>
          </a:prstGeom>
        </p:spPr>
        <p:txBody>
          <a:bodyPr wrap="square">
            <a:spAutoFit/>
          </a:bodyPr>
          <a:lstStyle/>
          <a:p>
            <a:r>
              <a:rPr lang="ru-RU" sz="2000" dirty="0" err="1" smtClean="0">
                <a:latin typeface="Georgia" panose="02040502050405020303" pitchFamily="18" charset="0"/>
              </a:rPr>
              <a:t>Неадеквтні</a:t>
            </a:r>
            <a:r>
              <a:rPr lang="ru-RU" sz="2000" dirty="0" smtClean="0">
                <a:latin typeface="Georgia" panose="02040502050405020303" pitchFamily="18" charset="0"/>
              </a:rPr>
              <a:t> та </a:t>
            </a:r>
            <a:r>
              <a:rPr lang="ru-RU" sz="2000" dirty="0" err="1" smtClean="0">
                <a:latin typeface="Georgia" panose="02040502050405020303" pitchFamily="18" charset="0"/>
              </a:rPr>
              <a:t>нереалістичні</a:t>
            </a:r>
            <a:r>
              <a:rPr lang="ru-RU" sz="2000" dirty="0" smtClean="0">
                <a:latin typeface="Georgia" panose="02040502050405020303" pitchFamily="18" charset="0"/>
              </a:rPr>
              <a:t> установки </a:t>
            </a:r>
            <a:r>
              <a:rPr lang="ru-RU" sz="2000" dirty="0">
                <a:latin typeface="Georgia" panose="02040502050405020303" pitchFamily="18" charset="0"/>
              </a:rPr>
              <a:t>з приводу ЗНО</a:t>
            </a:r>
          </a:p>
        </p:txBody>
      </p:sp>
      <p:pic>
        <p:nvPicPr>
          <p:cNvPr id="717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6074" y="1791458"/>
            <a:ext cx="1024796" cy="621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6135" y="3054349"/>
            <a:ext cx="1126118" cy="180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8"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0838" y="3054350"/>
            <a:ext cx="82232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Прямоугольник 16"/>
          <p:cNvSpPr/>
          <p:nvPr/>
        </p:nvSpPr>
        <p:spPr>
          <a:xfrm flipH="1">
            <a:off x="3203846" y="2778130"/>
            <a:ext cx="2448274" cy="1938992"/>
          </a:xfrm>
          <a:prstGeom prst="rect">
            <a:avLst/>
          </a:prstGeom>
        </p:spPr>
        <p:txBody>
          <a:bodyPr wrap="square">
            <a:spAutoFit/>
          </a:bodyPr>
          <a:lstStyle/>
          <a:p>
            <a:endParaRPr lang="ru-RU" sz="2000" dirty="0" smtClean="0">
              <a:latin typeface="Georgia" panose="02040502050405020303" pitchFamily="18" charset="0"/>
            </a:endParaRPr>
          </a:p>
          <a:p>
            <a:r>
              <a:rPr lang="ru-RU" sz="2000" dirty="0" err="1" smtClean="0">
                <a:latin typeface="Georgia" panose="02040502050405020303" pitchFamily="18" charset="0"/>
              </a:rPr>
              <a:t>Сильний</a:t>
            </a:r>
            <a:r>
              <a:rPr lang="ru-RU" sz="2000" dirty="0" smtClean="0">
                <a:latin typeface="Georgia" panose="02040502050405020303" pitchFamily="18" charset="0"/>
              </a:rPr>
              <a:t> </a:t>
            </a:r>
            <a:r>
              <a:rPr lang="ru-RU" sz="2000" dirty="0" err="1" smtClean="0">
                <a:latin typeface="Georgia" panose="02040502050405020303" pitchFamily="18" charset="0"/>
              </a:rPr>
              <a:t>емоційний</a:t>
            </a:r>
            <a:r>
              <a:rPr lang="ru-RU" sz="2000" dirty="0" smtClean="0">
                <a:latin typeface="Georgia" panose="02040502050405020303" pitchFamily="18" charset="0"/>
              </a:rPr>
              <a:t> негатив та </a:t>
            </a:r>
            <a:r>
              <a:rPr lang="ru-RU" sz="2000" dirty="0" err="1" smtClean="0">
                <a:latin typeface="Georgia" panose="02040502050405020303" pitchFamily="18" charset="0"/>
              </a:rPr>
              <a:t>яскраво</a:t>
            </a:r>
            <a:r>
              <a:rPr lang="ru-RU" sz="2000" dirty="0" smtClean="0">
                <a:latin typeface="Georgia" panose="02040502050405020303" pitchFamily="18" charset="0"/>
              </a:rPr>
              <a:t> </a:t>
            </a:r>
            <a:r>
              <a:rPr lang="ru-RU" sz="2000" dirty="0" err="1" smtClean="0">
                <a:latin typeface="Georgia" panose="02040502050405020303" pitchFamily="18" charset="0"/>
              </a:rPr>
              <a:t>виражені</a:t>
            </a:r>
            <a:r>
              <a:rPr lang="ru-RU" sz="2000" dirty="0" smtClean="0">
                <a:latin typeface="Georgia" panose="02040502050405020303" pitchFamily="18" charset="0"/>
              </a:rPr>
              <a:t> </a:t>
            </a:r>
            <a:r>
              <a:rPr lang="ru-RU" sz="2000" dirty="0" err="1" smtClean="0">
                <a:latin typeface="Georgia" panose="02040502050405020303" pitchFamily="18" charset="0"/>
              </a:rPr>
              <a:t>упередження</a:t>
            </a:r>
            <a:endParaRPr lang="ru-RU" sz="2000" dirty="0">
              <a:latin typeface="Georgia" panose="02040502050405020303" pitchFamily="18" charset="0"/>
            </a:endParaRPr>
          </a:p>
        </p:txBody>
      </p:sp>
      <p:sp>
        <p:nvSpPr>
          <p:cNvPr id="6" name="Прямоугольник 5"/>
          <p:cNvSpPr/>
          <p:nvPr/>
        </p:nvSpPr>
        <p:spPr>
          <a:xfrm>
            <a:off x="6372200" y="3105835"/>
            <a:ext cx="1656184" cy="2246769"/>
          </a:xfrm>
          <a:prstGeom prst="rect">
            <a:avLst/>
          </a:prstGeom>
        </p:spPr>
        <p:txBody>
          <a:bodyPr wrap="square">
            <a:spAutoFit/>
          </a:bodyPr>
          <a:lstStyle/>
          <a:p>
            <a:pPr lvl="0" algn="ctr"/>
            <a:endParaRPr lang="uk-UA" sz="2000" dirty="0" smtClean="0">
              <a:latin typeface="Georgia" panose="02040502050405020303" pitchFamily="18" charset="0"/>
              <a:ea typeface="Times New Roman"/>
            </a:endParaRPr>
          </a:p>
          <a:p>
            <a:pPr lvl="0" algn="ctr"/>
            <a:r>
              <a:rPr lang="uk-UA" sz="2000" dirty="0" smtClean="0">
                <a:latin typeface="Georgia" panose="02040502050405020303" pitchFamily="18" charset="0"/>
                <a:ea typeface="Times New Roman"/>
              </a:rPr>
              <a:t>Відсутність </a:t>
            </a:r>
            <a:r>
              <a:rPr lang="uk-UA" sz="2000" dirty="0">
                <a:latin typeface="Georgia" panose="02040502050405020303" pitchFamily="18" charset="0"/>
                <a:ea typeface="Times New Roman"/>
              </a:rPr>
              <a:t>обізнаності з приводу можливих стратегій діяльності</a:t>
            </a:r>
            <a:endParaRPr lang="ko-KR" altLang="en-US" sz="2000" kern="0" dirty="0">
              <a:latin typeface="Georgia" panose="02040502050405020303" pitchFamily="18" charset="0"/>
              <a:ea typeface="Arial Unicode MS"/>
            </a:endParaRPr>
          </a:p>
        </p:txBody>
      </p:sp>
      <p:pic>
        <p:nvPicPr>
          <p:cNvPr id="7181"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98439" y="1705614"/>
            <a:ext cx="1547321"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2"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98439" y="1844824"/>
            <a:ext cx="1139851" cy="568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6163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7295"/>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13792" y="260648"/>
            <a:ext cx="8229600" cy="1143000"/>
          </a:xfrm>
        </p:spPr>
        <p:txBody>
          <a:bodyPr>
            <a:normAutofit/>
          </a:bodyPr>
          <a:lstStyle/>
          <a:p>
            <a:r>
              <a:rPr lang="uk-UA" sz="2800" b="1" dirty="0">
                <a:solidFill>
                  <a:srgbClr val="002060"/>
                </a:solidFill>
                <a:latin typeface="Georgia" panose="02040502050405020303" pitchFamily="18" charset="0"/>
              </a:rPr>
              <a:t>Т</a:t>
            </a:r>
            <a:r>
              <a:rPr lang="uk-UA" sz="2800" b="1" dirty="0" smtClean="0">
                <a:solidFill>
                  <a:srgbClr val="002060"/>
                </a:solidFill>
                <a:latin typeface="Georgia" panose="02040502050405020303" pitchFamily="18" charset="0"/>
              </a:rPr>
              <a:t>руднощі </a:t>
            </a:r>
            <a:r>
              <a:rPr lang="uk-UA" sz="2800" b="1" dirty="0">
                <a:solidFill>
                  <a:srgbClr val="002060"/>
                </a:solidFill>
                <a:latin typeface="Georgia" panose="02040502050405020303" pitchFamily="18" charset="0"/>
              </a:rPr>
              <a:t>психологічного </a:t>
            </a:r>
            <a:r>
              <a:rPr lang="uk-UA" sz="2800" b="1" dirty="0" smtClean="0">
                <a:solidFill>
                  <a:srgbClr val="002060"/>
                </a:solidFill>
                <a:latin typeface="Georgia" panose="02040502050405020303" pitchFamily="18" charset="0"/>
              </a:rPr>
              <a:t>характеру</a:t>
            </a:r>
            <a:endParaRPr lang="uk-UA" sz="2800" dirty="0">
              <a:solidFill>
                <a:srgbClr val="002060"/>
              </a:solidFill>
              <a:latin typeface="Georgia" panose="02040502050405020303" pitchFamily="18" charset="0"/>
            </a:endParaRPr>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1560" y="1619008"/>
            <a:ext cx="2232248" cy="4605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reeform: Shape 3">
            <a:extLst>
              <a:ext uri="{FF2B5EF4-FFF2-40B4-BE49-F238E27FC236}">
                <a16:creationId xmlns="" xmlns:a16="http://schemas.microsoft.com/office/drawing/2014/main" id="{3DE95D62-A30A-427C-ADE2-D8BF5285671D}"/>
              </a:ext>
            </a:extLst>
          </p:cNvPr>
          <p:cNvSpPr>
            <a:spLocks noChangeAspect="1"/>
          </p:cNvSpPr>
          <p:nvPr/>
        </p:nvSpPr>
        <p:spPr>
          <a:xfrm>
            <a:off x="0" y="3633763"/>
            <a:ext cx="827584" cy="1523429"/>
          </a:xfrm>
          <a:custGeom>
            <a:avLst/>
            <a:gdLst>
              <a:gd name="connsiteX0" fmla="*/ 591978 w 895350"/>
              <a:gd name="connsiteY0" fmla="*/ 2353151 h 2371725"/>
              <a:gd name="connsiteX1" fmla="*/ 591978 w 895350"/>
              <a:gd name="connsiteY1" fmla="*/ 535781 h 2371725"/>
              <a:gd name="connsiteX2" fmla="*/ 321469 w 895350"/>
              <a:gd name="connsiteY2" fmla="*/ 731996 h 2371725"/>
              <a:gd name="connsiteX3" fmla="*/ 21431 w 895350"/>
              <a:gd name="connsiteY3" fmla="*/ 879634 h 2371725"/>
              <a:gd name="connsiteX4" fmla="*/ 21431 w 895350"/>
              <a:gd name="connsiteY4" fmla="*/ 604361 h 2371725"/>
              <a:gd name="connsiteX5" fmla="*/ 439578 w 895350"/>
              <a:gd name="connsiteY5" fmla="*/ 331946 h 2371725"/>
              <a:gd name="connsiteX6" fmla="*/ 692944 w 895350"/>
              <a:gd name="connsiteY6" fmla="*/ 21431 h 2371725"/>
              <a:gd name="connsiteX7" fmla="*/ 876776 w 895350"/>
              <a:gd name="connsiteY7" fmla="*/ 21431 h 2371725"/>
              <a:gd name="connsiteX8" fmla="*/ 876776 w 895350"/>
              <a:gd name="connsiteY8" fmla="*/ 2353151 h 237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2371725">
                <a:moveTo>
                  <a:pt x="591978" y="2353151"/>
                </a:moveTo>
                <a:lnTo>
                  <a:pt x="591978" y="535781"/>
                </a:lnTo>
                <a:cubicBezTo>
                  <a:pt x="523399" y="601504"/>
                  <a:pt x="432911" y="667226"/>
                  <a:pt x="321469" y="731996"/>
                </a:cubicBezTo>
                <a:cubicBezTo>
                  <a:pt x="210026" y="797719"/>
                  <a:pt x="110014" y="846296"/>
                  <a:pt x="21431" y="879634"/>
                </a:cubicBezTo>
                <a:lnTo>
                  <a:pt x="21431" y="604361"/>
                </a:lnTo>
                <a:cubicBezTo>
                  <a:pt x="180499" y="529114"/>
                  <a:pt x="320516" y="438626"/>
                  <a:pt x="439578" y="331946"/>
                </a:cubicBezTo>
                <a:cubicBezTo>
                  <a:pt x="558641" y="225266"/>
                  <a:pt x="643414" y="121444"/>
                  <a:pt x="692944" y="21431"/>
                </a:cubicBezTo>
                <a:lnTo>
                  <a:pt x="876776" y="21431"/>
                </a:lnTo>
                <a:lnTo>
                  <a:pt x="876776" y="2353151"/>
                </a:lnTo>
              </a:path>
            </a:pathLst>
          </a:custGeom>
          <a:noFill/>
          <a:ln w="38100" cap="flat">
            <a:solidFill>
              <a:schemeClr val="accent4"/>
            </a:solidFill>
            <a:prstDash val="solid"/>
            <a:miter/>
          </a:ln>
        </p:spPr>
        <p:txBody>
          <a:bodyPr rtlCol="0" anchor="ctr"/>
          <a:lstStyle/>
          <a:p>
            <a:endParaRPr lang="en-US" dirty="0"/>
          </a:p>
        </p:txBody>
      </p:sp>
      <p:sp>
        <p:nvSpPr>
          <p:cNvPr id="4" name="Прямоугольник 3"/>
          <p:cNvSpPr/>
          <p:nvPr/>
        </p:nvSpPr>
        <p:spPr>
          <a:xfrm>
            <a:off x="827585" y="1700282"/>
            <a:ext cx="1944216" cy="4524315"/>
          </a:xfrm>
          <a:prstGeom prst="rect">
            <a:avLst/>
          </a:prstGeom>
        </p:spPr>
        <p:txBody>
          <a:bodyPr wrap="square">
            <a:spAutoFit/>
          </a:bodyPr>
          <a:lstStyle/>
          <a:p>
            <a:r>
              <a:rPr lang="uk-UA" dirty="0"/>
              <a:t>Т</a:t>
            </a:r>
            <a:r>
              <a:rPr lang="uk-UA" dirty="0">
                <a:latin typeface="Georgia" panose="02040502050405020303" pitchFamily="18" charset="0"/>
              </a:rPr>
              <a:t>естова форма ЗНО. Більша частина тестів складається із завдань, які вимагають </a:t>
            </a:r>
            <a:r>
              <a:rPr lang="uk-UA" dirty="0" smtClean="0">
                <a:latin typeface="Georgia" panose="02040502050405020303" pitchFamily="18" charset="0"/>
              </a:rPr>
              <a:t>однієї </a:t>
            </a:r>
            <a:r>
              <a:rPr lang="uk-UA" dirty="0">
                <a:latin typeface="Georgia" panose="02040502050405020303" pitchFamily="18" charset="0"/>
              </a:rPr>
              <a:t>правильної відповіді. П</a:t>
            </a:r>
            <a:r>
              <a:rPr lang="uk-UA" dirty="0" smtClean="0">
                <a:latin typeface="Georgia" panose="02040502050405020303" pitchFamily="18" charset="0"/>
              </a:rPr>
              <a:t>отрібне </a:t>
            </a:r>
            <a:r>
              <a:rPr lang="uk-UA" dirty="0">
                <a:latin typeface="Georgia" panose="02040502050405020303" pitchFamily="18" charset="0"/>
              </a:rPr>
              <a:t>особливе напруження уваги, пам’яті, включення логічного </a:t>
            </a:r>
            <a:r>
              <a:rPr lang="uk-UA" dirty="0" smtClean="0">
                <a:latin typeface="Georgia" panose="02040502050405020303" pitchFamily="18" charset="0"/>
              </a:rPr>
              <a:t>мислення.</a:t>
            </a:r>
            <a:endParaRPr lang="uk-UA" dirty="0">
              <a:latin typeface="Georgia" panose="02040502050405020303" pitchFamily="18" charset="0"/>
            </a:endParaRPr>
          </a:p>
        </p:txBody>
      </p:sp>
      <p:sp>
        <p:nvSpPr>
          <p:cNvPr id="15" name="Freeform: Shape 4">
            <a:extLst>
              <a:ext uri="{FF2B5EF4-FFF2-40B4-BE49-F238E27FC236}">
                <a16:creationId xmlns="" xmlns:a16="http://schemas.microsoft.com/office/drawing/2014/main" id="{BB0F5A06-6C06-498F-B1C8-46FDDDB7A22D}"/>
              </a:ext>
            </a:extLst>
          </p:cNvPr>
          <p:cNvSpPr/>
          <p:nvPr/>
        </p:nvSpPr>
        <p:spPr>
          <a:xfrm flipH="1">
            <a:off x="3539400" y="1639833"/>
            <a:ext cx="2287567" cy="4453464"/>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 name="connsiteX0" fmla="*/ 1409700 w 1409700"/>
              <a:gd name="connsiteY0" fmla="*/ 1834515 h 2058353"/>
              <a:gd name="connsiteX1" fmla="*/ 1185863 w 1409700"/>
              <a:gd name="connsiteY1" fmla="*/ 2058353 h 2058353"/>
              <a:gd name="connsiteX2" fmla="*/ 223838 w 1409700"/>
              <a:gd name="connsiteY2" fmla="*/ 2058353 h 2058353"/>
              <a:gd name="connsiteX3" fmla="*/ 0 w 1409700"/>
              <a:gd name="connsiteY3" fmla="*/ 1833563 h 2058353"/>
              <a:gd name="connsiteX4" fmla="*/ 0 w 1409700"/>
              <a:gd name="connsiteY4" fmla="*/ 223838 h 2058353"/>
              <a:gd name="connsiteX5" fmla="*/ 223838 w 1409700"/>
              <a:gd name="connsiteY5" fmla="*/ 0 h 2058353"/>
              <a:gd name="connsiteX6" fmla="*/ 1185863 w 1409700"/>
              <a:gd name="connsiteY6" fmla="*/ 0 h 2058353"/>
              <a:gd name="connsiteX7" fmla="*/ 1409700 w 1409700"/>
              <a:gd name="connsiteY7" fmla="*/ 223838 h 2058353"/>
              <a:gd name="connsiteX8" fmla="*/ 1409700 w 1409700"/>
              <a:gd name="connsiteY8" fmla="*/ 1028700 h 2058353"/>
              <a:gd name="connsiteX0" fmla="*/ 1409700 w 1409700"/>
              <a:gd name="connsiteY0" fmla="*/ 1834515 h 2058353"/>
              <a:gd name="connsiteX1" fmla="*/ 1185863 w 1409700"/>
              <a:gd name="connsiteY1" fmla="*/ 2058353 h 2058353"/>
              <a:gd name="connsiteX2" fmla="*/ 223838 w 1409700"/>
              <a:gd name="connsiteY2" fmla="*/ 2058353 h 2058353"/>
              <a:gd name="connsiteX3" fmla="*/ 0 w 1409700"/>
              <a:gd name="connsiteY3" fmla="*/ 1833563 h 2058353"/>
              <a:gd name="connsiteX4" fmla="*/ 0 w 1409700"/>
              <a:gd name="connsiteY4" fmla="*/ 223838 h 2058353"/>
              <a:gd name="connsiteX5" fmla="*/ 223838 w 1409700"/>
              <a:gd name="connsiteY5" fmla="*/ 0 h 2058353"/>
              <a:gd name="connsiteX6" fmla="*/ 1185863 w 1409700"/>
              <a:gd name="connsiteY6" fmla="*/ 0 h 2058353"/>
              <a:gd name="connsiteX7" fmla="*/ 1409700 w 1409700"/>
              <a:gd name="connsiteY7" fmla="*/ 223838 h 2058353"/>
              <a:gd name="connsiteX8" fmla="*/ 1409700 w 1409700"/>
              <a:gd name="connsiteY8" fmla="*/ 675325 h 205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9700" h="2058353">
                <a:moveTo>
                  <a:pt x="1409700" y="1834515"/>
                </a:moveTo>
                <a:cubicBezTo>
                  <a:pt x="1409700" y="1958340"/>
                  <a:pt x="1309688" y="2058353"/>
                  <a:pt x="1185863" y="2058353"/>
                </a:cubicBezTo>
                <a:lnTo>
                  <a:pt x="223838" y="2058353"/>
                </a:lnTo>
                <a:cubicBezTo>
                  <a:pt x="100013" y="2057400"/>
                  <a:pt x="0" y="1957388"/>
                  <a:pt x="0" y="1833563"/>
                </a:cubicBezTo>
                <a:lnTo>
                  <a:pt x="0" y="223838"/>
                </a:lnTo>
                <a:cubicBezTo>
                  <a:pt x="0" y="100013"/>
                  <a:pt x="100013" y="0"/>
                  <a:pt x="223838" y="0"/>
                </a:cubicBezTo>
                <a:lnTo>
                  <a:pt x="1185863" y="0"/>
                </a:lnTo>
                <a:cubicBezTo>
                  <a:pt x="1309688" y="0"/>
                  <a:pt x="1409700" y="100013"/>
                  <a:pt x="1409700" y="223838"/>
                </a:cubicBezTo>
                <a:lnTo>
                  <a:pt x="1409700" y="675325"/>
                </a:lnTo>
              </a:path>
            </a:pathLst>
          </a:custGeom>
          <a:solidFill>
            <a:srgbClr val="FFFFFF"/>
          </a:solidFill>
          <a:ln w="38100" cap="flat">
            <a:solidFill>
              <a:srgbClr val="33E97C"/>
            </a:solidFill>
            <a:prstDash val="solid"/>
            <a:miter/>
          </a:ln>
        </p:spPr>
        <p:txBody>
          <a:bodyPr rtlCol="0" anchor="ctr"/>
          <a:lstStyle/>
          <a:p>
            <a:pPr lvl="0"/>
            <a:endParaRPr kumimoji="0" lang="en-US" sz="1400" b="0" i="0" u="none" strike="noStrike" kern="0" cap="none" spc="0" normalizeH="0" baseline="0" noProof="0" dirty="0" smtClean="0">
              <a:ln>
                <a:noFill/>
              </a:ln>
              <a:solidFill>
                <a:prstClr val="black"/>
              </a:solidFill>
              <a:effectLst/>
              <a:uLnTx/>
              <a:uFillTx/>
              <a:latin typeface="Arial"/>
              <a:ea typeface="Arial Unicode MS"/>
            </a:endParaRPr>
          </a:p>
        </p:txBody>
      </p:sp>
      <p:sp>
        <p:nvSpPr>
          <p:cNvPr id="18" name="Freeform: Shape 6">
            <a:extLst>
              <a:ext uri="{FF2B5EF4-FFF2-40B4-BE49-F238E27FC236}">
                <a16:creationId xmlns="" xmlns:a16="http://schemas.microsoft.com/office/drawing/2014/main" id="{5BE65259-5825-4247-A346-C24D49C1B0E7}"/>
              </a:ext>
            </a:extLst>
          </p:cNvPr>
          <p:cNvSpPr>
            <a:spLocks noChangeAspect="1"/>
          </p:cNvSpPr>
          <p:nvPr/>
        </p:nvSpPr>
        <p:spPr>
          <a:xfrm>
            <a:off x="3035348" y="3320352"/>
            <a:ext cx="1008111" cy="1919442"/>
          </a:xfrm>
          <a:custGeom>
            <a:avLst/>
            <a:gdLst>
              <a:gd name="connsiteX0" fmla="*/ 1181320 w 1514475"/>
              <a:gd name="connsiteY0" fmla="*/ 2250758 h 2276475"/>
              <a:gd name="connsiteX1" fmla="*/ 28795 w 1514475"/>
              <a:gd name="connsiteY1" fmla="*/ 2250758 h 2276475"/>
              <a:gd name="connsiteX2" fmla="*/ 60227 w 1514475"/>
              <a:gd name="connsiteY2" fmla="*/ 2062163 h 2276475"/>
              <a:gd name="connsiteX3" fmla="*/ 239297 w 1514475"/>
              <a:gd name="connsiteY3" fmla="*/ 1767840 h 2276475"/>
              <a:gd name="connsiteX4" fmla="*/ 595532 w 1514475"/>
              <a:gd name="connsiteY4" fmla="*/ 1432560 h 2276475"/>
              <a:gd name="connsiteX5" fmla="*/ 1083212 w 1514475"/>
              <a:gd name="connsiteY5" fmla="*/ 962978 h 2276475"/>
              <a:gd name="connsiteX6" fmla="*/ 1209895 w 1514475"/>
              <a:gd name="connsiteY6" fmla="*/ 636270 h 2276475"/>
              <a:gd name="connsiteX7" fmla="*/ 1094642 w 1514475"/>
              <a:gd name="connsiteY7" fmla="*/ 363855 h 2276475"/>
              <a:gd name="connsiteX8" fmla="*/ 793652 w 1514475"/>
              <a:gd name="connsiteY8" fmla="*/ 252413 h 2276475"/>
              <a:gd name="connsiteX9" fmla="*/ 479327 w 1514475"/>
              <a:gd name="connsiteY9" fmla="*/ 370522 h 2276475"/>
              <a:gd name="connsiteX10" fmla="*/ 360265 w 1514475"/>
              <a:gd name="connsiteY10" fmla="*/ 697230 h 2276475"/>
              <a:gd name="connsiteX11" fmla="*/ 81182 w 1514475"/>
              <a:gd name="connsiteY11" fmla="*/ 668655 h 2276475"/>
              <a:gd name="connsiteX12" fmla="*/ 297400 w 1514475"/>
              <a:gd name="connsiteY12" fmla="*/ 192405 h 2276475"/>
              <a:gd name="connsiteX13" fmla="*/ 800320 w 1514475"/>
              <a:gd name="connsiteY13" fmla="*/ 28575 h 2276475"/>
              <a:gd name="connsiteX14" fmla="*/ 1305145 w 1514475"/>
              <a:gd name="connsiteY14" fmla="*/ 205740 h 2276475"/>
              <a:gd name="connsiteX15" fmla="*/ 1490882 w 1514475"/>
              <a:gd name="connsiteY15" fmla="*/ 643890 h 2276475"/>
              <a:gd name="connsiteX16" fmla="*/ 1436590 w 1514475"/>
              <a:gd name="connsiteY16" fmla="*/ 904875 h 2276475"/>
              <a:gd name="connsiteX17" fmla="*/ 1255615 w 1514475"/>
              <a:gd name="connsiteY17" fmla="*/ 1175385 h 2276475"/>
              <a:gd name="connsiteX18" fmla="*/ 836515 w 1514475"/>
              <a:gd name="connsiteY18" fmla="*/ 1564957 h 2276475"/>
              <a:gd name="connsiteX19" fmla="*/ 522190 w 1514475"/>
              <a:gd name="connsiteY19" fmla="*/ 1844040 h 2276475"/>
              <a:gd name="connsiteX20" fmla="*/ 406937 w 1514475"/>
              <a:gd name="connsiteY20" fmla="*/ 1991678 h 2276475"/>
              <a:gd name="connsiteX21" fmla="*/ 1493740 w 1514475"/>
              <a:gd name="connsiteY21" fmla="*/ 1991678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14475" h="2276475">
                <a:moveTo>
                  <a:pt x="1181320" y="2250758"/>
                </a:moveTo>
                <a:lnTo>
                  <a:pt x="28795" y="2250758"/>
                </a:lnTo>
                <a:cubicBezTo>
                  <a:pt x="26890" y="2185035"/>
                  <a:pt x="37367" y="2122170"/>
                  <a:pt x="60227" y="2062163"/>
                </a:cubicBezTo>
                <a:cubicBezTo>
                  <a:pt x="97375" y="1962150"/>
                  <a:pt x="157382" y="1864043"/>
                  <a:pt x="239297" y="1767840"/>
                </a:cubicBezTo>
                <a:cubicBezTo>
                  <a:pt x="321212" y="1670685"/>
                  <a:pt x="440275" y="1559243"/>
                  <a:pt x="595532" y="1432560"/>
                </a:cubicBezTo>
                <a:cubicBezTo>
                  <a:pt x="836515" y="1235393"/>
                  <a:pt x="999392" y="1079182"/>
                  <a:pt x="1083212" y="962978"/>
                </a:cubicBezTo>
                <a:cubicBezTo>
                  <a:pt x="1167985" y="847725"/>
                  <a:pt x="1209895" y="738188"/>
                  <a:pt x="1209895" y="636270"/>
                </a:cubicBezTo>
                <a:cubicBezTo>
                  <a:pt x="1209895" y="528638"/>
                  <a:pt x="1171795" y="437197"/>
                  <a:pt x="1094642" y="363855"/>
                </a:cubicBezTo>
                <a:cubicBezTo>
                  <a:pt x="1017490" y="289560"/>
                  <a:pt x="917477" y="252413"/>
                  <a:pt x="793652" y="252413"/>
                </a:cubicBezTo>
                <a:cubicBezTo>
                  <a:pt x="663160" y="252413"/>
                  <a:pt x="558385" y="291465"/>
                  <a:pt x="479327" y="370522"/>
                </a:cubicBezTo>
                <a:cubicBezTo>
                  <a:pt x="400270" y="449580"/>
                  <a:pt x="361217" y="558165"/>
                  <a:pt x="360265" y="697230"/>
                </a:cubicBezTo>
                <a:lnTo>
                  <a:pt x="81182" y="668655"/>
                </a:lnTo>
                <a:cubicBezTo>
                  <a:pt x="100232" y="460057"/>
                  <a:pt x="172622" y="300990"/>
                  <a:pt x="297400" y="192405"/>
                </a:cubicBezTo>
                <a:cubicBezTo>
                  <a:pt x="422177" y="82867"/>
                  <a:pt x="589817" y="28575"/>
                  <a:pt x="800320" y="28575"/>
                </a:cubicBezTo>
                <a:cubicBezTo>
                  <a:pt x="1012727" y="28575"/>
                  <a:pt x="1181320" y="87630"/>
                  <a:pt x="1305145" y="205740"/>
                </a:cubicBezTo>
                <a:cubicBezTo>
                  <a:pt x="1428970" y="323850"/>
                  <a:pt x="1490882" y="469582"/>
                  <a:pt x="1490882" y="643890"/>
                </a:cubicBezTo>
                <a:cubicBezTo>
                  <a:pt x="1490882" y="732472"/>
                  <a:pt x="1472785" y="820103"/>
                  <a:pt x="1436590" y="904875"/>
                </a:cubicBezTo>
                <a:cubicBezTo>
                  <a:pt x="1400395" y="990600"/>
                  <a:pt x="1340387" y="1081088"/>
                  <a:pt x="1255615" y="1175385"/>
                </a:cubicBezTo>
                <a:cubicBezTo>
                  <a:pt x="1171795" y="1269682"/>
                  <a:pt x="1031777" y="1400175"/>
                  <a:pt x="836515" y="1564957"/>
                </a:cubicBezTo>
                <a:cubicBezTo>
                  <a:pt x="673637" y="1702118"/>
                  <a:pt x="568862" y="1794510"/>
                  <a:pt x="522190" y="1844040"/>
                </a:cubicBezTo>
                <a:cubicBezTo>
                  <a:pt x="475517" y="1892618"/>
                  <a:pt x="437417" y="1942148"/>
                  <a:pt x="406937" y="1991678"/>
                </a:cubicBezTo>
                <a:lnTo>
                  <a:pt x="1493740" y="1991678"/>
                </a:lnTo>
              </a:path>
            </a:pathLst>
          </a:custGeom>
          <a:noFill/>
          <a:ln w="38100" cap="flat">
            <a:solidFill>
              <a:srgbClr val="33E97C"/>
            </a:solid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8" name="Freeform: Shape 5">
            <a:extLst>
              <a:ext uri="{FF2B5EF4-FFF2-40B4-BE49-F238E27FC236}">
                <a16:creationId xmlns="" xmlns:a16="http://schemas.microsoft.com/office/drawing/2014/main" id="{5A283505-C588-498C-BB93-2E735E046CDA}"/>
              </a:ext>
            </a:extLst>
          </p:cNvPr>
          <p:cNvSpPr/>
          <p:nvPr/>
        </p:nvSpPr>
        <p:spPr>
          <a:xfrm flipH="1">
            <a:off x="6416272" y="1639834"/>
            <a:ext cx="2230334" cy="4396522"/>
          </a:xfrm>
          <a:custGeom>
            <a:avLst/>
            <a:gdLst>
              <a:gd name="connsiteX0" fmla="*/ 1431131 w 1447800"/>
              <a:gd name="connsiteY0" fmla="*/ 1370171 h 2095500"/>
              <a:gd name="connsiteX1" fmla="*/ 1431131 w 1447800"/>
              <a:gd name="connsiteY1" fmla="*/ 1855946 h 2095500"/>
              <a:gd name="connsiteX2" fmla="*/ 1207294 w 1447800"/>
              <a:gd name="connsiteY2" fmla="*/ 2079784 h 2095500"/>
              <a:gd name="connsiteX3" fmla="*/ 245269 w 1447800"/>
              <a:gd name="connsiteY3" fmla="*/ 2079784 h 2095500"/>
              <a:gd name="connsiteX4" fmla="*/ 21431 w 1447800"/>
              <a:gd name="connsiteY4" fmla="*/ 1854994 h 2095500"/>
              <a:gd name="connsiteX5" fmla="*/ 21431 w 1447800"/>
              <a:gd name="connsiteY5" fmla="*/ 245269 h 2095500"/>
              <a:gd name="connsiteX6" fmla="*/ 245269 w 1447800"/>
              <a:gd name="connsiteY6" fmla="*/ 21431 h 2095500"/>
              <a:gd name="connsiteX7" fmla="*/ 1207294 w 1447800"/>
              <a:gd name="connsiteY7" fmla="*/ 21431 h 2095500"/>
              <a:gd name="connsiteX8" fmla="*/ 1431131 w 1447800"/>
              <a:gd name="connsiteY8" fmla="*/ 245269 h 2095500"/>
              <a:gd name="connsiteX9" fmla="*/ 1431131 w 1447800"/>
              <a:gd name="connsiteY9" fmla="*/ 1050131 h 2095500"/>
              <a:gd name="connsiteX0" fmla="*/ 1409700 w 1409700"/>
              <a:gd name="connsiteY0" fmla="*/ 1834515 h 2058353"/>
              <a:gd name="connsiteX1" fmla="*/ 1185863 w 1409700"/>
              <a:gd name="connsiteY1" fmla="*/ 2058353 h 2058353"/>
              <a:gd name="connsiteX2" fmla="*/ 223838 w 1409700"/>
              <a:gd name="connsiteY2" fmla="*/ 2058353 h 2058353"/>
              <a:gd name="connsiteX3" fmla="*/ 0 w 1409700"/>
              <a:gd name="connsiteY3" fmla="*/ 1833563 h 2058353"/>
              <a:gd name="connsiteX4" fmla="*/ 0 w 1409700"/>
              <a:gd name="connsiteY4" fmla="*/ 223838 h 2058353"/>
              <a:gd name="connsiteX5" fmla="*/ 223838 w 1409700"/>
              <a:gd name="connsiteY5" fmla="*/ 0 h 2058353"/>
              <a:gd name="connsiteX6" fmla="*/ 1185863 w 1409700"/>
              <a:gd name="connsiteY6" fmla="*/ 0 h 2058353"/>
              <a:gd name="connsiteX7" fmla="*/ 1409700 w 1409700"/>
              <a:gd name="connsiteY7" fmla="*/ 223838 h 2058353"/>
              <a:gd name="connsiteX8" fmla="*/ 1409700 w 1409700"/>
              <a:gd name="connsiteY8" fmla="*/ 1028700 h 2058353"/>
              <a:gd name="connsiteX0" fmla="*/ 1409700 w 1409700"/>
              <a:gd name="connsiteY0" fmla="*/ 1834515 h 2058353"/>
              <a:gd name="connsiteX1" fmla="*/ 1185863 w 1409700"/>
              <a:gd name="connsiteY1" fmla="*/ 2058353 h 2058353"/>
              <a:gd name="connsiteX2" fmla="*/ 223838 w 1409700"/>
              <a:gd name="connsiteY2" fmla="*/ 2058353 h 2058353"/>
              <a:gd name="connsiteX3" fmla="*/ 0 w 1409700"/>
              <a:gd name="connsiteY3" fmla="*/ 1833563 h 2058353"/>
              <a:gd name="connsiteX4" fmla="*/ 0 w 1409700"/>
              <a:gd name="connsiteY4" fmla="*/ 223838 h 2058353"/>
              <a:gd name="connsiteX5" fmla="*/ 223838 w 1409700"/>
              <a:gd name="connsiteY5" fmla="*/ 0 h 2058353"/>
              <a:gd name="connsiteX6" fmla="*/ 1185863 w 1409700"/>
              <a:gd name="connsiteY6" fmla="*/ 0 h 2058353"/>
              <a:gd name="connsiteX7" fmla="*/ 1409700 w 1409700"/>
              <a:gd name="connsiteY7" fmla="*/ 223838 h 2058353"/>
              <a:gd name="connsiteX8" fmla="*/ 1409700 w 1409700"/>
              <a:gd name="connsiteY8" fmla="*/ 675325 h 205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9700" h="2058353">
                <a:moveTo>
                  <a:pt x="1409700" y="1834515"/>
                </a:moveTo>
                <a:cubicBezTo>
                  <a:pt x="1409700" y="1958340"/>
                  <a:pt x="1309688" y="2058353"/>
                  <a:pt x="1185863" y="2058353"/>
                </a:cubicBezTo>
                <a:lnTo>
                  <a:pt x="223838" y="2058353"/>
                </a:lnTo>
                <a:cubicBezTo>
                  <a:pt x="100013" y="2057400"/>
                  <a:pt x="0" y="1957388"/>
                  <a:pt x="0" y="1833563"/>
                </a:cubicBezTo>
                <a:lnTo>
                  <a:pt x="0" y="223838"/>
                </a:lnTo>
                <a:cubicBezTo>
                  <a:pt x="0" y="100013"/>
                  <a:pt x="100013" y="0"/>
                  <a:pt x="223838" y="0"/>
                </a:cubicBezTo>
                <a:lnTo>
                  <a:pt x="1185863" y="0"/>
                </a:lnTo>
                <a:cubicBezTo>
                  <a:pt x="1309688" y="0"/>
                  <a:pt x="1409700" y="100013"/>
                  <a:pt x="1409700" y="223838"/>
                </a:cubicBezTo>
                <a:lnTo>
                  <a:pt x="1409700" y="675325"/>
                </a:lnTo>
              </a:path>
            </a:pathLst>
          </a:custGeom>
          <a:solidFill>
            <a:srgbClr val="FFFFFF"/>
          </a:solidFill>
          <a:ln w="38100" cap="flat">
            <a:solidFill>
              <a:schemeClr val="accent4"/>
            </a:solidFill>
            <a:prstDash val="solid"/>
            <a:miter/>
          </a:ln>
        </p:spPr>
        <p:txBody>
          <a:bodyPr rtlCol="0" anchor="ctr"/>
          <a:lstStyle/>
          <a:p>
            <a:endParaRPr lang="en-US" dirty="0"/>
          </a:p>
        </p:txBody>
      </p:sp>
      <p:sp>
        <p:nvSpPr>
          <p:cNvPr id="30" name="TextBox 29">
            <a:extLst>
              <a:ext uri="{FF2B5EF4-FFF2-40B4-BE49-F238E27FC236}">
                <a16:creationId xmlns="" xmlns:a16="http://schemas.microsoft.com/office/drawing/2014/main" id="{CF3D9DA1-9D91-4722-81C7-248EF5D966B8}"/>
              </a:ext>
            </a:extLst>
          </p:cNvPr>
          <p:cNvSpPr txBox="1"/>
          <p:nvPr/>
        </p:nvSpPr>
        <p:spPr>
          <a:xfrm>
            <a:off x="7236296" y="3856532"/>
            <a:ext cx="1632687" cy="1383261"/>
          </a:xfrm>
          <a:prstGeom prst="rect">
            <a:avLst/>
          </a:prstGeom>
          <a:noFill/>
        </p:spPr>
        <p:txBody>
          <a:bodyPr wrap="square" rtlCol="0">
            <a:spAutoFit/>
          </a:bodyPr>
          <a:lstStyle/>
          <a:p>
            <a:endParaRPr lang="en-US" altLang="ko-KR" sz="1200" dirty="0">
              <a:solidFill>
                <a:schemeClr val="tx1">
                  <a:lumMod val="75000"/>
                  <a:lumOff val="25000"/>
                </a:schemeClr>
              </a:solidFill>
              <a:cs typeface="Arial" pitchFamily="34" charset="0"/>
            </a:endParaRPr>
          </a:p>
        </p:txBody>
      </p:sp>
      <p:sp>
        <p:nvSpPr>
          <p:cNvPr id="12" name="Прямоугольник 11"/>
          <p:cNvSpPr/>
          <p:nvPr/>
        </p:nvSpPr>
        <p:spPr>
          <a:xfrm flipH="1">
            <a:off x="6892391" y="1639833"/>
            <a:ext cx="1976590" cy="3970318"/>
          </a:xfrm>
          <a:prstGeom prst="rect">
            <a:avLst/>
          </a:prstGeom>
        </p:spPr>
        <p:txBody>
          <a:bodyPr wrap="square">
            <a:spAutoFit/>
          </a:bodyPr>
          <a:lstStyle/>
          <a:p>
            <a:r>
              <a:rPr lang="uk-UA" dirty="0" smtClean="0">
                <a:latin typeface="Georgia" panose="02040502050405020303" pitchFamily="18" charset="0"/>
              </a:rPr>
              <a:t>ЗНО </a:t>
            </a:r>
            <a:r>
              <a:rPr lang="uk-UA" dirty="0">
                <a:latin typeface="Georgia" panose="02040502050405020303" pitchFamily="18" charset="0"/>
              </a:rPr>
              <a:t>– це стресова ситуація, яка вимагає від випускника мобілізації </a:t>
            </a:r>
            <a:endParaRPr lang="uk-UA" dirty="0" smtClean="0">
              <a:latin typeface="Georgia" panose="02040502050405020303" pitchFamily="18" charset="0"/>
            </a:endParaRPr>
          </a:p>
          <a:p>
            <a:r>
              <a:rPr lang="uk-UA" dirty="0" smtClean="0">
                <a:latin typeface="Georgia" panose="02040502050405020303" pitchFamily="18" charset="0"/>
              </a:rPr>
              <a:t>всіх </a:t>
            </a:r>
            <a:r>
              <a:rPr lang="uk-UA" dirty="0">
                <a:latin typeface="Georgia" panose="02040502050405020303" pitchFamily="18" charset="0"/>
              </a:rPr>
              <a:t>психічних почуттів, </a:t>
            </a:r>
            <a:endParaRPr lang="uk-UA" dirty="0" smtClean="0">
              <a:latin typeface="Georgia" panose="02040502050405020303" pitchFamily="18" charset="0"/>
            </a:endParaRPr>
          </a:p>
          <a:p>
            <a:r>
              <a:rPr lang="uk-UA" dirty="0" smtClean="0">
                <a:latin typeface="Georgia" panose="02040502050405020303" pitchFamily="18" charset="0"/>
              </a:rPr>
              <a:t>швидкої </a:t>
            </a:r>
          </a:p>
          <a:p>
            <a:r>
              <a:rPr lang="uk-UA" dirty="0" smtClean="0">
                <a:latin typeface="Georgia" panose="02040502050405020303" pitchFamily="18" charset="0"/>
              </a:rPr>
              <a:t>реакції </a:t>
            </a:r>
            <a:r>
              <a:rPr lang="uk-UA" dirty="0">
                <a:latin typeface="Georgia" panose="02040502050405020303" pitchFamily="18" charset="0"/>
              </a:rPr>
              <a:t>в пошуку правильної відповіді на питання </a:t>
            </a:r>
            <a:r>
              <a:rPr lang="uk-UA" dirty="0" smtClean="0">
                <a:latin typeface="Georgia" panose="02040502050405020303" pitchFamily="18" charset="0"/>
              </a:rPr>
              <a:t>тесту.</a:t>
            </a:r>
            <a:endParaRPr lang="uk-UA" dirty="0">
              <a:latin typeface="Georgia" panose="02040502050405020303" pitchFamily="18" charset="0"/>
            </a:endParaRPr>
          </a:p>
        </p:txBody>
      </p:sp>
      <p:sp>
        <p:nvSpPr>
          <p:cNvPr id="22" name="Freeform: Shape 7">
            <a:extLst>
              <a:ext uri="{FF2B5EF4-FFF2-40B4-BE49-F238E27FC236}">
                <a16:creationId xmlns="" xmlns:a16="http://schemas.microsoft.com/office/drawing/2014/main" id="{35B1C689-1735-4278-9C9C-CFE52C505399}"/>
              </a:ext>
            </a:extLst>
          </p:cNvPr>
          <p:cNvSpPr>
            <a:spLocks noChangeAspect="1"/>
          </p:cNvSpPr>
          <p:nvPr/>
        </p:nvSpPr>
        <p:spPr>
          <a:xfrm>
            <a:off x="5940152" y="3126358"/>
            <a:ext cx="952240" cy="1672162"/>
          </a:xfrm>
          <a:custGeom>
            <a:avLst/>
            <a:gdLst>
              <a:gd name="connsiteX0" fmla="*/ 573405 w 1171575"/>
              <a:gd name="connsiteY0" fmla="*/ 1779270 h 1800225"/>
              <a:gd name="connsiteX1" fmla="*/ 199073 w 1171575"/>
              <a:gd name="connsiteY1" fmla="*/ 1644968 h 1800225"/>
              <a:gd name="connsiteX2" fmla="*/ 28575 w 1171575"/>
              <a:gd name="connsiteY2" fmla="*/ 1296352 h 1800225"/>
              <a:gd name="connsiteX3" fmla="*/ 239078 w 1171575"/>
              <a:gd name="connsiteY3" fmla="*/ 1268730 h 1800225"/>
              <a:gd name="connsiteX4" fmla="*/ 362903 w 1171575"/>
              <a:gd name="connsiteY4" fmla="*/ 1526858 h 1800225"/>
              <a:gd name="connsiteX5" fmla="*/ 575310 w 1171575"/>
              <a:gd name="connsiteY5" fmla="*/ 1605915 h 1800225"/>
              <a:gd name="connsiteX6" fmla="*/ 825818 w 1171575"/>
              <a:gd name="connsiteY6" fmla="*/ 1503045 h 1800225"/>
              <a:gd name="connsiteX7" fmla="*/ 927735 w 1171575"/>
              <a:gd name="connsiteY7" fmla="*/ 1247775 h 1800225"/>
              <a:gd name="connsiteX8" fmla="*/ 833438 w 1171575"/>
              <a:gd name="connsiteY8" fmla="*/ 1008698 h 1800225"/>
              <a:gd name="connsiteX9" fmla="*/ 592455 w 1171575"/>
              <a:gd name="connsiteY9" fmla="*/ 914400 h 1800225"/>
              <a:gd name="connsiteX10" fmla="*/ 443865 w 1171575"/>
              <a:gd name="connsiteY10" fmla="*/ 938213 h 1800225"/>
              <a:gd name="connsiteX11" fmla="*/ 467678 w 1171575"/>
              <a:gd name="connsiteY11" fmla="*/ 753427 h 1800225"/>
              <a:gd name="connsiteX12" fmla="*/ 501968 w 1171575"/>
              <a:gd name="connsiteY12" fmla="*/ 755333 h 1800225"/>
              <a:gd name="connsiteX13" fmla="*/ 743903 w 1171575"/>
              <a:gd name="connsiteY13" fmla="*/ 684848 h 1800225"/>
              <a:gd name="connsiteX14" fmla="*/ 851535 w 1171575"/>
              <a:gd name="connsiteY14" fmla="*/ 468630 h 1800225"/>
              <a:gd name="connsiteX15" fmla="*/ 773430 w 1171575"/>
              <a:gd name="connsiteY15" fmla="*/ 277178 h 1800225"/>
              <a:gd name="connsiteX16" fmla="*/ 571500 w 1171575"/>
              <a:gd name="connsiteY16" fmla="*/ 200978 h 1800225"/>
              <a:gd name="connsiteX17" fmla="*/ 366713 w 1171575"/>
              <a:gd name="connsiteY17" fmla="*/ 278130 h 1800225"/>
              <a:gd name="connsiteX18" fmla="*/ 261938 w 1171575"/>
              <a:gd name="connsiteY18" fmla="*/ 509588 h 1800225"/>
              <a:gd name="connsiteX19" fmla="*/ 51435 w 1171575"/>
              <a:gd name="connsiteY19" fmla="*/ 472440 h 1800225"/>
              <a:gd name="connsiteX20" fmla="*/ 226695 w 1171575"/>
              <a:gd name="connsiteY20" fmla="*/ 144780 h 1800225"/>
              <a:gd name="connsiteX21" fmla="*/ 566738 w 1171575"/>
              <a:gd name="connsiteY21" fmla="*/ 28575 h 1800225"/>
              <a:gd name="connsiteX22" fmla="*/ 824865 w 1171575"/>
              <a:gd name="connsiteY22" fmla="*/ 88583 h 1800225"/>
              <a:gd name="connsiteX23" fmla="*/ 1005840 w 1171575"/>
              <a:gd name="connsiteY23" fmla="*/ 252413 h 1800225"/>
              <a:gd name="connsiteX24" fmla="*/ 1068705 w 1171575"/>
              <a:gd name="connsiteY24" fmla="*/ 473392 h 1800225"/>
              <a:gd name="connsiteX25" fmla="*/ 1008698 w 1171575"/>
              <a:gd name="connsiteY25" fmla="*/ 675323 h 1800225"/>
              <a:gd name="connsiteX26" fmla="*/ 832485 w 1171575"/>
              <a:gd name="connsiteY26" fmla="*/ 820102 h 1800225"/>
              <a:gd name="connsiteX27" fmla="*/ 1068705 w 1171575"/>
              <a:gd name="connsiteY27" fmla="*/ 965835 h 1800225"/>
              <a:gd name="connsiteX28" fmla="*/ 1152525 w 1171575"/>
              <a:gd name="connsiteY28" fmla="*/ 1242060 h 1800225"/>
              <a:gd name="connsiteX0" fmla="*/ 544830 w 1123950"/>
              <a:gd name="connsiteY0" fmla="*/ 1750695 h 1764308"/>
              <a:gd name="connsiteX1" fmla="*/ 555718 w 1123950"/>
              <a:gd name="connsiteY1" fmla="*/ 1755285 h 1764308"/>
              <a:gd name="connsiteX2" fmla="*/ 170498 w 1123950"/>
              <a:gd name="connsiteY2" fmla="*/ 1616393 h 1764308"/>
              <a:gd name="connsiteX3" fmla="*/ 0 w 1123950"/>
              <a:gd name="connsiteY3" fmla="*/ 1267777 h 1764308"/>
              <a:gd name="connsiteX4" fmla="*/ 210503 w 1123950"/>
              <a:gd name="connsiteY4" fmla="*/ 1240155 h 1764308"/>
              <a:gd name="connsiteX5" fmla="*/ 334328 w 1123950"/>
              <a:gd name="connsiteY5" fmla="*/ 1498283 h 1764308"/>
              <a:gd name="connsiteX6" fmla="*/ 546735 w 1123950"/>
              <a:gd name="connsiteY6" fmla="*/ 1577340 h 1764308"/>
              <a:gd name="connsiteX7" fmla="*/ 797243 w 1123950"/>
              <a:gd name="connsiteY7" fmla="*/ 1474470 h 1764308"/>
              <a:gd name="connsiteX8" fmla="*/ 899160 w 1123950"/>
              <a:gd name="connsiteY8" fmla="*/ 1219200 h 1764308"/>
              <a:gd name="connsiteX9" fmla="*/ 804863 w 1123950"/>
              <a:gd name="connsiteY9" fmla="*/ 980123 h 1764308"/>
              <a:gd name="connsiteX10" fmla="*/ 563880 w 1123950"/>
              <a:gd name="connsiteY10" fmla="*/ 885825 h 1764308"/>
              <a:gd name="connsiteX11" fmla="*/ 415290 w 1123950"/>
              <a:gd name="connsiteY11" fmla="*/ 909638 h 1764308"/>
              <a:gd name="connsiteX12" fmla="*/ 439103 w 1123950"/>
              <a:gd name="connsiteY12" fmla="*/ 724852 h 1764308"/>
              <a:gd name="connsiteX13" fmla="*/ 473393 w 1123950"/>
              <a:gd name="connsiteY13" fmla="*/ 726758 h 1764308"/>
              <a:gd name="connsiteX14" fmla="*/ 715328 w 1123950"/>
              <a:gd name="connsiteY14" fmla="*/ 656273 h 1764308"/>
              <a:gd name="connsiteX15" fmla="*/ 822960 w 1123950"/>
              <a:gd name="connsiteY15" fmla="*/ 440055 h 1764308"/>
              <a:gd name="connsiteX16" fmla="*/ 744855 w 1123950"/>
              <a:gd name="connsiteY16" fmla="*/ 248603 h 1764308"/>
              <a:gd name="connsiteX17" fmla="*/ 542925 w 1123950"/>
              <a:gd name="connsiteY17" fmla="*/ 172403 h 1764308"/>
              <a:gd name="connsiteX18" fmla="*/ 338138 w 1123950"/>
              <a:gd name="connsiteY18" fmla="*/ 249555 h 1764308"/>
              <a:gd name="connsiteX19" fmla="*/ 233363 w 1123950"/>
              <a:gd name="connsiteY19" fmla="*/ 481013 h 1764308"/>
              <a:gd name="connsiteX20" fmla="*/ 22860 w 1123950"/>
              <a:gd name="connsiteY20" fmla="*/ 443865 h 1764308"/>
              <a:gd name="connsiteX21" fmla="*/ 198120 w 1123950"/>
              <a:gd name="connsiteY21" fmla="*/ 116205 h 1764308"/>
              <a:gd name="connsiteX22" fmla="*/ 538163 w 1123950"/>
              <a:gd name="connsiteY22" fmla="*/ 0 h 1764308"/>
              <a:gd name="connsiteX23" fmla="*/ 796290 w 1123950"/>
              <a:gd name="connsiteY23" fmla="*/ 60008 h 1764308"/>
              <a:gd name="connsiteX24" fmla="*/ 977265 w 1123950"/>
              <a:gd name="connsiteY24" fmla="*/ 223838 h 1764308"/>
              <a:gd name="connsiteX25" fmla="*/ 1040130 w 1123950"/>
              <a:gd name="connsiteY25" fmla="*/ 444817 h 1764308"/>
              <a:gd name="connsiteX26" fmla="*/ 980123 w 1123950"/>
              <a:gd name="connsiteY26" fmla="*/ 646748 h 1764308"/>
              <a:gd name="connsiteX27" fmla="*/ 803910 w 1123950"/>
              <a:gd name="connsiteY27" fmla="*/ 791527 h 1764308"/>
              <a:gd name="connsiteX28" fmla="*/ 1040130 w 1123950"/>
              <a:gd name="connsiteY28" fmla="*/ 937260 h 1764308"/>
              <a:gd name="connsiteX29" fmla="*/ 1123950 w 1123950"/>
              <a:gd name="connsiteY29" fmla="*/ 1213485 h 1764308"/>
              <a:gd name="connsiteX0" fmla="*/ 707957 w 1123950"/>
              <a:gd name="connsiteY0" fmla="*/ 1759433 h 1766644"/>
              <a:gd name="connsiteX1" fmla="*/ 555718 w 1123950"/>
              <a:gd name="connsiteY1" fmla="*/ 1755285 h 1766644"/>
              <a:gd name="connsiteX2" fmla="*/ 170498 w 1123950"/>
              <a:gd name="connsiteY2" fmla="*/ 1616393 h 1766644"/>
              <a:gd name="connsiteX3" fmla="*/ 0 w 1123950"/>
              <a:gd name="connsiteY3" fmla="*/ 1267777 h 1766644"/>
              <a:gd name="connsiteX4" fmla="*/ 210503 w 1123950"/>
              <a:gd name="connsiteY4" fmla="*/ 1240155 h 1766644"/>
              <a:gd name="connsiteX5" fmla="*/ 334328 w 1123950"/>
              <a:gd name="connsiteY5" fmla="*/ 1498283 h 1766644"/>
              <a:gd name="connsiteX6" fmla="*/ 546735 w 1123950"/>
              <a:gd name="connsiteY6" fmla="*/ 1577340 h 1766644"/>
              <a:gd name="connsiteX7" fmla="*/ 797243 w 1123950"/>
              <a:gd name="connsiteY7" fmla="*/ 1474470 h 1766644"/>
              <a:gd name="connsiteX8" fmla="*/ 899160 w 1123950"/>
              <a:gd name="connsiteY8" fmla="*/ 1219200 h 1766644"/>
              <a:gd name="connsiteX9" fmla="*/ 804863 w 1123950"/>
              <a:gd name="connsiteY9" fmla="*/ 980123 h 1766644"/>
              <a:gd name="connsiteX10" fmla="*/ 563880 w 1123950"/>
              <a:gd name="connsiteY10" fmla="*/ 885825 h 1766644"/>
              <a:gd name="connsiteX11" fmla="*/ 415290 w 1123950"/>
              <a:gd name="connsiteY11" fmla="*/ 909638 h 1766644"/>
              <a:gd name="connsiteX12" fmla="*/ 439103 w 1123950"/>
              <a:gd name="connsiteY12" fmla="*/ 724852 h 1766644"/>
              <a:gd name="connsiteX13" fmla="*/ 473393 w 1123950"/>
              <a:gd name="connsiteY13" fmla="*/ 726758 h 1766644"/>
              <a:gd name="connsiteX14" fmla="*/ 715328 w 1123950"/>
              <a:gd name="connsiteY14" fmla="*/ 656273 h 1766644"/>
              <a:gd name="connsiteX15" fmla="*/ 822960 w 1123950"/>
              <a:gd name="connsiteY15" fmla="*/ 440055 h 1766644"/>
              <a:gd name="connsiteX16" fmla="*/ 744855 w 1123950"/>
              <a:gd name="connsiteY16" fmla="*/ 248603 h 1766644"/>
              <a:gd name="connsiteX17" fmla="*/ 542925 w 1123950"/>
              <a:gd name="connsiteY17" fmla="*/ 172403 h 1766644"/>
              <a:gd name="connsiteX18" fmla="*/ 338138 w 1123950"/>
              <a:gd name="connsiteY18" fmla="*/ 249555 h 1766644"/>
              <a:gd name="connsiteX19" fmla="*/ 233363 w 1123950"/>
              <a:gd name="connsiteY19" fmla="*/ 481013 h 1766644"/>
              <a:gd name="connsiteX20" fmla="*/ 22860 w 1123950"/>
              <a:gd name="connsiteY20" fmla="*/ 443865 h 1766644"/>
              <a:gd name="connsiteX21" fmla="*/ 198120 w 1123950"/>
              <a:gd name="connsiteY21" fmla="*/ 116205 h 1766644"/>
              <a:gd name="connsiteX22" fmla="*/ 538163 w 1123950"/>
              <a:gd name="connsiteY22" fmla="*/ 0 h 1766644"/>
              <a:gd name="connsiteX23" fmla="*/ 796290 w 1123950"/>
              <a:gd name="connsiteY23" fmla="*/ 60008 h 1766644"/>
              <a:gd name="connsiteX24" fmla="*/ 977265 w 1123950"/>
              <a:gd name="connsiteY24" fmla="*/ 223838 h 1766644"/>
              <a:gd name="connsiteX25" fmla="*/ 1040130 w 1123950"/>
              <a:gd name="connsiteY25" fmla="*/ 444817 h 1766644"/>
              <a:gd name="connsiteX26" fmla="*/ 980123 w 1123950"/>
              <a:gd name="connsiteY26" fmla="*/ 646748 h 1766644"/>
              <a:gd name="connsiteX27" fmla="*/ 803910 w 1123950"/>
              <a:gd name="connsiteY27" fmla="*/ 791527 h 1766644"/>
              <a:gd name="connsiteX28" fmla="*/ 1040130 w 1123950"/>
              <a:gd name="connsiteY28" fmla="*/ 937260 h 1766644"/>
              <a:gd name="connsiteX29" fmla="*/ 1123950 w 1123950"/>
              <a:gd name="connsiteY29" fmla="*/ 1213485 h 1766644"/>
              <a:gd name="connsiteX0" fmla="*/ 696305 w 1123950"/>
              <a:gd name="connsiteY0" fmla="*/ 1759433 h 1766644"/>
              <a:gd name="connsiteX1" fmla="*/ 555718 w 1123950"/>
              <a:gd name="connsiteY1" fmla="*/ 1755285 h 1766644"/>
              <a:gd name="connsiteX2" fmla="*/ 170498 w 1123950"/>
              <a:gd name="connsiteY2" fmla="*/ 1616393 h 1766644"/>
              <a:gd name="connsiteX3" fmla="*/ 0 w 1123950"/>
              <a:gd name="connsiteY3" fmla="*/ 1267777 h 1766644"/>
              <a:gd name="connsiteX4" fmla="*/ 210503 w 1123950"/>
              <a:gd name="connsiteY4" fmla="*/ 1240155 h 1766644"/>
              <a:gd name="connsiteX5" fmla="*/ 334328 w 1123950"/>
              <a:gd name="connsiteY5" fmla="*/ 1498283 h 1766644"/>
              <a:gd name="connsiteX6" fmla="*/ 546735 w 1123950"/>
              <a:gd name="connsiteY6" fmla="*/ 1577340 h 1766644"/>
              <a:gd name="connsiteX7" fmla="*/ 797243 w 1123950"/>
              <a:gd name="connsiteY7" fmla="*/ 1474470 h 1766644"/>
              <a:gd name="connsiteX8" fmla="*/ 899160 w 1123950"/>
              <a:gd name="connsiteY8" fmla="*/ 1219200 h 1766644"/>
              <a:gd name="connsiteX9" fmla="*/ 804863 w 1123950"/>
              <a:gd name="connsiteY9" fmla="*/ 980123 h 1766644"/>
              <a:gd name="connsiteX10" fmla="*/ 563880 w 1123950"/>
              <a:gd name="connsiteY10" fmla="*/ 885825 h 1766644"/>
              <a:gd name="connsiteX11" fmla="*/ 415290 w 1123950"/>
              <a:gd name="connsiteY11" fmla="*/ 909638 h 1766644"/>
              <a:gd name="connsiteX12" fmla="*/ 439103 w 1123950"/>
              <a:gd name="connsiteY12" fmla="*/ 724852 h 1766644"/>
              <a:gd name="connsiteX13" fmla="*/ 473393 w 1123950"/>
              <a:gd name="connsiteY13" fmla="*/ 726758 h 1766644"/>
              <a:gd name="connsiteX14" fmla="*/ 715328 w 1123950"/>
              <a:gd name="connsiteY14" fmla="*/ 656273 h 1766644"/>
              <a:gd name="connsiteX15" fmla="*/ 822960 w 1123950"/>
              <a:gd name="connsiteY15" fmla="*/ 440055 h 1766644"/>
              <a:gd name="connsiteX16" fmla="*/ 744855 w 1123950"/>
              <a:gd name="connsiteY16" fmla="*/ 248603 h 1766644"/>
              <a:gd name="connsiteX17" fmla="*/ 542925 w 1123950"/>
              <a:gd name="connsiteY17" fmla="*/ 172403 h 1766644"/>
              <a:gd name="connsiteX18" fmla="*/ 338138 w 1123950"/>
              <a:gd name="connsiteY18" fmla="*/ 249555 h 1766644"/>
              <a:gd name="connsiteX19" fmla="*/ 233363 w 1123950"/>
              <a:gd name="connsiteY19" fmla="*/ 481013 h 1766644"/>
              <a:gd name="connsiteX20" fmla="*/ 22860 w 1123950"/>
              <a:gd name="connsiteY20" fmla="*/ 443865 h 1766644"/>
              <a:gd name="connsiteX21" fmla="*/ 198120 w 1123950"/>
              <a:gd name="connsiteY21" fmla="*/ 116205 h 1766644"/>
              <a:gd name="connsiteX22" fmla="*/ 538163 w 1123950"/>
              <a:gd name="connsiteY22" fmla="*/ 0 h 1766644"/>
              <a:gd name="connsiteX23" fmla="*/ 796290 w 1123950"/>
              <a:gd name="connsiteY23" fmla="*/ 60008 h 1766644"/>
              <a:gd name="connsiteX24" fmla="*/ 977265 w 1123950"/>
              <a:gd name="connsiteY24" fmla="*/ 223838 h 1766644"/>
              <a:gd name="connsiteX25" fmla="*/ 1040130 w 1123950"/>
              <a:gd name="connsiteY25" fmla="*/ 444817 h 1766644"/>
              <a:gd name="connsiteX26" fmla="*/ 980123 w 1123950"/>
              <a:gd name="connsiteY26" fmla="*/ 646748 h 1766644"/>
              <a:gd name="connsiteX27" fmla="*/ 803910 w 1123950"/>
              <a:gd name="connsiteY27" fmla="*/ 791527 h 1766644"/>
              <a:gd name="connsiteX28" fmla="*/ 1040130 w 1123950"/>
              <a:gd name="connsiteY28" fmla="*/ 937260 h 1766644"/>
              <a:gd name="connsiteX29" fmla="*/ 1123950 w 1123950"/>
              <a:gd name="connsiteY29" fmla="*/ 1213485 h 1766644"/>
              <a:gd name="connsiteX0" fmla="*/ 696305 w 1123950"/>
              <a:gd name="connsiteY0" fmla="*/ 1759433 h 1766644"/>
              <a:gd name="connsiteX1" fmla="*/ 555718 w 1123950"/>
              <a:gd name="connsiteY1" fmla="*/ 1755285 h 1766644"/>
              <a:gd name="connsiteX2" fmla="*/ 170498 w 1123950"/>
              <a:gd name="connsiteY2" fmla="*/ 1616393 h 1766644"/>
              <a:gd name="connsiteX3" fmla="*/ 0 w 1123950"/>
              <a:gd name="connsiteY3" fmla="*/ 1267777 h 1766644"/>
              <a:gd name="connsiteX4" fmla="*/ 210503 w 1123950"/>
              <a:gd name="connsiteY4" fmla="*/ 1240155 h 1766644"/>
              <a:gd name="connsiteX5" fmla="*/ 334328 w 1123950"/>
              <a:gd name="connsiteY5" fmla="*/ 1498283 h 1766644"/>
              <a:gd name="connsiteX6" fmla="*/ 546735 w 1123950"/>
              <a:gd name="connsiteY6" fmla="*/ 1577340 h 1766644"/>
              <a:gd name="connsiteX7" fmla="*/ 797243 w 1123950"/>
              <a:gd name="connsiteY7" fmla="*/ 1474470 h 1766644"/>
              <a:gd name="connsiteX8" fmla="*/ 899160 w 1123950"/>
              <a:gd name="connsiteY8" fmla="*/ 1219200 h 1766644"/>
              <a:gd name="connsiteX9" fmla="*/ 804863 w 1123950"/>
              <a:gd name="connsiteY9" fmla="*/ 980123 h 1766644"/>
              <a:gd name="connsiteX10" fmla="*/ 563880 w 1123950"/>
              <a:gd name="connsiteY10" fmla="*/ 885825 h 1766644"/>
              <a:gd name="connsiteX11" fmla="*/ 415290 w 1123950"/>
              <a:gd name="connsiteY11" fmla="*/ 909638 h 1766644"/>
              <a:gd name="connsiteX12" fmla="*/ 439103 w 1123950"/>
              <a:gd name="connsiteY12" fmla="*/ 724852 h 1766644"/>
              <a:gd name="connsiteX13" fmla="*/ 473393 w 1123950"/>
              <a:gd name="connsiteY13" fmla="*/ 726758 h 1766644"/>
              <a:gd name="connsiteX14" fmla="*/ 715328 w 1123950"/>
              <a:gd name="connsiteY14" fmla="*/ 656273 h 1766644"/>
              <a:gd name="connsiteX15" fmla="*/ 822960 w 1123950"/>
              <a:gd name="connsiteY15" fmla="*/ 440055 h 1766644"/>
              <a:gd name="connsiteX16" fmla="*/ 744855 w 1123950"/>
              <a:gd name="connsiteY16" fmla="*/ 248603 h 1766644"/>
              <a:gd name="connsiteX17" fmla="*/ 542925 w 1123950"/>
              <a:gd name="connsiteY17" fmla="*/ 172403 h 1766644"/>
              <a:gd name="connsiteX18" fmla="*/ 338138 w 1123950"/>
              <a:gd name="connsiteY18" fmla="*/ 249555 h 1766644"/>
              <a:gd name="connsiteX19" fmla="*/ 233363 w 1123950"/>
              <a:gd name="connsiteY19" fmla="*/ 481013 h 1766644"/>
              <a:gd name="connsiteX20" fmla="*/ 22860 w 1123950"/>
              <a:gd name="connsiteY20" fmla="*/ 443865 h 1766644"/>
              <a:gd name="connsiteX21" fmla="*/ 198120 w 1123950"/>
              <a:gd name="connsiteY21" fmla="*/ 116205 h 1766644"/>
              <a:gd name="connsiteX22" fmla="*/ 538163 w 1123950"/>
              <a:gd name="connsiteY22" fmla="*/ 0 h 1766644"/>
              <a:gd name="connsiteX23" fmla="*/ 796290 w 1123950"/>
              <a:gd name="connsiteY23" fmla="*/ 60008 h 1766644"/>
              <a:gd name="connsiteX24" fmla="*/ 977265 w 1123950"/>
              <a:gd name="connsiteY24" fmla="*/ 223838 h 1766644"/>
              <a:gd name="connsiteX25" fmla="*/ 1040130 w 1123950"/>
              <a:gd name="connsiteY25" fmla="*/ 444817 h 1766644"/>
              <a:gd name="connsiteX26" fmla="*/ 980123 w 1123950"/>
              <a:gd name="connsiteY26" fmla="*/ 646748 h 1766644"/>
              <a:gd name="connsiteX27" fmla="*/ 803910 w 1123950"/>
              <a:gd name="connsiteY27" fmla="*/ 791527 h 1766644"/>
              <a:gd name="connsiteX28" fmla="*/ 1040130 w 1123950"/>
              <a:gd name="connsiteY28" fmla="*/ 937260 h 1766644"/>
              <a:gd name="connsiteX29" fmla="*/ 1123950 w 1123950"/>
              <a:gd name="connsiteY29" fmla="*/ 1213485 h 1766644"/>
              <a:gd name="connsiteX0" fmla="*/ 696305 w 1123950"/>
              <a:gd name="connsiteY0" fmla="*/ 1759433 h 1762887"/>
              <a:gd name="connsiteX1" fmla="*/ 555718 w 1123950"/>
              <a:gd name="connsiteY1" fmla="*/ 1755285 h 1762887"/>
              <a:gd name="connsiteX2" fmla="*/ 170498 w 1123950"/>
              <a:gd name="connsiteY2" fmla="*/ 1616393 h 1762887"/>
              <a:gd name="connsiteX3" fmla="*/ 0 w 1123950"/>
              <a:gd name="connsiteY3" fmla="*/ 1267777 h 1762887"/>
              <a:gd name="connsiteX4" fmla="*/ 210503 w 1123950"/>
              <a:gd name="connsiteY4" fmla="*/ 1240155 h 1762887"/>
              <a:gd name="connsiteX5" fmla="*/ 334328 w 1123950"/>
              <a:gd name="connsiteY5" fmla="*/ 1498283 h 1762887"/>
              <a:gd name="connsiteX6" fmla="*/ 546735 w 1123950"/>
              <a:gd name="connsiteY6" fmla="*/ 1577340 h 1762887"/>
              <a:gd name="connsiteX7" fmla="*/ 797243 w 1123950"/>
              <a:gd name="connsiteY7" fmla="*/ 1474470 h 1762887"/>
              <a:gd name="connsiteX8" fmla="*/ 899160 w 1123950"/>
              <a:gd name="connsiteY8" fmla="*/ 1219200 h 1762887"/>
              <a:gd name="connsiteX9" fmla="*/ 804863 w 1123950"/>
              <a:gd name="connsiteY9" fmla="*/ 980123 h 1762887"/>
              <a:gd name="connsiteX10" fmla="*/ 563880 w 1123950"/>
              <a:gd name="connsiteY10" fmla="*/ 885825 h 1762887"/>
              <a:gd name="connsiteX11" fmla="*/ 415290 w 1123950"/>
              <a:gd name="connsiteY11" fmla="*/ 909638 h 1762887"/>
              <a:gd name="connsiteX12" fmla="*/ 439103 w 1123950"/>
              <a:gd name="connsiteY12" fmla="*/ 724852 h 1762887"/>
              <a:gd name="connsiteX13" fmla="*/ 473393 w 1123950"/>
              <a:gd name="connsiteY13" fmla="*/ 726758 h 1762887"/>
              <a:gd name="connsiteX14" fmla="*/ 715328 w 1123950"/>
              <a:gd name="connsiteY14" fmla="*/ 656273 h 1762887"/>
              <a:gd name="connsiteX15" fmla="*/ 822960 w 1123950"/>
              <a:gd name="connsiteY15" fmla="*/ 440055 h 1762887"/>
              <a:gd name="connsiteX16" fmla="*/ 744855 w 1123950"/>
              <a:gd name="connsiteY16" fmla="*/ 248603 h 1762887"/>
              <a:gd name="connsiteX17" fmla="*/ 542925 w 1123950"/>
              <a:gd name="connsiteY17" fmla="*/ 172403 h 1762887"/>
              <a:gd name="connsiteX18" fmla="*/ 338138 w 1123950"/>
              <a:gd name="connsiteY18" fmla="*/ 249555 h 1762887"/>
              <a:gd name="connsiteX19" fmla="*/ 233363 w 1123950"/>
              <a:gd name="connsiteY19" fmla="*/ 481013 h 1762887"/>
              <a:gd name="connsiteX20" fmla="*/ 22860 w 1123950"/>
              <a:gd name="connsiteY20" fmla="*/ 443865 h 1762887"/>
              <a:gd name="connsiteX21" fmla="*/ 198120 w 1123950"/>
              <a:gd name="connsiteY21" fmla="*/ 116205 h 1762887"/>
              <a:gd name="connsiteX22" fmla="*/ 538163 w 1123950"/>
              <a:gd name="connsiteY22" fmla="*/ 0 h 1762887"/>
              <a:gd name="connsiteX23" fmla="*/ 796290 w 1123950"/>
              <a:gd name="connsiteY23" fmla="*/ 60008 h 1762887"/>
              <a:gd name="connsiteX24" fmla="*/ 977265 w 1123950"/>
              <a:gd name="connsiteY24" fmla="*/ 223838 h 1762887"/>
              <a:gd name="connsiteX25" fmla="*/ 1040130 w 1123950"/>
              <a:gd name="connsiteY25" fmla="*/ 444817 h 1762887"/>
              <a:gd name="connsiteX26" fmla="*/ 980123 w 1123950"/>
              <a:gd name="connsiteY26" fmla="*/ 646748 h 1762887"/>
              <a:gd name="connsiteX27" fmla="*/ 803910 w 1123950"/>
              <a:gd name="connsiteY27" fmla="*/ 791527 h 1762887"/>
              <a:gd name="connsiteX28" fmla="*/ 1040130 w 1123950"/>
              <a:gd name="connsiteY28" fmla="*/ 937260 h 1762887"/>
              <a:gd name="connsiteX29" fmla="*/ 1123950 w 1123950"/>
              <a:gd name="connsiteY29" fmla="*/ 1213485 h 1762887"/>
              <a:gd name="connsiteX0" fmla="*/ 696305 w 1123950"/>
              <a:gd name="connsiteY0" fmla="*/ 1759433 h 1769216"/>
              <a:gd name="connsiteX1" fmla="*/ 558631 w 1123950"/>
              <a:gd name="connsiteY1" fmla="*/ 1764023 h 1769216"/>
              <a:gd name="connsiteX2" fmla="*/ 170498 w 1123950"/>
              <a:gd name="connsiteY2" fmla="*/ 1616393 h 1769216"/>
              <a:gd name="connsiteX3" fmla="*/ 0 w 1123950"/>
              <a:gd name="connsiteY3" fmla="*/ 1267777 h 1769216"/>
              <a:gd name="connsiteX4" fmla="*/ 210503 w 1123950"/>
              <a:gd name="connsiteY4" fmla="*/ 1240155 h 1769216"/>
              <a:gd name="connsiteX5" fmla="*/ 334328 w 1123950"/>
              <a:gd name="connsiteY5" fmla="*/ 1498283 h 1769216"/>
              <a:gd name="connsiteX6" fmla="*/ 546735 w 1123950"/>
              <a:gd name="connsiteY6" fmla="*/ 1577340 h 1769216"/>
              <a:gd name="connsiteX7" fmla="*/ 797243 w 1123950"/>
              <a:gd name="connsiteY7" fmla="*/ 1474470 h 1769216"/>
              <a:gd name="connsiteX8" fmla="*/ 899160 w 1123950"/>
              <a:gd name="connsiteY8" fmla="*/ 1219200 h 1769216"/>
              <a:gd name="connsiteX9" fmla="*/ 804863 w 1123950"/>
              <a:gd name="connsiteY9" fmla="*/ 980123 h 1769216"/>
              <a:gd name="connsiteX10" fmla="*/ 563880 w 1123950"/>
              <a:gd name="connsiteY10" fmla="*/ 885825 h 1769216"/>
              <a:gd name="connsiteX11" fmla="*/ 415290 w 1123950"/>
              <a:gd name="connsiteY11" fmla="*/ 909638 h 1769216"/>
              <a:gd name="connsiteX12" fmla="*/ 439103 w 1123950"/>
              <a:gd name="connsiteY12" fmla="*/ 724852 h 1769216"/>
              <a:gd name="connsiteX13" fmla="*/ 473393 w 1123950"/>
              <a:gd name="connsiteY13" fmla="*/ 726758 h 1769216"/>
              <a:gd name="connsiteX14" fmla="*/ 715328 w 1123950"/>
              <a:gd name="connsiteY14" fmla="*/ 656273 h 1769216"/>
              <a:gd name="connsiteX15" fmla="*/ 822960 w 1123950"/>
              <a:gd name="connsiteY15" fmla="*/ 440055 h 1769216"/>
              <a:gd name="connsiteX16" fmla="*/ 744855 w 1123950"/>
              <a:gd name="connsiteY16" fmla="*/ 248603 h 1769216"/>
              <a:gd name="connsiteX17" fmla="*/ 542925 w 1123950"/>
              <a:gd name="connsiteY17" fmla="*/ 172403 h 1769216"/>
              <a:gd name="connsiteX18" fmla="*/ 338138 w 1123950"/>
              <a:gd name="connsiteY18" fmla="*/ 249555 h 1769216"/>
              <a:gd name="connsiteX19" fmla="*/ 233363 w 1123950"/>
              <a:gd name="connsiteY19" fmla="*/ 481013 h 1769216"/>
              <a:gd name="connsiteX20" fmla="*/ 22860 w 1123950"/>
              <a:gd name="connsiteY20" fmla="*/ 443865 h 1769216"/>
              <a:gd name="connsiteX21" fmla="*/ 198120 w 1123950"/>
              <a:gd name="connsiteY21" fmla="*/ 116205 h 1769216"/>
              <a:gd name="connsiteX22" fmla="*/ 538163 w 1123950"/>
              <a:gd name="connsiteY22" fmla="*/ 0 h 1769216"/>
              <a:gd name="connsiteX23" fmla="*/ 796290 w 1123950"/>
              <a:gd name="connsiteY23" fmla="*/ 60008 h 1769216"/>
              <a:gd name="connsiteX24" fmla="*/ 977265 w 1123950"/>
              <a:gd name="connsiteY24" fmla="*/ 223838 h 1769216"/>
              <a:gd name="connsiteX25" fmla="*/ 1040130 w 1123950"/>
              <a:gd name="connsiteY25" fmla="*/ 444817 h 1769216"/>
              <a:gd name="connsiteX26" fmla="*/ 980123 w 1123950"/>
              <a:gd name="connsiteY26" fmla="*/ 646748 h 1769216"/>
              <a:gd name="connsiteX27" fmla="*/ 803910 w 1123950"/>
              <a:gd name="connsiteY27" fmla="*/ 791527 h 1769216"/>
              <a:gd name="connsiteX28" fmla="*/ 1040130 w 1123950"/>
              <a:gd name="connsiteY28" fmla="*/ 937260 h 1769216"/>
              <a:gd name="connsiteX29" fmla="*/ 1123950 w 1123950"/>
              <a:gd name="connsiteY29" fmla="*/ 1213485 h 1769216"/>
              <a:gd name="connsiteX0" fmla="*/ 696305 w 1123950"/>
              <a:gd name="connsiteY0" fmla="*/ 1759433 h 1769216"/>
              <a:gd name="connsiteX1" fmla="*/ 558631 w 1123950"/>
              <a:gd name="connsiteY1" fmla="*/ 1764023 h 1769216"/>
              <a:gd name="connsiteX2" fmla="*/ 170498 w 1123950"/>
              <a:gd name="connsiteY2" fmla="*/ 1616393 h 1769216"/>
              <a:gd name="connsiteX3" fmla="*/ 0 w 1123950"/>
              <a:gd name="connsiteY3" fmla="*/ 1267777 h 1769216"/>
              <a:gd name="connsiteX4" fmla="*/ 210503 w 1123950"/>
              <a:gd name="connsiteY4" fmla="*/ 1240155 h 1769216"/>
              <a:gd name="connsiteX5" fmla="*/ 334328 w 1123950"/>
              <a:gd name="connsiteY5" fmla="*/ 1498283 h 1769216"/>
              <a:gd name="connsiteX6" fmla="*/ 546735 w 1123950"/>
              <a:gd name="connsiteY6" fmla="*/ 1577340 h 1769216"/>
              <a:gd name="connsiteX7" fmla="*/ 797243 w 1123950"/>
              <a:gd name="connsiteY7" fmla="*/ 1474470 h 1769216"/>
              <a:gd name="connsiteX8" fmla="*/ 899160 w 1123950"/>
              <a:gd name="connsiteY8" fmla="*/ 1219200 h 1769216"/>
              <a:gd name="connsiteX9" fmla="*/ 804863 w 1123950"/>
              <a:gd name="connsiteY9" fmla="*/ 980123 h 1769216"/>
              <a:gd name="connsiteX10" fmla="*/ 563880 w 1123950"/>
              <a:gd name="connsiteY10" fmla="*/ 885825 h 1769216"/>
              <a:gd name="connsiteX11" fmla="*/ 415290 w 1123950"/>
              <a:gd name="connsiteY11" fmla="*/ 909638 h 1769216"/>
              <a:gd name="connsiteX12" fmla="*/ 439103 w 1123950"/>
              <a:gd name="connsiteY12" fmla="*/ 724852 h 1769216"/>
              <a:gd name="connsiteX13" fmla="*/ 473393 w 1123950"/>
              <a:gd name="connsiteY13" fmla="*/ 726758 h 1769216"/>
              <a:gd name="connsiteX14" fmla="*/ 715328 w 1123950"/>
              <a:gd name="connsiteY14" fmla="*/ 656273 h 1769216"/>
              <a:gd name="connsiteX15" fmla="*/ 822960 w 1123950"/>
              <a:gd name="connsiteY15" fmla="*/ 440055 h 1769216"/>
              <a:gd name="connsiteX16" fmla="*/ 744855 w 1123950"/>
              <a:gd name="connsiteY16" fmla="*/ 248603 h 1769216"/>
              <a:gd name="connsiteX17" fmla="*/ 542925 w 1123950"/>
              <a:gd name="connsiteY17" fmla="*/ 172403 h 1769216"/>
              <a:gd name="connsiteX18" fmla="*/ 338138 w 1123950"/>
              <a:gd name="connsiteY18" fmla="*/ 249555 h 1769216"/>
              <a:gd name="connsiteX19" fmla="*/ 233363 w 1123950"/>
              <a:gd name="connsiteY19" fmla="*/ 481013 h 1769216"/>
              <a:gd name="connsiteX20" fmla="*/ 22860 w 1123950"/>
              <a:gd name="connsiteY20" fmla="*/ 443865 h 1769216"/>
              <a:gd name="connsiteX21" fmla="*/ 198120 w 1123950"/>
              <a:gd name="connsiteY21" fmla="*/ 116205 h 1769216"/>
              <a:gd name="connsiteX22" fmla="*/ 538163 w 1123950"/>
              <a:gd name="connsiteY22" fmla="*/ 0 h 1769216"/>
              <a:gd name="connsiteX23" fmla="*/ 796290 w 1123950"/>
              <a:gd name="connsiteY23" fmla="*/ 60008 h 1769216"/>
              <a:gd name="connsiteX24" fmla="*/ 977265 w 1123950"/>
              <a:gd name="connsiteY24" fmla="*/ 223838 h 1769216"/>
              <a:gd name="connsiteX25" fmla="*/ 1040130 w 1123950"/>
              <a:gd name="connsiteY25" fmla="*/ 444817 h 1769216"/>
              <a:gd name="connsiteX26" fmla="*/ 980123 w 1123950"/>
              <a:gd name="connsiteY26" fmla="*/ 646748 h 1769216"/>
              <a:gd name="connsiteX27" fmla="*/ 803910 w 1123950"/>
              <a:gd name="connsiteY27" fmla="*/ 791527 h 1769216"/>
              <a:gd name="connsiteX28" fmla="*/ 1040130 w 1123950"/>
              <a:gd name="connsiteY28" fmla="*/ 937260 h 1769216"/>
              <a:gd name="connsiteX29" fmla="*/ 1123950 w 1123950"/>
              <a:gd name="connsiteY29" fmla="*/ 1213485 h 1769216"/>
              <a:gd name="connsiteX0" fmla="*/ 696305 w 1123950"/>
              <a:gd name="connsiteY0" fmla="*/ 1759433 h 1764023"/>
              <a:gd name="connsiteX1" fmla="*/ 558631 w 1123950"/>
              <a:gd name="connsiteY1" fmla="*/ 1764023 h 1764023"/>
              <a:gd name="connsiteX2" fmla="*/ 170498 w 1123950"/>
              <a:gd name="connsiteY2" fmla="*/ 1616393 h 1764023"/>
              <a:gd name="connsiteX3" fmla="*/ 0 w 1123950"/>
              <a:gd name="connsiteY3" fmla="*/ 1267777 h 1764023"/>
              <a:gd name="connsiteX4" fmla="*/ 210503 w 1123950"/>
              <a:gd name="connsiteY4" fmla="*/ 1240155 h 1764023"/>
              <a:gd name="connsiteX5" fmla="*/ 334328 w 1123950"/>
              <a:gd name="connsiteY5" fmla="*/ 1498283 h 1764023"/>
              <a:gd name="connsiteX6" fmla="*/ 546735 w 1123950"/>
              <a:gd name="connsiteY6" fmla="*/ 1577340 h 1764023"/>
              <a:gd name="connsiteX7" fmla="*/ 797243 w 1123950"/>
              <a:gd name="connsiteY7" fmla="*/ 1474470 h 1764023"/>
              <a:gd name="connsiteX8" fmla="*/ 899160 w 1123950"/>
              <a:gd name="connsiteY8" fmla="*/ 1219200 h 1764023"/>
              <a:gd name="connsiteX9" fmla="*/ 804863 w 1123950"/>
              <a:gd name="connsiteY9" fmla="*/ 980123 h 1764023"/>
              <a:gd name="connsiteX10" fmla="*/ 563880 w 1123950"/>
              <a:gd name="connsiteY10" fmla="*/ 885825 h 1764023"/>
              <a:gd name="connsiteX11" fmla="*/ 415290 w 1123950"/>
              <a:gd name="connsiteY11" fmla="*/ 909638 h 1764023"/>
              <a:gd name="connsiteX12" fmla="*/ 439103 w 1123950"/>
              <a:gd name="connsiteY12" fmla="*/ 724852 h 1764023"/>
              <a:gd name="connsiteX13" fmla="*/ 473393 w 1123950"/>
              <a:gd name="connsiteY13" fmla="*/ 726758 h 1764023"/>
              <a:gd name="connsiteX14" fmla="*/ 715328 w 1123950"/>
              <a:gd name="connsiteY14" fmla="*/ 656273 h 1764023"/>
              <a:gd name="connsiteX15" fmla="*/ 822960 w 1123950"/>
              <a:gd name="connsiteY15" fmla="*/ 440055 h 1764023"/>
              <a:gd name="connsiteX16" fmla="*/ 744855 w 1123950"/>
              <a:gd name="connsiteY16" fmla="*/ 248603 h 1764023"/>
              <a:gd name="connsiteX17" fmla="*/ 542925 w 1123950"/>
              <a:gd name="connsiteY17" fmla="*/ 172403 h 1764023"/>
              <a:gd name="connsiteX18" fmla="*/ 338138 w 1123950"/>
              <a:gd name="connsiteY18" fmla="*/ 249555 h 1764023"/>
              <a:gd name="connsiteX19" fmla="*/ 233363 w 1123950"/>
              <a:gd name="connsiteY19" fmla="*/ 481013 h 1764023"/>
              <a:gd name="connsiteX20" fmla="*/ 22860 w 1123950"/>
              <a:gd name="connsiteY20" fmla="*/ 443865 h 1764023"/>
              <a:gd name="connsiteX21" fmla="*/ 198120 w 1123950"/>
              <a:gd name="connsiteY21" fmla="*/ 116205 h 1764023"/>
              <a:gd name="connsiteX22" fmla="*/ 538163 w 1123950"/>
              <a:gd name="connsiteY22" fmla="*/ 0 h 1764023"/>
              <a:gd name="connsiteX23" fmla="*/ 796290 w 1123950"/>
              <a:gd name="connsiteY23" fmla="*/ 60008 h 1764023"/>
              <a:gd name="connsiteX24" fmla="*/ 977265 w 1123950"/>
              <a:gd name="connsiteY24" fmla="*/ 223838 h 1764023"/>
              <a:gd name="connsiteX25" fmla="*/ 1040130 w 1123950"/>
              <a:gd name="connsiteY25" fmla="*/ 444817 h 1764023"/>
              <a:gd name="connsiteX26" fmla="*/ 980123 w 1123950"/>
              <a:gd name="connsiteY26" fmla="*/ 646748 h 1764023"/>
              <a:gd name="connsiteX27" fmla="*/ 803910 w 1123950"/>
              <a:gd name="connsiteY27" fmla="*/ 791527 h 1764023"/>
              <a:gd name="connsiteX28" fmla="*/ 1040130 w 1123950"/>
              <a:gd name="connsiteY28" fmla="*/ 937260 h 1764023"/>
              <a:gd name="connsiteX29" fmla="*/ 1123950 w 1123950"/>
              <a:gd name="connsiteY29" fmla="*/ 1213485 h 1764023"/>
              <a:gd name="connsiteX0" fmla="*/ 696305 w 1123950"/>
              <a:gd name="connsiteY0" fmla="*/ 1759433 h 1764023"/>
              <a:gd name="connsiteX1" fmla="*/ 558631 w 1123950"/>
              <a:gd name="connsiteY1" fmla="*/ 1764023 h 1764023"/>
              <a:gd name="connsiteX2" fmla="*/ 170498 w 1123950"/>
              <a:gd name="connsiteY2" fmla="*/ 1616393 h 1764023"/>
              <a:gd name="connsiteX3" fmla="*/ 0 w 1123950"/>
              <a:gd name="connsiteY3" fmla="*/ 1267777 h 1764023"/>
              <a:gd name="connsiteX4" fmla="*/ 210503 w 1123950"/>
              <a:gd name="connsiteY4" fmla="*/ 1240155 h 1764023"/>
              <a:gd name="connsiteX5" fmla="*/ 334328 w 1123950"/>
              <a:gd name="connsiteY5" fmla="*/ 1498283 h 1764023"/>
              <a:gd name="connsiteX6" fmla="*/ 546735 w 1123950"/>
              <a:gd name="connsiteY6" fmla="*/ 1577340 h 1764023"/>
              <a:gd name="connsiteX7" fmla="*/ 797243 w 1123950"/>
              <a:gd name="connsiteY7" fmla="*/ 1474470 h 1764023"/>
              <a:gd name="connsiteX8" fmla="*/ 899160 w 1123950"/>
              <a:gd name="connsiteY8" fmla="*/ 1219200 h 1764023"/>
              <a:gd name="connsiteX9" fmla="*/ 804863 w 1123950"/>
              <a:gd name="connsiteY9" fmla="*/ 980123 h 1764023"/>
              <a:gd name="connsiteX10" fmla="*/ 563880 w 1123950"/>
              <a:gd name="connsiteY10" fmla="*/ 885825 h 1764023"/>
              <a:gd name="connsiteX11" fmla="*/ 415290 w 1123950"/>
              <a:gd name="connsiteY11" fmla="*/ 909638 h 1764023"/>
              <a:gd name="connsiteX12" fmla="*/ 439103 w 1123950"/>
              <a:gd name="connsiteY12" fmla="*/ 724852 h 1764023"/>
              <a:gd name="connsiteX13" fmla="*/ 473393 w 1123950"/>
              <a:gd name="connsiteY13" fmla="*/ 726758 h 1764023"/>
              <a:gd name="connsiteX14" fmla="*/ 715328 w 1123950"/>
              <a:gd name="connsiteY14" fmla="*/ 656273 h 1764023"/>
              <a:gd name="connsiteX15" fmla="*/ 822960 w 1123950"/>
              <a:gd name="connsiteY15" fmla="*/ 440055 h 1764023"/>
              <a:gd name="connsiteX16" fmla="*/ 744855 w 1123950"/>
              <a:gd name="connsiteY16" fmla="*/ 248603 h 1764023"/>
              <a:gd name="connsiteX17" fmla="*/ 542925 w 1123950"/>
              <a:gd name="connsiteY17" fmla="*/ 172403 h 1764023"/>
              <a:gd name="connsiteX18" fmla="*/ 338138 w 1123950"/>
              <a:gd name="connsiteY18" fmla="*/ 249555 h 1764023"/>
              <a:gd name="connsiteX19" fmla="*/ 233363 w 1123950"/>
              <a:gd name="connsiteY19" fmla="*/ 481013 h 1764023"/>
              <a:gd name="connsiteX20" fmla="*/ 22860 w 1123950"/>
              <a:gd name="connsiteY20" fmla="*/ 443865 h 1764023"/>
              <a:gd name="connsiteX21" fmla="*/ 198120 w 1123950"/>
              <a:gd name="connsiteY21" fmla="*/ 116205 h 1764023"/>
              <a:gd name="connsiteX22" fmla="*/ 538163 w 1123950"/>
              <a:gd name="connsiteY22" fmla="*/ 0 h 1764023"/>
              <a:gd name="connsiteX23" fmla="*/ 796290 w 1123950"/>
              <a:gd name="connsiteY23" fmla="*/ 60008 h 1764023"/>
              <a:gd name="connsiteX24" fmla="*/ 977265 w 1123950"/>
              <a:gd name="connsiteY24" fmla="*/ 223838 h 1764023"/>
              <a:gd name="connsiteX25" fmla="*/ 1040130 w 1123950"/>
              <a:gd name="connsiteY25" fmla="*/ 444817 h 1764023"/>
              <a:gd name="connsiteX26" fmla="*/ 980123 w 1123950"/>
              <a:gd name="connsiteY26" fmla="*/ 646748 h 1764023"/>
              <a:gd name="connsiteX27" fmla="*/ 803910 w 1123950"/>
              <a:gd name="connsiteY27" fmla="*/ 791527 h 1764023"/>
              <a:gd name="connsiteX28" fmla="*/ 1040130 w 1123950"/>
              <a:gd name="connsiteY28" fmla="*/ 937260 h 1764023"/>
              <a:gd name="connsiteX29" fmla="*/ 1123950 w 1123950"/>
              <a:gd name="connsiteY29" fmla="*/ 1213485 h 176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23950" h="1764023">
                <a:moveTo>
                  <a:pt x="696305" y="1759433"/>
                </a:moveTo>
                <a:cubicBezTo>
                  <a:pt x="698120" y="1760198"/>
                  <a:pt x="641412" y="1763104"/>
                  <a:pt x="558631" y="1764023"/>
                </a:cubicBezTo>
                <a:cubicBezTo>
                  <a:pt x="470025" y="1762030"/>
                  <a:pt x="289820" y="1736970"/>
                  <a:pt x="170498" y="1616393"/>
                </a:cubicBezTo>
                <a:cubicBezTo>
                  <a:pt x="51176" y="1495816"/>
                  <a:pt x="14288" y="1410652"/>
                  <a:pt x="0" y="1267777"/>
                </a:cubicBezTo>
                <a:lnTo>
                  <a:pt x="210503" y="1240155"/>
                </a:lnTo>
                <a:cubicBezTo>
                  <a:pt x="234315" y="1359218"/>
                  <a:pt x="276225" y="1444943"/>
                  <a:pt x="334328" y="1498283"/>
                </a:cubicBezTo>
                <a:cubicBezTo>
                  <a:pt x="392430" y="1550670"/>
                  <a:pt x="462915" y="1577340"/>
                  <a:pt x="546735" y="1577340"/>
                </a:cubicBezTo>
                <a:cubicBezTo>
                  <a:pt x="645795" y="1577340"/>
                  <a:pt x="729615" y="1543050"/>
                  <a:pt x="797243" y="1474470"/>
                </a:cubicBezTo>
                <a:cubicBezTo>
                  <a:pt x="865823" y="1405890"/>
                  <a:pt x="899160" y="1321118"/>
                  <a:pt x="899160" y="1219200"/>
                </a:cubicBezTo>
                <a:cubicBezTo>
                  <a:pt x="899160" y="1122998"/>
                  <a:pt x="867728" y="1042988"/>
                  <a:pt x="804863" y="980123"/>
                </a:cubicBezTo>
                <a:cubicBezTo>
                  <a:pt x="741998" y="917258"/>
                  <a:pt x="661035" y="885825"/>
                  <a:pt x="563880" y="885825"/>
                </a:cubicBezTo>
                <a:cubicBezTo>
                  <a:pt x="523875" y="885825"/>
                  <a:pt x="474345" y="893445"/>
                  <a:pt x="415290" y="909638"/>
                </a:cubicBezTo>
                <a:lnTo>
                  <a:pt x="439103" y="724852"/>
                </a:lnTo>
                <a:cubicBezTo>
                  <a:pt x="453390" y="726758"/>
                  <a:pt x="464820" y="726758"/>
                  <a:pt x="473393" y="726758"/>
                </a:cubicBezTo>
                <a:cubicBezTo>
                  <a:pt x="562928" y="726758"/>
                  <a:pt x="643890" y="702945"/>
                  <a:pt x="715328" y="656273"/>
                </a:cubicBezTo>
                <a:cubicBezTo>
                  <a:pt x="786765" y="609600"/>
                  <a:pt x="822960" y="537210"/>
                  <a:pt x="822960" y="440055"/>
                </a:cubicBezTo>
                <a:cubicBezTo>
                  <a:pt x="822960" y="362903"/>
                  <a:pt x="797243" y="299085"/>
                  <a:pt x="744855" y="248603"/>
                </a:cubicBezTo>
                <a:cubicBezTo>
                  <a:pt x="692468" y="198120"/>
                  <a:pt x="624840" y="172403"/>
                  <a:pt x="542925" y="172403"/>
                </a:cubicBezTo>
                <a:cubicBezTo>
                  <a:pt x="461010" y="172403"/>
                  <a:pt x="392430" y="198120"/>
                  <a:pt x="338138" y="249555"/>
                </a:cubicBezTo>
                <a:cubicBezTo>
                  <a:pt x="283845" y="300990"/>
                  <a:pt x="248603" y="378142"/>
                  <a:pt x="233363" y="481013"/>
                </a:cubicBezTo>
                <a:lnTo>
                  <a:pt x="22860" y="443865"/>
                </a:lnTo>
                <a:cubicBezTo>
                  <a:pt x="48578" y="302895"/>
                  <a:pt x="106680" y="193358"/>
                  <a:pt x="198120" y="116205"/>
                </a:cubicBezTo>
                <a:cubicBezTo>
                  <a:pt x="289560" y="39053"/>
                  <a:pt x="402908" y="0"/>
                  <a:pt x="538163" y="0"/>
                </a:cubicBezTo>
                <a:cubicBezTo>
                  <a:pt x="631508" y="0"/>
                  <a:pt x="718185" y="20003"/>
                  <a:pt x="796290" y="60008"/>
                </a:cubicBezTo>
                <a:cubicBezTo>
                  <a:pt x="875348" y="100013"/>
                  <a:pt x="935355" y="155258"/>
                  <a:pt x="977265" y="223838"/>
                </a:cubicBezTo>
                <a:cubicBezTo>
                  <a:pt x="1019175" y="293370"/>
                  <a:pt x="1040130" y="366713"/>
                  <a:pt x="1040130" y="444817"/>
                </a:cubicBezTo>
                <a:cubicBezTo>
                  <a:pt x="1040130" y="519113"/>
                  <a:pt x="1020128" y="586740"/>
                  <a:pt x="980123" y="646748"/>
                </a:cubicBezTo>
                <a:cubicBezTo>
                  <a:pt x="940118" y="707708"/>
                  <a:pt x="881063" y="756285"/>
                  <a:pt x="803910" y="791527"/>
                </a:cubicBezTo>
                <a:cubicBezTo>
                  <a:pt x="904875" y="815340"/>
                  <a:pt x="983933" y="863918"/>
                  <a:pt x="1040130" y="937260"/>
                </a:cubicBezTo>
                <a:cubicBezTo>
                  <a:pt x="1096328" y="1010602"/>
                  <a:pt x="1123950" y="1102995"/>
                  <a:pt x="1123950" y="1213485"/>
                </a:cubicBezTo>
              </a:path>
            </a:pathLst>
          </a:custGeom>
          <a:noFill/>
          <a:ln w="38100" cap="flat">
            <a:solidFill>
              <a:schemeClr val="accent4"/>
            </a:solidFill>
            <a:prstDash val="solid"/>
            <a:miter/>
          </a:ln>
        </p:spPr>
        <p:txBody>
          <a:bodyPr rtlCol="0" anchor="ctr"/>
          <a:lstStyle/>
          <a:p>
            <a:endParaRPr lang="en-US"/>
          </a:p>
        </p:txBody>
      </p:sp>
      <p:grpSp>
        <p:nvGrpSpPr>
          <p:cNvPr id="34" name="Group 11">
            <a:extLst>
              <a:ext uri="{FF2B5EF4-FFF2-40B4-BE49-F238E27FC236}">
                <a16:creationId xmlns="" xmlns:a16="http://schemas.microsoft.com/office/drawing/2014/main" id="{EFEFEB25-7844-4565-8049-7C0018C81B9A}"/>
              </a:ext>
            </a:extLst>
          </p:cNvPr>
          <p:cNvGrpSpPr/>
          <p:nvPr/>
        </p:nvGrpSpPr>
        <p:grpSpPr>
          <a:xfrm>
            <a:off x="4067944" y="2031559"/>
            <a:ext cx="1715137" cy="737177"/>
            <a:chOff x="852873" y="3067505"/>
            <a:chExt cx="1593927" cy="737177"/>
          </a:xfrm>
        </p:grpSpPr>
        <p:sp>
          <p:nvSpPr>
            <p:cNvPr id="36" name="TextBox 35">
              <a:extLst>
                <a:ext uri="{FF2B5EF4-FFF2-40B4-BE49-F238E27FC236}">
                  <a16:creationId xmlns="" xmlns:a16="http://schemas.microsoft.com/office/drawing/2014/main" id="{0BCD2252-1F04-4FC7-89E7-104EE53A5EB1}"/>
                </a:ext>
              </a:extLst>
            </p:cNvPr>
            <p:cNvSpPr txBox="1"/>
            <p:nvPr/>
          </p:nvSpPr>
          <p:spPr>
            <a:xfrm>
              <a:off x="852873" y="3067505"/>
              <a:ext cx="1441527" cy="307777"/>
            </a:xfrm>
            <a:prstGeom prst="rect">
              <a:avLst/>
            </a:prstGeom>
            <a:noFill/>
          </p:spPr>
          <p:txBody>
            <a:bodyPr wrap="square" rtlCol="0">
              <a:spAutoFit/>
            </a:bodyPr>
            <a:lstStyle/>
            <a:p>
              <a:endParaRPr lang="ko-KR" altLang="en-US" sz="1400" b="1" dirty="0">
                <a:solidFill>
                  <a:schemeClr val="tx1">
                    <a:lumMod val="75000"/>
                    <a:lumOff val="25000"/>
                  </a:schemeClr>
                </a:solidFill>
                <a:cs typeface="Arial" pitchFamily="34" charset="0"/>
              </a:endParaRPr>
            </a:p>
          </p:txBody>
        </p:sp>
        <p:sp>
          <p:nvSpPr>
            <p:cNvPr id="37" name="TextBox 36">
              <a:extLst>
                <a:ext uri="{FF2B5EF4-FFF2-40B4-BE49-F238E27FC236}">
                  <a16:creationId xmlns="" xmlns:a16="http://schemas.microsoft.com/office/drawing/2014/main" id="{CF3D9DA1-9D91-4722-81C7-248EF5D966B8}"/>
                </a:ext>
              </a:extLst>
            </p:cNvPr>
            <p:cNvSpPr txBox="1"/>
            <p:nvPr/>
          </p:nvSpPr>
          <p:spPr>
            <a:xfrm>
              <a:off x="1005273" y="3527683"/>
              <a:ext cx="1441527" cy="276999"/>
            </a:xfrm>
            <a:prstGeom prst="rect">
              <a:avLst/>
            </a:prstGeom>
            <a:noFill/>
          </p:spPr>
          <p:txBody>
            <a:bodyPr wrap="square" rtlCol="0">
              <a:spAutoFit/>
            </a:bodyPr>
            <a:lstStyle/>
            <a:p>
              <a:endParaRPr lang="en-US" altLang="ko-KR" sz="1200" dirty="0">
                <a:solidFill>
                  <a:schemeClr val="tx1">
                    <a:lumMod val="75000"/>
                    <a:lumOff val="25000"/>
                  </a:schemeClr>
                </a:solidFill>
                <a:cs typeface="Arial" pitchFamily="34" charset="0"/>
              </a:endParaRPr>
            </a:p>
          </p:txBody>
        </p:sp>
      </p:grpSp>
      <p:sp>
        <p:nvSpPr>
          <p:cNvPr id="13" name="Прямоугольник 12"/>
          <p:cNvSpPr/>
          <p:nvPr/>
        </p:nvSpPr>
        <p:spPr>
          <a:xfrm>
            <a:off x="3940976" y="1639833"/>
            <a:ext cx="1728192" cy="3970318"/>
          </a:xfrm>
          <a:prstGeom prst="rect">
            <a:avLst/>
          </a:prstGeom>
        </p:spPr>
        <p:txBody>
          <a:bodyPr wrap="square">
            <a:spAutoFit/>
          </a:bodyPr>
          <a:lstStyle/>
          <a:p>
            <a:r>
              <a:rPr lang="uk-UA" dirty="0">
                <a:latin typeface="Georgia" panose="02040502050405020303" pitchFamily="18" charset="0"/>
              </a:rPr>
              <a:t>Оформлення відповідей на завдання ЗНО вимагає особливого тренування всіх властивостей уваги (</a:t>
            </a:r>
            <a:r>
              <a:rPr lang="uk-UA" dirty="0" err="1" smtClean="0">
                <a:latin typeface="Georgia" panose="02040502050405020303" pitchFamily="18" charset="0"/>
              </a:rPr>
              <a:t>концентраці</a:t>
            </a:r>
            <a:r>
              <a:rPr lang="uk-UA" dirty="0" smtClean="0">
                <a:latin typeface="Georgia" panose="02040502050405020303" pitchFamily="18" charset="0"/>
              </a:rPr>
              <a:t>, </a:t>
            </a:r>
            <a:r>
              <a:rPr lang="uk-UA" dirty="0">
                <a:latin typeface="Georgia" panose="02040502050405020303" pitchFamily="18" charset="0"/>
              </a:rPr>
              <a:t>стійкості, розподілу, </a:t>
            </a:r>
            <a:r>
              <a:rPr lang="uk-UA" dirty="0" err="1" smtClean="0">
                <a:latin typeface="Georgia" panose="02040502050405020303" pitchFamily="18" charset="0"/>
              </a:rPr>
              <a:t>переключеня</a:t>
            </a:r>
            <a:r>
              <a:rPr lang="uk-UA" dirty="0">
                <a:latin typeface="Georgia" panose="02040502050405020303" pitchFamily="18" charset="0"/>
              </a:rPr>
              <a:t>, </a:t>
            </a:r>
            <a:r>
              <a:rPr lang="uk-UA" dirty="0" smtClean="0">
                <a:latin typeface="Georgia" panose="02040502050405020303" pitchFamily="18" charset="0"/>
              </a:rPr>
              <a:t>обсягу).</a:t>
            </a:r>
            <a:endParaRPr lang="uk-UA" dirty="0">
              <a:latin typeface="Georgia" panose="02040502050405020303" pitchFamily="18" charset="0"/>
            </a:endParaRPr>
          </a:p>
        </p:txBody>
      </p:sp>
    </p:spTree>
    <p:extLst>
      <p:ext uri="{BB962C8B-B14F-4D97-AF65-F5344CB8AC3E}">
        <p14:creationId xmlns:p14="http://schemas.microsoft.com/office/powerpoint/2010/main" val="1041335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45" y="0"/>
            <a:ext cx="9372945" cy="7029709"/>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그룹 31">
            <a:extLst>
              <a:ext uri="{FF2B5EF4-FFF2-40B4-BE49-F238E27FC236}">
                <a16:creationId xmlns="" xmlns:a16="http://schemas.microsoft.com/office/drawing/2014/main" id="{37066CB0-FE81-41B6-AA55-2E9892D13CD6}"/>
              </a:ext>
            </a:extLst>
          </p:cNvPr>
          <p:cNvGrpSpPr/>
          <p:nvPr/>
        </p:nvGrpSpPr>
        <p:grpSpPr>
          <a:xfrm>
            <a:off x="253652" y="3904635"/>
            <a:ext cx="7990755" cy="2548701"/>
            <a:chOff x="629720" y="2531110"/>
            <a:chExt cx="7208094" cy="2019021"/>
          </a:xfrm>
        </p:grpSpPr>
        <p:sp>
          <p:nvSpPr>
            <p:cNvPr id="17" name="Rectangle 3">
              <a:extLst>
                <a:ext uri="{FF2B5EF4-FFF2-40B4-BE49-F238E27FC236}">
                  <a16:creationId xmlns="" xmlns:a16="http://schemas.microsoft.com/office/drawing/2014/main" id="{751C3329-1AC4-49CD-8811-CE8EFA29EE6B}"/>
                </a:ext>
              </a:extLst>
            </p:cNvPr>
            <p:cNvSpPr/>
            <p:nvPr/>
          </p:nvSpPr>
          <p:spPr>
            <a:xfrm>
              <a:off x="629720" y="3571682"/>
              <a:ext cx="2500314" cy="978449"/>
            </a:xfrm>
            <a:prstGeom prst="rect">
              <a:avLst/>
            </a:prstGeom>
            <a:solidFill>
              <a:sysClr val="window" lastClr="FFFFFF"/>
            </a:solidFill>
            <a:ln w="76200" cap="flat" cmpd="sng" algn="ctr">
              <a:solidFill>
                <a:srgbClr val="33E97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smtClean="0">
                <a:ln>
                  <a:noFill/>
                </a:ln>
                <a:solidFill>
                  <a:prstClr val="black">
                    <a:lumMod val="65000"/>
                    <a:lumOff val="35000"/>
                  </a:prstClr>
                </a:solidFill>
                <a:effectLst/>
                <a:uLnTx/>
                <a:uFillTx/>
                <a:latin typeface="Arial"/>
                <a:ea typeface="Arial Unicode MS"/>
              </a:endParaRPr>
            </a:p>
          </p:txBody>
        </p:sp>
        <p:sp>
          <p:nvSpPr>
            <p:cNvPr id="19" name="Rectangle 5">
              <a:extLst>
                <a:ext uri="{FF2B5EF4-FFF2-40B4-BE49-F238E27FC236}">
                  <a16:creationId xmlns="" xmlns:a16="http://schemas.microsoft.com/office/drawing/2014/main" id="{899A71FA-602D-46BF-88CA-2216FC6F1E0D}"/>
                </a:ext>
              </a:extLst>
            </p:cNvPr>
            <p:cNvSpPr/>
            <p:nvPr/>
          </p:nvSpPr>
          <p:spPr>
            <a:xfrm>
              <a:off x="2589717" y="3075420"/>
              <a:ext cx="2547052" cy="992524"/>
            </a:xfrm>
            <a:prstGeom prst="rect">
              <a:avLst/>
            </a:prstGeom>
            <a:solidFill>
              <a:sysClr val="window" lastClr="FFFFFF"/>
            </a:solidFill>
            <a:ln w="76200" cap="flat" cmpd="sng" algn="ctr">
              <a:solidFill>
                <a:srgbClr val="2FC5F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smtClean="0">
                <a:ln>
                  <a:noFill/>
                </a:ln>
                <a:solidFill>
                  <a:prstClr val="black">
                    <a:lumMod val="65000"/>
                    <a:lumOff val="35000"/>
                  </a:prstClr>
                </a:solidFill>
                <a:effectLst/>
                <a:uLnTx/>
                <a:uFillTx/>
                <a:latin typeface="Arial"/>
                <a:ea typeface="Arial Unicode MS"/>
              </a:endParaRPr>
            </a:p>
          </p:txBody>
        </p:sp>
        <p:sp>
          <p:nvSpPr>
            <p:cNvPr id="23" name="Right Arrow 9">
              <a:extLst>
                <a:ext uri="{FF2B5EF4-FFF2-40B4-BE49-F238E27FC236}">
                  <a16:creationId xmlns="" xmlns:a16="http://schemas.microsoft.com/office/drawing/2014/main" id="{68D29879-9349-4008-879F-A59A2B82D94B}"/>
                </a:ext>
              </a:extLst>
            </p:cNvPr>
            <p:cNvSpPr/>
            <p:nvPr/>
          </p:nvSpPr>
          <p:spPr>
            <a:xfrm>
              <a:off x="4979790" y="2531110"/>
              <a:ext cx="2858024" cy="1405576"/>
            </a:xfrm>
            <a:prstGeom prst="rightArrow">
              <a:avLst>
                <a:gd name="adj1" fmla="val 63870"/>
                <a:gd name="adj2" fmla="val 50000"/>
              </a:avLst>
            </a:prstGeom>
            <a:solidFill>
              <a:sysClr val="window" lastClr="FFFFFF"/>
            </a:solidFill>
            <a:ln w="76200" cap="flat" cmpd="sng" algn="ctr">
              <a:solidFill>
                <a:srgbClr val="FE3FE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smtClean="0">
                <a:ln>
                  <a:noFill/>
                </a:ln>
                <a:solidFill>
                  <a:prstClr val="black">
                    <a:lumMod val="65000"/>
                    <a:lumOff val="35000"/>
                  </a:prstClr>
                </a:solidFill>
                <a:effectLst/>
                <a:uLnTx/>
                <a:uFillTx/>
                <a:latin typeface="Arial"/>
                <a:ea typeface="Arial Unicode MS"/>
              </a:endParaRPr>
            </a:p>
          </p:txBody>
        </p:sp>
      </p:grpSp>
      <p:sp>
        <p:nvSpPr>
          <p:cNvPr id="25" name="직사각형 113">
            <a:extLst>
              <a:ext uri="{FF2B5EF4-FFF2-40B4-BE49-F238E27FC236}">
                <a16:creationId xmlns="" xmlns:a16="http://schemas.microsoft.com/office/drawing/2014/main" id="{AD11C4AA-BAA3-4401-BD99-4121044C5AD5}"/>
              </a:ext>
            </a:extLst>
          </p:cNvPr>
          <p:cNvSpPr>
            <a:spLocks noChangeArrowheads="1"/>
          </p:cNvSpPr>
          <p:nvPr/>
        </p:nvSpPr>
        <p:spPr bwMode="auto">
          <a:xfrm>
            <a:off x="694993" y="5678956"/>
            <a:ext cx="1356728" cy="400109"/>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uk-UA" altLang="ko-KR" sz="2000" b="1" dirty="0" smtClean="0">
                <a:solidFill>
                  <a:prstClr val="black">
                    <a:lumMod val="75000"/>
                    <a:lumOff val="25000"/>
                  </a:prstClr>
                </a:solidFill>
                <a:latin typeface="Georgia" panose="02040502050405020303" pitchFamily="18" charset="0"/>
                <a:ea typeface="Arial Unicode MS"/>
                <a:cs typeface="Arial" charset="0"/>
              </a:rPr>
              <a:t>9 клас </a:t>
            </a:r>
            <a:endParaRPr lang="ko-KR" altLang="en-US" sz="2000" dirty="0">
              <a:solidFill>
                <a:prstClr val="black">
                  <a:lumMod val="75000"/>
                  <a:lumOff val="25000"/>
                </a:prstClr>
              </a:solidFill>
              <a:latin typeface="Georgia" panose="02040502050405020303" pitchFamily="18" charset="0"/>
              <a:ea typeface="Arial Unicode MS"/>
            </a:endParaRPr>
          </a:p>
        </p:txBody>
      </p:sp>
      <p:sp>
        <p:nvSpPr>
          <p:cNvPr id="26" name="TextBox 25">
            <a:extLst>
              <a:ext uri="{FF2B5EF4-FFF2-40B4-BE49-F238E27FC236}">
                <a16:creationId xmlns="" xmlns:a16="http://schemas.microsoft.com/office/drawing/2014/main" id="{095F94E3-2970-4E13-9AEA-18E5D87C819E}"/>
              </a:ext>
            </a:extLst>
          </p:cNvPr>
          <p:cNvSpPr txBox="1"/>
          <p:nvPr/>
        </p:nvSpPr>
        <p:spPr>
          <a:xfrm>
            <a:off x="2627784" y="4941168"/>
            <a:ext cx="2053783" cy="400110"/>
          </a:xfrm>
          <a:prstGeom prst="rect">
            <a:avLst/>
          </a:prstGeom>
          <a:noFill/>
        </p:spPr>
        <p:txBody>
          <a:bodyPr wrap="square" rtlCol="0">
            <a:spAutoFit/>
          </a:bodyPr>
          <a:lstStyle/>
          <a:p>
            <a:pPr algn="ctr"/>
            <a:r>
              <a:rPr lang="uk-UA" altLang="ko-KR" sz="2000" b="1" dirty="0" smtClean="0">
                <a:solidFill>
                  <a:schemeClr val="tx1">
                    <a:lumMod val="75000"/>
                    <a:lumOff val="25000"/>
                  </a:schemeClr>
                </a:solidFill>
                <a:latin typeface="Georgia" panose="02040502050405020303" pitchFamily="18" charset="0"/>
                <a:cs typeface="Arial" pitchFamily="34" charset="0"/>
              </a:rPr>
              <a:t>10 клас</a:t>
            </a:r>
            <a:endParaRPr lang="ko-KR" altLang="en-US" sz="2000" b="1" dirty="0">
              <a:solidFill>
                <a:schemeClr val="tx1">
                  <a:lumMod val="75000"/>
                  <a:lumOff val="25000"/>
                </a:schemeClr>
              </a:solidFill>
              <a:latin typeface="Georgia" panose="02040502050405020303" pitchFamily="18" charset="0"/>
              <a:cs typeface="Arial" pitchFamily="34" charset="0"/>
            </a:endParaRPr>
          </a:p>
        </p:txBody>
      </p:sp>
      <p:sp>
        <p:nvSpPr>
          <p:cNvPr id="27" name="TextBox 26">
            <a:extLst>
              <a:ext uri="{FF2B5EF4-FFF2-40B4-BE49-F238E27FC236}">
                <a16:creationId xmlns="" xmlns:a16="http://schemas.microsoft.com/office/drawing/2014/main" id="{C61C616C-FD26-41C5-827D-D93A27A9FA06}"/>
              </a:ext>
            </a:extLst>
          </p:cNvPr>
          <p:cNvSpPr txBox="1"/>
          <p:nvPr/>
        </p:nvSpPr>
        <p:spPr>
          <a:xfrm>
            <a:off x="5652120" y="4509120"/>
            <a:ext cx="1728192" cy="400110"/>
          </a:xfrm>
          <a:prstGeom prst="rect">
            <a:avLst/>
          </a:prstGeom>
          <a:noFill/>
        </p:spPr>
        <p:txBody>
          <a:bodyPr wrap="square" rtlCol="0">
            <a:spAutoFit/>
          </a:bodyPr>
          <a:lstStyle/>
          <a:p>
            <a:pPr algn="ctr"/>
            <a:r>
              <a:rPr lang="uk-UA" altLang="ko-KR" sz="2000" b="1" dirty="0" smtClean="0">
                <a:solidFill>
                  <a:schemeClr val="tx1">
                    <a:lumMod val="75000"/>
                    <a:lumOff val="25000"/>
                  </a:schemeClr>
                </a:solidFill>
                <a:latin typeface="Georgia" panose="02040502050405020303" pitchFamily="18" charset="0"/>
                <a:cs typeface="Arial" pitchFamily="34" charset="0"/>
              </a:rPr>
              <a:t>11 клас</a:t>
            </a:r>
            <a:endParaRPr lang="ko-KR" altLang="en-US" sz="2000" b="1" dirty="0">
              <a:solidFill>
                <a:schemeClr val="tx1">
                  <a:lumMod val="75000"/>
                  <a:lumOff val="25000"/>
                </a:schemeClr>
              </a:solidFill>
              <a:latin typeface="Georgia" panose="02040502050405020303" pitchFamily="18" charset="0"/>
              <a:cs typeface="Arial" pitchFamily="34" charset="0"/>
            </a:endParaRPr>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993" y="386044"/>
            <a:ext cx="6685319" cy="345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Прямоугольник 13"/>
          <p:cNvSpPr/>
          <p:nvPr/>
        </p:nvSpPr>
        <p:spPr>
          <a:xfrm>
            <a:off x="1039956" y="404664"/>
            <a:ext cx="5476260" cy="2554545"/>
          </a:xfrm>
          <a:prstGeom prst="rect">
            <a:avLst/>
          </a:prstGeom>
        </p:spPr>
        <p:txBody>
          <a:bodyPr wrap="square">
            <a:spAutoFit/>
          </a:bodyPr>
          <a:lstStyle/>
          <a:p>
            <a:endParaRPr lang="uk-UA" sz="2000" b="1" dirty="0" smtClean="0">
              <a:latin typeface="Georgia" panose="02040502050405020303" pitchFamily="18" charset="0"/>
            </a:endParaRPr>
          </a:p>
          <a:p>
            <a:r>
              <a:rPr lang="uk-UA" sz="2000" b="1" dirty="0" smtClean="0">
                <a:latin typeface="Georgia" panose="02040502050405020303" pitchFamily="18" charset="0"/>
              </a:rPr>
              <a:t>  </a:t>
            </a:r>
            <a:r>
              <a:rPr lang="uk-UA" sz="2000" b="1" dirty="0">
                <a:latin typeface="Georgia" panose="02040502050405020303" pitchFamily="18" charset="0"/>
              </a:rPr>
              <a:t> </a:t>
            </a:r>
            <a:r>
              <a:rPr lang="uk-UA" sz="2000" b="1" dirty="0" smtClean="0">
                <a:latin typeface="Georgia" panose="02040502050405020303" pitchFamily="18" charset="0"/>
              </a:rPr>
              <a:t>   АЛГОРИТМ</a:t>
            </a:r>
          </a:p>
          <a:p>
            <a:endParaRPr lang="uk-UA" sz="2000" b="1" dirty="0">
              <a:latin typeface="Georgia" panose="02040502050405020303" pitchFamily="18" charset="0"/>
            </a:endParaRPr>
          </a:p>
          <a:p>
            <a:r>
              <a:rPr lang="uk-UA" sz="2000" b="1" dirty="0" smtClean="0">
                <a:latin typeface="Georgia" panose="02040502050405020303" pitchFamily="18" charset="0"/>
              </a:rPr>
              <a:t>   ПСИХОЛОГІЧНОЇ</a:t>
            </a:r>
          </a:p>
          <a:p>
            <a:endParaRPr lang="uk-UA" sz="2000" b="1" dirty="0" smtClean="0">
              <a:latin typeface="Georgia" panose="02040502050405020303" pitchFamily="18" charset="0"/>
            </a:endParaRPr>
          </a:p>
          <a:p>
            <a:r>
              <a:rPr lang="uk-UA" sz="2000" b="1" dirty="0" smtClean="0">
                <a:latin typeface="Georgia" panose="02040502050405020303" pitchFamily="18" charset="0"/>
              </a:rPr>
              <a:t>     ПІДГОТОВКИ </a:t>
            </a:r>
          </a:p>
          <a:p>
            <a:endParaRPr lang="uk-UA" sz="2000" b="1" dirty="0" smtClean="0">
              <a:latin typeface="Georgia" panose="02040502050405020303" pitchFamily="18" charset="0"/>
            </a:endParaRPr>
          </a:p>
          <a:p>
            <a:r>
              <a:rPr lang="uk-UA" sz="2000" b="1" dirty="0" smtClean="0">
                <a:latin typeface="Georgia" panose="02040502050405020303" pitchFamily="18" charset="0"/>
              </a:rPr>
              <a:t>    ДО  ЗНО</a:t>
            </a:r>
            <a:endParaRPr lang="uk-UA" sz="2000" b="1" dirty="0">
              <a:latin typeface="Georgia" panose="02040502050405020303" pitchFamily="18" charset="0"/>
            </a:endParaRPr>
          </a:p>
        </p:txBody>
      </p:sp>
      <p:sp>
        <p:nvSpPr>
          <p:cNvPr id="141" name="Round Same Side Corner Rectangle 6">
            <a:extLst>
              <a:ext uri="{FF2B5EF4-FFF2-40B4-BE49-F238E27FC236}">
                <a16:creationId xmlns:lc="http://schemas.openxmlformats.org/drawingml/2006/lockedCanvas" xmlns:a16="http://schemas.microsoft.com/office/drawing/2014/main" xmlns="" id="{11207448-F26A-4EF1-8764-2D6798600849}"/>
              </a:ext>
            </a:extLst>
          </p:cNvPr>
          <p:cNvSpPr/>
          <p:nvPr/>
        </p:nvSpPr>
        <p:spPr>
          <a:xfrm rot="2700000">
            <a:off x="5233522" y="1086253"/>
            <a:ext cx="403314" cy="1728221"/>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spTree>
    <p:extLst>
      <p:ext uri="{BB962C8B-B14F-4D97-AF65-F5344CB8AC3E}">
        <p14:creationId xmlns:p14="http://schemas.microsoft.com/office/powerpoint/2010/main" val="2419070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36" y="4097"/>
            <a:ext cx="91255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rmAutofit/>
          </a:bodyPr>
          <a:lstStyle/>
          <a:p>
            <a:r>
              <a:rPr lang="uk-UA" sz="3600" dirty="0" smtClean="0">
                <a:solidFill>
                  <a:srgbClr val="002060"/>
                </a:solidFill>
                <a:latin typeface="Georgia" panose="02040502050405020303" pitchFamily="18" charset="0"/>
              </a:rPr>
              <a:t>9 клас </a:t>
            </a:r>
            <a:endParaRPr lang="uk-UA" sz="3600" dirty="0">
              <a:solidFill>
                <a:srgbClr val="002060"/>
              </a:solidFill>
              <a:latin typeface="Georgia" panose="02040502050405020303" pitchFamily="18" charset="0"/>
            </a:endParaRPr>
          </a:p>
        </p:txBody>
      </p:sp>
      <p:grpSp>
        <p:nvGrpSpPr>
          <p:cNvPr id="4" name="Group 80">
            <a:extLst>
              <a:ext uri="{FF2B5EF4-FFF2-40B4-BE49-F238E27FC236}">
                <a16:creationId xmlns:lc="http://schemas.openxmlformats.org/drawingml/2006/lockedCanvas" xmlns:a16="http://schemas.microsoft.com/office/drawing/2014/main" xmlns="" id="{F5B116FA-DF78-4D5C-9B8B-918D6794E3E9}"/>
              </a:ext>
            </a:extLst>
          </p:cNvPr>
          <p:cNvGrpSpPr/>
          <p:nvPr/>
        </p:nvGrpSpPr>
        <p:grpSpPr>
          <a:xfrm>
            <a:off x="7443038" y="5299787"/>
            <a:ext cx="1435315" cy="1261931"/>
            <a:chOff x="3983887" y="4061275"/>
            <a:chExt cx="2122406" cy="1866023"/>
          </a:xfrm>
        </p:grpSpPr>
        <p:grpSp>
          <p:nvGrpSpPr>
            <p:cNvPr id="5" name="Group 81">
              <a:extLst>
                <a:ext uri="{FF2B5EF4-FFF2-40B4-BE49-F238E27FC236}">
                  <a16:creationId xmlns:lc="http://schemas.openxmlformats.org/drawingml/2006/lockedCanvas" xmlns:a16="http://schemas.microsoft.com/office/drawing/2014/main" xmlns="" id="{7EDC652D-2B8B-4877-9A03-732ED8E4C0DE}"/>
                </a:ext>
              </a:extLst>
            </p:cNvPr>
            <p:cNvGrpSpPr/>
            <p:nvPr/>
          </p:nvGrpSpPr>
          <p:grpSpPr>
            <a:xfrm>
              <a:off x="3983887" y="5358975"/>
              <a:ext cx="2049157" cy="568323"/>
              <a:chOff x="3622676" y="3492499"/>
              <a:chExt cx="2575763" cy="714375"/>
            </a:xfrm>
            <a:effectLst>
              <a:outerShdw blurRad="50800" dist="38100" dir="8100000" algn="tr" rotWithShape="0">
                <a:prstClr val="black">
                  <a:alpha val="40000"/>
                </a:prstClr>
              </a:outerShdw>
            </a:effectLst>
          </p:grpSpPr>
          <p:sp>
            <p:nvSpPr>
              <p:cNvPr id="18" name="Freeform 15">
                <a:extLst>
                  <a:ext uri="{FF2B5EF4-FFF2-40B4-BE49-F238E27FC236}">
                    <a16:creationId xmlns:lc="http://schemas.openxmlformats.org/drawingml/2006/lockedCanvas" xmlns:a16="http://schemas.microsoft.com/office/drawing/2014/main" xmlns="" id="{990D8054-1B0D-42C1-A98D-46C3EA45486E}"/>
                  </a:ext>
                </a:extLst>
              </p:cNvPr>
              <p:cNvSpPr/>
              <p:nvPr/>
            </p:nvSpPr>
            <p:spPr>
              <a:xfrm>
                <a:off x="3622676" y="3492499"/>
                <a:ext cx="2575763"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2985"/>
                  <a:gd name="connsiteY0" fmla="*/ 0 h 714375"/>
                  <a:gd name="connsiteX1" fmla="*/ 6350 w 2572985"/>
                  <a:gd name="connsiteY1" fmla="*/ 177800 h 714375"/>
                  <a:gd name="connsiteX2" fmla="*/ 9525 w 2572985"/>
                  <a:gd name="connsiteY2" fmla="*/ 266700 h 714375"/>
                  <a:gd name="connsiteX3" fmla="*/ 2460625 w 2572985"/>
                  <a:gd name="connsiteY3" fmla="*/ 273050 h 714375"/>
                  <a:gd name="connsiteX4" fmla="*/ 2457450 w 2572985"/>
                  <a:gd name="connsiteY4" fmla="*/ 587375 h 714375"/>
                  <a:gd name="connsiteX5" fmla="*/ 66675 w 2572985"/>
                  <a:gd name="connsiteY5" fmla="*/ 590550 h 714375"/>
                  <a:gd name="connsiteX6" fmla="*/ 88900 w 2572985"/>
                  <a:gd name="connsiteY6" fmla="*/ 593725 h 714375"/>
                  <a:gd name="connsiteX7" fmla="*/ 92075 w 2572985"/>
                  <a:gd name="connsiteY7" fmla="*/ 546100 h 714375"/>
                  <a:gd name="connsiteX8" fmla="*/ 0 w 2572985"/>
                  <a:gd name="connsiteY8" fmla="*/ 619125 h 714375"/>
                  <a:gd name="connsiteX9" fmla="*/ 6350 w 2572985"/>
                  <a:gd name="connsiteY9" fmla="*/ 714375 h 714375"/>
                  <a:gd name="connsiteX10" fmla="*/ 2565400 w 2572985"/>
                  <a:gd name="connsiteY10" fmla="*/ 714375 h 714375"/>
                  <a:gd name="connsiteX11" fmla="*/ 2565567 w 2572985"/>
                  <a:gd name="connsiteY11" fmla="*/ 205427 h 714375"/>
                  <a:gd name="connsiteX12" fmla="*/ 2295525 w 2572985"/>
                  <a:gd name="connsiteY12" fmla="*/ 0 h 714375"/>
                  <a:gd name="connsiteX13" fmla="*/ 225425 w 2572985"/>
                  <a:gd name="connsiteY13" fmla="*/ 0 h 714375"/>
                  <a:gd name="connsiteX0" fmla="*/ 225425 w 2575763"/>
                  <a:gd name="connsiteY0" fmla="*/ 0 h 714375"/>
                  <a:gd name="connsiteX1" fmla="*/ 6350 w 2575763"/>
                  <a:gd name="connsiteY1" fmla="*/ 177800 h 714375"/>
                  <a:gd name="connsiteX2" fmla="*/ 9525 w 2575763"/>
                  <a:gd name="connsiteY2" fmla="*/ 266700 h 714375"/>
                  <a:gd name="connsiteX3" fmla="*/ 2460625 w 2575763"/>
                  <a:gd name="connsiteY3" fmla="*/ 273050 h 714375"/>
                  <a:gd name="connsiteX4" fmla="*/ 2457450 w 2575763"/>
                  <a:gd name="connsiteY4" fmla="*/ 587375 h 714375"/>
                  <a:gd name="connsiteX5" fmla="*/ 66675 w 2575763"/>
                  <a:gd name="connsiteY5" fmla="*/ 590550 h 714375"/>
                  <a:gd name="connsiteX6" fmla="*/ 88900 w 2575763"/>
                  <a:gd name="connsiteY6" fmla="*/ 593725 h 714375"/>
                  <a:gd name="connsiteX7" fmla="*/ 92075 w 2575763"/>
                  <a:gd name="connsiteY7" fmla="*/ 546100 h 714375"/>
                  <a:gd name="connsiteX8" fmla="*/ 0 w 2575763"/>
                  <a:gd name="connsiteY8" fmla="*/ 619125 h 714375"/>
                  <a:gd name="connsiteX9" fmla="*/ 6350 w 2575763"/>
                  <a:gd name="connsiteY9" fmla="*/ 714375 h 714375"/>
                  <a:gd name="connsiteX10" fmla="*/ 2565400 w 2575763"/>
                  <a:gd name="connsiteY10" fmla="*/ 714375 h 714375"/>
                  <a:gd name="connsiteX11" fmla="*/ 2574145 w 2575763"/>
                  <a:gd name="connsiteY11" fmla="*/ 205427 h 714375"/>
                  <a:gd name="connsiteX12" fmla="*/ 2295525 w 2575763"/>
                  <a:gd name="connsiteY12" fmla="*/ 0 h 714375"/>
                  <a:gd name="connsiteX13" fmla="*/ 225425 w 2575763"/>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763"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2028" y="381110"/>
                      <a:pt x="2574145" y="205427"/>
                    </a:cubicBezTo>
                    <a:cubicBezTo>
                      <a:pt x="2488420" y="123935"/>
                      <a:pt x="2381250" y="65617"/>
                      <a:pt x="2295525" y="0"/>
                    </a:cubicBezTo>
                    <a:lnTo>
                      <a:pt x="225425" y="0"/>
                    </a:lnTo>
                    <a:close/>
                  </a:path>
                </a:pathLst>
              </a:custGeom>
              <a:solidFill>
                <a:srgbClr val="00BDFB"/>
              </a:solidFill>
              <a:ln w="12700" cap="flat" cmpd="sng" algn="ctr">
                <a:noFill/>
                <a:prstDash val="solid"/>
                <a:miter lim="800000"/>
              </a:ln>
              <a:effectLst>
                <a:outerShdw blurRad="76200" dist="12700" dir="8100000" sy="-23000" kx="800400" algn="br" rotWithShape="0">
                  <a:prstClr val="black">
                    <a:alpha val="2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9" name="Rectangle 22">
                <a:extLst>
                  <a:ext uri="{FF2B5EF4-FFF2-40B4-BE49-F238E27FC236}">
                    <a16:creationId xmlns:lc="http://schemas.openxmlformats.org/drawingml/2006/lockedCanvas" xmlns:a16="http://schemas.microsoft.com/office/drawing/2014/main" xmlns="" id="{DE12ABC0-6F33-4A67-B3FF-8D68FEF03810}"/>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6" name="Group 82">
              <a:extLst>
                <a:ext uri="{FF2B5EF4-FFF2-40B4-BE49-F238E27FC236}">
                  <a16:creationId xmlns:lc="http://schemas.openxmlformats.org/drawingml/2006/lockedCanvas" xmlns:a16="http://schemas.microsoft.com/office/drawing/2014/main" xmlns="" id="{B82C7CF0-F921-4714-AF84-56BEAA41CC5A}"/>
                </a:ext>
              </a:extLst>
            </p:cNvPr>
            <p:cNvGrpSpPr/>
            <p:nvPr/>
          </p:nvGrpSpPr>
          <p:grpSpPr>
            <a:xfrm>
              <a:off x="4035197" y="5083389"/>
              <a:ext cx="2071096" cy="442029"/>
              <a:chOff x="3644106" y="3130550"/>
              <a:chExt cx="2603340" cy="555625"/>
            </a:xfrm>
            <a:effectLst>
              <a:outerShdw blurRad="50800" dist="38100" dir="8100000" algn="tr" rotWithShape="0">
                <a:prstClr val="black">
                  <a:alpha val="40000"/>
                </a:prstClr>
              </a:outerShdw>
            </a:effectLst>
          </p:grpSpPr>
          <p:sp>
            <p:nvSpPr>
              <p:cNvPr id="16" name="Freeform 18">
                <a:extLst>
                  <a:ext uri="{FF2B5EF4-FFF2-40B4-BE49-F238E27FC236}">
                    <a16:creationId xmlns:lc="http://schemas.openxmlformats.org/drawingml/2006/lockedCanvas" xmlns:a16="http://schemas.microsoft.com/office/drawing/2014/main" xmlns="" id="{CC447F76-DA58-4828-9FC2-4295F9485F5A}"/>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565874"/>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sp>
            <p:nvSpPr>
              <p:cNvPr id="17" name="Freeform 19">
                <a:extLst>
                  <a:ext uri="{FF2B5EF4-FFF2-40B4-BE49-F238E27FC236}">
                    <a16:creationId xmlns:lc="http://schemas.openxmlformats.org/drawingml/2006/lockedCanvas" xmlns:a16="http://schemas.microsoft.com/office/drawing/2014/main" xmlns="" id="{B6760C22-509E-4905-9135-C81CB4208E4F}"/>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7" name="Group 83">
              <a:extLst>
                <a:ext uri="{FF2B5EF4-FFF2-40B4-BE49-F238E27FC236}">
                  <a16:creationId xmlns:lc="http://schemas.openxmlformats.org/drawingml/2006/lockedCanvas" xmlns:a16="http://schemas.microsoft.com/office/drawing/2014/main" xmlns="" id="{6E44D967-D7D5-499A-8F4C-FB70C082F537}"/>
                </a:ext>
              </a:extLst>
            </p:cNvPr>
            <p:cNvGrpSpPr/>
            <p:nvPr/>
          </p:nvGrpSpPr>
          <p:grpSpPr>
            <a:xfrm flipH="1">
              <a:off x="4155315" y="4711652"/>
              <a:ext cx="1753505" cy="486436"/>
              <a:chOff x="3622676" y="3492499"/>
              <a:chExt cx="2575177" cy="714375"/>
            </a:xfrm>
            <a:effectLst>
              <a:outerShdw blurRad="50800" dist="38100" dir="8100000" algn="tr" rotWithShape="0">
                <a:prstClr val="black">
                  <a:alpha val="40000"/>
                </a:prstClr>
              </a:outerShdw>
            </a:effectLst>
          </p:grpSpPr>
          <p:sp>
            <p:nvSpPr>
              <p:cNvPr id="14" name="Freeform 21">
                <a:extLst>
                  <a:ext uri="{FF2B5EF4-FFF2-40B4-BE49-F238E27FC236}">
                    <a16:creationId xmlns:lc="http://schemas.openxmlformats.org/drawingml/2006/lockedCanvas" xmlns:a16="http://schemas.microsoft.com/office/drawing/2014/main" xmlns="" id="{E50D6C3A-48E0-4281-B031-3F990C2CAEE9}"/>
                  </a:ext>
                </a:extLst>
              </p:cNvPr>
              <p:cNvSpPr/>
              <p:nvPr/>
            </p:nvSpPr>
            <p:spPr>
              <a:xfrm>
                <a:off x="3622676" y="3492499"/>
                <a:ext cx="2575177"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3535"/>
                  <a:gd name="connsiteY0" fmla="*/ 0 h 714375"/>
                  <a:gd name="connsiteX1" fmla="*/ 6350 w 2573535"/>
                  <a:gd name="connsiteY1" fmla="*/ 177800 h 714375"/>
                  <a:gd name="connsiteX2" fmla="*/ 9525 w 2573535"/>
                  <a:gd name="connsiteY2" fmla="*/ 266700 h 714375"/>
                  <a:gd name="connsiteX3" fmla="*/ 2460625 w 2573535"/>
                  <a:gd name="connsiteY3" fmla="*/ 273050 h 714375"/>
                  <a:gd name="connsiteX4" fmla="*/ 2457450 w 2573535"/>
                  <a:gd name="connsiteY4" fmla="*/ 587375 h 714375"/>
                  <a:gd name="connsiteX5" fmla="*/ 66675 w 2573535"/>
                  <a:gd name="connsiteY5" fmla="*/ 590550 h 714375"/>
                  <a:gd name="connsiteX6" fmla="*/ 88900 w 2573535"/>
                  <a:gd name="connsiteY6" fmla="*/ 593725 h 714375"/>
                  <a:gd name="connsiteX7" fmla="*/ 92075 w 2573535"/>
                  <a:gd name="connsiteY7" fmla="*/ 546100 h 714375"/>
                  <a:gd name="connsiteX8" fmla="*/ 0 w 2573535"/>
                  <a:gd name="connsiteY8" fmla="*/ 619125 h 714375"/>
                  <a:gd name="connsiteX9" fmla="*/ 6350 w 2573535"/>
                  <a:gd name="connsiteY9" fmla="*/ 714375 h 714375"/>
                  <a:gd name="connsiteX10" fmla="*/ 2565400 w 2573535"/>
                  <a:gd name="connsiteY10" fmla="*/ 714375 h 714375"/>
                  <a:gd name="connsiteX11" fmla="*/ 2567732 w 2573535"/>
                  <a:gd name="connsiteY11" fmla="*/ 201861 h 714375"/>
                  <a:gd name="connsiteX12" fmla="*/ 2295525 w 2573535"/>
                  <a:gd name="connsiteY12" fmla="*/ 0 h 714375"/>
                  <a:gd name="connsiteX13" fmla="*/ 225425 w 2573535"/>
                  <a:gd name="connsiteY13" fmla="*/ 0 h 714375"/>
                  <a:gd name="connsiteX0" fmla="*/ 225425 w 2575177"/>
                  <a:gd name="connsiteY0" fmla="*/ 0 h 714375"/>
                  <a:gd name="connsiteX1" fmla="*/ 6350 w 2575177"/>
                  <a:gd name="connsiteY1" fmla="*/ 177800 h 714375"/>
                  <a:gd name="connsiteX2" fmla="*/ 9525 w 2575177"/>
                  <a:gd name="connsiteY2" fmla="*/ 266700 h 714375"/>
                  <a:gd name="connsiteX3" fmla="*/ 2460625 w 2575177"/>
                  <a:gd name="connsiteY3" fmla="*/ 273050 h 714375"/>
                  <a:gd name="connsiteX4" fmla="*/ 2457450 w 2575177"/>
                  <a:gd name="connsiteY4" fmla="*/ 587375 h 714375"/>
                  <a:gd name="connsiteX5" fmla="*/ 66675 w 2575177"/>
                  <a:gd name="connsiteY5" fmla="*/ 590550 h 714375"/>
                  <a:gd name="connsiteX6" fmla="*/ 88900 w 2575177"/>
                  <a:gd name="connsiteY6" fmla="*/ 593725 h 714375"/>
                  <a:gd name="connsiteX7" fmla="*/ 92075 w 2575177"/>
                  <a:gd name="connsiteY7" fmla="*/ 546100 h 714375"/>
                  <a:gd name="connsiteX8" fmla="*/ 0 w 2575177"/>
                  <a:gd name="connsiteY8" fmla="*/ 619125 h 714375"/>
                  <a:gd name="connsiteX9" fmla="*/ 6350 w 2575177"/>
                  <a:gd name="connsiteY9" fmla="*/ 714375 h 714375"/>
                  <a:gd name="connsiteX10" fmla="*/ 2565400 w 2575177"/>
                  <a:gd name="connsiteY10" fmla="*/ 714375 h 714375"/>
                  <a:gd name="connsiteX11" fmla="*/ 2572743 w 2575177"/>
                  <a:gd name="connsiteY11" fmla="*/ 201861 h 714375"/>
                  <a:gd name="connsiteX12" fmla="*/ 2295525 w 2575177"/>
                  <a:gd name="connsiteY12" fmla="*/ 0 h 714375"/>
                  <a:gd name="connsiteX13" fmla="*/ 225425 w 2575177"/>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177"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0626" y="377544"/>
                      <a:pt x="2572743" y="201861"/>
                    </a:cubicBezTo>
                    <a:cubicBezTo>
                      <a:pt x="2487018" y="120369"/>
                      <a:pt x="2381250" y="65617"/>
                      <a:pt x="2295525" y="0"/>
                    </a:cubicBezTo>
                    <a:lnTo>
                      <a:pt x="225425" y="0"/>
                    </a:lnTo>
                    <a:close/>
                  </a:path>
                </a:pathLst>
              </a:custGeom>
              <a:solidFill>
                <a:srgbClr val="1C82FF"/>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5" name="Rectangle 22">
                <a:extLst>
                  <a:ext uri="{FF2B5EF4-FFF2-40B4-BE49-F238E27FC236}">
                    <a16:creationId xmlns:lc="http://schemas.openxmlformats.org/drawingml/2006/lockedCanvas" xmlns:a16="http://schemas.microsoft.com/office/drawing/2014/main" xmlns="" id="{ADF0C84A-8F21-4267-B82E-C4B0F00F467A}"/>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8" name="Group 84">
              <a:extLst>
                <a:ext uri="{FF2B5EF4-FFF2-40B4-BE49-F238E27FC236}">
                  <a16:creationId xmlns:lc="http://schemas.openxmlformats.org/drawingml/2006/lockedCanvas" xmlns:a16="http://schemas.microsoft.com/office/drawing/2014/main" xmlns="" id="{0C415919-433D-4380-BB02-440DD31D614D}"/>
                </a:ext>
              </a:extLst>
            </p:cNvPr>
            <p:cNvGrpSpPr/>
            <p:nvPr/>
          </p:nvGrpSpPr>
          <p:grpSpPr>
            <a:xfrm>
              <a:off x="4203709" y="4329734"/>
              <a:ext cx="1681345" cy="465751"/>
              <a:chOff x="3622676" y="3492499"/>
              <a:chExt cx="2578868" cy="714375"/>
            </a:xfrm>
            <a:effectLst>
              <a:outerShdw blurRad="50800" dist="38100" dir="8100000" algn="tr" rotWithShape="0">
                <a:prstClr val="black">
                  <a:alpha val="40000"/>
                </a:prstClr>
              </a:outerShdw>
            </a:effectLst>
          </p:grpSpPr>
          <p:sp>
            <p:nvSpPr>
              <p:cNvPr id="12" name="Freeform 24">
                <a:extLst>
                  <a:ext uri="{FF2B5EF4-FFF2-40B4-BE49-F238E27FC236}">
                    <a16:creationId xmlns:lc="http://schemas.openxmlformats.org/drawingml/2006/lockedCanvas" xmlns:a16="http://schemas.microsoft.com/office/drawing/2014/main" xmlns="" id="{857E28F4-93B5-4AB3-B643-BCB9583B0AA4}"/>
                  </a:ext>
                </a:extLst>
              </p:cNvPr>
              <p:cNvSpPr/>
              <p:nvPr/>
            </p:nvSpPr>
            <p:spPr>
              <a:xfrm>
                <a:off x="3622676" y="3492499"/>
                <a:ext cx="2578868"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8868"/>
                  <a:gd name="connsiteY0" fmla="*/ 0 h 714375"/>
                  <a:gd name="connsiteX1" fmla="*/ 6350 w 2578868"/>
                  <a:gd name="connsiteY1" fmla="*/ 177800 h 714375"/>
                  <a:gd name="connsiteX2" fmla="*/ 9525 w 2578868"/>
                  <a:gd name="connsiteY2" fmla="*/ 266700 h 714375"/>
                  <a:gd name="connsiteX3" fmla="*/ 2460625 w 2578868"/>
                  <a:gd name="connsiteY3" fmla="*/ 273050 h 714375"/>
                  <a:gd name="connsiteX4" fmla="*/ 2457450 w 2578868"/>
                  <a:gd name="connsiteY4" fmla="*/ 587375 h 714375"/>
                  <a:gd name="connsiteX5" fmla="*/ 66675 w 2578868"/>
                  <a:gd name="connsiteY5" fmla="*/ 590550 h 714375"/>
                  <a:gd name="connsiteX6" fmla="*/ 88900 w 2578868"/>
                  <a:gd name="connsiteY6" fmla="*/ 593725 h 714375"/>
                  <a:gd name="connsiteX7" fmla="*/ 92075 w 2578868"/>
                  <a:gd name="connsiteY7" fmla="*/ 546100 h 714375"/>
                  <a:gd name="connsiteX8" fmla="*/ 0 w 2578868"/>
                  <a:gd name="connsiteY8" fmla="*/ 619125 h 714375"/>
                  <a:gd name="connsiteX9" fmla="*/ 6350 w 2578868"/>
                  <a:gd name="connsiteY9" fmla="*/ 714375 h 714375"/>
                  <a:gd name="connsiteX10" fmla="*/ 2565400 w 2578868"/>
                  <a:gd name="connsiteY10" fmla="*/ 714375 h 714375"/>
                  <a:gd name="connsiteX11" fmla="*/ 2578868 w 2578868"/>
                  <a:gd name="connsiteY11" fmla="*/ 202083 h 714375"/>
                  <a:gd name="connsiteX12" fmla="*/ 2295525 w 2578868"/>
                  <a:gd name="connsiteY12" fmla="*/ 0 h 714375"/>
                  <a:gd name="connsiteX13" fmla="*/ 225425 w 2578868"/>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8868"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6751" y="377766"/>
                      <a:pt x="2578868" y="202083"/>
                    </a:cubicBezTo>
                    <a:cubicBezTo>
                      <a:pt x="2493143" y="120591"/>
                      <a:pt x="2381250" y="65617"/>
                      <a:pt x="2295525" y="0"/>
                    </a:cubicBezTo>
                    <a:lnTo>
                      <a:pt x="225425" y="0"/>
                    </a:lnTo>
                    <a:close/>
                  </a:path>
                </a:pathLst>
              </a:custGeom>
              <a:solidFill>
                <a:srgbClr val="1ED0A6"/>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3" name="Rectangle 22">
                <a:extLst>
                  <a:ext uri="{FF2B5EF4-FFF2-40B4-BE49-F238E27FC236}">
                    <a16:creationId xmlns:lc="http://schemas.openxmlformats.org/drawingml/2006/lockedCanvas" xmlns:a16="http://schemas.microsoft.com/office/drawing/2014/main" xmlns="" id="{A36523D8-E1CA-487A-8CBD-428DBA0C5D72}"/>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9" name="Group 85">
              <a:extLst>
                <a:ext uri="{FF2B5EF4-FFF2-40B4-BE49-F238E27FC236}">
                  <a16:creationId xmlns:lc="http://schemas.openxmlformats.org/drawingml/2006/lockedCanvas" xmlns:a16="http://schemas.microsoft.com/office/drawing/2014/main" xmlns="" id="{A4689C4B-4307-4373-84A5-09EF6ADDAECA}"/>
                </a:ext>
              </a:extLst>
            </p:cNvPr>
            <p:cNvGrpSpPr/>
            <p:nvPr/>
          </p:nvGrpSpPr>
          <p:grpSpPr>
            <a:xfrm>
              <a:off x="4117666" y="4061275"/>
              <a:ext cx="1832471" cy="391100"/>
              <a:chOff x="3644106" y="3130550"/>
              <a:chExt cx="2603340" cy="555625"/>
            </a:xfrm>
            <a:effectLst>
              <a:outerShdw blurRad="50800" dist="38100" dir="8100000" algn="tr" rotWithShape="0">
                <a:prstClr val="black">
                  <a:alpha val="40000"/>
                </a:prstClr>
              </a:outerShdw>
            </a:effectLst>
          </p:grpSpPr>
          <p:sp>
            <p:nvSpPr>
              <p:cNvPr id="10" name="Freeform 27">
                <a:extLst>
                  <a:ext uri="{FF2B5EF4-FFF2-40B4-BE49-F238E27FC236}">
                    <a16:creationId xmlns:lc="http://schemas.openxmlformats.org/drawingml/2006/lockedCanvas" xmlns:a16="http://schemas.microsoft.com/office/drawing/2014/main" xmlns="" id="{DE515BEB-EC2E-4833-A06D-A53CD19358C0}"/>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00BDFB"/>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1" name="Freeform 28">
                <a:extLst>
                  <a:ext uri="{FF2B5EF4-FFF2-40B4-BE49-F238E27FC236}">
                    <a16:creationId xmlns:lc="http://schemas.openxmlformats.org/drawingml/2006/lockedCanvas" xmlns:a16="http://schemas.microsoft.com/office/drawing/2014/main" xmlns="" id="{68D258A4-5BD8-4ADD-965A-1201E02D3B2E}"/>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a:outerShdw blurRad="50800" dist="38100" dir="8100000" algn="tr"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sp>
        <p:nvSpPr>
          <p:cNvPr id="20" name="Прямоугольник 19"/>
          <p:cNvSpPr/>
          <p:nvPr/>
        </p:nvSpPr>
        <p:spPr>
          <a:xfrm>
            <a:off x="882819" y="1445832"/>
            <a:ext cx="8153677" cy="5262979"/>
          </a:xfrm>
          <a:prstGeom prst="rect">
            <a:avLst/>
          </a:prstGeom>
        </p:spPr>
        <p:txBody>
          <a:bodyPr wrap="square">
            <a:spAutoFit/>
          </a:bodyPr>
          <a:lstStyle/>
          <a:p>
            <a:r>
              <a:rPr lang="uk-UA" sz="2400" dirty="0" smtClean="0">
                <a:latin typeface="Georgia" panose="02040502050405020303" pitchFamily="18" charset="0"/>
              </a:rPr>
              <a:t> </a:t>
            </a:r>
            <a:r>
              <a:rPr lang="uk-UA" sz="2400" dirty="0">
                <a:latin typeface="Georgia" panose="02040502050405020303" pitchFamily="18" charset="0"/>
              </a:rPr>
              <a:t>Визначення рівня розумового розвитку та пізнавальних процесів здобувачів освіти з метою створення груп для подальшого розвитку і корекції</a:t>
            </a:r>
            <a:r>
              <a:rPr lang="uk-UA" sz="2400" dirty="0" smtClean="0">
                <a:latin typeface="Georgia" panose="02040502050405020303" pitchFamily="18" charset="0"/>
              </a:rPr>
              <a:t>.</a:t>
            </a:r>
          </a:p>
          <a:p>
            <a:endParaRPr lang="uk-UA" sz="2400" dirty="0">
              <a:latin typeface="Georgia" panose="02040502050405020303" pitchFamily="18" charset="0"/>
            </a:endParaRPr>
          </a:p>
          <a:p>
            <a:r>
              <a:rPr lang="uk-UA" sz="2400" dirty="0" smtClean="0">
                <a:latin typeface="Georgia" panose="02040502050405020303" pitchFamily="18" charset="0"/>
              </a:rPr>
              <a:t> </a:t>
            </a:r>
            <a:r>
              <a:rPr lang="uk-UA" sz="2400" dirty="0">
                <a:latin typeface="Georgia" panose="02040502050405020303" pitchFamily="18" charset="0"/>
              </a:rPr>
              <a:t>Виявлення інтересів, здібностей і нахилів з метою професійного вибору та предметів для здачі ЗНО</a:t>
            </a:r>
            <a:r>
              <a:rPr lang="uk-UA" sz="2400" dirty="0" smtClean="0">
                <a:latin typeface="Georgia" panose="02040502050405020303" pitchFamily="18" charset="0"/>
              </a:rPr>
              <a:t>.</a:t>
            </a:r>
          </a:p>
          <a:p>
            <a:endParaRPr lang="uk-UA" sz="2400" dirty="0">
              <a:latin typeface="Georgia" panose="02040502050405020303" pitchFamily="18" charset="0"/>
            </a:endParaRPr>
          </a:p>
          <a:p>
            <a:r>
              <a:rPr lang="uk-UA" sz="2400" dirty="0" smtClean="0">
                <a:latin typeface="Georgia" panose="02040502050405020303" pitchFamily="18" charset="0"/>
              </a:rPr>
              <a:t>Дослідження </a:t>
            </a:r>
            <a:r>
              <a:rPr lang="uk-UA" sz="2400" dirty="0">
                <a:latin typeface="Georgia" panose="02040502050405020303" pitchFamily="18" charset="0"/>
              </a:rPr>
              <a:t>рівня тривожності, агресії, невпевненості в собі, що заважає ефективності та результативності складання іспиту</a:t>
            </a:r>
            <a:r>
              <a:rPr lang="uk-UA" sz="2400" dirty="0" smtClean="0">
                <a:latin typeface="Georgia" panose="02040502050405020303" pitchFamily="18" charset="0"/>
              </a:rPr>
              <a:t>.</a:t>
            </a:r>
          </a:p>
          <a:p>
            <a:endParaRPr lang="uk-UA" sz="2400" dirty="0">
              <a:latin typeface="Georgia" panose="02040502050405020303" pitchFamily="18" charset="0"/>
            </a:endParaRPr>
          </a:p>
          <a:p>
            <a:r>
              <a:rPr lang="uk-UA" sz="2400" dirty="0" smtClean="0">
                <a:latin typeface="Georgia" panose="02040502050405020303" pitchFamily="18" charset="0"/>
              </a:rPr>
              <a:t> </a:t>
            </a:r>
            <a:r>
              <a:rPr lang="uk-UA" sz="2400" dirty="0">
                <a:latin typeface="Georgia" panose="02040502050405020303" pitchFamily="18" charset="0"/>
              </a:rPr>
              <a:t>Консультування здобувачів освіти, </a:t>
            </a:r>
            <a:endParaRPr lang="uk-UA" sz="2400" dirty="0" smtClean="0">
              <a:latin typeface="Georgia" panose="02040502050405020303" pitchFamily="18" charset="0"/>
            </a:endParaRPr>
          </a:p>
          <a:p>
            <a:r>
              <a:rPr lang="uk-UA" sz="2400" dirty="0" smtClean="0">
                <a:latin typeface="Georgia" panose="02040502050405020303" pitchFamily="18" charset="0"/>
              </a:rPr>
              <a:t>батьків</a:t>
            </a:r>
            <a:r>
              <a:rPr lang="uk-UA" sz="2400" dirty="0">
                <a:latin typeface="Georgia" panose="02040502050405020303" pitchFamily="18" charset="0"/>
              </a:rPr>
              <a:t>, </a:t>
            </a:r>
            <a:r>
              <a:rPr lang="uk-UA" sz="2400" dirty="0" err="1">
                <a:latin typeface="Georgia" panose="02040502050405020303" pitchFamily="18" charset="0"/>
              </a:rPr>
              <a:t>педпрацівників</a:t>
            </a:r>
            <a:r>
              <a:rPr lang="uk-UA" sz="2400" dirty="0">
                <a:latin typeface="Georgia" panose="02040502050405020303" pitchFamily="18" charset="0"/>
              </a:rPr>
              <a:t> за результатами </a:t>
            </a:r>
            <a:endParaRPr lang="uk-UA" sz="2400" dirty="0" smtClean="0">
              <a:latin typeface="Georgia" panose="02040502050405020303" pitchFamily="18" charset="0"/>
            </a:endParaRPr>
          </a:p>
          <a:p>
            <a:r>
              <a:rPr lang="uk-UA" sz="2400" dirty="0" smtClean="0">
                <a:latin typeface="Georgia" panose="02040502050405020303" pitchFamily="18" charset="0"/>
              </a:rPr>
              <a:t> діагностики.</a:t>
            </a:r>
            <a:endParaRPr lang="uk-UA" sz="2400" dirty="0"/>
          </a:p>
        </p:txBody>
      </p:sp>
      <p:sp>
        <p:nvSpPr>
          <p:cNvPr id="21"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239310" y="1445832"/>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23"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239310" y="2924944"/>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24"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239309" y="4065318"/>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25"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239310" y="5440154"/>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Tree>
    <p:extLst>
      <p:ext uri="{BB962C8B-B14F-4D97-AF65-F5344CB8AC3E}">
        <p14:creationId xmlns:p14="http://schemas.microsoft.com/office/powerpoint/2010/main" val="3890693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ER2\Users\Public\Documents\КУ ЦПРПП\НЕЧИПОРУК Т.С\d43a35867c01e14c4dd65393d857961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554"/>
            <a:ext cx="919602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uk-UA" sz="3600" dirty="0">
                <a:solidFill>
                  <a:srgbClr val="002060"/>
                </a:solidFill>
                <a:latin typeface="Georgia" panose="02040502050405020303" pitchFamily="18" charset="0"/>
              </a:rPr>
              <a:t>10 клас</a:t>
            </a:r>
          </a:p>
        </p:txBody>
      </p:sp>
      <p:grpSp>
        <p:nvGrpSpPr>
          <p:cNvPr id="5" name="Group 80">
            <a:extLst>
              <a:ext uri="{FF2B5EF4-FFF2-40B4-BE49-F238E27FC236}">
                <a16:creationId xmlns:lc="http://schemas.openxmlformats.org/drawingml/2006/lockedCanvas" xmlns:a16="http://schemas.microsoft.com/office/drawing/2014/main" xmlns="" id="{F5B116FA-DF78-4D5C-9B8B-918D6794E3E9}"/>
              </a:ext>
            </a:extLst>
          </p:cNvPr>
          <p:cNvGrpSpPr/>
          <p:nvPr/>
        </p:nvGrpSpPr>
        <p:grpSpPr>
          <a:xfrm>
            <a:off x="7308304" y="4869160"/>
            <a:ext cx="1435315" cy="1261931"/>
            <a:chOff x="3983887" y="4061275"/>
            <a:chExt cx="2122406" cy="1866023"/>
          </a:xfrm>
        </p:grpSpPr>
        <p:grpSp>
          <p:nvGrpSpPr>
            <p:cNvPr id="6" name="Group 81">
              <a:extLst>
                <a:ext uri="{FF2B5EF4-FFF2-40B4-BE49-F238E27FC236}">
                  <a16:creationId xmlns:lc="http://schemas.openxmlformats.org/drawingml/2006/lockedCanvas" xmlns:a16="http://schemas.microsoft.com/office/drawing/2014/main" xmlns="" id="{7EDC652D-2B8B-4877-9A03-732ED8E4C0DE}"/>
                </a:ext>
              </a:extLst>
            </p:cNvPr>
            <p:cNvGrpSpPr/>
            <p:nvPr/>
          </p:nvGrpSpPr>
          <p:grpSpPr>
            <a:xfrm>
              <a:off x="3983887" y="5358975"/>
              <a:ext cx="2049157" cy="568323"/>
              <a:chOff x="3622676" y="3492499"/>
              <a:chExt cx="2575763" cy="714375"/>
            </a:xfrm>
            <a:effectLst>
              <a:outerShdw blurRad="50800" dist="38100" dir="8100000" algn="tr" rotWithShape="0">
                <a:prstClr val="black">
                  <a:alpha val="40000"/>
                </a:prstClr>
              </a:outerShdw>
            </a:effectLst>
          </p:grpSpPr>
          <p:sp>
            <p:nvSpPr>
              <p:cNvPr id="19" name="Freeform 15">
                <a:extLst>
                  <a:ext uri="{FF2B5EF4-FFF2-40B4-BE49-F238E27FC236}">
                    <a16:creationId xmlns:lc="http://schemas.openxmlformats.org/drawingml/2006/lockedCanvas" xmlns:a16="http://schemas.microsoft.com/office/drawing/2014/main" xmlns="" id="{990D8054-1B0D-42C1-A98D-46C3EA45486E}"/>
                  </a:ext>
                </a:extLst>
              </p:cNvPr>
              <p:cNvSpPr/>
              <p:nvPr/>
            </p:nvSpPr>
            <p:spPr>
              <a:xfrm>
                <a:off x="3622676" y="3492499"/>
                <a:ext cx="2575763"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2985"/>
                  <a:gd name="connsiteY0" fmla="*/ 0 h 714375"/>
                  <a:gd name="connsiteX1" fmla="*/ 6350 w 2572985"/>
                  <a:gd name="connsiteY1" fmla="*/ 177800 h 714375"/>
                  <a:gd name="connsiteX2" fmla="*/ 9525 w 2572985"/>
                  <a:gd name="connsiteY2" fmla="*/ 266700 h 714375"/>
                  <a:gd name="connsiteX3" fmla="*/ 2460625 w 2572985"/>
                  <a:gd name="connsiteY3" fmla="*/ 273050 h 714375"/>
                  <a:gd name="connsiteX4" fmla="*/ 2457450 w 2572985"/>
                  <a:gd name="connsiteY4" fmla="*/ 587375 h 714375"/>
                  <a:gd name="connsiteX5" fmla="*/ 66675 w 2572985"/>
                  <a:gd name="connsiteY5" fmla="*/ 590550 h 714375"/>
                  <a:gd name="connsiteX6" fmla="*/ 88900 w 2572985"/>
                  <a:gd name="connsiteY6" fmla="*/ 593725 h 714375"/>
                  <a:gd name="connsiteX7" fmla="*/ 92075 w 2572985"/>
                  <a:gd name="connsiteY7" fmla="*/ 546100 h 714375"/>
                  <a:gd name="connsiteX8" fmla="*/ 0 w 2572985"/>
                  <a:gd name="connsiteY8" fmla="*/ 619125 h 714375"/>
                  <a:gd name="connsiteX9" fmla="*/ 6350 w 2572985"/>
                  <a:gd name="connsiteY9" fmla="*/ 714375 h 714375"/>
                  <a:gd name="connsiteX10" fmla="*/ 2565400 w 2572985"/>
                  <a:gd name="connsiteY10" fmla="*/ 714375 h 714375"/>
                  <a:gd name="connsiteX11" fmla="*/ 2565567 w 2572985"/>
                  <a:gd name="connsiteY11" fmla="*/ 205427 h 714375"/>
                  <a:gd name="connsiteX12" fmla="*/ 2295525 w 2572985"/>
                  <a:gd name="connsiteY12" fmla="*/ 0 h 714375"/>
                  <a:gd name="connsiteX13" fmla="*/ 225425 w 2572985"/>
                  <a:gd name="connsiteY13" fmla="*/ 0 h 714375"/>
                  <a:gd name="connsiteX0" fmla="*/ 225425 w 2575763"/>
                  <a:gd name="connsiteY0" fmla="*/ 0 h 714375"/>
                  <a:gd name="connsiteX1" fmla="*/ 6350 w 2575763"/>
                  <a:gd name="connsiteY1" fmla="*/ 177800 h 714375"/>
                  <a:gd name="connsiteX2" fmla="*/ 9525 w 2575763"/>
                  <a:gd name="connsiteY2" fmla="*/ 266700 h 714375"/>
                  <a:gd name="connsiteX3" fmla="*/ 2460625 w 2575763"/>
                  <a:gd name="connsiteY3" fmla="*/ 273050 h 714375"/>
                  <a:gd name="connsiteX4" fmla="*/ 2457450 w 2575763"/>
                  <a:gd name="connsiteY4" fmla="*/ 587375 h 714375"/>
                  <a:gd name="connsiteX5" fmla="*/ 66675 w 2575763"/>
                  <a:gd name="connsiteY5" fmla="*/ 590550 h 714375"/>
                  <a:gd name="connsiteX6" fmla="*/ 88900 w 2575763"/>
                  <a:gd name="connsiteY6" fmla="*/ 593725 h 714375"/>
                  <a:gd name="connsiteX7" fmla="*/ 92075 w 2575763"/>
                  <a:gd name="connsiteY7" fmla="*/ 546100 h 714375"/>
                  <a:gd name="connsiteX8" fmla="*/ 0 w 2575763"/>
                  <a:gd name="connsiteY8" fmla="*/ 619125 h 714375"/>
                  <a:gd name="connsiteX9" fmla="*/ 6350 w 2575763"/>
                  <a:gd name="connsiteY9" fmla="*/ 714375 h 714375"/>
                  <a:gd name="connsiteX10" fmla="*/ 2565400 w 2575763"/>
                  <a:gd name="connsiteY10" fmla="*/ 714375 h 714375"/>
                  <a:gd name="connsiteX11" fmla="*/ 2574145 w 2575763"/>
                  <a:gd name="connsiteY11" fmla="*/ 205427 h 714375"/>
                  <a:gd name="connsiteX12" fmla="*/ 2295525 w 2575763"/>
                  <a:gd name="connsiteY12" fmla="*/ 0 h 714375"/>
                  <a:gd name="connsiteX13" fmla="*/ 225425 w 2575763"/>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763"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2028" y="381110"/>
                      <a:pt x="2574145" y="205427"/>
                    </a:cubicBezTo>
                    <a:cubicBezTo>
                      <a:pt x="2488420" y="123935"/>
                      <a:pt x="2381250" y="65617"/>
                      <a:pt x="2295525" y="0"/>
                    </a:cubicBezTo>
                    <a:lnTo>
                      <a:pt x="225425" y="0"/>
                    </a:lnTo>
                    <a:close/>
                  </a:path>
                </a:pathLst>
              </a:custGeom>
              <a:solidFill>
                <a:srgbClr val="00BDFB"/>
              </a:solidFill>
              <a:ln w="12700" cap="flat" cmpd="sng" algn="ctr">
                <a:noFill/>
                <a:prstDash val="solid"/>
                <a:miter lim="800000"/>
              </a:ln>
              <a:effectLst>
                <a:outerShdw blurRad="76200" dist="12700" dir="8100000" sy="-23000" kx="800400" algn="br" rotWithShape="0">
                  <a:prstClr val="black">
                    <a:alpha val="2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20" name="Rectangle 22">
                <a:extLst>
                  <a:ext uri="{FF2B5EF4-FFF2-40B4-BE49-F238E27FC236}">
                    <a16:creationId xmlns:lc="http://schemas.openxmlformats.org/drawingml/2006/lockedCanvas" xmlns:a16="http://schemas.microsoft.com/office/drawing/2014/main" xmlns="" id="{DE12ABC0-6F33-4A67-B3FF-8D68FEF03810}"/>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7" name="Group 82">
              <a:extLst>
                <a:ext uri="{FF2B5EF4-FFF2-40B4-BE49-F238E27FC236}">
                  <a16:creationId xmlns:lc="http://schemas.openxmlformats.org/drawingml/2006/lockedCanvas" xmlns:a16="http://schemas.microsoft.com/office/drawing/2014/main" xmlns="" id="{B82C7CF0-F921-4714-AF84-56BEAA41CC5A}"/>
                </a:ext>
              </a:extLst>
            </p:cNvPr>
            <p:cNvGrpSpPr/>
            <p:nvPr/>
          </p:nvGrpSpPr>
          <p:grpSpPr>
            <a:xfrm>
              <a:off x="4035197" y="5083389"/>
              <a:ext cx="2071096" cy="442029"/>
              <a:chOff x="3644106" y="3130550"/>
              <a:chExt cx="2603340" cy="555625"/>
            </a:xfrm>
            <a:effectLst>
              <a:outerShdw blurRad="50800" dist="38100" dir="8100000" algn="tr" rotWithShape="0">
                <a:prstClr val="black">
                  <a:alpha val="40000"/>
                </a:prstClr>
              </a:outerShdw>
            </a:effectLst>
          </p:grpSpPr>
          <p:sp>
            <p:nvSpPr>
              <p:cNvPr id="17" name="Freeform 18">
                <a:extLst>
                  <a:ext uri="{FF2B5EF4-FFF2-40B4-BE49-F238E27FC236}">
                    <a16:creationId xmlns:lc="http://schemas.openxmlformats.org/drawingml/2006/lockedCanvas" xmlns:a16="http://schemas.microsoft.com/office/drawing/2014/main" xmlns="" id="{CC447F76-DA58-4828-9FC2-4295F9485F5A}"/>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565874"/>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sp>
            <p:nvSpPr>
              <p:cNvPr id="18" name="Freeform 19">
                <a:extLst>
                  <a:ext uri="{FF2B5EF4-FFF2-40B4-BE49-F238E27FC236}">
                    <a16:creationId xmlns:lc="http://schemas.openxmlformats.org/drawingml/2006/lockedCanvas" xmlns:a16="http://schemas.microsoft.com/office/drawing/2014/main" xmlns="" id="{B6760C22-509E-4905-9135-C81CB4208E4F}"/>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8" name="Group 83">
              <a:extLst>
                <a:ext uri="{FF2B5EF4-FFF2-40B4-BE49-F238E27FC236}">
                  <a16:creationId xmlns:lc="http://schemas.openxmlformats.org/drawingml/2006/lockedCanvas" xmlns:a16="http://schemas.microsoft.com/office/drawing/2014/main" xmlns="" id="{6E44D967-D7D5-499A-8F4C-FB70C082F537}"/>
                </a:ext>
              </a:extLst>
            </p:cNvPr>
            <p:cNvGrpSpPr/>
            <p:nvPr/>
          </p:nvGrpSpPr>
          <p:grpSpPr>
            <a:xfrm flipH="1">
              <a:off x="4155315" y="4711652"/>
              <a:ext cx="1753505" cy="486436"/>
              <a:chOff x="3622676" y="3492499"/>
              <a:chExt cx="2575177" cy="714375"/>
            </a:xfrm>
            <a:effectLst>
              <a:outerShdw blurRad="50800" dist="38100" dir="8100000" algn="tr" rotWithShape="0">
                <a:prstClr val="black">
                  <a:alpha val="40000"/>
                </a:prstClr>
              </a:outerShdw>
            </a:effectLst>
          </p:grpSpPr>
          <p:sp>
            <p:nvSpPr>
              <p:cNvPr id="15" name="Freeform 21">
                <a:extLst>
                  <a:ext uri="{FF2B5EF4-FFF2-40B4-BE49-F238E27FC236}">
                    <a16:creationId xmlns:lc="http://schemas.openxmlformats.org/drawingml/2006/lockedCanvas" xmlns:a16="http://schemas.microsoft.com/office/drawing/2014/main" xmlns="" id="{E50D6C3A-48E0-4281-B031-3F990C2CAEE9}"/>
                  </a:ext>
                </a:extLst>
              </p:cNvPr>
              <p:cNvSpPr/>
              <p:nvPr/>
            </p:nvSpPr>
            <p:spPr>
              <a:xfrm>
                <a:off x="3622676" y="3492499"/>
                <a:ext cx="2575177"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3535"/>
                  <a:gd name="connsiteY0" fmla="*/ 0 h 714375"/>
                  <a:gd name="connsiteX1" fmla="*/ 6350 w 2573535"/>
                  <a:gd name="connsiteY1" fmla="*/ 177800 h 714375"/>
                  <a:gd name="connsiteX2" fmla="*/ 9525 w 2573535"/>
                  <a:gd name="connsiteY2" fmla="*/ 266700 h 714375"/>
                  <a:gd name="connsiteX3" fmla="*/ 2460625 w 2573535"/>
                  <a:gd name="connsiteY3" fmla="*/ 273050 h 714375"/>
                  <a:gd name="connsiteX4" fmla="*/ 2457450 w 2573535"/>
                  <a:gd name="connsiteY4" fmla="*/ 587375 h 714375"/>
                  <a:gd name="connsiteX5" fmla="*/ 66675 w 2573535"/>
                  <a:gd name="connsiteY5" fmla="*/ 590550 h 714375"/>
                  <a:gd name="connsiteX6" fmla="*/ 88900 w 2573535"/>
                  <a:gd name="connsiteY6" fmla="*/ 593725 h 714375"/>
                  <a:gd name="connsiteX7" fmla="*/ 92075 w 2573535"/>
                  <a:gd name="connsiteY7" fmla="*/ 546100 h 714375"/>
                  <a:gd name="connsiteX8" fmla="*/ 0 w 2573535"/>
                  <a:gd name="connsiteY8" fmla="*/ 619125 h 714375"/>
                  <a:gd name="connsiteX9" fmla="*/ 6350 w 2573535"/>
                  <a:gd name="connsiteY9" fmla="*/ 714375 h 714375"/>
                  <a:gd name="connsiteX10" fmla="*/ 2565400 w 2573535"/>
                  <a:gd name="connsiteY10" fmla="*/ 714375 h 714375"/>
                  <a:gd name="connsiteX11" fmla="*/ 2567732 w 2573535"/>
                  <a:gd name="connsiteY11" fmla="*/ 201861 h 714375"/>
                  <a:gd name="connsiteX12" fmla="*/ 2295525 w 2573535"/>
                  <a:gd name="connsiteY12" fmla="*/ 0 h 714375"/>
                  <a:gd name="connsiteX13" fmla="*/ 225425 w 2573535"/>
                  <a:gd name="connsiteY13" fmla="*/ 0 h 714375"/>
                  <a:gd name="connsiteX0" fmla="*/ 225425 w 2575177"/>
                  <a:gd name="connsiteY0" fmla="*/ 0 h 714375"/>
                  <a:gd name="connsiteX1" fmla="*/ 6350 w 2575177"/>
                  <a:gd name="connsiteY1" fmla="*/ 177800 h 714375"/>
                  <a:gd name="connsiteX2" fmla="*/ 9525 w 2575177"/>
                  <a:gd name="connsiteY2" fmla="*/ 266700 h 714375"/>
                  <a:gd name="connsiteX3" fmla="*/ 2460625 w 2575177"/>
                  <a:gd name="connsiteY3" fmla="*/ 273050 h 714375"/>
                  <a:gd name="connsiteX4" fmla="*/ 2457450 w 2575177"/>
                  <a:gd name="connsiteY4" fmla="*/ 587375 h 714375"/>
                  <a:gd name="connsiteX5" fmla="*/ 66675 w 2575177"/>
                  <a:gd name="connsiteY5" fmla="*/ 590550 h 714375"/>
                  <a:gd name="connsiteX6" fmla="*/ 88900 w 2575177"/>
                  <a:gd name="connsiteY6" fmla="*/ 593725 h 714375"/>
                  <a:gd name="connsiteX7" fmla="*/ 92075 w 2575177"/>
                  <a:gd name="connsiteY7" fmla="*/ 546100 h 714375"/>
                  <a:gd name="connsiteX8" fmla="*/ 0 w 2575177"/>
                  <a:gd name="connsiteY8" fmla="*/ 619125 h 714375"/>
                  <a:gd name="connsiteX9" fmla="*/ 6350 w 2575177"/>
                  <a:gd name="connsiteY9" fmla="*/ 714375 h 714375"/>
                  <a:gd name="connsiteX10" fmla="*/ 2565400 w 2575177"/>
                  <a:gd name="connsiteY10" fmla="*/ 714375 h 714375"/>
                  <a:gd name="connsiteX11" fmla="*/ 2572743 w 2575177"/>
                  <a:gd name="connsiteY11" fmla="*/ 201861 h 714375"/>
                  <a:gd name="connsiteX12" fmla="*/ 2295525 w 2575177"/>
                  <a:gd name="connsiteY12" fmla="*/ 0 h 714375"/>
                  <a:gd name="connsiteX13" fmla="*/ 225425 w 2575177"/>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177"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0626" y="377544"/>
                      <a:pt x="2572743" y="201861"/>
                    </a:cubicBezTo>
                    <a:cubicBezTo>
                      <a:pt x="2487018" y="120369"/>
                      <a:pt x="2381250" y="65617"/>
                      <a:pt x="2295525" y="0"/>
                    </a:cubicBezTo>
                    <a:lnTo>
                      <a:pt x="225425" y="0"/>
                    </a:lnTo>
                    <a:close/>
                  </a:path>
                </a:pathLst>
              </a:custGeom>
              <a:solidFill>
                <a:srgbClr val="1C82FF"/>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6" name="Rectangle 22">
                <a:extLst>
                  <a:ext uri="{FF2B5EF4-FFF2-40B4-BE49-F238E27FC236}">
                    <a16:creationId xmlns:lc="http://schemas.openxmlformats.org/drawingml/2006/lockedCanvas" xmlns:a16="http://schemas.microsoft.com/office/drawing/2014/main" xmlns="" id="{ADF0C84A-8F21-4267-B82E-C4B0F00F467A}"/>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9" name="Group 84">
              <a:extLst>
                <a:ext uri="{FF2B5EF4-FFF2-40B4-BE49-F238E27FC236}">
                  <a16:creationId xmlns:lc="http://schemas.openxmlformats.org/drawingml/2006/lockedCanvas" xmlns:a16="http://schemas.microsoft.com/office/drawing/2014/main" xmlns="" id="{0C415919-433D-4380-BB02-440DD31D614D}"/>
                </a:ext>
              </a:extLst>
            </p:cNvPr>
            <p:cNvGrpSpPr/>
            <p:nvPr/>
          </p:nvGrpSpPr>
          <p:grpSpPr>
            <a:xfrm>
              <a:off x="4203709" y="4329734"/>
              <a:ext cx="1681345" cy="465751"/>
              <a:chOff x="3622676" y="3492499"/>
              <a:chExt cx="2578868" cy="714375"/>
            </a:xfrm>
            <a:effectLst>
              <a:outerShdw blurRad="50800" dist="38100" dir="8100000" algn="tr" rotWithShape="0">
                <a:prstClr val="black">
                  <a:alpha val="40000"/>
                </a:prstClr>
              </a:outerShdw>
            </a:effectLst>
          </p:grpSpPr>
          <p:sp>
            <p:nvSpPr>
              <p:cNvPr id="13" name="Freeform 24">
                <a:extLst>
                  <a:ext uri="{FF2B5EF4-FFF2-40B4-BE49-F238E27FC236}">
                    <a16:creationId xmlns:lc="http://schemas.openxmlformats.org/drawingml/2006/lockedCanvas" xmlns:a16="http://schemas.microsoft.com/office/drawing/2014/main" xmlns="" id="{857E28F4-93B5-4AB3-B643-BCB9583B0AA4}"/>
                  </a:ext>
                </a:extLst>
              </p:cNvPr>
              <p:cNvSpPr/>
              <p:nvPr/>
            </p:nvSpPr>
            <p:spPr>
              <a:xfrm>
                <a:off x="3622676" y="3492499"/>
                <a:ext cx="2578868"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8868"/>
                  <a:gd name="connsiteY0" fmla="*/ 0 h 714375"/>
                  <a:gd name="connsiteX1" fmla="*/ 6350 w 2578868"/>
                  <a:gd name="connsiteY1" fmla="*/ 177800 h 714375"/>
                  <a:gd name="connsiteX2" fmla="*/ 9525 w 2578868"/>
                  <a:gd name="connsiteY2" fmla="*/ 266700 h 714375"/>
                  <a:gd name="connsiteX3" fmla="*/ 2460625 w 2578868"/>
                  <a:gd name="connsiteY3" fmla="*/ 273050 h 714375"/>
                  <a:gd name="connsiteX4" fmla="*/ 2457450 w 2578868"/>
                  <a:gd name="connsiteY4" fmla="*/ 587375 h 714375"/>
                  <a:gd name="connsiteX5" fmla="*/ 66675 w 2578868"/>
                  <a:gd name="connsiteY5" fmla="*/ 590550 h 714375"/>
                  <a:gd name="connsiteX6" fmla="*/ 88900 w 2578868"/>
                  <a:gd name="connsiteY6" fmla="*/ 593725 h 714375"/>
                  <a:gd name="connsiteX7" fmla="*/ 92075 w 2578868"/>
                  <a:gd name="connsiteY7" fmla="*/ 546100 h 714375"/>
                  <a:gd name="connsiteX8" fmla="*/ 0 w 2578868"/>
                  <a:gd name="connsiteY8" fmla="*/ 619125 h 714375"/>
                  <a:gd name="connsiteX9" fmla="*/ 6350 w 2578868"/>
                  <a:gd name="connsiteY9" fmla="*/ 714375 h 714375"/>
                  <a:gd name="connsiteX10" fmla="*/ 2565400 w 2578868"/>
                  <a:gd name="connsiteY10" fmla="*/ 714375 h 714375"/>
                  <a:gd name="connsiteX11" fmla="*/ 2578868 w 2578868"/>
                  <a:gd name="connsiteY11" fmla="*/ 202083 h 714375"/>
                  <a:gd name="connsiteX12" fmla="*/ 2295525 w 2578868"/>
                  <a:gd name="connsiteY12" fmla="*/ 0 h 714375"/>
                  <a:gd name="connsiteX13" fmla="*/ 225425 w 2578868"/>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8868"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6751" y="377766"/>
                      <a:pt x="2578868" y="202083"/>
                    </a:cubicBezTo>
                    <a:cubicBezTo>
                      <a:pt x="2493143" y="120591"/>
                      <a:pt x="2381250" y="65617"/>
                      <a:pt x="2295525" y="0"/>
                    </a:cubicBezTo>
                    <a:lnTo>
                      <a:pt x="225425" y="0"/>
                    </a:lnTo>
                    <a:close/>
                  </a:path>
                </a:pathLst>
              </a:custGeom>
              <a:solidFill>
                <a:srgbClr val="1ED0A6"/>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4" name="Rectangle 22">
                <a:extLst>
                  <a:ext uri="{FF2B5EF4-FFF2-40B4-BE49-F238E27FC236}">
                    <a16:creationId xmlns:lc="http://schemas.openxmlformats.org/drawingml/2006/lockedCanvas" xmlns:a16="http://schemas.microsoft.com/office/drawing/2014/main" xmlns="" id="{A36523D8-E1CA-487A-8CBD-428DBA0C5D72}"/>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nvGrpSpPr>
            <p:cNvPr id="10" name="Group 85">
              <a:extLst>
                <a:ext uri="{FF2B5EF4-FFF2-40B4-BE49-F238E27FC236}">
                  <a16:creationId xmlns:lc="http://schemas.openxmlformats.org/drawingml/2006/lockedCanvas" xmlns:a16="http://schemas.microsoft.com/office/drawing/2014/main" xmlns="" id="{A4689C4B-4307-4373-84A5-09EF6ADDAECA}"/>
                </a:ext>
              </a:extLst>
            </p:cNvPr>
            <p:cNvGrpSpPr/>
            <p:nvPr/>
          </p:nvGrpSpPr>
          <p:grpSpPr>
            <a:xfrm>
              <a:off x="4117666" y="4061275"/>
              <a:ext cx="1832471" cy="391100"/>
              <a:chOff x="3644106" y="3130550"/>
              <a:chExt cx="2603340" cy="555625"/>
            </a:xfrm>
            <a:effectLst>
              <a:outerShdw blurRad="50800" dist="38100" dir="8100000" algn="tr" rotWithShape="0">
                <a:prstClr val="black">
                  <a:alpha val="40000"/>
                </a:prstClr>
              </a:outerShdw>
            </a:effectLst>
          </p:grpSpPr>
          <p:sp>
            <p:nvSpPr>
              <p:cNvPr id="11" name="Freeform 27">
                <a:extLst>
                  <a:ext uri="{FF2B5EF4-FFF2-40B4-BE49-F238E27FC236}">
                    <a16:creationId xmlns:lc="http://schemas.openxmlformats.org/drawingml/2006/lockedCanvas" xmlns:a16="http://schemas.microsoft.com/office/drawing/2014/main" xmlns="" id="{DE515BEB-EC2E-4833-A06D-A53CD19358C0}"/>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00BDFB"/>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12" name="Freeform 28">
                <a:extLst>
                  <a:ext uri="{FF2B5EF4-FFF2-40B4-BE49-F238E27FC236}">
                    <a16:creationId xmlns:lc="http://schemas.openxmlformats.org/drawingml/2006/lockedCanvas" xmlns:a16="http://schemas.microsoft.com/office/drawing/2014/main" xmlns="" id="{68D258A4-5BD8-4ADD-965A-1201E02D3B2E}"/>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a:outerShdw blurRad="50800" dist="38100" dir="8100000" algn="tr"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 lastClr="FFFFFF"/>
                  </a:solidFill>
                  <a:effectLst/>
                  <a:uLnTx/>
                  <a:uFillTx/>
                  <a:latin typeface="Arial"/>
                  <a:ea typeface="Arial Unicode MS"/>
                </a:endParaRPr>
              </a:p>
            </p:txBody>
          </p:sp>
        </p:grpSp>
      </p:grpSp>
      <p:sp>
        <p:nvSpPr>
          <p:cNvPr id="22" name="Прямоугольник 21"/>
          <p:cNvSpPr/>
          <p:nvPr/>
        </p:nvSpPr>
        <p:spPr>
          <a:xfrm>
            <a:off x="1259632" y="1347376"/>
            <a:ext cx="6912768" cy="553998"/>
          </a:xfrm>
          <a:prstGeom prst="rect">
            <a:avLst/>
          </a:prstGeom>
        </p:spPr>
        <p:txBody>
          <a:bodyPr wrap="square">
            <a:spAutoFit/>
          </a:bodyPr>
          <a:lstStyle/>
          <a:p>
            <a:pPr lvl="0" algn="ctr"/>
            <a:endParaRPr lang="uk-UA" altLang="ko-KR" sz="1000" kern="0" dirty="0">
              <a:solidFill>
                <a:prstClr val="white"/>
              </a:solidFill>
              <a:latin typeface="Georgia" panose="02040502050405020303" pitchFamily="18" charset="0"/>
              <a:ea typeface="Arial Unicode MS"/>
            </a:endParaRPr>
          </a:p>
          <a:p>
            <a:pPr lvl="0" algn="ctr"/>
            <a:endParaRPr lang="uk-UA" altLang="ko-KR" sz="2000" kern="0" dirty="0">
              <a:solidFill>
                <a:prstClr val="white"/>
              </a:solidFill>
              <a:latin typeface="Arial"/>
              <a:ea typeface="Arial Unicode M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843" y="2223697"/>
            <a:ext cx="2410604" cy="2410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134451" y="3198167"/>
            <a:ext cx="1728192" cy="461665"/>
          </a:xfrm>
          <a:prstGeom prst="rect">
            <a:avLst/>
          </a:prstGeom>
        </p:spPr>
        <p:txBody>
          <a:bodyPr wrap="square">
            <a:spAutoFit/>
          </a:bodyPr>
          <a:lstStyle/>
          <a:p>
            <a:r>
              <a:rPr lang="uk-UA" sz="2400" dirty="0">
                <a:latin typeface="Georgia" panose="02040502050405020303" pitchFamily="18" charset="0"/>
              </a:rPr>
              <a:t>Корекція</a:t>
            </a:r>
          </a:p>
        </p:txBody>
      </p:sp>
      <p:sp>
        <p:nvSpPr>
          <p:cNvPr id="23" name="Oval 20">
            <a:extLst>
              <a:ext uri="{FF2B5EF4-FFF2-40B4-BE49-F238E27FC236}">
                <a16:creationId xmlns="" xmlns:a16="http://schemas.microsoft.com/office/drawing/2014/main" xmlns:lc="http://schemas.openxmlformats.org/drawingml/2006/lockedCanvas" id="{B81854BC-4F94-40A5-B53F-824261E31C09}"/>
              </a:ext>
            </a:extLst>
          </p:cNvPr>
          <p:cNvSpPr/>
          <p:nvPr/>
        </p:nvSpPr>
        <p:spPr>
          <a:xfrm>
            <a:off x="4716015" y="1086729"/>
            <a:ext cx="1512169" cy="1442171"/>
          </a:xfrm>
          <a:prstGeom prst="ellipse">
            <a:avLst/>
          </a:prstGeom>
          <a:solidFill>
            <a:sysClr val="window" lastClr="FFFFFF"/>
          </a:solidFill>
          <a:ln w="38100" cap="flat" cmpd="sng" algn="ctr">
            <a:solidFill>
              <a:srgbClr val="5EBEE4"/>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algn="ctr" defTabSz="914400"/>
            <a:r>
              <a:rPr lang="uk-UA" sz="1400" dirty="0" err="1">
                <a:solidFill>
                  <a:prstClr val="black"/>
                </a:solidFill>
                <a:latin typeface="Georgia" panose="02040502050405020303" pitchFamily="18" charset="0"/>
              </a:rPr>
              <a:t>к</a:t>
            </a:r>
            <a:r>
              <a:rPr lang="uk-UA" sz="1400" dirty="0" err="1" smtClean="0">
                <a:solidFill>
                  <a:prstClr val="black"/>
                </a:solidFill>
                <a:latin typeface="Georgia" panose="02040502050405020303" pitchFamily="18" charset="0"/>
              </a:rPr>
              <a:t>огнітив</a:t>
            </a:r>
            <a:endParaRPr lang="uk-UA" sz="1400" dirty="0" smtClean="0">
              <a:solidFill>
                <a:prstClr val="black"/>
              </a:solidFill>
              <a:latin typeface="Georgia" panose="02040502050405020303" pitchFamily="18" charset="0"/>
            </a:endParaRPr>
          </a:p>
          <a:p>
            <a:pPr lvl="0" algn="ctr" defTabSz="914400"/>
            <a:r>
              <a:rPr lang="uk-UA" sz="1400" dirty="0" err="1" smtClean="0">
                <a:solidFill>
                  <a:prstClr val="black"/>
                </a:solidFill>
                <a:latin typeface="Georgia" panose="02040502050405020303" pitchFamily="18" charset="0"/>
              </a:rPr>
              <a:t>ної</a:t>
            </a:r>
            <a:r>
              <a:rPr lang="uk-UA" sz="1400" dirty="0" smtClean="0">
                <a:solidFill>
                  <a:prstClr val="black"/>
                </a:solidFill>
                <a:latin typeface="Georgia" panose="02040502050405020303" pitchFamily="18" charset="0"/>
              </a:rPr>
              <a:t> сфери </a:t>
            </a:r>
            <a:endParaRPr lang="uk-UA" sz="1400" dirty="0">
              <a:solidFill>
                <a:prstClr val="black"/>
              </a:solidFill>
              <a:latin typeface="Georgia" panose="02040502050405020303" pitchFamily="18" charset="0"/>
            </a:endParaRPr>
          </a:p>
        </p:txBody>
      </p:sp>
      <p:sp>
        <p:nvSpPr>
          <p:cNvPr id="24" name="Oval 17">
            <a:extLst>
              <a:ext uri="{FF2B5EF4-FFF2-40B4-BE49-F238E27FC236}">
                <a16:creationId xmlns="" xmlns:a16="http://schemas.microsoft.com/office/drawing/2014/main" xmlns:lc="http://schemas.openxmlformats.org/drawingml/2006/lockedCanvas" id="{11C47881-1B3D-4EDC-9D84-1BFDB488EDB2}"/>
              </a:ext>
            </a:extLst>
          </p:cNvPr>
          <p:cNvSpPr/>
          <p:nvPr/>
        </p:nvSpPr>
        <p:spPr>
          <a:xfrm>
            <a:off x="5550695" y="2599275"/>
            <a:ext cx="1656184" cy="1518024"/>
          </a:xfrm>
          <a:prstGeom prst="ellipse">
            <a:avLst/>
          </a:prstGeom>
          <a:solidFill>
            <a:sysClr val="window" lastClr="FFFFFF"/>
          </a:solidFill>
          <a:ln w="38100" cap="flat" cmpd="sng" algn="ctr">
            <a:solidFill>
              <a:srgbClr val="98DC56"/>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algn="ctr" defTabSz="914400"/>
            <a:r>
              <a:rPr lang="uk-UA" sz="1400" dirty="0" err="1">
                <a:solidFill>
                  <a:prstClr val="black"/>
                </a:solidFill>
                <a:latin typeface="Georgia" panose="02040502050405020303" pitchFamily="18" charset="0"/>
              </a:rPr>
              <a:t>о</a:t>
            </a:r>
            <a:r>
              <a:rPr lang="uk-UA" sz="1400" dirty="0" err="1" smtClean="0">
                <a:solidFill>
                  <a:prstClr val="black"/>
                </a:solidFill>
                <a:latin typeface="Georgia" panose="02040502050405020303" pitchFamily="18" charset="0"/>
              </a:rPr>
              <a:t>собистіс</a:t>
            </a:r>
            <a:r>
              <a:rPr lang="uk-UA" sz="1400" dirty="0" smtClean="0">
                <a:solidFill>
                  <a:prstClr val="black"/>
                </a:solidFill>
                <a:latin typeface="Georgia" panose="02040502050405020303" pitchFamily="18" charset="0"/>
              </a:rPr>
              <a:t> </a:t>
            </a:r>
            <a:r>
              <a:rPr lang="uk-UA" sz="1400" dirty="0" err="1" smtClean="0">
                <a:solidFill>
                  <a:prstClr val="black"/>
                </a:solidFill>
                <a:latin typeface="Georgia" panose="02040502050405020303" pitchFamily="18" charset="0"/>
              </a:rPr>
              <a:t>ної</a:t>
            </a:r>
            <a:r>
              <a:rPr lang="uk-UA" sz="1400" dirty="0" smtClean="0">
                <a:solidFill>
                  <a:prstClr val="black"/>
                </a:solidFill>
                <a:latin typeface="Georgia" panose="02040502050405020303" pitchFamily="18" charset="0"/>
              </a:rPr>
              <a:t> сфери</a:t>
            </a:r>
            <a:endParaRPr lang="uk-UA" sz="1400" dirty="0">
              <a:solidFill>
                <a:prstClr val="black"/>
              </a:solidFill>
              <a:latin typeface="Georgia" panose="02040502050405020303" pitchFamily="18" charset="0"/>
            </a:endParaRPr>
          </a:p>
        </p:txBody>
      </p:sp>
      <p:sp>
        <p:nvSpPr>
          <p:cNvPr id="26" name="Oval 18">
            <a:extLst>
              <a:ext uri="{FF2B5EF4-FFF2-40B4-BE49-F238E27FC236}">
                <a16:creationId xmlns="" xmlns:a16="http://schemas.microsoft.com/office/drawing/2014/main" xmlns:lc="http://schemas.openxmlformats.org/drawingml/2006/lockedCanvas" id="{D141ED69-69D6-4DB7-BF68-54354C998A3D}"/>
              </a:ext>
            </a:extLst>
          </p:cNvPr>
          <p:cNvSpPr/>
          <p:nvPr/>
        </p:nvSpPr>
        <p:spPr>
          <a:xfrm>
            <a:off x="4932040" y="4174290"/>
            <a:ext cx="1560318" cy="1463660"/>
          </a:xfrm>
          <a:prstGeom prst="ellipse">
            <a:avLst/>
          </a:prstGeom>
          <a:solidFill>
            <a:sysClr val="window" lastClr="FFFFFF"/>
          </a:solidFill>
          <a:ln w="38100" cap="flat" cmpd="sng" algn="ctr">
            <a:solidFill>
              <a:srgbClr val="4CD6B0"/>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algn="ctr"/>
            <a:r>
              <a:rPr lang="uk-UA" sz="1400" dirty="0" smtClean="0">
                <a:solidFill>
                  <a:prstClr val="black"/>
                </a:solidFill>
                <a:latin typeface="Georgia" panose="02040502050405020303" pitchFamily="18" charset="0"/>
              </a:rPr>
              <a:t>емоційно-вольової сфери </a:t>
            </a:r>
            <a:endParaRPr kumimoji="0" lang="ko-KR" altLang="en-US" sz="1400" b="0" i="0" u="none" strike="noStrike" kern="1200" cap="none" spc="0" normalizeH="0" baseline="0" noProof="0" dirty="0">
              <a:ln>
                <a:noFill/>
              </a:ln>
              <a:solidFill>
                <a:sysClr val="window" lastClr="FFFFFF"/>
              </a:solidFill>
              <a:effectLst/>
              <a:uLnTx/>
              <a:uFillTx/>
              <a:latin typeface="Arial" pitchFamily="34" charset="0"/>
              <a:ea typeface="Arial Unicode MS"/>
              <a:cs typeface="Arial" pitchFamily="34" charset="0"/>
            </a:endParaRPr>
          </a:p>
        </p:txBody>
      </p:sp>
      <p:sp>
        <p:nvSpPr>
          <p:cNvPr id="27" name="Oval 19">
            <a:extLst>
              <a:ext uri="{FF2B5EF4-FFF2-40B4-BE49-F238E27FC236}">
                <a16:creationId xmlns="" xmlns:a16="http://schemas.microsoft.com/office/drawing/2014/main" xmlns:lc="http://schemas.openxmlformats.org/drawingml/2006/lockedCanvas" id="{C6F34BD2-7E1B-465A-ADF3-1DB133917A7F}"/>
              </a:ext>
            </a:extLst>
          </p:cNvPr>
          <p:cNvSpPr/>
          <p:nvPr/>
        </p:nvSpPr>
        <p:spPr>
          <a:xfrm>
            <a:off x="3318603" y="5377097"/>
            <a:ext cx="1512167" cy="1375686"/>
          </a:xfrm>
          <a:prstGeom prst="ellipse">
            <a:avLst/>
          </a:prstGeom>
          <a:solidFill>
            <a:sysClr val="window" lastClr="FFFFFF"/>
          </a:solidFill>
          <a:ln w="38100" cap="flat" cmpd="sng" algn="ctr">
            <a:solidFill>
              <a:srgbClr val="5EBEE4"/>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algn="ctr"/>
            <a:r>
              <a:rPr lang="uk-UA" sz="1400" dirty="0">
                <a:solidFill>
                  <a:prstClr val="black"/>
                </a:solidFill>
                <a:latin typeface="Georgia" panose="02040502050405020303" pitchFamily="18" charset="0"/>
              </a:rPr>
              <a:t>тренінгові заняття для педагогів</a:t>
            </a:r>
            <a:endParaRPr kumimoji="0" lang="ko-KR" altLang="en-US" sz="1400" b="0" i="0" u="none" strike="noStrike" kern="1200" cap="none" spc="0" normalizeH="0" baseline="0" noProof="0" dirty="0">
              <a:ln>
                <a:noFill/>
              </a:ln>
              <a:solidFill>
                <a:sysClr val="window" lastClr="FFFFFF"/>
              </a:solidFill>
              <a:effectLst/>
              <a:uLnTx/>
              <a:uFillTx/>
              <a:latin typeface="Arial" pitchFamily="34" charset="0"/>
              <a:ea typeface="Arial Unicode MS"/>
              <a:cs typeface="Arial" pitchFamily="34" charset="0"/>
            </a:endParaRPr>
          </a:p>
        </p:txBody>
      </p:sp>
      <p:cxnSp>
        <p:nvCxnSpPr>
          <p:cNvPr id="28" name="Straight Connector 15">
            <a:extLst>
              <a:ext uri="{FF2B5EF4-FFF2-40B4-BE49-F238E27FC236}">
                <a16:creationId xmlns="" xmlns:a16="http://schemas.microsoft.com/office/drawing/2014/main" xmlns:lc="http://schemas.openxmlformats.org/drawingml/2006/lockedCanvas" id="{EBECBF2F-C007-42B1-BB09-7A95EF1C1335}"/>
              </a:ext>
            </a:extLst>
          </p:cNvPr>
          <p:cNvCxnSpPr>
            <a:cxnSpLocks/>
          </p:cNvCxnSpPr>
          <p:nvPr/>
        </p:nvCxnSpPr>
        <p:spPr>
          <a:xfrm flipV="1">
            <a:off x="3286102" y="2132858"/>
            <a:ext cx="1429913" cy="720078"/>
          </a:xfrm>
          <a:prstGeom prst="line">
            <a:avLst/>
          </a:prstGeom>
          <a:noFill/>
          <a:ln w="38100" cap="flat" cmpd="sng" algn="ctr">
            <a:solidFill>
              <a:srgbClr val="5EBEE4"/>
            </a:solidFill>
            <a:prstDash val="solid"/>
            <a:miter lim="800000"/>
          </a:ln>
          <a:effectLst/>
        </p:spPr>
      </p:cxnSp>
      <p:cxnSp>
        <p:nvCxnSpPr>
          <p:cNvPr id="31" name="Straight Connector 14">
            <a:extLst>
              <a:ext uri="{FF2B5EF4-FFF2-40B4-BE49-F238E27FC236}">
                <a16:creationId xmlns="" xmlns:a16="http://schemas.microsoft.com/office/drawing/2014/main" xmlns:lc="http://schemas.openxmlformats.org/drawingml/2006/lockedCanvas" id="{BAF2BB7B-E4D0-4096-AA3B-E5609030CBBB}"/>
              </a:ext>
            </a:extLst>
          </p:cNvPr>
          <p:cNvCxnSpPr>
            <a:cxnSpLocks/>
          </p:cNvCxnSpPr>
          <p:nvPr/>
        </p:nvCxnSpPr>
        <p:spPr>
          <a:xfrm flipV="1">
            <a:off x="3419872" y="3243794"/>
            <a:ext cx="2130823" cy="185206"/>
          </a:xfrm>
          <a:prstGeom prst="line">
            <a:avLst/>
          </a:prstGeom>
          <a:noFill/>
          <a:ln w="38100" cap="flat" cmpd="sng" algn="ctr">
            <a:solidFill>
              <a:srgbClr val="98DC56"/>
            </a:solidFill>
            <a:prstDash val="solid"/>
            <a:miter lim="800000"/>
          </a:ln>
          <a:effectLst/>
        </p:spPr>
      </p:cxnSp>
      <p:cxnSp>
        <p:nvCxnSpPr>
          <p:cNvPr id="32" name="Straight Connector 12">
            <a:extLst>
              <a:ext uri="{FF2B5EF4-FFF2-40B4-BE49-F238E27FC236}">
                <a16:creationId xmlns="" xmlns:a16="http://schemas.microsoft.com/office/drawing/2014/main" xmlns:lc="http://schemas.openxmlformats.org/drawingml/2006/lockedCanvas" id="{763FF770-D07E-46E3-97C8-FA60C0FBC24F}"/>
              </a:ext>
            </a:extLst>
          </p:cNvPr>
          <p:cNvCxnSpPr>
            <a:cxnSpLocks/>
          </p:cNvCxnSpPr>
          <p:nvPr/>
        </p:nvCxnSpPr>
        <p:spPr>
          <a:xfrm>
            <a:off x="3203849" y="3861048"/>
            <a:ext cx="1728191" cy="662797"/>
          </a:xfrm>
          <a:prstGeom prst="line">
            <a:avLst/>
          </a:prstGeom>
          <a:noFill/>
          <a:ln w="38100" cap="flat" cmpd="sng" algn="ctr">
            <a:solidFill>
              <a:srgbClr val="4CD6B0"/>
            </a:solidFill>
            <a:prstDash val="solid"/>
            <a:miter lim="800000"/>
          </a:ln>
          <a:effectLst/>
        </p:spPr>
      </p:cxnSp>
      <p:cxnSp>
        <p:nvCxnSpPr>
          <p:cNvPr id="33" name="Straight Connector 13">
            <a:extLst>
              <a:ext uri="{FF2B5EF4-FFF2-40B4-BE49-F238E27FC236}">
                <a16:creationId xmlns="" xmlns:a16="http://schemas.microsoft.com/office/drawing/2014/main" xmlns:lc="http://schemas.openxmlformats.org/drawingml/2006/lockedCanvas" id="{D091E1CB-AF1A-44F1-BCDF-A00FF26F1210}"/>
              </a:ext>
            </a:extLst>
          </p:cNvPr>
          <p:cNvCxnSpPr>
            <a:cxnSpLocks/>
          </p:cNvCxnSpPr>
          <p:nvPr/>
        </p:nvCxnSpPr>
        <p:spPr>
          <a:xfrm>
            <a:off x="2822309" y="4437112"/>
            <a:ext cx="763080" cy="928570"/>
          </a:xfrm>
          <a:prstGeom prst="line">
            <a:avLst/>
          </a:prstGeom>
          <a:noFill/>
          <a:ln w="38100" cap="flat" cmpd="sng" algn="ctr">
            <a:solidFill>
              <a:srgbClr val="5EBEE4"/>
            </a:solidFill>
            <a:prstDash val="solid"/>
            <a:miter lim="800000"/>
          </a:ln>
          <a:effectLst/>
        </p:spPr>
      </p:cxnSp>
    </p:spTree>
    <p:extLst>
      <p:ext uri="{BB962C8B-B14F-4D97-AF65-F5344CB8AC3E}">
        <p14:creationId xmlns:p14="http://schemas.microsoft.com/office/powerpoint/2010/main" val="4243847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RVER2\Users\Public\Documents\КУ ЦПРПП\НЕЧИПОРУК Т.С\d43a35867c01e14c4dd65393d857961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904"/>
            <a:ext cx="9302483"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850106"/>
          </a:xfrm>
        </p:spPr>
        <p:txBody>
          <a:bodyPr>
            <a:normAutofit/>
          </a:bodyPr>
          <a:lstStyle/>
          <a:p>
            <a:r>
              <a:rPr lang="uk-UA" sz="3600" dirty="0" smtClean="0">
                <a:solidFill>
                  <a:srgbClr val="002060"/>
                </a:solidFill>
                <a:latin typeface="Georgia" panose="02040502050405020303" pitchFamily="18" charset="0"/>
              </a:rPr>
              <a:t>11 клас</a:t>
            </a:r>
            <a:endParaRPr lang="uk-UA" sz="3600" dirty="0">
              <a:solidFill>
                <a:srgbClr val="002060"/>
              </a:solidFill>
              <a:latin typeface="Georgia" panose="02040502050405020303" pitchFamily="18"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1482" y="5266228"/>
            <a:ext cx="160972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59804" y="980728"/>
            <a:ext cx="8928992" cy="5016758"/>
          </a:xfrm>
          <a:prstGeom prst="rect">
            <a:avLst/>
          </a:prstGeom>
        </p:spPr>
        <p:txBody>
          <a:bodyPr wrap="square">
            <a:spAutoFit/>
          </a:bodyPr>
          <a:lstStyle/>
          <a:p>
            <a:pPr lvl="0" algn="ctr"/>
            <a:r>
              <a:rPr lang="uk-UA" sz="2000" dirty="0">
                <a:solidFill>
                  <a:prstClr val="black"/>
                </a:solidFill>
                <a:latin typeface="Georgia" panose="02040502050405020303" pitchFamily="18" charset="0"/>
              </a:rPr>
              <a:t>Діагностика, просвіта, консультування, спрямовані безпосередньо на підготовку до ЗНО здобувачів освіти, батьків та </a:t>
            </a:r>
            <a:r>
              <a:rPr lang="uk-UA" sz="2000" dirty="0" err="1">
                <a:solidFill>
                  <a:prstClr val="black"/>
                </a:solidFill>
                <a:latin typeface="Georgia" panose="02040502050405020303" pitchFamily="18" charset="0"/>
              </a:rPr>
              <a:t>педпрацівників</a:t>
            </a:r>
            <a:r>
              <a:rPr lang="uk-UA" sz="2000" dirty="0">
                <a:solidFill>
                  <a:prstClr val="black"/>
                </a:solidFill>
                <a:latin typeface="Georgia" panose="02040502050405020303" pitchFamily="18" charset="0"/>
              </a:rPr>
              <a:t>.</a:t>
            </a:r>
          </a:p>
          <a:p>
            <a:pPr lvl="0"/>
            <a:r>
              <a:rPr lang="uk-UA" sz="2000" dirty="0">
                <a:solidFill>
                  <a:prstClr val="black"/>
                </a:solidFill>
                <a:latin typeface="Georgia" panose="02040502050405020303" pitchFamily="18" charset="0"/>
              </a:rPr>
              <a:t> </a:t>
            </a:r>
            <a:r>
              <a:rPr lang="uk-UA" sz="2000" dirty="0" smtClean="0">
                <a:solidFill>
                  <a:prstClr val="black"/>
                </a:solidFill>
                <a:latin typeface="Georgia" panose="02040502050405020303" pitchFamily="18" charset="0"/>
              </a:rPr>
              <a:t>Соціологічне </a:t>
            </a:r>
            <a:r>
              <a:rPr lang="uk-UA" sz="2000" dirty="0">
                <a:solidFill>
                  <a:prstClr val="black"/>
                </a:solidFill>
                <a:latin typeface="Georgia" panose="02040502050405020303" pitchFamily="18" charset="0"/>
              </a:rPr>
              <a:t>опитування: «Організаційні моменти підготовки до ЗНО».</a:t>
            </a:r>
          </a:p>
          <a:p>
            <a:pPr lvl="0"/>
            <a:r>
              <a:rPr lang="uk-UA" sz="2000" dirty="0">
                <a:solidFill>
                  <a:prstClr val="black"/>
                </a:solidFill>
                <a:latin typeface="Georgia" panose="02040502050405020303" pitchFamily="18" charset="0"/>
              </a:rPr>
              <a:t> </a:t>
            </a:r>
            <a:r>
              <a:rPr lang="uk-UA" sz="2000" dirty="0" smtClean="0">
                <a:solidFill>
                  <a:prstClr val="black"/>
                </a:solidFill>
                <a:latin typeface="Georgia" panose="02040502050405020303" pitchFamily="18" charset="0"/>
              </a:rPr>
              <a:t> Діагностика</a:t>
            </a:r>
            <a:r>
              <a:rPr lang="uk-UA" sz="2000" dirty="0">
                <a:solidFill>
                  <a:prstClr val="black"/>
                </a:solidFill>
                <a:latin typeface="Georgia" panose="02040502050405020303" pitchFamily="18" charset="0"/>
              </a:rPr>
              <a:t>, яка дає можливість визначити рівень мотивації до вивчення предмету, модальність сприйняття, тривожність, труднощі, самопідготовку, усвідомлення власного рівня знань, ресурси, які надихають, підштовхують, мотивують, стимулюють до кращого засвоєння навчальних предметів. </a:t>
            </a:r>
          </a:p>
          <a:p>
            <a:pPr lvl="0"/>
            <a:r>
              <a:rPr lang="uk-UA" sz="2000" dirty="0">
                <a:solidFill>
                  <a:prstClr val="black"/>
                </a:solidFill>
                <a:latin typeface="Georgia" panose="02040502050405020303" pitchFamily="18" charset="0"/>
              </a:rPr>
              <a:t> Визначення труднощів у засвоєнні навчальних предметів за анкетою: «Що заважає навчанню?» (індивідуальна робота при потребі).</a:t>
            </a:r>
          </a:p>
          <a:p>
            <a:pPr lvl="0"/>
            <a:r>
              <a:rPr lang="uk-UA" sz="2000" dirty="0" smtClean="0">
                <a:solidFill>
                  <a:prstClr val="black"/>
                </a:solidFill>
                <a:latin typeface="Georgia" panose="02040502050405020303" pitchFamily="18" charset="0"/>
              </a:rPr>
              <a:t>   Експрес-опитування </a:t>
            </a:r>
            <a:r>
              <a:rPr lang="uk-UA" sz="2000" dirty="0">
                <a:solidFill>
                  <a:prstClr val="black"/>
                </a:solidFill>
                <a:latin typeface="Georgia" panose="02040502050405020303" pitchFamily="18" charset="0"/>
              </a:rPr>
              <a:t>для батьків: «Труднощі у підготовці до ЗНО»</a:t>
            </a:r>
          </a:p>
          <a:p>
            <a:pPr lvl="0"/>
            <a:r>
              <a:rPr lang="uk-UA" sz="2000" dirty="0" smtClean="0">
                <a:solidFill>
                  <a:prstClr val="black"/>
                </a:solidFill>
                <a:latin typeface="Georgia" panose="02040502050405020303" pitchFamily="18" charset="0"/>
              </a:rPr>
              <a:t>     Година </a:t>
            </a:r>
            <a:r>
              <a:rPr lang="uk-UA" sz="2000" dirty="0">
                <a:solidFill>
                  <a:prstClr val="black"/>
                </a:solidFill>
                <a:latin typeface="Georgia" panose="02040502050405020303" pitchFamily="18" charset="0"/>
              </a:rPr>
              <a:t>психолога: «Підготовка до ЗНО, або як попередити стресову ситуацію».</a:t>
            </a:r>
          </a:p>
          <a:p>
            <a:pPr lvl="0"/>
            <a:r>
              <a:rPr lang="uk-UA" sz="2000" dirty="0">
                <a:solidFill>
                  <a:prstClr val="black"/>
                </a:solidFill>
                <a:latin typeface="Georgia" panose="02040502050405020303" pitchFamily="18" charset="0"/>
              </a:rPr>
              <a:t> </a:t>
            </a:r>
            <a:r>
              <a:rPr lang="uk-UA" sz="2000" dirty="0" smtClean="0">
                <a:solidFill>
                  <a:prstClr val="black"/>
                </a:solidFill>
                <a:latin typeface="Georgia" panose="02040502050405020303" pitchFamily="18" charset="0"/>
              </a:rPr>
              <a:t>     Виступ </a:t>
            </a:r>
            <a:r>
              <a:rPr lang="uk-UA" sz="2000" dirty="0">
                <a:solidFill>
                  <a:prstClr val="black"/>
                </a:solidFill>
                <a:latin typeface="Georgia" panose="02040502050405020303" pitchFamily="18" charset="0"/>
              </a:rPr>
              <a:t>на батьківських зборах: «Підготовка до ЗНО».</a:t>
            </a:r>
          </a:p>
          <a:p>
            <a:pPr lvl="0"/>
            <a:r>
              <a:rPr lang="uk-UA" sz="2000" dirty="0" smtClean="0">
                <a:solidFill>
                  <a:prstClr val="black"/>
                </a:solidFill>
                <a:latin typeface="Georgia" panose="02040502050405020303" pitchFamily="18" charset="0"/>
              </a:rPr>
              <a:t>	Консультування</a:t>
            </a:r>
            <a:r>
              <a:rPr lang="uk-UA" sz="2000" dirty="0">
                <a:solidFill>
                  <a:prstClr val="black"/>
                </a:solidFill>
                <a:latin typeface="Georgia" panose="02040502050405020303" pitchFamily="18" charset="0"/>
              </a:rPr>
              <a:t>: «Психологічний супровід з питань </a:t>
            </a:r>
            <a:endParaRPr lang="uk-UA" sz="2000" dirty="0" smtClean="0">
              <a:solidFill>
                <a:prstClr val="black"/>
              </a:solidFill>
              <a:latin typeface="Georgia" panose="02040502050405020303" pitchFamily="18" charset="0"/>
            </a:endParaRPr>
          </a:p>
          <a:p>
            <a:pPr lvl="0"/>
            <a:r>
              <a:rPr lang="uk-UA" sz="2000" dirty="0" smtClean="0">
                <a:solidFill>
                  <a:prstClr val="black"/>
                </a:solidFill>
                <a:latin typeface="Georgia" panose="02040502050405020303" pitchFamily="18" charset="0"/>
              </a:rPr>
              <a:t>		підготовки </a:t>
            </a:r>
            <a:r>
              <a:rPr lang="uk-UA" sz="2000" dirty="0">
                <a:solidFill>
                  <a:prstClr val="black"/>
                </a:solidFill>
                <a:latin typeface="Georgia" panose="02040502050405020303" pitchFamily="18" charset="0"/>
              </a:rPr>
              <a:t>до ЗНО».</a:t>
            </a:r>
          </a:p>
        </p:txBody>
      </p:sp>
      <p:sp>
        <p:nvSpPr>
          <p:cNvPr id="6"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2" y="1052736"/>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7"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1" y="1497157"/>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9"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2" y="3603781"/>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0"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91818" y="4464425"/>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1"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0" y="4933317"/>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2"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2" y="1965984"/>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3"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1112" y="4035828"/>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4" name="Frame 17">
            <a:extLst>
              <a:ext uri="{FF2B5EF4-FFF2-40B4-BE49-F238E27FC236}">
                <a16:creationId xmlns="" xmlns:a16="http://schemas.microsoft.com/office/drawing/2014/main" xmlns:lc="http://schemas.openxmlformats.org/drawingml/2006/lockedCanvas" id="{1278BF84-DDF3-43F8-88E4-A0F28E4079EF}"/>
              </a:ext>
            </a:extLst>
          </p:cNvPr>
          <p:cNvSpPr/>
          <p:nvPr/>
        </p:nvSpPr>
        <p:spPr>
          <a:xfrm>
            <a:off x="899592" y="5365364"/>
            <a:ext cx="360039" cy="432047"/>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4CD6B0"/>
          </a:solidFill>
          <a:ln w="1270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sysClr val="windowText" lastClr="000000"/>
              </a:solidFill>
              <a:effectLst/>
              <a:uLnTx/>
              <a:uFillTx/>
              <a:latin typeface="Arial"/>
              <a:ea typeface="Arial Unicode MS"/>
            </a:endParaRPr>
          </a:p>
        </p:txBody>
      </p:sp>
    </p:spTree>
    <p:extLst>
      <p:ext uri="{BB962C8B-B14F-4D97-AF65-F5344CB8AC3E}">
        <p14:creationId xmlns:p14="http://schemas.microsoft.com/office/powerpoint/2010/main" val="384545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188640"/>
            <a:ext cx="8229600" cy="1800200"/>
          </a:xfrm>
        </p:spPr>
        <p:txBody>
          <a:bodyPr>
            <a:normAutofit/>
          </a:bodyPr>
          <a:lstStyle/>
          <a:p>
            <a:r>
              <a:rPr lang="uk-UA" sz="3100" b="1" dirty="0">
                <a:solidFill>
                  <a:srgbClr val="002060"/>
                </a:solidFill>
                <a:latin typeface="Georgia" panose="02040502050405020303" pitchFamily="18" charset="0"/>
              </a:rPr>
              <a:t>Формування стратегії </a:t>
            </a:r>
            <a:r>
              <a:rPr lang="ru-RU" sz="3100" b="1" dirty="0" err="1" smtClean="0">
                <a:solidFill>
                  <a:srgbClr val="002060"/>
                </a:solidFill>
                <a:latin typeface="Georgia" panose="02040502050405020303" pitchFamily="18" charset="0"/>
              </a:rPr>
              <a:t>успіху</a:t>
            </a:r>
            <a:r>
              <a:rPr lang="ru-RU" sz="3100" b="1" dirty="0" smtClean="0">
                <a:solidFill>
                  <a:srgbClr val="002060"/>
                </a:solidFill>
                <a:latin typeface="Georgia" panose="02040502050405020303" pitchFamily="18" charset="0"/>
              </a:rPr>
              <a:t> </a:t>
            </a:r>
            <a:r>
              <a:rPr lang="uk-UA" sz="3100" b="1" dirty="0">
                <a:solidFill>
                  <a:srgbClr val="0070C0"/>
                </a:solidFill>
                <a:latin typeface="Georgia" panose="02040502050405020303" pitchFamily="18" charset="0"/>
              </a:rPr>
              <a:t>(</a:t>
            </a:r>
            <a:r>
              <a:rPr lang="ru-RU" sz="3100" b="1" dirty="0" err="1">
                <a:solidFill>
                  <a:srgbClr val="0070C0"/>
                </a:solidFill>
                <a:latin typeface="Georgia" panose="02040502050405020303" pitchFamily="18" charset="0"/>
              </a:rPr>
              <a:t>Мотивація</a:t>
            </a:r>
            <a:r>
              <a:rPr lang="uk-UA" sz="3100" b="1" dirty="0">
                <a:solidFill>
                  <a:srgbClr val="0070C0"/>
                </a:solidFill>
                <a:latin typeface="Georgia" panose="02040502050405020303" pitchFamily="18" charset="0"/>
              </a:rPr>
              <a:t>)</a:t>
            </a:r>
            <a:r>
              <a:rPr lang="uk-UA" dirty="0"/>
              <a:t/>
            </a:r>
            <a:br>
              <a:rPr lang="uk-UA" dirty="0"/>
            </a:br>
            <a:endParaRPr lang="uk-UA" dirty="0"/>
          </a:p>
        </p:txBody>
      </p:sp>
      <p:sp>
        <p:nvSpPr>
          <p:cNvPr id="3" name="Объект 2"/>
          <p:cNvSpPr>
            <a:spLocks noGrp="1"/>
          </p:cNvSpPr>
          <p:nvPr>
            <p:ph idx="1"/>
          </p:nvPr>
        </p:nvSpPr>
        <p:spPr>
          <a:xfrm>
            <a:off x="1862819" y="1484784"/>
            <a:ext cx="6813637" cy="4824536"/>
          </a:xfrm>
        </p:spPr>
        <p:txBody>
          <a:bodyPr>
            <a:normAutofit/>
          </a:bodyPr>
          <a:lstStyle/>
          <a:p>
            <a:pPr marL="0" lvl="0" indent="0" algn="just">
              <a:lnSpc>
                <a:spcPct val="115000"/>
              </a:lnSpc>
              <a:buClr>
                <a:srgbClr val="000000"/>
              </a:buClr>
              <a:buNone/>
              <a:tabLst>
                <a:tab pos="540385" algn="l"/>
                <a:tab pos="630555" algn="l"/>
              </a:tabLst>
            </a:pPr>
            <a:r>
              <a:rPr lang="ru-RU" sz="2400" dirty="0" err="1">
                <a:latin typeface="Georgia" panose="02040502050405020303" pitchFamily="18" charset="0"/>
                <a:ea typeface="Times New Roman"/>
                <a:cs typeface="Times New Roman"/>
              </a:rPr>
              <a:t>С</a:t>
            </a:r>
            <a:r>
              <a:rPr lang="ru-RU" sz="2400" dirty="0" err="1" smtClean="0">
                <a:latin typeface="Georgia" panose="02040502050405020303" pitchFamily="18" charset="0"/>
                <a:ea typeface="Times New Roman"/>
                <a:cs typeface="Times New Roman"/>
              </a:rPr>
              <a:t>понукання</a:t>
            </a:r>
            <a:r>
              <a:rPr lang="ru-RU" sz="2400" dirty="0" smtClean="0">
                <a:latin typeface="Georgia" panose="02040502050405020303" pitchFamily="18" charset="0"/>
                <a:ea typeface="Times New Roman"/>
                <a:cs typeface="Times New Roman"/>
              </a:rPr>
              <a:t> </a:t>
            </a:r>
            <a:r>
              <a:rPr lang="ru-RU" sz="2400" dirty="0">
                <a:latin typeface="Georgia" panose="02040502050405020303" pitchFamily="18" charset="0"/>
                <a:ea typeface="Times New Roman"/>
                <a:cs typeface="Times New Roman"/>
              </a:rPr>
              <a:t>до </a:t>
            </a:r>
            <a:r>
              <a:rPr lang="ru-RU" sz="2400" dirty="0" err="1" smtClean="0">
                <a:latin typeface="Georgia" panose="02040502050405020303" pitchFamily="18" charset="0"/>
                <a:ea typeface="Times New Roman"/>
                <a:cs typeface="Times New Roman"/>
              </a:rPr>
              <a:t>успіху</a:t>
            </a:r>
            <a:r>
              <a:rPr lang="uk-UA" sz="2400" dirty="0">
                <a:latin typeface="Georgia" panose="02040502050405020303" pitchFamily="18" charset="0"/>
                <a:ea typeface="Times New Roman"/>
                <a:cs typeface="Times New Roman"/>
              </a:rPr>
              <a:t>.</a:t>
            </a:r>
          </a:p>
          <a:p>
            <a:pPr marL="0" lvl="0" indent="0">
              <a:lnSpc>
                <a:spcPct val="115000"/>
              </a:lnSpc>
              <a:buClr>
                <a:srgbClr val="000000"/>
              </a:buClr>
              <a:buNone/>
              <a:tabLst>
                <a:tab pos="540385" algn="l"/>
                <a:tab pos="630555" algn="l"/>
              </a:tabLst>
            </a:pPr>
            <a:r>
              <a:rPr lang="ru-RU" sz="2400" dirty="0" smtClean="0">
                <a:latin typeface="Georgia" panose="02040502050405020303" pitchFamily="18" charset="0"/>
                <a:ea typeface="Times New Roman"/>
                <a:cs typeface="Times New Roman"/>
              </a:rPr>
              <a:t>	Постановка </a:t>
            </a:r>
            <a:r>
              <a:rPr lang="ru-RU" sz="2400" dirty="0">
                <a:latin typeface="Georgia" panose="02040502050405020303" pitchFamily="18" charset="0"/>
                <a:ea typeface="Times New Roman"/>
                <a:cs typeface="Times New Roman"/>
              </a:rPr>
              <a:t>мети </a:t>
            </a:r>
            <a:r>
              <a:rPr lang="ru-RU" sz="2400" dirty="0" smtClean="0">
                <a:latin typeface="Georgia" panose="02040502050405020303" pitchFamily="18" charset="0"/>
                <a:ea typeface="Times New Roman"/>
                <a:cs typeface="Times New Roman"/>
              </a:rPr>
              <a:t>і </a:t>
            </a:r>
            <a:r>
              <a:rPr lang="ru-RU" sz="2400" dirty="0" err="1" smtClean="0">
                <a:latin typeface="Georgia" panose="02040502050405020303" pitchFamily="18" charset="0"/>
                <a:ea typeface="Times New Roman"/>
                <a:cs typeface="Times New Roman"/>
              </a:rPr>
              <a:t>завдань</a:t>
            </a:r>
            <a:r>
              <a:rPr lang="ru-RU" sz="2400" dirty="0" smtClean="0">
                <a:latin typeface="Georgia" panose="02040502050405020303" pitchFamily="18" charset="0"/>
                <a:ea typeface="Times New Roman"/>
                <a:cs typeface="Times New Roman"/>
              </a:rPr>
              <a:t> у 						</a:t>
            </a:r>
            <a:r>
              <a:rPr lang="ru-RU" sz="2400" dirty="0" err="1" smtClean="0">
                <a:latin typeface="Georgia" panose="02040502050405020303" pitchFamily="18" charset="0"/>
                <a:ea typeface="Times New Roman"/>
                <a:cs typeface="Times New Roman"/>
              </a:rPr>
              <a:t>конкретних</a:t>
            </a:r>
            <a:r>
              <a:rPr lang="ru-RU" sz="2400" dirty="0" smtClean="0">
                <a:latin typeface="Georgia" panose="02040502050405020303" pitchFamily="18" charset="0"/>
                <a:ea typeface="Times New Roman"/>
                <a:cs typeface="Times New Roman"/>
              </a:rPr>
              <a:t> </a:t>
            </a:r>
            <a:r>
              <a:rPr lang="ru-RU" sz="2400" dirty="0">
                <a:latin typeface="Georgia" panose="02040502050405020303" pitchFamily="18" charset="0"/>
                <a:ea typeface="Times New Roman"/>
                <a:cs typeface="Times New Roman"/>
              </a:rPr>
              <a:t>видах </a:t>
            </a:r>
            <a:r>
              <a:rPr lang="ru-RU" sz="2400" dirty="0" err="1">
                <a:latin typeface="Georgia" panose="02040502050405020303" pitchFamily="18" charset="0"/>
                <a:ea typeface="Times New Roman"/>
                <a:cs typeface="Times New Roman"/>
              </a:rPr>
              <a:t>поведінки</a:t>
            </a:r>
            <a:r>
              <a:rPr lang="ru-RU" sz="2400" dirty="0">
                <a:latin typeface="Georgia" panose="02040502050405020303" pitchFamily="18" charset="0"/>
                <a:ea typeface="Times New Roman"/>
                <a:cs typeface="Times New Roman"/>
              </a:rPr>
              <a:t> та в </a:t>
            </a:r>
            <a:r>
              <a:rPr lang="ru-RU" sz="2400" dirty="0" smtClean="0">
                <a:latin typeface="Georgia" panose="02040502050405020303" pitchFamily="18" charset="0"/>
                <a:ea typeface="Times New Roman"/>
                <a:cs typeface="Times New Roman"/>
              </a:rPr>
              <a:t>						</a:t>
            </a:r>
            <a:r>
              <a:rPr lang="ru-RU" sz="2400" dirty="0" err="1" smtClean="0">
                <a:latin typeface="Georgia" panose="02040502050405020303" pitchFamily="18" charset="0"/>
                <a:ea typeface="Times New Roman"/>
                <a:cs typeface="Times New Roman"/>
              </a:rPr>
              <a:t>житті</a:t>
            </a:r>
            <a:r>
              <a:rPr lang="ru-RU" sz="2400" dirty="0" smtClean="0">
                <a:latin typeface="Georgia" panose="02040502050405020303" pitchFamily="18" charset="0"/>
                <a:ea typeface="Times New Roman"/>
                <a:cs typeface="Times New Roman"/>
              </a:rPr>
              <a:t> </a:t>
            </a:r>
            <a:r>
              <a:rPr lang="ru-RU" sz="2400" dirty="0" err="1" smtClean="0">
                <a:latin typeface="Georgia" panose="02040502050405020303" pitchFamily="18" charset="0"/>
                <a:ea typeface="Times New Roman"/>
                <a:cs typeface="Times New Roman"/>
              </a:rPr>
              <a:t>загалом</a:t>
            </a:r>
            <a:r>
              <a:rPr lang="uk-UA" sz="2400" dirty="0">
                <a:latin typeface="Georgia" panose="02040502050405020303" pitchFamily="18" charset="0"/>
                <a:ea typeface="Times New Roman"/>
                <a:cs typeface="Times New Roman"/>
              </a:rPr>
              <a:t>.</a:t>
            </a:r>
          </a:p>
          <a:p>
            <a:pPr marL="0" lvl="0" indent="0" algn="just">
              <a:lnSpc>
                <a:spcPct val="115000"/>
              </a:lnSpc>
              <a:buClr>
                <a:srgbClr val="000000"/>
              </a:buClr>
              <a:buNone/>
              <a:tabLst>
                <a:tab pos="540385" algn="l"/>
                <a:tab pos="630555" algn="l"/>
              </a:tabLst>
            </a:pPr>
            <a:r>
              <a:rPr lang="ru-RU" sz="2400" dirty="0" err="1">
                <a:latin typeface="Georgia" panose="02040502050405020303" pitchFamily="18" charset="0"/>
                <a:ea typeface="Times New Roman"/>
                <a:cs typeface="Times New Roman"/>
              </a:rPr>
              <a:t>В</a:t>
            </a:r>
            <a:r>
              <a:rPr lang="ru-RU" sz="2400" dirty="0" err="1" smtClean="0">
                <a:latin typeface="Georgia" panose="02040502050405020303" pitchFamily="18" charset="0"/>
                <a:ea typeface="Times New Roman"/>
                <a:cs typeface="Times New Roman"/>
              </a:rPr>
              <a:t>иховання</a:t>
            </a:r>
            <a:r>
              <a:rPr lang="ru-RU" sz="2400" dirty="0" smtClean="0">
                <a:latin typeface="Georgia" panose="02040502050405020303" pitchFamily="18" charset="0"/>
                <a:ea typeface="Times New Roman"/>
                <a:cs typeface="Times New Roman"/>
              </a:rPr>
              <a:t> </a:t>
            </a:r>
            <a:r>
              <a:rPr lang="ru-RU" sz="2400" dirty="0" err="1">
                <a:latin typeface="Georgia" panose="02040502050405020303" pitchFamily="18" charset="0"/>
                <a:ea typeface="Times New Roman"/>
                <a:cs typeface="Times New Roman"/>
              </a:rPr>
              <a:t>впевненості</a:t>
            </a:r>
            <a:r>
              <a:rPr lang="ru-RU" sz="2400" dirty="0">
                <a:latin typeface="Georgia" panose="02040502050405020303" pitchFamily="18" charset="0"/>
                <a:ea typeface="Times New Roman"/>
                <a:cs typeface="Times New Roman"/>
              </a:rPr>
              <a:t> в тому, </a:t>
            </a:r>
            <a:r>
              <a:rPr lang="ru-RU" sz="2400" dirty="0" err="1">
                <a:latin typeface="Georgia" panose="02040502050405020303" pitchFamily="18" charset="0"/>
                <a:ea typeface="Times New Roman"/>
                <a:cs typeface="Times New Roman"/>
              </a:rPr>
              <a:t>що</a:t>
            </a:r>
            <a:r>
              <a:rPr lang="ru-RU" sz="2400" dirty="0">
                <a:latin typeface="Georgia" panose="02040502050405020303" pitchFamily="18" charset="0"/>
                <a:ea typeface="Times New Roman"/>
                <a:cs typeface="Times New Roman"/>
              </a:rPr>
              <a:t> з </a:t>
            </a:r>
            <a:endParaRPr lang="ru-RU" sz="2400" dirty="0" smtClean="0">
              <a:latin typeface="Georgia" panose="02040502050405020303" pitchFamily="18" charset="0"/>
              <a:ea typeface="Times New Roman"/>
              <a:cs typeface="Times New Roman"/>
            </a:endParaRPr>
          </a:p>
          <a:p>
            <a:pPr marL="0" lvl="0" indent="0" algn="just">
              <a:lnSpc>
                <a:spcPct val="115000"/>
              </a:lnSpc>
              <a:buClr>
                <a:srgbClr val="000000"/>
              </a:buClr>
              <a:buNone/>
              <a:tabLst>
                <a:tab pos="540385" algn="l"/>
                <a:tab pos="630555" algn="l"/>
              </a:tabLst>
            </a:pPr>
            <a:r>
              <a:rPr lang="ru-RU" sz="2400" dirty="0">
                <a:latin typeface="Georgia" panose="02040502050405020303" pitchFamily="18" charset="0"/>
                <a:ea typeface="Times New Roman"/>
                <a:cs typeface="Times New Roman"/>
              </a:rPr>
              <a:t>	</a:t>
            </a:r>
            <a:r>
              <a:rPr lang="ru-RU" sz="2400" dirty="0" smtClean="0">
                <a:latin typeface="Georgia" panose="02040502050405020303" pitchFamily="18" charset="0"/>
                <a:ea typeface="Times New Roman"/>
                <a:cs typeface="Times New Roman"/>
              </a:rPr>
              <a:t>		будь-</a:t>
            </a:r>
            <a:r>
              <a:rPr lang="ru-RU" sz="2400" dirty="0" err="1" smtClean="0">
                <a:latin typeface="Georgia" panose="02040502050405020303" pitchFamily="18" charset="0"/>
                <a:ea typeface="Times New Roman"/>
                <a:cs typeface="Times New Roman"/>
              </a:rPr>
              <a:t>якої</a:t>
            </a:r>
            <a:r>
              <a:rPr lang="ru-RU" sz="2400" dirty="0" smtClean="0">
                <a:latin typeface="Georgia" panose="02040502050405020303" pitchFamily="18" charset="0"/>
                <a:ea typeface="Times New Roman"/>
                <a:cs typeface="Times New Roman"/>
              </a:rPr>
              <a:t> </a:t>
            </a:r>
            <a:r>
              <a:rPr lang="ru-RU" sz="2400" dirty="0" err="1">
                <a:latin typeface="Georgia" panose="02040502050405020303" pitchFamily="18" charset="0"/>
                <a:ea typeface="Times New Roman"/>
                <a:cs typeface="Times New Roman"/>
              </a:rPr>
              <a:t>ситуації</a:t>
            </a:r>
            <a:r>
              <a:rPr lang="ru-RU" sz="2400" dirty="0">
                <a:latin typeface="Georgia" panose="02040502050405020303" pitchFamily="18" charset="0"/>
                <a:ea typeface="Times New Roman"/>
                <a:cs typeface="Times New Roman"/>
              </a:rPr>
              <a:t> </a:t>
            </a:r>
            <a:r>
              <a:rPr lang="ru-RU" sz="2400" dirty="0" err="1">
                <a:latin typeface="Georgia" panose="02040502050405020303" pitchFamily="18" charset="0"/>
                <a:ea typeface="Times New Roman"/>
                <a:cs typeface="Times New Roman"/>
              </a:rPr>
              <a:t>можна</a:t>
            </a:r>
            <a:r>
              <a:rPr lang="ru-RU" sz="2400" dirty="0">
                <a:latin typeface="Georgia" panose="02040502050405020303" pitchFamily="18" charset="0"/>
                <a:ea typeface="Times New Roman"/>
                <a:cs typeface="Times New Roman"/>
              </a:rPr>
              <a:t> </a:t>
            </a:r>
            <a:r>
              <a:rPr lang="ru-RU" sz="2400" dirty="0" err="1">
                <a:latin typeface="Georgia" panose="02040502050405020303" pitchFamily="18" charset="0"/>
                <a:ea typeface="Times New Roman"/>
                <a:cs typeface="Times New Roman"/>
              </a:rPr>
              <a:t>знайти</a:t>
            </a:r>
            <a:r>
              <a:rPr lang="ru-RU" sz="2400" dirty="0">
                <a:latin typeface="Georgia" panose="02040502050405020303" pitchFamily="18" charset="0"/>
                <a:ea typeface="Times New Roman"/>
                <a:cs typeface="Times New Roman"/>
              </a:rPr>
              <a:t> </a:t>
            </a:r>
            <a:r>
              <a:rPr lang="ru-RU" sz="2400" dirty="0" err="1" smtClean="0">
                <a:latin typeface="Georgia" panose="02040502050405020303" pitchFamily="18" charset="0"/>
                <a:ea typeface="Times New Roman"/>
                <a:cs typeface="Times New Roman"/>
              </a:rPr>
              <a:t>вихід</a:t>
            </a:r>
            <a:r>
              <a:rPr lang="uk-UA" sz="2400" dirty="0">
                <a:latin typeface="Georgia" panose="02040502050405020303" pitchFamily="18" charset="0"/>
                <a:ea typeface="Times New Roman"/>
                <a:cs typeface="Times New Roman"/>
              </a:rPr>
              <a:t>.</a:t>
            </a:r>
          </a:p>
          <a:p>
            <a:pPr marL="0" indent="0">
              <a:buNone/>
            </a:pPr>
            <a:r>
              <a:rPr lang="uk-UA" sz="2400" dirty="0" smtClean="0">
                <a:latin typeface="Georgia" panose="02040502050405020303" pitchFamily="18" charset="0"/>
                <a:ea typeface="Times New Roman"/>
              </a:rPr>
              <a:t>     Спонукання </a:t>
            </a:r>
            <a:r>
              <a:rPr lang="uk-UA" sz="2400" dirty="0">
                <a:latin typeface="Georgia" panose="02040502050405020303" pitchFamily="18" charset="0"/>
                <a:ea typeface="Times New Roman"/>
              </a:rPr>
              <a:t>до </a:t>
            </a:r>
            <a:r>
              <a:rPr lang="uk-UA" sz="2400" dirty="0" smtClean="0">
                <a:latin typeface="Georgia" panose="02040502050405020303" pitchFamily="18" charset="0"/>
                <a:ea typeface="Times New Roman"/>
              </a:rPr>
              <a:t>успішного</a:t>
            </a:r>
          </a:p>
          <a:p>
            <a:pPr marL="0" indent="0">
              <a:buNone/>
            </a:pPr>
            <a:r>
              <a:rPr lang="uk-UA" sz="2400" dirty="0" smtClean="0">
                <a:latin typeface="Georgia" panose="02040502050405020303" pitchFamily="18" charset="0"/>
                <a:ea typeface="Times New Roman"/>
              </a:rPr>
              <a:t> 		</a:t>
            </a:r>
            <a:r>
              <a:rPr lang="uk-UA" sz="2400" dirty="0" err="1" smtClean="0">
                <a:latin typeface="Georgia" panose="02040502050405020303" pitchFamily="18" charset="0"/>
                <a:ea typeface="Times New Roman"/>
              </a:rPr>
              <a:t>розв</a:t>
            </a:r>
            <a:r>
              <a:rPr lang="ru-RU" sz="2400" dirty="0">
                <a:latin typeface="Georgia" panose="02040502050405020303" pitchFamily="18" charset="0"/>
                <a:ea typeface="Times New Roman"/>
              </a:rPr>
              <a:t>’</a:t>
            </a:r>
            <a:r>
              <a:rPr lang="uk-UA" sz="2400" dirty="0" err="1">
                <a:latin typeface="Georgia" panose="02040502050405020303" pitchFamily="18" charset="0"/>
                <a:ea typeface="Times New Roman"/>
              </a:rPr>
              <a:t>язання</a:t>
            </a:r>
            <a:r>
              <a:rPr lang="uk-UA" sz="2400" dirty="0">
                <a:latin typeface="Georgia" panose="02040502050405020303" pitchFamily="18" charset="0"/>
                <a:ea typeface="Times New Roman"/>
              </a:rPr>
              <a:t> проблемної </a:t>
            </a:r>
            <a:r>
              <a:rPr lang="uk-UA" sz="2400" dirty="0" smtClean="0">
                <a:latin typeface="Georgia" panose="02040502050405020303" pitchFamily="18" charset="0"/>
                <a:ea typeface="Times New Roman"/>
              </a:rPr>
              <a:t>ситуац</a:t>
            </a:r>
            <a:r>
              <a:rPr lang="uk-UA" sz="2400" dirty="0" smtClean="0">
                <a:latin typeface="Times New Roman"/>
                <a:ea typeface="Times New Roman"/>
              </a:rPr>
              <a:t>ії.</a:t>
            </a:r>
            <a:endParaRPr lang="uk-UA" sz="2400" dirty="0"/>
          </a:p>
        </p:txBody>
      </p:sp>
      <p:grpSp>
        <p:nvGrpSpPr>
          <p:cNvPr id="10" name="그룹 2">
            <a:extLst>
              <a:ext uri="{FF2B5EF4-FFF2-40B4-BE49-F238E27FC236}">
                <a16:creationId xmlns="" xmlns:a16="http://schemas.microsoft.com/office/drawing/2014/main" id="{FE4A4B79-BCDD-4F53-B429-4E0015AFB7D2}"/>
              </a:ext>
            </a:extLst>
          </p:cNvPr>
          <p:cNvGrpSpPr/>
          <p:nvPr/>
        </p:nvGrpSpPr>
        <p:grpSpPr>
          <a:xfrm>
            <a:off x="1725877" y="4839094"/>
            <a:ext cx="1278139" cy="1100338"/>
            <a:chOff x="7521194" y="5284915"/>
            <a:chExt cx="1137987" cy="979683"/>
          </a:xfrm>
        </p:grpSpPr>
        <p:grpSp>
          <p:nvGrpSpPr>
            <p:cNvPr id="11" name="Group 7">
              <a:extLst>
                <a:ext uri="{FF2B5EF4-FFF2-40B4-BE49-F238E27FC236}">
                  <a16:creationId xmlns="" xmlns:a16="http://schemas.microsoft.com/office/drawing/2014/main" id="{E1F9039D-7255-497C-AD4F-8B3BB69C8A41}"/>
                </a:ext>
              </a:extLst>
            </p:cNvPr>
            <p:cNvGrpSpPr/>
            <p:nvPr/>
          </p:nvGrpSpPr>
          <p:grpSpPr>
            <a:xfrm>
              <a:off x="7521194" y="5284915"/>
              <a:ext cx="1137987" cy="979683"/>
              <a:chOff x="5580112" y="4160675"/>
              <a:chExt cx="2016224" cy="1735751"/>
            </a:xfrm>
          </p:grpSpPr>
          <p:sp>
            <p:nvSpPr>
              <p:cNvPr id="13" name="Trapezoid 1">
                <a:extLst>
                  <a:ext uri="{FF2B5EF4-FFF2-40B4-BE49-F238E27FC236}">
                    <a16:creationId xmlns="" xmlns:a16="http://schemas.microsoft.com/office/drawing/2014/main" id="{20271309-28F5-4604-A4CB-1C304E58DF44}"/>
                  </a:ext>
                </a:extLst>
              </p:cNvPr>
              <p:cNvSpPr/>
              <p:nvPr/>
            </p:nvSpPr>
            <p:spPr>
              <a:xfrm rot="10800000">
                <a:off x="5796136" y="4653136"/>
                <a:ext cx="1584176" cy="1243290"/>
              </a:xfrm>
              <a:custGeom>
                <a:avLst/>
                <a:gdLst>
                  <a:gd name="connsiteX0" fmla="*/ 0 w 1584176"/>
                  <a:gd name="connsiteY0" fmla="*/ 1216152 h 1216152"/>
                  <a:gd name="connsiteX1" fmla="*/ 304038 w 1584176"/>
                  <a:gd name="connsiteY1" fmla="*/ 0 h 1216152"/>
                  <a:gd name="connsiteX2" fmla="*/ 1280138 w 1584176"/>
                  <a:gd name="connsiteY2" fmla="*/ 0 h 1216152"/>
                  <a:gd name="connsiteX3" fmla="*/ 1584176 w 1584176"/>
                  <a:gd name="connsiteY3" fmla="*/ 1216152 h 1216152"/>
                  <a:gd name="connsiteX4" fmla="*/ 0 w 1584176"/>
                  <a:gd name="connsiteY4" fmla="*/ 1216152 h 1216152"/>
                  <a:gd name="connsiteX0" fmla="*/ 0 w 1584176"/>
                  <a:gd name="connsiteY0" fmla="*/ 1235792 h 1235792"/>
                  <a:gd name="connsiteX1" fmla="*/ 304038 w 1584176"/>
                  <a:gd name="connsiteY1" fmla="*/ 19640 h 1235792"/>
                  <a:gd name="connsiteX2" fmla="*/ 1280138 w 1584176"/>
                  <a:gd name="connsiteY2" fmla="*/ 19640 h 1235792"/>
                  <a:gd name="connsiteX3" fmla="*/ 1584176 w 1584176"/>
                  <a:gd name="connsiteY3" fmla="*/ 1235792 h 1235792"/>
                  <a:gd name="connsiteX4" fmla="*/ 0 w 1584176"/>
                  <a:gd name="connsiteY4" fmla="*/ 1235792 h 1235792"/>
                  <a:gd name="connsiteX0" fmla="*/ 0 w 1584176"/>
                  <a:gd name="connsiteY0" fmla="*/ 1243290 h 1243290"/>
                  <a:gd name="connsiteX1" fmla="*/ 304038 w 1584176"/>
                  <a:gd name="connsiteY1" fmla="*/ 27138 h 1243290"/>
                  <a:gd name="connsiteX2" fmla="*/ 1280138 w 1584176"/>
                  <a:gd name="connsiteY2" fmla="*/ 27138 h 1243290"/>
                  <a:gd name="connsiteX3" fmla="*/ 1584176 w 1584176"/>
                  <a:gd name="connsiteY3" fmla="*/ 1243290 h 1243290"/>
                  <a:gd name="connsiteX4" fmla="*/ 0 w 1584176"/>
                  <a:gd name="connsiteY4" fmla="*/ 1243290 h 1243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1243290">
                    <a:moveTo>
                      <a:pt x="0" y="1243290"/>
                    </a:moveTo>
                    <a:lnTo>
                      <a:pt x="304038" y="27138"/>
                    </a:lnTo>
                    <a:cubicBezTo>
                      <a:pt x="629405" y="-57"/>
                      <a:pt x="941174" y="-17053"/>
                      <a:pt x="1280138" y="27138"/>
                    </a:cubicBezTo>
                    <a:lnTo>
                      <a:pt x="1584176" y="1243290"/>
                    </a:lnTo>
                    <a:lnTo>
                      <a:pt x="0" y="1243290"/>
                    </a:lnTo>
                    <a:close/>
                  </a:path>
                </a:pathLst>
              </a:custGeom>
              <a:solidFill>
                <a:srgbClr val="5EBEE4"/>
              </a:solidFill>
              <a:ln w="12700" cap="flat" cmpd="sng" algn="ctr">
                <a:noFill/>
                <a:prstDash val="solid"/>
                <a:miter lim="800000"/>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14" name="Trapezoid 6">
                <a:extLst>
                  <a:ext uri="{FF2B5EF4-FFF2-40B4-BE49-F238E27FC236}">
                    <a16:creationId xmlns="" xmlns:a16="http://schemas.microsoft.com/office/drawing/2014/main" id="{9A16C6B1-4094-4AA7-A5A8-0ECBCB5B007D}"/>
                  </a:ext>
                </a:extLst>
              </p:cNvPr>
              <p:cNvSpPr/>
              <p:nvPr/>
            </p:nvSpPr>
            <p:spPr>
              <a:xfrm rot="10800000">
                <a:off x="5580112" y="4312147"/>
                <a:ext cx="2016224" cy="471979"/>
              </a:xfrm>
              <a:custGeom>
                <a:avLst/>
                <a:gdLst>
                  <a:gd name="connsiteX0" fmla="*/ 0 w 2016224"/>
                  <a:gd name="connsiteY0" fmla="*/ 360040 h 360040"/>
                  <a:gd name="connsiteX1" fmla="*/ 128109 w 2016224"/>
                  <a:gd name="connsiteY1" fmla="*/ 0 h 360040"/>
                  <a:gd name="connsiteX2" fmla="*/ 1888115 w 2016224"/>
                  <a:gd name="connsiteY2" fmla="*/ 0 h 360040"/>
                  <a:gd name="connsiteX3" fmla="*/ 2016224 w 2016224"/>
                  <a:gd name="connsiteY3" fmla="*/ 360040 h 360040"/>
                  <a:gd name="connsiteX4" fmla="*/ 0 w 2016224"/>
                  <a:gd name="connsiteY4" fmla="*/ 360040 h 360040"/>
                  <a:gd name="connsiteX0" fmla="*/ 0 w 2016224"/>
                  <a:gd name="connsiteY0" fmla="*/ 431046 h 431046"/>
                  <a:gd name="connsiteX1" fmla="*/ 128109 w 2016224"/>
                  <a:gd name="connsiteY1" fmla="*/ 71006 h 431046"/>
                  <a:gd name="connsiteX2" fmla="*/ 1888115 w 2016224"/>
                  <a:gd name="connsiteY2" fmla="*/ 71006 h 431046"/>
                  <a:gd name="connsiteX3" fmla="*/ 2016224 w 2016224"/>
                  <a:gd name="connsiteY3" fmla="*/ 431046 h 431046"/>
                  <a:gd name="connsiteX4" fmla="*/ 0 w 2016224"/>
                  <a:gd name="connsiteY4" fmla="*/ 431046 h 431046"/>
                  <a:gd name="connsiteX0" fmla="*/ 0 w 2016224"/>
                  <a:gd name="connsiteY0" fmla="*/ 458241 h 458241"/>
                  <a:gd name="connsiteX1" fmla="*/ 128109 w 2016224"/>
                  <a:gd name="connsiteY1" fmla="*/ 98201 h 458241"/>
                  <a:gd name="connsiteX2" fmla="*/ 1888115 w 2016224"/>
                  <a:gd name="connsiteY2" fmla="*/ 98201 h 458241"/>
                  <a:gd name="connsiteX3" fmla="*/ 2016224 w 2016224"/>
                  <a:gd name="connsiteY3" fmla="*/ 458241 h 458241"/>
                  <a:gd name="connsiteX4" fmla="*/ 0 w 2016224"/>
                  <a:gd name="connsiteY4" fmla="*/ 458241 h 458241"/>
                  <a:gd name="connsiteX0" fmla="*/ 0 w 2016224"/>
                  <a:gd name="connsiteY0" fmla="*/ 465296 h 465296"/>
                  <a:gd name="connsiteX1" fmla="*/ 128109 w 2016224"/>
                  <a:gd name="connsiteY1" fmla="*/ 105256 h 465296"/>
                  <a:gd name="connsiteX2" fmla="*/ 1888115 w 2016224"/>
                  <a:gd name="connsiteY2" fmla="*/ 105256 h 465296"/>
                  <a:gd name="connsiteX3" fmla="*/ 2016224 w 2016224"/>
                  <a:gd name="connsiteY3" fmla="*/ 465296 h 465296"/>
                  <a:gd name="connsiteX4" fmla="*/ 0 w 2016224"/>
                  <a:gd name="connsiteY4" fmla="*/ 465296 h 465296"/>
                  <a:gd name="connsiteX0" fmla="*/ 0 w 2016224"/>
                  <a:gd name="connsiteY0" fmla="*/ 471979 h 471979"/>
                  <a:gd name="connsiteX1" fmla="*/ 128109 w 2016224"/>
                  <a:gd name="connsiteY1" fmla="*/ 111939 h 471979"/>
                  <a:gd name="connsiteX2" fmla="*/ 1888115 w 2016224"/>
                  <a:gd name="connsiteY2" fmla="*/ 111939 h 471979"/>
                  <a:gd name="connsiteX3" fmla="*/ 2016224 w 2016224"/>
                  <a:gd name="connsiteY3" fmla="*/ 471979 h 471979"/>
                  <a:gd name="connsiteX4" fmla="*/ 0 w 2016224"/>
                  <a:gd name="connsiteY4" fmla="*/ 471979 h 471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6224" h="471979">
                    <a:moveTo>
                      <a:pt x="0" y="471979"/>
                    </a:moveTo>
                    <a:lnTo>
                      <a:pt x="128109" y="111939"/>
                    </a:lnTo>
                    <a:cubicBezTo>
                      <a:pt x="572010" y="-7034"/>
                      <a:pt x="1260655" y="-64822"/>
                      <a:pt x="1888115" y="111939"/>
                    </a:cubicBezTo>
                    <a:lnTo>
                      <a:pt x="2016224" y="471979"/>
                    </a:lnTo>
                    <a:lnTo>
                      <a:pt x="0" y="471979"/>
                    </a:lnTo>
                    <a:close/>
                  </a:path>
                </a:pathLst>
              </a:custGeom>
              <a:solidFill>
                <a:srgbClr val="5EBEE4"/>
              </a:solidFill>
              <a:ln w="12700" cap="flat" cmpd="sng" algn="ctr">
                <a:noFill/>
                <a:prstDash val="solid"/>
                <a:miter lim="800000"/>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5" name="Oval 5">
                <a:extLst>
                  <a:ext uri="{FF2B5EF4-FFF2-40B4-BE49-F238E27FC236}">
                    <a16:creationId xmlns="" xmlns:a16="http://schemas.microsoft.com/office/drawing/2014/main" id="{7AB55BC5-3DF4-48F6-9EA3-4BE8ADFC5974}"/>
                  </a:ext>
                </a:extLst>
              </p:cNvPr>
              <p:cNvSpPr/>
              <p:nvPr/>
            </p:nvSpPr>
            <p:spPr>
              <a:xfrm>
                <a:off x="5580223" y="4160675"/>
                <a:ext cx="2016000" cy="302944"/>
              </a:xfrm>
              <a:prstGeom prst="ellipse">
                <a:avLst/>
              </a:prstGeom>
              <a:solidFill>
                <a:srgbClr val="5EBEE4">
                  <a:lumMod val="5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grpSp>
        <p:sp>
          <p:nvSpPr>
            <p:cNvPr id="12" name="Chord 23">
              <a:extLst>
                <a:ext uri="{FF2B5EF4-FFF2-40B4-BE49-F238E27FC236}">
                  <a16:creationId xmlns="" xmlns:a16="http://schemas.microsoft.com/office/drawing/2014/main" id="{B06F7D46-E8A5-4453-B8F2-D58BC8DF8F2E}"/>
                </a:ext>
              </a:extLst>
            </p:cNvPr>
            <p:cNvSpPr/>
            <p:nvPr/>
          </p:nvSpPr>
          <p:spPr>
            <a:xfrm>
              <a:off x="7788585" y="5306768"/>
              <a:ext cx="578589" cy="141955"/>
            </a:xfrm>
            <a:custGeom>
              <a:avLst/>
              <a:gdLst>
                <a:gd name="connsiteX0" fmla="*/ 115433 w 914400"/>
                <a:gd name="connsiteY0" fmla="*/ 153510 h 914400"/>
                <a:gd name="connsiteX1" fmla="*/ 462323 w 914400"/>
                <a:gd name="connsiteY1" fmla="*/ 28 h 914400"/>
                <a:gd name="connsiteX2" fmla="*/ 805686 w 914400"/>
                <a:gd name="connsiteY2" fmla="*/ 161244 h 914400"/>
                <a:gd name="connsiteX3" fmla="*/ 115433 w 914400"/>
                <a:gd name="connsiteY3" fmla="*/ 153510 h 914400"/>
                <a:gd name="connsiteX0" fmla="*/ 0 w 723591"/>
                <a:gd name="connsiteY0" fmla="*/ 177315 h 177532"/>
                <a:gd name="connsiteX1" fmla="*/ 380228 w 723591"/>
                <a:gd name="connsiteY1" fmla="*/ 21 h 177532"/>
                <a:gd name="connsiteX2" fmla="*/ 723591 w 723591"/>
                <a:gd name="connsiteY2" fmla="*/ 161237 h 177532"/>
                <a:gd name="connsiteX3" fmla="*/ 0 w 723591"/>
                <a:gd name="connsiteY3" fmla="*/ 177315 h 177532"/>
                <a:gd name="connsiteX0" fmla="*/ 0 w 759310"/>
                <a:gd name="connsiteY0" fmla="*/ 177315 h 185049"/>
                <a:gd name="connsiteX1" fmla="*/ 380228 w 759310"/>
                <a:gd name="connsiteY1" fmla="*/ 21 h 185049"/>
                <a:gd name="connsiteX2" fmla="*/ 759310 w 759310"/>
                <a:gd name="connsiteY2" fmla="*/ 185049 h 185049"/>
                <a:gd name="connsiteX3" fmla="*/ 0 w 759310"/>
                <a:gd name="connsiteY3" fmla="*/ 177315 h 185049"/>
                <a:gd name="connsiteX0" fmla="*/ 0 w 759310"/>
                <a:gd name="connsiteY0" fmla="*/ 177315 h 188144"/>
                <a:gd name="connsiteX1" fmla="*/ 380228 w 759310"/>
                <a:gd name="connsiteY1" fmla="*/ 21 h 188144"/>
                <a:gd name="connsiteX2" fmla="*/ 759310 w 759310"/>
                <a:gd name="connsiteY2" fmla="*/ 185049 h 188144"/>
                <a:gd name="connsiteX3" fmla="*/ 0 w 759310"/>
                <a:gd name="connsiteY3" fmla="*/ 177315 h 188144"/>
                <a:gd name="connsiteX0" fmla="*/ 0 w 759310"/>
                <a:gd name="connsiteY0" fmla="*/ 177315 h 191233"/>
                <a:gd name="connsiteX1" fmla="*/ 380228 w 759310"/>
                <a:gd name="connsiteY1" fmla="*/ 21 h 191233"/>
                <a:gd name="connsiteX2" fmla="*/ 759310 w 759310"/>
                <a:gd name="connsiteY2" fmla="*/ 185049 h 191233"/>
                <a:gd name="connsiteX3" fmla="*/ 0 w 759310"/>
                <a:gd name="connsiteY3" fmla="*/ 177315 h 191233"/>
                <a:gd name="connsiteX0" fmla="*/ 0 w 759310"/>
                <a:gd name="connsiteY0" fmla="*/ 177315 h 187572"/>
                <a:gd name="connsiteX1" fmla="*/ 380228 w 759310"/>
                <a:gd name="connsiteY1" fmla="*/ 21 h 187572"/>
                <a:gd name="connsiteX2" fmla="*/ 759310 w 759310"/>
                <a:gd name="connsiteY2" fmla="*/ 177905 h 187572"/>
                <a:gd name="connsiteX3" fmla="*/ 0 w 759310"/>
                <a:gd name="connsiteY3" fmla="*/ 177315 h 187572"/>
                <a:gd name="connsiteX0" fmla="*/ 0 w 768835"/>
                <a:gd name="connsiteY0" fmla="*/ 177315 h 188632"/>
                <a:gd name="connsiteX1" fmla="*/ 380228 w 768835"/>
                <a:gd name="connsiteY1" fmla="*/ 21 h 188632"/>
                <a:gd name="connsiteX2" fmla="*/ 768835 w 768835"/>
                <a:gd name="connsiteY2" fmla="*/ 180287 h 188632"/>
                <a:gd name="connsiteX3" fmla="*/ 0 w 768835"/>
                <a:gd name="connsiteY3" fmla="*/ 177315 h 188632"/>
              </a:gdLst>
              <a:ahLst/>
              <a:cxnLst>
                <a:cxn ang="0">
                  <a:pos x="connsiteX0" y="connsiteY0"/>
                </a:cxn>
                <a:cxn ang="0">
                  <a:pos x="connsiteX1" y="connsiteY1"/>
                </a:cxn>
                <a:cxn ang="0">
                  <a:pos x="connsiteX2" y="connsiteY2"/>
                </a:cxn>
                <a:cxn ang="0">
                  <a:pos x="connsiteX3" y="connsiteY3"/>
                </a:cxn>
              </a:cxnLst>
              <a:rect l="l" t="t" r="r" b="b"/>
              <a:pathLst>
                <a:path w="768835" h="188632">
                  <a:moveTo>
                    <a:pt x="0" y="177315"/>
                  </a:moveTo>
                  <a:cubicBezTo>
                    <a:pt x="87950" y="78338"/>
                    <a:pt x="247828" y="-1462"/>
                    <a:pt x="380228" y="21"/>
                  </a:cubicBezTo>
                  <a:cubicBezTo>
                    <a:pt x="512627" y="1505"/>
                    <a:pt x="683125" y="79364"/>
                    <a:pt x="768835" y="180287"/>
                  </a:cubicBezTo>
                  <a:cubicBezTo>
                    <a:pt x="513351" y="189616"/>
                    <a:pt x="257866" y="194180"/>
                    <a:pt x="0" y="177315"/>
                  </a:cubicBezTo>
                  <a:close/>
                </a:path>
              </a:pathLst>
            </a:custGeom>
            <a:solidFill>
              <a:srgbClr val="98DC56"/>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16" name="그룹 12">
            <a:extLst>
              <a:ext uri="{FF2B5EF4-FFF2-40B4-BE49-F238E27FC236}">
                <a16:creationId xmlns="" xmlns:a16="http://schemas.microsoft.com/office/drawing/2014/main" id="{0D503159-BC57-441F-A1D3-12B3515C2A14}"/>
              </a:ext>
            </a:extLst>
          </p:cNvPr>
          <p:cNvGrpSpPr/>
          <p:nvPr/>
        </p:nvGrpSpPr>
        <p:grpSpPr>
          <a:xfrm rot="914251">
            <a:off x="-262565" y="2928348"/>
            <a:ext cx="3219537" cy="2233179"/>
            <a:chOff x="4094747" y="2381166"/>
            <a:chExt cx="4510139" cy="2626405"/>
          </a:xfrm>
        </p:grpSpPr>
        <p:grpSp>
          <p:nvGrpSpPr>
            <p:cNvPr id="17" name="그룹 13">
              <a:extLst>
                <a:ext uri="{FF2B5EF4-FFF2-40B4-BE49-F238E27FC236}">
                  <a16:creationId xmlns="" xmlns:a16="http://schemas.microsoft.com/office/drawing/2014/main" id="{9459020B-35DA-4077-8736-2016B48624BD}"/>
                </a:ext>
              </a:extLst>
            </p:cNvPr>
            <p:cNvGrpSpPr/>
            <p:nvPr/>
          </p:nvGrpSpPr>
          <p:grpSpPr>
            <a:xfrm rot="712870">
              <a:off x="4094747" y="2381166"/>
              <a:ext cx="3101505" cy="1698788"/>
              <a:chOff x="2380909" y="2446766"/>
              <a:chExt cx="2745256" cy="1503659"/>
            </a:xfrm>
          </p:grpSpPr>
          <p:sp>
            <p:nvSpPr>
              <p:cNvPr id="23" name="자유형: 도형 19">
                <a:extLst>
                  <a:ext uri="{FF2B5EF4-FFF2-40B4-BE49-F238E27FC236}">
                    <a16:creationId xmlns="" xmlns:a16="http://schemas.microsoft.com/office/drawing/2014/main" id="{E2F22429-5CDB-4DAB-87F2-7846908A3E47}"/>
                  </a:ext>
                </a:extLst>
              </p:cNvPr>
              <p:cNvSpPr/>
              <p:nvPr/>
            </p:nvSpPr>
            <p:spPr>
              <a:xfrm rot="1231697">
                <a:off x="3121386" y="2561927"/>
                <a:ext cx="2004779" cy="1388498"/>
              </a:xfrm>
              <a:custGeom>
                <a:avLst/>
                <a:gdLst>
                  <a:gd name="connsiteX0" fmla="*/ 679840 w 2951501"/>
                  <a:gd name="connsiteY0" fmla="*/ 1516490 h 1616735"/>
                  <a:gd name="connsiteX1" fmla="*/ 1817700 w 2951501"/>
                  <a:gd name="connsiteY1" fmla="*/ 1516490 h 1616735"/>
                  <a:gd name="connsiteX2" fmla="*/ 1817700 w 2951501"/>
                  <a:gd name="connsiteY2" fmla="*/ 1567623 h 1616735"/>
                  <a:gd name="connsiteX3" fmla="*/ 1774636 w 2951501"/>
                  <a:gd name="connsiteY3" fmla="*/ 1616735 h 1616735"/>
                  <a:gd name="connsiteX4" fmla="*/ 722905 w 2951501"/>
                  <a:gd name="connsiteY4" fmla="*/ 1616735 h 1616735"/>
                  <a:gd name="connsiteX5" fmla="*/ 679840 w 2951501"/>
                  <a:gd name="connsiteY5" fmla="*/ 1567623 h 1616735"/>
                  <a:gd name="connsiteX6" fmla="*/ 679840 w 2951501"/>
                  <a:gd name="connsiteY6" fmla="*/ 1407500 h 1616735"/>
                  <a:gd name="connsiteX7" fmla="*/ 1817700 w 2951501"/>
                  <a:gd name="connsiteY7" fmla="*/ 1407500 h 1616735"/>
                  <a:gd name="connsiteX8" fmla="*/ 1817700 w 2951501"/>
                  <a:gd name="connsiteY8" fmla="*/ 1472848 h 1616735"/>
                  <a:gd name="connsiteX9" fmla="*/ 679840 w 2951501"/>
                  <a:gd name="connsiteY9" fmla="*/ 1472848 h 1616735"/>
                  <a:gd name="connsiteX10" fmla="*/ 1817700 w 2951501"/>
                  <a:gd name="connsiteY10" fmla="*/ 611112 h 1616735"/>
                  <a:gd name="connsiteX11" fmla="*/ 1817700 w 2951501"/>
                  <a:gd name="connsiteY11" fmla="*/ 973623 h 1616735"/>
                  <a:gd name="connsiteX12" fmla="*/ 2224001 w 2951501"/>
                  <a:gd name="connsiteY12" fmla="*/ 611112 h 1616735"/>
                  <a:gd name="connsiteX13" fmla="*/ 449189 w 2951501"/>
                  <a:gd name="connsiteY13" fmla="*/ 386587 h 1616735"/>
                  <a:gd name="connsiteX14" fmla="*/ 239392 w 2951501"/>
                  <a:gd name="connsiteY14" fmla="*/ 437793 h 1616735"/>
                  <a:gd name="connsiteX15" fmla="*/ 127717 w 2951501"/>
                  <a:gd name="connsiteY15" fmla="*/ 563345 h 1616735"/>
                  <a:gd name="connsiteX16" fmla="*/ 119224 w 2951501"/>
                  <a:gd name="connsiteY16" fmla="*/ 813828 h 1616735"/>
                  <a:gd name="connsiteX17" fmla="*/ 118041 w 2951501"/>
                  <a:gd name="connsiteY17" fmla="*/ 814226 h 1616735"/>
                  <a:gd name="connsiteX18" fmla="*/ 156579 w 2951501"/>
                  <a:gd name="connsiteY18" fmla="*/ 873845 h 1616735"/>
                  <a:gd name="connsiteX19" fmla="*/ 319223 w 2951501"/>
                  <a:gd name="connsiteY19" fmla="*/ 1023753 h 1616735"/>
                  <a:gd name="connsiteX20" fmla="*/ 318718 w 2951501"/>
                  <a:gd name="connsiteY20" fmla="*/ 1024809 h 1616735"/>
                  <a:gd name="connsiteX21" fmla="*/ 679840 w 2951501"/>
                  <a:gd name="connsiteY21" fmla="*/ 1198510 h 1616735"/>
                  <a:gd name="connsiteX22" fmla="*/ 679840 w 2951501"/>
                  <a:gd name="connsiteY22" fmla="*/ 494818 h 1616735"/>
                  <a:gd name="connsiteX23" fmla="*/ 613050 w 2951501"/>
                  <a:gd name="connsiteY23" fmla="*/ 439426 h 1616735"/>
                  <a:gd name="connsiteX24" fmla="*/ 522606 w 2951501"/>
                  <a:gd name="connsiteY24" fmla="*/ 399416 h 1616735"/>
                  <a:gd name="connsiteX25" fmla="*/ 449189 w 2951501"/>
                  <a:gd name="connsiteY25" fmla="*/ 386587 h 1616735"/>
                  <a:gd name="connsiteX26" fmla="*/ 2556092 w 2951501"/>
                  <a:gd name="connsiteY26" fmla="*/ 0 h 1616735"/>
                  <a:gd name="connsiteX27" fmla="*/ 2951501 w 2951501"/>
                  <a:gd name="connsiteY27" fmla="*/ 404658 h 1616735"/>
                  <a:gd name="connsiteX28" fmla="*/ 2608538 w 2951501"/>
                  <a:gd name="connsiteY28" fmla="*/ 418986 h 1616735"/>
                  <a:gd name="connsiteX29" fmla="*/ 2606605 w 2951501"/>
                  <a:gd name="connsiteY29" fmla="*/ 417008 h 1616735"/>
                  <a:gd name="connsiteX30" fmla="*/ 1820087 w 2951501"/>
                  <a:gd name="connsiteY30" fmla="*/ 1344294 h 1616735"/>
                  <a:gd name="connsiteX31" fmla="*/ 1817700 w 2951501"/>
                  <a:gd name="connsiteY31" fmla="*/ 1341966 h 1616735"/>
                  <a:gd name="connsiteX32" fmla="*/ 1817700 w 2951501"/>
                  <a:gd name="connsiteY32" fmla="*/ 1363858 h 1616735"/>
                  <a:gd name="connsiteX33" fmla="*/ 679840 w 2951501"/>
                  <a:gd name="connsiteY33" fmla="*/ 1363858 h 1616735"/>
                  <a:gd name="connsiteX34" fmla="*/ 679840 w 2951501"/>
                  <a:gd name="connsiteY34" fmla="*/ 1307744 h 1616735"/>
                  <a:gd name="connsiteX35" fmla="*/ 268830 w 2951501"/>
                  <a:gd name="connsiteY35" fmla="*/ 1110047 h 1616735"/>
                  <a:gd name="connsiteX36" fmla="*/ 270209 w 2951501"/>
                  <a:gd name="connsiteY36" fmla="*/ 1107180 h 1616735"/>
                  <a:gd name="connsiteX37" fmla="*/ 198248 w 2951501"/>
                  <a:gd name="connsiteY37" fmla="*/ 1056644 h 1616735"/>
                  <a:gd name="connsiteX38" fmla="*/ 55623 w 2951501"/>
                  <a:gd name="connsiteY38" fmla="*/ 898485 h 1616735"/>
                  <a:gd name="connsiteX39" fmla="*/ 1591 w 2951501"/>
                  <a:gd name="connsiteY39" fmla="*/ 738051 h 1616735"/>
                  <a:gd name="connsiteX40" fmla="*/ 88988 w 2951501"/>
                  <a:gd name="connsiteY40" fmla="*/ 428893 h 1616735"/>
                  <a:gd name="connsiteX41" fmla="*/ 91156 w 2951501"/>
                  <a:gd name="connsiteY41" fmla="*/ 430488 h 1616735"/>
                  <a:gd name="connsiteX42" fmla="*/ 424588 w 2951501"/>
                  <a:gd name="connsiteY42" fmla="*/ 285218 h 1616735"/>
                  <a:gd name="connsiteX43" fmla="*/ 550151 w 2951501"/>
                  <a:gd name="connsiteY43" fmla="*/ 302724 h 1616735"/>
                  <a:gd name="connsiteX44" fmla="*/ 666090 w 2951501"/>
                  <a:gd name="connsiteY44" fmla="*/ 354013 h 1616735"/>
                  <a:gd name="connsiteX45" fmla="*/ 690060 w 2951501"/>
                  <a:gd name="connsiteY45" fmla="*/ 373892 h 1616735"/>
                  <a:gd name="connsiteX46" fmla="*/ 692454 w 2951501"/>
                  <a:gd name="connsiteY46" fmla="*/ 367302 h 1616735"/>
                  <a:gd name="connsiteX47" fmla="*/ 722905 w 2951501"/>
                  <a:gd name="connsiteY47" fmla="*/ 352917 h 1616735"/>
                  <a:gd name="connsiteX48" fmla="*/ 1774636 w 2951501"/>
                  <a:gd name="connsiteY48" fmla="*/ 352917 h 1616735"/>
                  <a:gd name="connsiteX49" fmla="*/ 1817700 w 2951501"/>
                  <a:gd name="connsiteY49" fmla="*/ 402029 h 1616735"/>
                  <a:gd name="connsiteX50" fmla="*/ 1817700 w 2951501"/>
                  <a:gd name="connsiteY50" fmla="*/ 525619 h 1616735"/>
                  <a:gd name="connsiteX51" fmla="*/ 2319822 w 2951501"/>
                  <a:gd name="connsiteY51" fmla="*/ 525619 h 1616735"/>
                  <a:gd name="connsiteX52" fmla="*/ 2530110 w 2951501"/>
                  <a:gd name="connsiteY52" fmla="*/ 337995 h 1616735"/>
                  <a:gd name="connsiteX53" fmla="*/ 2533895 w 2951501"/>
                  <a:gd name="connsiteY53" fmla="*/ 341686 h 161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951501" h="1616735">
                    <a:moveTo>
                      <a:pt x="679840" y="1516490"/>
                    </a:moveTo>
                    <a:lnTo>
                      <a:pt x="1817700" y="1516490"/>
                    </a:lnTo>
                    <a:lnTo>
                      <a:pt x="1817700" y="1567623"/>
                    </a:lnTo>
                    <a:cubicBezTo>
                      <a:pt x="1817700" y="1594747"/>
                      <a:pt x="1798420" y="1616735"/>
                      <a:pt x="1774636" y="1616735"/>
                    </a:cubicBezTo>
                    <a:lnTo>
                      <a:pt x="722905" y="1616735"/>
                    </a:lnTo>
                    <a:cubicBezTo>
                      <a:pt x="699121" y="1616735"/>
                      <a:pt x="679840" y="1594747"/>
                      <a:pt x="679840" y="1567623"/>
                    </a:cubicBezTo>
                    <a:close/>
                    <a:moveTo>
                      <a:pt x="679840" y="1407500"/>
                    </a:moveTo>
                    <a:lnTo>
                      <a:pt x="1817700" y="1407500"/>
                    </a:lnTo>
                    <a:lnTo>
                      <a:pt x="1817700" y="1472848"/>
                    </a:lnTo>
                    <a:lnTo>
                      <a:pt x="679840" y="1472848"/>
                    </a:lnTo>
                    <a:close/>
                    <a:moveTo>
                      <a:pt x="1817700" y="611112"/>
                    </a:moveTo>
                    <a:lnTo>
                      <a:pt x="1817700" y="973623"/>
                    </a:lnTo>
                    <a:lnTo>
                      <a:pt x="2224001" y="611112"/>
                    </a:lnTo>
                    <a:close/>
                    <a:moveTo>
                      <a:pt x="449189" y="386587"/>
                    </a:moveTo>
                    <a:cubicBezTo>
                      <a:pt x="375505" y="381552"/>
                      <a:pt x="302157" y="399580"/>
                      <a:pt x="239392" y="437793"/>
                    </a:cubicBezTo>
                    <a:cubicBezTo>
                      <a:pt x="191686" y="474403"/>
                      <a:pt x="154461" y="503154"/>
                      <a:pt x="127717" y="563345"/>
                    </a:cubicBezTo>
                    <a:cubicBezTo>
                      <a:pt x="95043" y="642185"/>
                      <a:pt x="91358" y="731154"/>
                      <a:pt x="119224" y="813828"/>
                    </a:cubicBezTo>
                    <a:lnTo>
                      <a:pt x="118041" y="814226"/>
                    </a:lnTo>
                    <a:lnTo>
                      <a:pt x="156579" y="873845"/>
                    </a:lnTo>
                    <a:cubicBezTo>
                      <a:pt x="200043" y="932336"/>
                      <a:pt x="255879" y="983997"/>
                      <a:pt x="319223" y="1023753"/>
                    </a:cubicBezTo>
                    <a:lnTo>
                      <a:pt x="318718" y="1024809"/>
                    </a:lnTo>
                    <a:lnTo>
                      <a:pt x="679840" y="1198510"/>
                    </a:lnTo>
                    <a:lnTo>
                      <a:pt x="679840" y="494818"/>
                    </a:lnTo>
                    <a:lnTo>
                      <a:pt x="613050" y="439426"/>
                    </a:lnTo>
                    <a:cubicBezTo>
                      <a:pt x="585307" y="422195"/>
                      <a:pt x="554948" y="408629"/>
                      <a:pt x="522606" y="399416"/>
                    </a:cubicBezTo>
                    <a:cubicBezTo>
                      <a:pt x="498349" y="392506"/>
                      <a:pt x="473751" y="388265"/>
                      <a:pt x="449189" y="386587"/>
                    </a:cubicBezTo>
                    <a:close/>
                    <a:moveTo>
                      <a:pt x="2556092" y="0"/>
                    </a:moveTo>
                    <a:lnTo>
                      <a:pt x="2951501" y="404658"/>
                    </a:lnTo>
                    <a:lnTo>
                      <a:pt x="2608538" y="418986"/>
                    </a:lnTo>
                    <a:lnTo>
                      <a:pt x="2606605" y="417008"/>
                    </a:lnTo>
                    <a:lnTo>
                      <a:pt x="1820087" y="1344294"/>
                    </a:lnTo>
                    <a:lnTo>
                      <a:pt x="1817700" y="1341966"/>
                    </a:lnTo>
                    <a:lnTo>
                      <a:pt x="1817700" y="1363858"/>
                    </a:lnTo>
                    <a:lnTo>
                      <a:pt x="679840" y="1363858"/>
                    </a:lnTo>
                    <a:lnTo>
                      <a:pt x="679840" y="1307744"/>
                    </a:lnTo>
                    <a:lnTo>
                      <a:pt x="268830" y="1110047"/>
                    </a:lnTo>
                    <a:lnTo>
                      <a:pt x="270209" y="1107180"/>
                    </a:lnTo>
                    <a:lnTo>
                      <a:pt x="198248" y="1056644"/>
                    </a:lnTo>
                    <a:cubicBezTo>
                      <a:pt x="142291" y="1011239"/>
                      <a:pt x="93777" y="957478"/>
                      <a:pt x="55623" y="898485"/>
                    </a:cubicBezTo>
                    <a:cubicBezTo>
                      <a:pt x="27132" y="847625"/>
                      <a:pt x="9121" y="802009"/>
                      <a:pt x="1591" y="738051"/>
                    </a:cubicBezTo>
                    <a:cubicBezTo>
                      <a:pt x="-7531" y="629033"/>
                      <a:pt x="22695" y="518961"/>
                      <a:pt x="88988" y="428893"/>
                    </a:cubicBezTo>
                    <a:lnTo>
                      <a:pt x="91156" y="430488"/>
                    </a:lnTo>
                    <a:cubicBezTo>
                      <a:pt x="162999" y="345385"/>
                      <a:pt x="305583" y="286481"/>
                      <a:pt x="424588" y="285218"/>
                    </a:cubicBezTo>
                    <a:cubicBezTo>
                      <a:pt x="466453" y="285186"/>
                      <a:pt x="508692" y="290914"/>
                      <a:pt x="550151" y="302724"/>
                    </a:cubicBezTo>
                    <a:cubicBezTo>
                      <a:pt x="591610" y="314534"/>
                      <a:pt x="630526" y="331925"/>
                      <a:pt x="666090" y="354013"/>
                    </a:cubicBezTo>
                    <a:lnTo>
                      <a:pt x="690060" y="373892"/>
                    </a:lnTo>
                    <a:lnTo>
                      <a:pt x="692454" y="367302"/>
                    </a:lnTo>
                    <a:cubicBezTo>
                      <a:pt x="700247" y="358414"/>
                      <a:pt x="711013" y="352917"/>
                      <a:pt x="722905" y="352917"/>
                    </a:cubicBezTo>
                    <a:lnTo>
                      <a:pt x="1774636" y="352917"/>
                    </a:lnTo>
                    <a:cubicBezTo>
                      <a:pt x="1798420" y="352917"/>
                      <a:pt x="1817700" y="374905"/>
                      <a:pt x="1817700" y="402029"/>
                    </a:cubicBezTo>
                    <a:lnTo>
                      <a:pt x="1817700" y="525619"/>
                    </a:lnTo>
                    <a:lnTo>
                      <a:pt x="2319822" y="525619"/>
                    </a:lnTo>
                    <a:lnTo>
                      <a:pt x="2530110" y="337995"/>
                    </a:lnTo>
                    <a:lnTo>
                      <a:pt x="2533895" y="341686"/>
                    </a:lnTo>
                    <a:close/>
                  </a:path>
                </a:pathLst>
              </a:custGeom>
              <a:solidFill>
                <a:srgbClr val="4CD6B0"/>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24" name="자유형: 도형 20">
                <a:extLst>
                  <a:ext uri="{FF2B5EF4-FFF2-40B4-BE49-F238E27FC236}">
                    <a16:creationId xmlns="" xmlns:a16="http://schemas.microsoft.com/office/drawing/2014/main" id="{13E7836E-EB04-4C06-83D6-72D51036C588}"/>
                  </a:ext>
                </a:extLst>
              </p:cNvPr>
              <p:cNvSpPr/>
              <p:nvPr/>
            </p:nvSpPr>
            <p:spPr>
              <a:xfrm rot="6382074">
                <a:off x="2673354" y="2332594"/>
                <a:ext cx="683006" cy="911350"/>
              </a:xfrm>
              <a:custGeom>
                <a:avLst/>
                <a:gdLst>
                  <a:gd name="connsiteX0" fmla="*/ 0 w 852117"/>
                  <a:gd name="connsiteY0" fmla="*/ 226050 h 913021"/>
                  <a:gd name="connsiteX1" fmla="*/ 235595 w 852117"/>
                  <a:gd name="connsiteY1" fmla="*/ 373156 h 913021"/>
                  <a:gd name="connsiteX2" fmla="*/ 311282 w 852117"/>
                  <a:gd name="connsiteY2" fmla="*/ 397996 h 913021"/>
                  <a:gd name="connsiteX3" fmla="*/ 331029 w 852117"/>
                  <a:gd name="connsiteY3" fmla="*/ 139667 h 913021"/>
                  <a:gd name="connsiteX4" fmla="*/ 328134 w 852117"/>
                  <a:gd name="connsiteY4" fmla="*/ 7546 h 913021"/>
                  <a:gd name="connsiteX5" fmla="*/ 443295 w 852117"/>
                  <a:gd name="connsiteY5" fmla="*/ 0 h 913021"/>
                  <a:gd name="connsiteX6" fmla="*/ 445990 w 852117"/>
                  <a:gd name="connsiteY6" fmla="*/ 68978 h 913021"/>
                  <a:gd name="connsiteX7" fmla="*/ 454992 w 852117"/>
                  <a:gd name="connsiteY7" fmla="*/ 231624 h 913021"/>
                  <a:gd name="connsiteX8" fmla="*/ 452843 w 852117"/>
                  <a:gd name="connsiteY8" fmla="*/ 13725 h 913021"/>
                  <a:gd name="connsiteX9" fmla="*/ 562280 w 852117"/>
                  <a:gd name="connsiteY9" fmla="*/ 38587 h 913021"/>
                  <a:gd name="connsiteX10" fmla="*/ 591089 w 852117"/>
                  <a:gd name="connsiteY10" fmla="*/ 223958 h 913021"/>
                  <a:gd name="connsiteX11" fmla="*/ 574101 w 852117"/>
                  <a:gd name="connsiteY11" fmla="*/ 39172 h 913021"/>
                  <a:gd name="connsiteX12" fmla="*/ 703090 w 852117"/>
                  <a:gd name="connsiteY12" fmla="*/ 62958 h 913021"/>
                  <a:gd name="connsiteX13" fmla="*/ 709880 w 852117"/>
                  <a:gd name="connsiteY13" fmla="*/ 237369 h 913021"/>
                  <a:gd name="connsiteX14" fmla="*/ 714239 w 852117"/>
                  <a:gd name="connsiteY14" fmla="*/ 69553 h 913021"/>
                  <a:gd name="connsiteX15" fmla="*/ 822235 w 852117"/>
                  <a:gd name="connsiteY15" fmla="*/ 87329 h 913021"/>
                  <a:gd name="connsiteX16" fmla="*/ 851404 w 852117"/>
                  <a:gd name="connsiteY16" fmla="*/ 326326 h 913021"/>
                  <a:gd name="connsiteX17" fmla="*/ 762365 w 852117"/>
                  <a:gd name="connsiteY17" fmla="*/ 809335 h 913021"/>
                  <a:gd name="connsiteX18" fmla="*/ 751654 w 852117"/>
                  <a:gd name="connsiteY18" fmla="*/ 912259 h 913021"/>
                  <a:gd name="connsiteX19" fmla="*/ 380634 w 852117"/>
                  <a:gd name="connsiteY19" fmla="*/ 913021 h 913021"/>
                  <a:gd name="connsiteX20" fmla="*/ 361777 w 852117"/>
                  <a:gd name="connsiteY20" fmla="*/ 780857 h 913021"/>
                  <a:gd name="connsiteX21" fmla="*/ 259790 w 852117"/>
                  <a:gd name="connsiteY21" fmla="*/ 654805 h 913021"/>
                  <a:gd name="connsiteX22" fmla="*/ 127442 w 852117"/>
                  <a:gd name="connsiteY22" fmla="*/ 467151 h 913021"/>
                  <a:gd name="connsiteX23" fmla="*/ 0 w 852117"/>
                  <a:gd name="connsiteY23" fmla="*/ 226050 h 913021"/>
                  <a:gd name="connsiteX0" fmla="*/ 0 w 852117"/>
                  <a:gd name="connsiteY0" fmla="*/ 226050 h 913021"/>
                  <a:gd name="connsiteX1" fmla="*/ 235595 w 852117"/>
                  <a:gd name="connsiteY1" fmla="*/ 373156 h 913021"/>
                  <a:gd name="connsiteX2" fmla="*/ 311282 w 852117"/>
                  <a:gd name="connsiteY2" fmla="*/ 397996 h 913021"/>
                  <a:gd name="connsiteX3" fmla="*/ 331029 w 852117"/>
                  <a:gd name="connsiteY3" fmla="*/ 139667 h 913021"/>
                  <a:gd name="connsiteX4" fmla="*/ 328134 w 852117"/>
                  <a:gd name="connsiteY4" fmla="*/ 7546 h 913021"/>
                  <a:gd name="connsiteX5" fmla="*/ 443295 w 852117"/>
                  <a:gd name="connsiteY5" fmla="*/ 0 h 913021"/>
                  <a:gd name="connsiteX6" fmla="*/ 454992 w 852117"/>
                  <a:gd name="connsiteY6" fmla="*/ 231624 h 913021"/>
                  <a:gd name="connsiteX7" fmla="*/ 452843 w 852117"/>
                  <a:gd name="connsiteY7" fmla="*/ 13725 h 913021"/>
                  <a:gd name="connsiteX8" fmla="*/ 562280 w 852117"/>
                  <a:gd name="connsiteY8" fmla="*/ 38587 h 913021"/>
                  <a:gd name="connsiteX9" fmla="*/ 591089 w 852117"/>
                  <a:gd name="connsiteY9" fmla="*/ 223958 h 913021"/>
                  <a:gd name="connsiteX10" fmla="*/ 574101 w 852117"/>
                  <a:gd name="connsiteY10" fmla="*/ 39172 h 913021"/>
                  <a:gd name="connsiteX11" fmla="*/ 703090 w 852117"/>
                  <a:gd name="connsiteY11" fmla="*/ 62958 h 913021"/>
                  <a:gd name="connsiteX12" fmla="*/ 709880 w 852117"/>
                  <a:gd name="connsiteY12" fmla="*/ 237369 h 913021"/>
                  <a:gd name="connsiteX13" fmla="*/ 714239 w 852117"/>
                  <a:gd name="connsiteY13" fmla="*/ 69553 h 913021"/>
                  <a:gd name="connsiteX14" fmla="*/ 822235 w 852117"/>
                  <a:gd name="connsiteY14" fmla="*/ 87329 h 913021"/>
                  <a:gd name="connsiteX15" fmla="*/ 851404 w 852117"/>
                  <a:gd name="connsiteY15" fmla="*/ 326326 h 913021"/>
                  <a:gd name="connsiteX16" fmla="*/ 762365 w 852117"/>
                  <a:gd name="connsiteY16" fmla="*/ 809335 h 913021"/>
                  <a:gd name="connsiteX17" fmla="*/ 751654 w 852117"/>
                  <a:gd name="connsiteY17" fmla="*/ 912259 h 913021"/>
                  <a:gd name="connsiteX18" fmla="*/ 380634 w 852117"/>
                  <a:gd name="connsiteY18" fmla="*/ 913021 h 913021"/>
                  <a:gd name="connsiteX19" fmla="*/ 361777 w 852117"/>
                  <a:gd name="connsiteY19" fmla="*/ 780857 h 913021"/>
                  <a:gd name="connsiteX20" fmla="*/ 259790 w 852117"/>
                  <a:gd name="connsiteY20" fmla="*/ 654805 h 913021"/>
                  <a:gd name="connsiteX21" fmla="*/ 127442 w 852117"/>
                  <a:gd name="connsiteY21" fmla="*/ 467151 h 913021"/>
                  <a:gd name="connsiteX22" fmla="*/ 0 w 852117"/>
                  <a:gd name="connsiteY22" fmla="*/ 226050 h 913021"/>
                  <a:gd name="connsiteX0" fmla="*/ 0 w 852117"/>
                  <a:gd name="connsiteY0" fmla="*/ 218504 h 905475"/>
                  <a:gd name="connsiteX1" fmla="*/ 235595 w 852117"/>
                  <a:gd name="connsiteY1" fmla="*/ 365610 h 905475"/>
                  <a:gd name="connsiteX2" fmla="*/ 311282 w 852117"/>
                  <a:gd name="connsiteY2" fmla="*/ 390450 h 905475"/>
                  <a:gd name="connsiteX3" fmla="*/ 331029 w 852117"/>
                  <a:gd name="connsiteY3" fmla="*/ 132121 h 905475"/>
                  <a:gd name="connsiteX4" fmla="*/ 328134 w 852117"/>
                  <a:gd name="connsiteY4" fmla="*/ 0 h 905475"/>
                  <a:gd name="connsiteX5" fmla="*/ 446516 w 852117"/>
                  <a:gd name="connsiteY5" fmla="*/ 3421 h 905475"/>
                  <a:gd name="connsiteX6" fmla="*/ 454992 w 852117"/>
                  <a:gd name="connsiteY6" fmla="*/ 224078 h 905475"/>
                  <a:gd name="connsiteX7" fmla="*/ 452843 w 852117"/>
                  <a:gd name="connsiteY7" fmla="*/ 6179 h 905475"/>
                  <a:gd name="connsiteX8" fmla="*/ 562280 w 852117"/>
                  <a:gd name="connsiteY8" fmla="*/ 31041 h 905475"/>
                  <a:gd name="connsiteX9" fmla="*/ 591089 w 852117"/>
                  <a:gd name="connsiteY9" fmla="*/ 216412 h 905475"/>
                  <a:gd name="connsiteX10" fmla="*/ 574101 w 852117"/>
                  <a:gd name="connsiteY10" fmla="*/ 31626 h 905475"/>
                  <a:gd name="connsiteX11" fmla="*/ 703090 w 852117"/>
                  <a:gd name="connsiteY11" fmla="*/ 55412 h 905475"/>
                  <a:gd name="connsiteX12" fmla="*/ 709880 w 852117"/>
                  <a:gd name="connsiteY12" fmla="*/ 229823 h 905475"/>
                  <a:gd name="connsiteX13" fmla="*/ 714239 w 852117"/>
                  <a:gd name="connsiteY13" fmla="*/ 62007 h 905475"/>
                  <a:gd name="connsiteX14" fmla="*/ 822235 w 852117"/>
                  <a:gd name="connsiteY14" fmla="*/ 79783 h 905475"/>
                  <a:gd name="connsiteX15" fmla="*/ 851404 w 852117"/>
                  <a:gd name="connsiteY15" fmla="*/ 318780 h 905475"/>
                  <a:gd name="connsiteX16" fmla="*/ 762365 w 852117"/>
                  <a:gd name="connsiteY16" fmla="*/ 801789 h 905475"/>
                  <a:gd name="connsiteX17" fmla="*/ 751654 w 852117"/>
                  <a:gd name="connsiteY17" fmla="*/ 904713 h 905475"/>
                  <a:gd name="connsiteX18" fmla="*/ 380634 w 852117"/>
                  <a:gd name="connsiteY18" fmla="*/ 905475 h 905475"/>
                  <a:gd name="connsiteX19" fmla="*/ 361777 w 852117"/>
                  <a:gd name="connsiteY19" fmla="*/ 773311 h 905475"/>
                  <a:gd name="connsiteX20" fmla="*/ 259790 w 852117"/>
                  <a:gd name="connsiteY20" fmla="*/ 647259 h 905475"/>
                  <a:gd name="connsiteX21" fmla="*/ 127442 w 852117"/>
                  <a:gd name="connsiteY21" fmla="*/ 459605 h 905475"/>
                  <a:gd name="connsiteX22" fmla="*/ 0 w 852117"/>
                  <a:gd name="connsiteY22" fmla="*/ 218504 h 905475"/>
                  <a:gd name="connsiteX0" fmla="*/ 0 w 852117"/>
                  <a:gd name="connsiteY0" fmla="*/ 222954 h 909925"/>
                  <a:gd name="connsiteX1" fmla="*/ 235595 w 852117"/>
                  <a:gd name="connsiteY1" fmla="*/ 370060 h 909925"/>
                  <a:gd name="connsiteX2" fmla="*/ 311282 w 852117"/>
                  <a:gd name="connsiteY2" fmla="*/ 394900 h 909925"/>
                  <a:gd name="connsiteX3" fmla="*/ 331029 w 852117"/>
                  <a:gd name="connsiteY3" fmla="*/ 136571 h 909925"/>
                  <a:gd name="connsiteX4" fmla="*/ 328134 w 852117"/>
                  <a:gd name="connsiteY4" fmla="*/ 4450 h 909925"/>
                  <a:gd name="connsiteX5" fmla="*/ 446516 w 852117"/>
                  <a:gd name="connsiteY5" fmla="*/ 7871 h 909925"/>
                  <a:gd name="connsiteX6" fmla="*/ 454992 w 852117"/>
                  <a:gd name="connsiteY6" fmla="*/ 228528 h 909925"/>
                  <a:gd name="connsiteX7" fmla="*/ 452843 w 852117"/>
                  <a:gd name="connsiteY7" fmla="*/ 10629 h 909925"/>
                  <a:gd name="connsiteX8" fmla="*/ 562280 w 852117"/>
                  <a:gd name="connsiteY8" fmla="*/ 35491 h 909925"/>
                  <a:gd name="connsiteX9" fmla="*/ 591089 w 852117"/>
                  <a:gd name="connsiteY9" fmla="*/ 220862 h 909925"/>
                  <a:gd name="connsiteX10" fmla="*/ 574101 w 852117"/>
                  <a:gd name="connsiteY10" fmla="*/ 36076 h 909925"/>
                  <a:gd name="connsiteX11" fmla="*/ 703090 w 852117"/>
                  <a:gd name="connsiteY11" fmla="*/ 59862 h 909925"/>
                  <a:gd name="connsiteX12" fmla="*/ 709880 w 852117"/>
                  <a:gd name="connsiteY12" fmla="*/ 234273 h 909925"/>
                  <a:gd name="connsiteX13" fmla="*/ 714239 w 852117"/>
                  <a:gd name="connsiteY13" fmla="*/ 66457 h 909925"/>
                  <a:gd name="connsiteX14" fmla="*/ 822235 w 852117"/>
                  <a:gd name="connsiteY14" fmla="*/ 84233 h 909925"/>
                  <a:gd name="connsiteX15" fmla="*/ 851404 w 852117"/>
                  <a:gd name="connsiteY15" fmla="*/ 323230 h 909925"/>
                  <a:gd name="connsiteX16" fmla="*/ 762365 w 852117"/>
                  <a:gd name="connsiteY16" fmla="*/ 806239 h 909925"/>
                  <a:gd name="connsiteX17" fmla="*/ 751654 w 852117"/>
                  <a:gd name="connsiteY17" fmla="*/ 909163 h 909925"/>
                  <a:gd name="connsiteX18" fmla="*/ 380634 w 852117"/>
                  <a:gd name="connsiteY18" fmla="*/ 909925 h 909925"/>
                  <a:gd name="connsiteX19" fmla="*/ 361777 w 852117"/>
                  <a:gd name="connsiteY19" fmla="*/ 777761 h 909925"/>
                  <a:gd name="connsiteX20" fmla="*/ 259790 w 852117"/>
                  <a:gd name="connsiteY20" fmla="*/ 651709 h 909925"/>
                  <a:gd name="connsiteX21" fmla="*/ 127442 w 852117"/>
                  <a:gd name="connsiteY21" fmla="*/ 464055 h 909925"/>
                  <a:gd name="connsiteX22" fmla="*/ 0 w 852117"/>
                  <a:gd name="connsiteY22" fmla="*/ 222954 h 909925"/>
                  <a:gd name="connsiteX0" fmla="*/ 0 w 852117"/>
                  <a:gd name="connsiteY0" fmla="*/ 220271 h 907242"/>
                  <a:gd name="connsiteX1" fmla="*/ 235595 w 852117"/>
                  <a:gd name="connsiteY1" fmla="*/ 367377 h 907242"/>
                  <a:gd name="connsiteX2" fmla="*/ 311282 w 852117"/>
                  <a:gd name="connsiteY2" fmla="*/ 392217 h 907242"/>
                  <a:gd name="connsiteX3" fmla="*/ 331029 w 852117"/>
                  <a:gd name="connsiteY3" fmla="*/ 133888 h 907242"/>
                  <a:gd name="connsiteX4" fmla="*/ 334903 w 852117"/>
                  <a:gd name="connsiteY4" fmla="*/ 14671 h 907242"/>
                  <a:gd name="connsiteX5" fmla="*/ 446516 w 852117"/>
                  <a:gd name="connsiteY5" fmla="*/ 5188 h 907242"/>
                  <a:gd name="connsiteX6" fmla="*/ 454992 w 852117"/>
                  <a:gd name="connsiteY6" fmla="*/ 225845 h 907242"/>
                  <a:gd name="connsiteX7" fmla="*/ 452843 w 852117"/>
                  <a:gd name="connsiteY7" fmla="*/ 7946 h 907242"/>
                  <a:gd name="connsiteX8" fmla="*/ 562280 w 852117"/>
                  <a:gd name="connsiteY8" fmla="*/ 32808 h 907242"/>
                  <a:gd name="connsiteX9" fmla="*/ 591089 w 852117"/>
                  <a:gd name="connsiteY9" fmla="*/ 218179 h 907242"/>
                  <a:gd name="connsiteX10" fmla="*/ 574101 w 852117"/>
                  <a:gd name="connsiteY10" fmla="*/ 33393 h 907242"/>
                  <a:gd name="connsiteX11" fmla="*/ 703090 w 852117"/>
                  <a:gd name="connsiteY11" fmla="*/ 57179 h 907242"/>
                  <a:gd name="connsiteX12" fmla="*/ 709880 w 852117"/>
                  <a:gd name="connsiteY12" fmla="*/ 231590 h 907242"/>
                  <a:gd name="connsiteX13" fmla="*/ 714239 w 852117"/>
                  <a:gd name="connsiteY13" fmla="*/ 63774 h 907242"/>
                  <a:gd name="connsiteX14" fmla="*/ 822235 w 852117"/>
                  <a:gd name="connsiteY14" fmla="*/ 81550 h 907242"/>
                  <a:gd name="connsiteX15" fmla="*/ 851404 w 852117"/>
                  <a:gd name="connsiteY15" fmla="*/ 320547 h 907242"/>
                  <a:gd name="connsiteX16" fmla="*/ 762365 w 852117"/>
                  <a:gd name="connsiteY16" fmla="*/ 803556 h 907242"/>
                  <a:gd name="connsiteX17" fmla="*/ 751654 w 852117"/>
                  <a:gd name="connsiteY17" fmla="*/ 906480 h 907242"/>
                  <a:gd name="connsiteX18" fmla="*/ 380634 w 852117"/>
                  <a:gd name="connsiteY18" fmla="*/ 907242 h 907242"/>
                  <a:gd name="connsiteX19" fmla="*/ 361777 w 852117"/>
                  <a:gd name="connsiteY19" fmla="*/ 775078 h 907242"/>
                  <a:gd name="connsiteX20" fmla="*/ 259790 w 852117"/>
                  <a:gd name="connsiteY20" fmla="*/ 649026 h 907242"/>
                  <a:gd name="connsiteX21" fmla="*/ 127442 w 852117"/>
                  <a:gd name="connsiteY21" fmla="*/ 461372 h 907242"/>
                  <a:gd name="connsiteX22" fmla="*/ 0 w 852117"/>
                  <a:gd name="connsiteY22" fmla="*/ 220271 h 907242"/>
                  <a:gd name="connsiteX0" fmla="*/ 0 w 852117"/>
                  <a:gd name="connsiteY0" fmla="*/ 224378 h 911349"/>
                  <a:gd name="connsiteX1" fmla="*/ 235595 w 852117"/>
                  <a:gd name="connsiteY1" fmla="*/ 371484 h 911349"/>
                  <a:gd name="connsiteX2" fmla="*/ 311282 w 852117"/>
                  <a:gd name="connsiteY2" fmla="*/ 396324 h 911349"/>
                  <a:gd name="connsiteX3" fmla="*/ 331029 w 852117"/>
                  <a:gd name="connsiteY3" fmla="*/ 137995 h 911349"/>
                  <a:gd name="connsiteX4" fmla="*/ 334903 w 852117"/>
                  <a:gd name="connsiteY4" fmla="*/ 18778 h 911349"/>
                  <a:gd name="connsiteX5" fmla="*/ 446516 w 852117"/>
                  <a:gd name="connsiteY5" fmla="*/ 9295 h 911349"/>
                  <a:gd name="connsiteX6" fmla="*/ 454992 w 852117"/>
                  <a:gd name="connsiteY6" fmla="*/ 229952 h 911349"/>
                  <a:gd name="connsiteX7" fmla="*/ 452843 w 852117"/>
                  <a:gd name="connsiteY7" fmla="*/ 12053 h 911349"/>
                  <a:gd name="connsiteX8" fmla="*/ 562280 w 852117"/>
                  <a:gd name="connsiteY8" fmla="*/ 36915 h 911349"/>
                  <a:gd name="connsiteX9" fmla="*/ 591089 w 852117"/>
                  <a:gd name="connsiteY9" fmla="*/ 222286 h 911349"/>
                  <a:gd name="connsiteX10" fmla="*/ 574101 w 852117"/>
                  <a:gd name="connsiteY10" fmla="*/ 37500 h 911349"/>
                  <a:gd name="connsiteX11" fmla="*/ 703090 w 852117"/>
                  <a:gd name="connsiteY11" fmla="*/ 61286 h 911349"/>
                  <a:gd name="connsiteX12" fmla="*/ 709880 w 852117"/>
                  <a:gd name="connsiteY12" fmla="*/ 235697 h 911349"/>
                  <a:gd name="connsiteX13" fmla="*/ 714239 w 852117"/>
                  <a:gd name="connsiteY13" fmla="*/ 67881 h 911349"/>
                  <a:gd name="connsiteX14" fmla="*/ 822235 w 852117"/>
                  <a:gd name="connsiteY14" fmla="*/ 85657 h 911349"/>
                  <a:gd name="connsiteX15" fmla="*/ 851404 w 852117"/>
                  <a:gd name="connsiteY15" fmla="*/ 324654 h 911349"/>
                  <a:gd name="connsiteX16" fmla="*/ 762365 w 852117"/>
                  <a:gd name="connsiteY16" fmla="*/ 807663 h 911349"/>
                  <a:gd name="connsiteX17" fmla="*/ 751654 w 852117"/>
                  <a:gd name="connsiteY17" fmla="*/ 910587 h 911349"/>
                  <a:gd name="connsiteX18" fmla="*/ 380634 w 852117"/>
                  <a:gd name="connsiteY18" fmla="*/ 911349 h 911349"/>
                  <a:gd name="connsiteX19" fmla="*/ 361777 w 852117"/>
                  <a:gd name="connsiteY19" fmla="*/ 779185 h 911349"/>
                  <a:gd name="connsiteX20" fmla="*/ 259790 w 852117"/>
                  <a:gd name="connsiteY20" fmla="*/ 653133 h 911349"/>
                  <a:gd name="connsiteX21" fmla="*/ 127442 w 852117"/>
                  <a:gd name="connsiteY21" fmla="*/ 465479 h 911349"/>
                  <a:gd name="connsiteX22" fmla="*/ 0 w 852117"/>
                  <a:gd name="connsiteY22" fmla="*/ 224378 h 911349"/>
                  <a:gd name="connsiteX0" fmla="*/ 0 w 852117"/>
                  <a:gd name="connsiteY0" fmla="*/ 224378 h 911349"/>
                  <a:gd name="connsiteX1" fmla="*/ 235595 w 852117"/>
                  <a:gd name="connsiteY1" fmla="*/ 371484 h 911349"/>
                  <a:gd name="connsiteX2" fmla="*/ 311282 w 852117"/>
                  <a:gd name="connsiteY2" fmla="*/ 396324 h 911349"/>
                  <a:gd name="connsiteX3" fmla="*/ 331029 w 852117"/>
                  <a:gd name="connsiteY3" fmla="*/ 137995 h 911349"/>
                  <a:gd name="connsiteX4" fmla="*/ 334903 w 852117"/>
                  <a:gd name="connsiteY4" fmla="*/ 18778 h 911349"/>
                  <a:gd name="connsiteX5" fmla="*/ 446516 w 852117"/>
                  <a:gd name="connsiteY5" fmla="*/ 9295 h 911349"/>
                  <a:gd name="connsiteX6" fmla="*/ 454992 w 852117"/>
                  <a:gd name="connsiteY6" fmla="*/ 229952 h 911349"/>
                  <a:gd name="connsiteX7" fmla="*/ 452843 w 852117"/>
                  <a:gd name="connsiteY7" fmla="*/ 12053 h 911349"/>
                  <a:gd name="connsiteX8" fmla="*/ 562280 w 852117"/>
                  <a:gd name="connsiteY8" fmla="*/ 36915 h 911349"/>
                  <a:gd name="connsiteX9" fmla="*/ 591089 w 852117"/>
                  <a:gd name="connsiteY9" fmla="*/ 222286 h 911349"/>
                  <a:gd name="connsiteX10" fmla="*/ 574101 w 852117"/>
                  <a:gd name="connsiteY10" fmla="*/ 37500 h 911349"/>
                  <a:gd name="connsiteX11" fmla="*/ 703090 w 852117"/>
                  <a:gd name="connsiteY11" fmla="*/ 61286 h 911349"/>
                  <a:gd name="connsiteX12" fmla="*/ 709880 w 852117"/>
                  <a:gd name="connsiteY12" fmla="*/ 235697 h 911349"/>
                  <a:gd name="connsiteX13" fmla="*/ 714239 w 852117"/>
                  <a:gd name="connsiteY13" fmla="*/ 67881 h 911349"/>
                  <a:gd name="connsiteX14" fmla="*/ 822235 w 852117"/>
                  <a:gd name="connsiteY14" fmla="*/ 85657 h 911349"/>
                  <a:gd name="connsiteX15" fmla="*/ 851404 w 852117"/>
                  <a:gd name="connsiteY15" fmla="*/ 324654 h 911349"/>
                  <a:gd name="connsiteX16" fmla="*/ 762365 w 852117"/>
                  <a:gd name="connsiteY16" fmla="*/ 807663 h 911349"/>
                  <a:gd name="connsiteX17" fmla="*/ 751654 w 852117"/>
                  <a:gd name="connsiteY17" fmla="*/ 910587 h 911349"/>
                  <a:gd name="connsiteX18" fmla="*/ 380634 w 852117"/>
                  <a:gd name="connsiteY18" fmla="*/ 911349 h 911349"/>
                  <a:gd name="connsiteX19" fmla="*/ 361777 w 852117"/>
                  <a:gd name="connsiteY19" fmla="*/ 779185 h 911349"/>
                  <a:gd name="connsiteX20" fmla="*/ 259790 w 852117"/>
                  <a:gd name="connsiteY20" fmla="*/ 653133 h 911349"/>
                  <a:gd name="connsiteX21" fmla="*/ 172766 w 852117"/>
                  <a:gd name="connsiteY21" fmla="*/ 437275 h 911349"/>
                  <a:gd name="connsiteX22" fmla="*/ 0 w 852117"/>
                  <a:gd name="connsiteY22" fmla="*/ 224378 h 911349"/>
                  <a:gd name="connsiteX0" fmla="*/ 22647 w 683324"/>
                  <a:gd name="connsiteY0" fmla="*/ 156238 h 911349"/>
                  <a:gd name="connsiteX1" fmla="*/ 66802 w 683324"/>
                  <a:gd name="connsiteY1" fmla="*/ 371484 h 911349"/>
                  <a:gd name="connsiteX2" fmla="*/ 142489 w 683324"/>
                  <a:gd name="connsiteY2" fmla="*/ 396324 h 911349"/>
                  <a:gd name="connsiteX3" fmla="*/ 162236 w 683324"/>
                  <a:gd name="connsiteY3" fmla="*/ 137995 h 911349"/>
                  <a:gd name="connsiteX4" fmla="*/ 166110 w 683324"/>
                  <a:gd name="connsiteY4" fmla="*/ 18778 h 911349"/>
                  <a:gd name="connsiteX5" fmla="*/ 277723 w 683324"/>
                  <a:gd name="connsiteY5" fmla="*/ 9295 h 911349"/>
                  <a:gd name="connsiteX6" fmla="*/ 286199 w 683324"/>
                  <a:gd name="connsiteY6" fmla="*/ 229952 h 911349"/>
                  <a:gd name="connsiteX7" fmla="*/ 284050 w 683324"/>
                  <a:gd name="connsiteY7" fmla="*/ 12053 h 911349"/>
                  <a:gd name="connsiteX8" fmla="*/ 393487 w 683324"/>
                  <a:gd name="connsiteY8" fmla="*/ 36915 h 911349"/>
                  <a:gd name="connsiteX9" fmla="*/ 422296 w 683324"/>
                  <a:gd name="connsiteY9" fmla="*/ 222286 h 911349"/>
                  <a:gd name="connsiteX10" fmla="*/ 405308 w 683324"/>
                  <a:gd name="connsiteY10" fmla="*/ 37500 h 911349"/>
                  <a:gd name="connsiteX11" fmla="*/ 534297 w 683324"/>
                  <a:gd name="connsiteY11" fmla="*/ 61286 h 911349"/>
                  <a:gd name="connsiteX12" fmla="*/ 541087 w 683324"/>
                  <a:gd name="connsiteY12" fmla="*/ 235697 h 911349"/>
                  <a:gd name="connsiteX13" fmla="*/ 545446 w 683324"/>
                  <a:gd name="connsiteY13" fmla="*/ 67881 h 911349"/>
                  <a:gd name="connsiteX14" fmla="*/ 653442 w 683324"/>
                  <a:gd name="connsiteY14" fmla="*/ 85657 h 911349"/>
                  <a:gd name="connsiteX15" fmla="*/ 682611 w 683324"/>
                  <a:gd name="connsiteY15" fmla="*/ 324654 h 911349"/>
                  <a:gd name="connsiteX16" fmla="*/ 593572 w 683324"/>
                  <a:gd name="connsiteY16" fmla="*/ 807663 h 911349"/>
                  <a:gd name="connsiteX17" fmla="*/ 582861 w 683324"/>
                  <a:gd name="connsiteY17" fmla="*/ 910587 h 911349"/>
                  <a:gd name="connsiteX18" fmla="*/ 211841 w 683324"/>
                  <a:gd name="connsiteY18" fmla="*/ 911349 h 911349"/>
                  <a:gd name="connsiteX19" fmla="*/ 192984 w 683324"/>
                  <a:gd name="connsiteY19" fmla="*/ 779185 h 911349"/>
                  <a:gd name="connsiteX20" fmla="*/ 90997 w 683324"/>
                  <a:gd name="connsiteY20" fmla="*/ 653133 h 911349"/>
                  <a:gd name="connsiteX21" fmla="*/ 3973 w 683324"/>
                  <a:gd name="connsiteY21" fmla="*/ 437275 h 911349"/>
                  <a:gd name="connsiteX22" fmla="*/ 22647 w 683324"/>
                  <a:gd name="connsiteY22" fmla="*/ 156238 h 911349"/>
                  <a:gd name="connsiteX0" fmla="*/ 28763 w 689440"/>
                  <a:gd name="connsiteY0" fmla="*/ 156238 h 911349"/>
                  <a:gd name="connsiteX1" fmla="*/ 72918 w 689440"/>
                  <a:gd name="connsiteY1" fmla="*/ 371484 h 911349"/>
                  <a:gd name="connsiteX2" fmla="*/ 148605 w 689440"/>
                  <a:gd name="connsiteY2" fmla="*/ 396324 h 911349"/>
                  <a:gd name="connsiteX3" fmla="*/ 168352 w 689440"/>
                  <a:gd name="connsiteY3" fmla="*/ 137995 h 911349"/>
                  <a:gd name="connsiteX4" fmla="*/ 172226 w 689440"/>
                  <a:gd name="connsiteY4" fmla="*/ 18778 h 911349"/>
                  <a:gd name="connsiteX5" fmla="*/ 283839 w 689440"/>
                  <a:gd name="connsiteY5" fmla="*/ 9295 h 911349"/>
                  <a:gd name="connsiteX6" fmla="*/ 292315 w 689440"/>
                  <a:gd name="connsiteY6" fmla="*/ 229952 h 911349"/>
                  <a:gd name="connsiteX7" fmla="*/ 290166 w 689440"/>
                  <a:gd name="connsiteY7" fmla="*/ 12053 h 911349"/>
                  <a:gd name="connsiteX8" fmla="*/ 399603 w 689440"/>
                  <a:gd name="connsiteY8" fmla="*/ 36915 h 911349"/>
                  <a:gd name="connsiteX9" fmla="*/ 428412 w 689440"/>
                  <a:gd name="connsiteY9" fmla="*/ 222286 h 911349"/>
                  <a:gd name="connsiteX10" fmla="*/ 411424 w 689440"/>
                  <a:gd name="connsiteY10" fmla="*/ 37500 h 911349"/>
                  <a:gd name="connsiteX11" fmla="*/ 540413 w 689440"/>
                  <a:gd name="connsiteY11" fmla="*/ 61286 h 911349"/>
                  <a:gd name="connsiteX12" fmla="*/ 547203 w 689440"/>
                  <a:gd name="connsiteY12" fmla="*/ 235697 h 911349"/>
                  <a:gd name="connsiteX13" fmla="*/ 551562 w 689440"/>
                  <a:gd name="connsiteY13" fmla="*/ 67881 h 911349"/>
                  <a:gd name="connsiteX14" fmla="*/ 659558 w 689440"/>
                  <a:gd name="connsiteY14" fmla="*/ 85657 h 911349"/>
                  <a:gd name="connsiteX15" fmla="*/ 688727 w 689440"/>
                  <a:gd name="connsiteY15" fmla="*/ 324654 h 911349"/>
                  <a:gd name="connsiteX16" fmla="*/ 599688 w 689440"/>
                  <a:gd name="connsiteY16" fmla="*/ 807663 h 911349"/>
                  <a:gd name="connsiteX17" fmla="*/ 588977 w 689440"/>
                  <a:gd name="connsiteY17" fmla="*/ 910587 h 911349"/>
                  <a:gd name="connsiteX18" fmla="*/ 217957 w 689440"/>
                  <a:gd name="connsiteY18" fmla="*/ 911349 h 911349"/>
                  <a:gd name="connsiteX19" fmla="*/ 199100 w 689440"/>
                  <a:gd name="connsiteY19" fmla="*/ 779185 h 911349"/>
                  <a:gd name="connsiteX20" fmla="*/ 97113 w 689440"/>
                  <a:gd name="connsiteY20" fmla="*/ 653133 h 911349"/>
                  <a:gd name="connsiteX21" fmla="*/ 10089 w 689440"/>
                  <a:gd name="connsiteY21" fmla="*/ 437275 h 911349"/>
                  <a:gd name="connsiteX22" fmla="*/ 28763 w 689440"/>
                  <a:gd name="connsiteY22" fmla="*/ 156238 h 911349"/>
                  <a:gd name="connsiteX0" fmla="*/ 28763 w 689440"/>
                  <a:gd name="connsiteY0" fmla="*/ 156238 h 911349"/>
                  <a:gd name="connsiteX1" fmla="*/ 72918 w 689440"/>
                  <a:gd name="connsiteY1" fmla="*/ 371484 h 911349"/>
                  <a:gd name="connsiteX2" fmla="*/ 148605 w 689440"/>
                  <a:gd name="connsiteY2" fmla="*/ 396324 h 911349"/>
                  <a:gd name="connsiteX3" fmla="*/ 168352 w 689440"/>
                  <a:gd name="connsiteY3" fmla="*/ 137995 h 911349"/>
                  <a:gd name="connsiteX4" fmla="*/ 172226 w 689440"/>
                  <a:gd name="connsiteY4" fmla="*/ 18778 h 911349"/>
                  <a:gd name="connsiteX5" fmla="*/ 283839 w 689440"/>
                  <a:gd name="connsiteY5" fmla="*/ 9295 h 911349"/>
                  <a:gd name="connsiteX6" fmla="*/ 292315 w 689440"/>
                  <a:gd name="connsiteY6" fmla="*/ 229952 h 911349"/>
                  <a:gd name="connsiteX7" fmla="*/ 290166 w 689440"/>
                  <a:gd name="connsiteY7" fmla="*/ 12053 h 911349"/>
                  <a:gd name="connsiteX8" fmla="*/ 399603 w 689440"/>
                  <a:gd name="connsiteY8" fmla="*/ 36915 h 911349"/>
                  <a:gd name="connsiteX9" fmla="*/ 428412 w 689440"/>
                  <a:gd name="connsiteY9" fmla="*/ 222286 h 911349"/>
                  <a:gd name="connsiteX10" fmla="*/ 411424 w 689440"/>
                  <a:gd name="connsiteY10" fmla="*/ 37500 h 911349"/>
                  <a:gd name="connsiteX11" fmla="*/ 540413 w 689440"/>
                  <a:gd name="connsiteY11" fmla="*/ 61286 h 911349"/>
                  <a:gd name="connsiteX12" fmla="*/ 547203 w 689440"/>
                  <a:gd name="connsiteY12" fmla="*/ 235697 h 911349"/>
                  <a:gd name="connsiteX13" fmla="*/ 551562 w 689440"/>
                  <a:gd name="connsiteY13" fmla="*/ 67881 h 911349"/>
                  <a:gd name="connsiteX14" fmla="*/ 659558 w 689440"/>
                  <a:gd name="connsiteY14" fmla="*/ 85657 h 911349"/>
                  <a:gd name="connsiteX15" fmla="*/ 688727 w 689440"/>
                  <a:gd name="connsiteY15" fmla="*/ 324654 h 911349"/>
                  <a:gd name="connsiteX16" fmla="*/ 599688 w 689440"/>
                  <a:gd name="connsiteY16" fmla="*/ 807663 h 911349"/>
                  <a:gd name="connsiteX17" fmla="*/ 588977 w 689440"/>
                  <a:gd name="connsiteY17" fmla="*/ 910587 h 911349"/>
                  <a:gd name="connsiteX18" fmla="*/ 217957 w 689440"/>
                  <a:gd name="connsiteY18" fmla="*/ 911349 h 911349"/>
                  <a:gd name="connsiteX19" fmla="*/ 199100 w 689440"/>
                  <a:gd name="connsiteY19" fmla="*/ 779185 h 911349"/>
                  <a:gd name="connsiteX20" fmla="*/ 97113 w 689440"/>
                  <a:gd name="connsiteY20" fmla="*/ 653133 h 911349"/>
                  <a:gd name="connsiteX21" fmla="*/ 10089 w 689440"/>
                  <a:gd name="connsiteY21" fmla="*/ 437275 h 911349"/>
                  <a:gd name="connsiteX22" fmla="*/ 28763 w 689440"/>
                  <a:gd name="connsiteY22" fmla="*/ 156238 h 911349"/>
                  <a:gd name="connsiteX0" fmla="*/ 56291 w 685678"/>
                  <a:gd name="connsiteY0" fmla="*/ 141091 h 911349"/>
                  <a:gd name="connsiteX1" fmla="*/ 69156 w 685678"/>
                  <a:gd name="connsiteY1" fmla="*/ 371484 h 911349"/>
                  <a:gd name="connsiteX2" fmla="*/ 144843 w 685678"/>
                  <a:gd name="connsiteY2" fmla="*/ 396324 h 911349"/>
                  <a:gd name="connsiteX3" fmla="*/ 164590 w 685678"/>
                  <a:gd name="connsiteY3" fmla="*/ 137995 h 911349"/>
                  <a:gd name="connsiteX4" fmla="*/ 168464 w 685678"/>
                  <a:gd name="connsiteY4" fmla="*/ 18778 h 911349"/>
                  <a:gd name="connsiteX5" fmla="*/ 280077 w 685678"/>
                  <a:gd name="connsiteY5" fmla="*/ 9295 h 911349"/>
                  <a:gd name="connsiteX6" fmla="*/ 288553 w 685678"/>
                  <a:gd name="connsiteY6" fmla="*/ 229952 h 911349"/>
                  <a:gd name="connsiteX7" fmla="*/ 286404 w 685678"/>
                  <a:gd name="connsiteY7" fmla="*/ 12053 h 911349"/>
                  <a:gd name="connsiteX8" fmla="*/ 395841 w 685678"/>
                  <a:gd name="connsiteY8" fmla="*/ 36915 h 911349"/>
                  <a:gd name="connsiteX9" fmla="*/ 424650 w 685678"/>
                  <a:gd name="connsiteY9" fmla="*/ 222286 h 911349"/>
                  <a:gd name="connsiteX10" fmla="*/ 407662 w 685678"/>
                  <a:gd name="connsiteY10" fmla="*/ 37500 h 911349"/>
                  <a:gd name="connsiteX11" fmla="*/ 536651 w 685678"/>
                  <a:gd name="connsiteY11" fmla="*/ 61286 h 911349"/>
                  <a:gd name="connsiteX12" fmla="*/ 543441 w 685678"/>
                  <a:gd name="connsiteY12" fmla="*/ 235697 h 911349"/>
                  <a:gd name="connsiteX13" fmla="*/ 547800 w 685678"/>
                  <a:gd name="connsiteY13" fmla="*/ 67881 h 911349"/>
                  <a:gd name="connsiteX14" fmla="*/ 655796 w 685678"/>
                  <a:gd name="connsiteY14" fmla="*/ 85657 h 911349"/>
                  <a:gd name="connsiteX15" fmla="*/ 684965 w 685678"/>
                  <a:gd name="connsiteY15" fmla="*/ 324654 h 911349"/>
                  <a:gd name="connsiteX16" fmla="*/ 595926 w 685678"/>
                  <a:gd name="connsiteY16" fmla="*/ 807663 h 911349"/>
                  <a:gd name="connsiteX17" fmla="*/ 585215 w 685678"/>
                  <a:gd name="connsiteY17" fmla="*/ 910587 h 911349"/>
                  <a:gd name="connsiteX18" fmla="*/ 214195 w 685678"/>
                  <a:gd name="connsiteY18" fmla="*/ 911349 h 911349"/>
                  <a:gd name="connsiteX19" fmla="*/ 195338 w 685678"/>
                  <a:gd name="connsiteY19" fmla="*/ 779185 h 911349"/>
                  <a:gd name="connsiteX20" fmla="*/ 93351 w 685678"/>
                  <a:gd name="connsiteY20" fmla="*/ 653133 h 911349"/>
                  <a:gd name="connsiteX21" fmla="*/ 6327 w 685678"/>
                  <a:gd name="connsiteY21" fmla="*/ 437275 h 911349"/>
                  <a:gd name="connsiteX22" fmla="*/ 56291 w 685678"/>
                  <a:gd name="connsiteY22" fmla="*/ 141091 h 911349"/>
                  <a:gd name="connsiteX0" fmla="*/ 58398 w 687785"/>
                  <a:gd name="connsiteY0" fmla="*/ 141091 h 911349"/>
                  <a:gd name="connsiteX1" fmla="*/ 71263 w 687785"/>
                  <a:gd name="connsiteY1" fmla="*/ 371484 h 911349"/>
                  <a:gd name="connsiteX2" fmla="*/ 146950 w 687785"/>
                  <a:gd name="connsiteY2" fmla="*/ 396324 h 911349"/>
                  <a:gd name="connsiteX3" fmla="*/ 166697 w 687785"/>
                  <a:gd name="connsiteY3" fmla="*/ 137995 h 911349"/>
                  <a:gd name="connsiteX4" fmla="*/ 170571 w 687785"/>
                  <a:gd name="connsiteY4" fmla="*/ 18778 h 911349"/>
                  <a:gd name="connsiteX5" fmla="*/ 282184 w 687785"/>
                  <a:gd name="connsiteY5" fmla="*/ 9295 h 911349"/>
                  <a:gd name="connsiteX6" fmla="*/ 290660 w 687785"/>
                  <a:gd name="connsiteY6" fmla="*/ 229952 h 911349"/>
                  <a:gd name="connsiteX7" fmla="*/ 288511 w 687785"/>
                  <a:gd name="connsiteY7" fmla="*/ 12053 h 911349"/>
                  <a:gd name="connsiteX8" fmla="*/ 397948 w 687785"/>
                  <a:gd name="connsiteY8" fmla="*/ 36915 h 911349"/>
                  <a:gd name="connsiteX9" fmla="*/ 426757 w 687785"/>
                  <a:gd name="connsiteY9" fmla="*/ 222286 h 911349"/>
                  <a:gd name="connsiteX10" fmla="*/ 409769 w 687785"/>
                  <a:gd name="connsiteY10" fmla="*/ 37500 h 911349"/>
                  <a:gd name="connsiteX11" fmla="*/ 538758 w 687785"/>
                  <a:gd name="connsiteY11" fmla="*/ 61286 h 911349"/>
                  <a:gd name="connsiteX12" fmla="*/ 545548 w 687785"/>
                  <a:gd name="connsiteY12" fmla="*/ 235697 h 911349"/>
                  <a:gd name="connsiteX13" fmla="*/ 549907 w 687785"/>
                  <a:gd name="connsiteY13" fmla="*/ 67881 h 911349"/>
                  <a:gd name="connsiteX14" fmla="*/ 657903 w 687785"/>
                  <a:gd name="connsiteY14" fmla="*/ 85657 h 911349"/>
                  <a:gd name="connsiteX15" fmla="*/ 687072 w 687785"/>
                  <a:gd name="connsiteY15" fmla="*/ 324654 h 911349"/>
                  <a:gd name="connsiteX16" fmla="*/ 598033 w 687785"/>
                  <a:gd name="connsiteY16" fmla="*/ 807663 h 911349"/>
                  <a:gd name="connsiteX17" fmla="*/ 587322 w 687785"/>
                  <a:gd name="connsiteY17" fmla="*/ 910587 h 911349"/>
                  <a:gd name="connsiteX18" fmla="*/ 216302 w 687785"/>
                  <a:gd name="connsiteY18" fmla="*/ 911349 h 911349"/>
                  <a:gd name="connsiteX19" fmla="*/ 197445 w 687785"/>
                  <a:gd name="connsiteY19" fmla="*/ 779185 h 911349"/>
                  <a:gd name="connsiteX20" fmla="*/ 95458 w 687785"/>
                  <a:gd name="connsiteY20" fmla="*/ 653133 h 911349"/>
                  <a:gd name="connsiteX21" fmla="*/ 8434 w 687785"/>
                  <a:gd name="connsiteY21" fmla="*/ 437275 h 911349"/>
                  <a:gd name="connsiteX22" fmla="*/ 58398 w 687785"/>
                  <a:gd name="connsiteY22" fmla="*/ 141091 h 911349"/>
                  <a:gd name="connsiteX0" fmla="*/ 52893 w 682280"/>
                  <a:gd name="connsiteY0" fmla="*/ 141091 h 911349"/>
                  <a:gd name="connsiteX1" fmla="*/ 65758 w 682280"/>
                  <a:gd name="connsiteY1" fmla="*/ 371484 h 911349"/>
                  <a:gd name="connsiteX2" fmla="*/ 141445 w 682280"/>
                  <a:gd name="connsiteY2" fmla="*/ 396324 h 911349"/>
                  <a:gd name="connsiteX3" fmla="*/ 161192 w 682280"/>
                  <a:gd name="connsiteY3" fmla="*/ 137995 h 911349"/>
                  <a:gd name="connsiteX4" fmla="*/ 165066 w 682280"/>
                  <a:gd name="connsiteY4" fmla="*/ 18778 h 911349"/>
                  <a:gd name="connsiteX5" fmla="*/ 276679 w 682280"/>
                  <a:gd name="connsiteY5" fmla="*/ 9295 h 911349"/>
                  <a:gd name="connsiteX6" fmla="*/ 285155 w 682280"/>
                  <a:gd name="connsiteY6" fmla="*/ 229952 h 911349"/>
                  <a:gd name="connsiteX7" fmla="*/ 283006 w 682280"/>
                  <a:gd name="connsiteY7" fmla="*/ 12053 h 911349"/>
                  <a:gd name="connsiteX8" fmla="*/ 392443 w 682280"/>
                  <a:gd name="connsiteY8" fmla="*/ 36915 h 911349"/>
                  <a:gd name="connsiteX9" fmla="*/ 421252 w 682280"/>
                  <a:gd name="connsiteY9" fmla="*/ 222286 h 911349"/>
                  <a:gd name="connsiteX10" fmla="*/ 404264 w 682280"/>
                  <a:gd name="connsiteY10" fmla="*/ 37500 h 911349"/>
                  <a:gd name="connsiteX11" fmla="*/ 533253 w 682280"/>
                  <a:gd name="connsiteY11" fmla="*/ 61286 h 911349"/>
                  <a:gd name="connsiteX12" fmla="*/ 540043 w 682280"/>
                  <a:gd name="connsiteY12" fmla="*/ 235697 h 911349"/>
                  <a:gd name="connsiteX13" fmla="*/ 544402 w 682280"/>
                  <a:gd name="connsiteY13" fmla="*/ 67881 h 911349"/>
                  <a:gd name="connsiteX14" fmla="*/ 652398 w 682280"/>
                  <a:gd name="connsiteY14" fmla="*/ 85657 h 911349"/>
                  <a:gd name="connsiteX15" fmla="*/ 681567 w 682280"/>
                  <a:gd name="connsiteY15" fmla="*/ 324654 h 911349"/>
                  <a:gd name="connsiteX16" fmla="*/ 592528 w 682280"/>
                  <a:gd name="connsiteY16" fmla="*/ 807663 h 911349"/>
                  <a:gd name="connsiteX17" fmla="*/ 581817 w 682280"/>
                  <a:gd name="connsiteY17" fmla="*/ 910587 h 911349"/>
                  <a:gd name="connsiteX18" fmla="*/ 210797 w 682280"/>
                  <a:gd name="connsiteY18" fmla="*/ 911349 h 911349"/>
                  <a:gd name="connsiteX19" fmla="*/ 191940 w 682280"/>
                  <a:gd name="connsiteY19" fmla="*/ 779185 h 911349"/>
                  <a:gd name="connsiteX20" fmla="*/ 89953 w 682280"/>
                  <a:gd name="connsiteY20" fmla="*/ 653133 h 911349"/>
                  <a:gd name="connsiteX21" fmla="*/ 2929 w 682280"/>
                  <a:gd name="connsiteY21" fmla="*/ 437275 h 911349"/>
                  <a:gd name="connsiteX22" fmla="*/ 52893 w 682280"/>
                  <a:gd name="connsiteY22" fmla="*/ 141091 h 911349"/>
                  <a:gd name="connsiteX0" fmla="*/ 52893 w 682280"/>
                  <a:gd name="connsiteY0" fmla="*/ 141091 h 911349"/>
                  <a:gd name="connsiteX1" fmla="*/ 65758 w 682280"/>
                  <a:gd name="connsiteY1" fmla="*/ 371484 h 911349"/>
                  <a:gd name="connsiteX2" fmla="*/ 141445 w 682280"/>
                  <a:gd name="connsiteY2" fmla="*/ 396324 h 911349"/>
                  <a:gd name="connsiteX3" fmla="*/ 161192 w 682280"/>
                  <a:gd name="connsiteY3" fmla="*/ 137995 h 911349"/>
                  <a:gd name="connsiteX4" fmla="*/ 165066 w 682280"/>
                  <a:gd name="connsiteY4" fmla="*/ 18778 h 911349"/>
                  <a:gd name="connsiteX5" fmla="*/ 276679 w 682280"/>
                  <a:gd name="connsiteY5" fmla="*/ 9295 h 911349"/>
                  <a:gd name="connsiteX6" fmla="*/ 285155 w 682280"/>
                  <a:gd name="connsiteY6" fmla="*/ 229952 h 911349"/>
                  <a:gd name="connsiteX7" fmla="*/ 283006 w 682280"/>
                  <a:gd name="connsiteY7" fmla="*/ 12053 h 911349"/>
                  <a:gd name="connsiteX8" fmla="*/ 392443 w 682280"/>
                  <a:gd name="connsiteY8" fmla="*/ 36915 h 911349"/>
                  <a:gd name="connsiteX9" fmla="*/ 421252 w 682280"/>
                  <a:gd name="connsiteY9" fmla="*/ 222286 h 911349"/>
                  <a:gd name="connsiteX10" fmla="*/ 404264 w 682280"/>
                  <a:gd name="connsiteY10" fmla="*/ 37500 h 911349"/>
                  <a:gd name="connsiteX11" fmla="*/ 533253 w 682280"/>
                  <a:gd name="connsiteY11" fmla="*/ 61286 h 911349"/>
                  <a:gd name="connsiteX12" fmla="*/ 540043 w 682280"/>
                  <a:gd name="connsiteY12" fmla="*/ 235697 h 911349"/>
                  <a:gd name="connsiteX13" fmla="*/ 544402 w 682280"/>
                  <a:gd name="connsiteY13" fmla="*/ 67881 h 911349"/>
                  <a:gd name="connsiteX14" fmla="*/ 652398 w 682280"/>
                  <a:gd name="connsiteY14" fmla="*/ 85657 h 911349"/>
                  <a:gd name="connsiteX15" fmla="*/ 681567 w 682280"/>
                  <a:gd name="connsiteY15" fmla="*/ 324654 h 911349"/>
                  <a:gd name="connsiteX16" fmla="*/ 592528 w 682280"/>
                  <a:gd name="connsiteY16" fmla="*/ 807663 h 911349"/>
                  <a:gd name="connsiteX17" fmla="*/ 581817 w 682280"/>
                  <a:gd name="connsiteY17" fmla="*/ 910587 h 911349"/>
                  <a:gd name="connsiteX18" fmla="*/ 210797 w 682280"/>
                  <a:gd name="connsiteY18" fmla="*/ 911349 h 911349"/>
                  <a:gd name="connsiteX19" fmla="*/ 191940 w 682280"/>
                  <a:gd name="connsiteY19" fmla="*/ 779185 h 911349"/>
                  <a:gd name="connsiteX20" fmla="*/ 89953 w 682280"/>
                  <a:gd name="connsiteY20" fmla="*/ 653133 h 911349"/>
                  <a:gd name="connsiteX21" fmla="*/ 2929 w 682280"/>
                  <a:gd name="connsiteY21" fmla="*/ 437275 h 911349"/>
                  <a:gd name="connsiteX22" fmla="*/ 52893 w 682280"/>
                  <a:gd name="connsiteY22" fmla="*/ 141091 h 911349"/>
                  <a:gd name="connsiteX0" fmla="*/ 60601 w 681763"/>
                  <a:gd name="connsiteY0" fmla="*/ 138676 h 911349"/>
                  <a:gd name="connsiteX1" fmla="*/ 65241 w 681763"/>
                  <a:gd name="connsiteY1" fmla="*/ 371484 h 911349"/>
                  <a:gd name="connsiteX2" fmla="*/ 140928 w 681763"/>
                  <a:gd name="connsiteY2" fmla="*/ 396324 h 911349"/>
                  <a:gd name="connsiteX3" fmla="*/ 160675 w 681763"/>
                  <a:gd name="connsiteY3" fmla="*/ 137995 h 911349"/>
                  <a:gd name="connsiteX4" fmla="*/ 164549 w 681763"/>
                  <a:gd name="connsiteY4" fmla="*/ 18778 h 911349"/>
                  <a:gd name="connsiteX5" fmla="*/ 276162 w 681763"/>
                  <a:gd name="connsiteY5" fmla="*/ 9295 h 911349"/>
                  <a:gd name="connsiteX6" fmla="*/ 284638 w 681763"/>
                  <a:gd name="connsiteY6" fmla="*/ 229952 h 911349"/>
                  <a:gd name="connsiteX7" fmla="*/ 282489 w 681763"/>
                  <a:gd name="connsiteY7" fmla="*/ 12053 h 911349"/>
                  <a:gd name="connsiteX8" fmla="*/ 391926 w 681763"/>
                  <a:gd name="connsiteY8" fmla="*/ 36915 h 911349"/>
                  <a:gd name="connsiteX9" fmla="*/ 420735 w 681763"/>
                  <a:gd name="connsiteY9" fmla="*/ 222286 h 911349"/>
                  <a:gd name="connsiteX10" fmla="*/ 403747 w 681763"/>
                  <a:gd name="connsiteY10" fmla="*/ 37500 h 911349"/>
                  <a:gd name="connsiteX11" fmla="*/ 532736 w 681763"/>
                  <a:gd name="connsiteY11" fmla="*/ 61286 h 911349"/>
                  <a:gd name="connsiteX12" fmla="*/ 539526 w 681763"/>
                  <a:gd name="connsiteY12" fmla="*/ 235697 h 911349"/>
                  <a:gd name="connsiteX13" fmla="*/ 543885 w 681763"/>
                  <a:gd name="connsiteY13" fmla="*/ 67881 h 911349"/>
                  <a:gd name="connsiteX14" fmla="*/ 651881 w 681763"/>
                  <a:gd name="connsiteY14" fmla="*/ 85657 h 911349"/>
                  <a:gd name="connsiteX15" fmla="*/ 681050 w 681763"/>
                  <a:gd name="connsiteY15" fmla="*/ 324654 h 911349"/>
                  <a:gd name="connsiteX16" fmla="*/ 592011 w 681763"/>
                  <a:gd name="connsiteY16" fmla="*/ 807663 h 911349"/>
                  <a:gd name="connsiteX17" fmla="*/ 581300 w 681763"/>
                  <a:gd name="connsiteY17" fmla="*/ 910587 h 911349"/>
                  <a:gd name="connsiteX18" fmla="*/ 210280 w 681763"/>
                  <a:gd name="connsiteY18" fmla="*/ 911349 h 911349"/>
                  <a:gd name="connsiteX19" fmla="*/ 191423 w 681763"/>
                  <a:gd name="connsiteY19" fmla="*/ 779185 h 911349"/>
                  <a:gd name="connsiteX20" fmla="*/ 89436 w 681763"/>
                  <a:gd name="connsiteY20" fmla="*/ 653133 h 911349"/>
                  <a:gd name="connsiteX21" fmla="*/ 2412 w 681763"/>
                  <a:gd name="connsiteY21" fmla="*/ 437275 h 911349"/>
                  <a:gd name="connsiteX22" fmla="*/ 60601 w 681763"/>
                  <a:gd name="connsiteY22" fmla="*/ 138676 h 911349"/>
                  <a:gd name="connsiteX0" fmla="*/ 45719 w 683006"/>
                  <a:gd name="connsiteY0" fmla="*/ 134476 h 911349"/>
                  <a:gd name="connsiteX1" fmla="*/ 66484 w 683006"/>
                  <a:gd name="connsiteY1" fmla="*/ 371484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66484 w 683006"/>
                  <a:gd name="connsiteY1" fmla="*/ 371484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83259 w 683006"/>
                  <a:gd name="connsiteY1" fmla="*/ 357622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83259 w 683006"/>
                  <a:gd name="connsiteY1" fmla="*/ 357622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83259 w 683006"/>
                  <a:gd name="connsiteY1" fmla="*/ 357622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 name="connsiteX0" fmla="*/ 45719 w 683006"/>
                  <a:gd name="connsiteY0" fmla="*/ 134476 h 911349"/>
                  <a:gd name="connsiteX1" fmla="*/ 104061 w 683006"/>
                  <a:gd name="connsiteY1" fmla="*/ 357469 h 911349"/>
                  <a:gd name="connsiteX2" fmla="*/ 142171 w 683006"/>
                  <a:gd name="connsiteY2" fmla="*/ 396324 h 911349"/>
                  <a:gd name="connsiteX3" fmla="*/ 161918 w 683006"/>
                  <a:gd name="connsiteY3" fmla="*/ 137995 h 911349"/>
                  <a:gd name="connsiteX4" fmla="*/ 165792 w 683006"/>
                  <a:gd name="connsiteY4" fmla="*/ 18778 h 911349"/>
                  <a:gd name="connsiteX5" fmla="*/ 277405 w 683006"/>
                  <a:gd name="connsiteY5" fmla="*/ 9295 h 911349"/>
                  <a:gd name="connsiteX6" fmla="*/ 285881 w 683006"/>
                  <a:gd name="connsiteY6" fmla="*/ 229952 h 911349"/>
                  <a:gd name="connsiteX7" fmla="*/ 283732 w 683006"/>
                  <a:gd name="connsiteY7" fmla="*/ 12053 h 911349"/>
                  <a:gd name="connsiteX8" fmla="*/ 393169 w 683006"/>
                  <a:gd name="connsiteY8" fmla="*/ 36915 h 911349"/>
                  <a:gd name="connsiteX9" fmla="*/ 421978 w 683006"/>
                  <a:gd name="connsiteY9" fmla="*/ 222286 h 911349"/>
                  <a:gd name="connsiteX10" fmla="*/ 404990 w 683006"/>
                  <a:gd name="connsiteY10" fmla="*/ 37500 h 911349"/>
                  <a:gd name="connsiteX11" fmla="*/ 533979 w 683006"/>
                  <a:gd name="connsiteY11" fmla="*/ 61286 h 911349"/>
                  <a:gd name="connsiteX12" fmla="*/ 540769 w 683006"/>
                  <a:gd name="connsiteY12" fmla="*/ 235697 h 911349"/>
                  <a:gd name="connsiteX13" fmla="*/ 545128 w 683006"/>
                  <a:gd name="connsiteY13" fmla="*/ 67881 h 911349"/>
                  <a:gd name="connsiteX14" fmla="*/ 653124 w 683006"/>
                  <a:gd name="connsiteY14" fmla="*/ 85657 h 911349"/>
                  <a:gd name="connsiteX15" fmla="*/ 682293 w 683006"/>
                  <a:gd name="connsiteY15" fmla="*/ 324654 h 911349"/>
                  <a:gd name="connsiteX16" fmla="*/ 593254 w 683006"/>
                  <a:gd name="connsiteY16" fmla="*/ 807663 h 911349"/>
                  <a:gd name="connsiteX17" fmla="*/ 582543 w 683006"/>
                  <a:gd name="connsiteY17" fmla="*/ 910587 h 911349"/>
                  <a:gd name="connsiteX18" fmla="*/ 211523 w 683006"/>
                  <a:gd name="connsiteY18" fmla="*/ 911349 h 911349"/>
                  <a:gd name="connsiteX19" fmla="*/ 192666 w 683006"/>
                  <a:gd name="connsiteY19" fmla="*/ 779185 h 911349"/>
                  <a:gd name="connsiteX20" fmla="*/ 90679 w 683006"/>
                  <a:gd name="connsiteY20" fmla="*/ 653133 h 911349"/>
                  <a:gd name="connsiteX21" fmla="*/ 3655 w 683006"/>
                  <a:gd name="connsiteY21" fmla="*/ 437275 h 911349"/>
                  <a:gd name="connsiteX22" fmla="*/ 45719 w 683006"/>
                  <a:gd name="connsiteY22" fmla="*/ 134476 h 91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3006" h="911349">
                    <a:moveTo>
                      <a:pt x="45719" y="134476"/>
                    </a:moveTo>
                    <a:cubicBezTo>
                      <a:pt x="186906" y="178031"/>
                      <a:pt x="77411" y="293724"/>
                      <a:pt x="104061" y="357469"/>
                    </a:cubicBezTo>
                    <a:cubicBezTo>
                      <a:pt x="111327" y="384451"/>
                      <a:pt x="134405" y="424827"/>
                      <a:pt x="142171" y="396324"/>
                    </a:cubicBezTo>
                    <a:cubicBezTo>
                      <a:pt x="161497" y="378147"/>
                      <a:pt x="163714" y="263470"/>
                      <a:pt x="161918" y="137995"/>
                    </a:cubicBezTo>
                    <a:lnTo>
                      <a:pt x="165792" y="18778"/>
                    </a:lnTo>
                    <a:cubicBezTo>
                      <a:pt x="205100" y="-883"/>
                      <a:pt x="248431" y="-6838"/>
                      <a:pt x="277405" y="9295"/>
                    </a:cubicBezTo>
                    <a:lnTo>
                      <a:pt x="285881" y="229952"/>
                    </a:lnTo>
                    <a:cubicBezTo>
                      <a:pt x="292743" y="135104"/>
                      <a:pt x="288936" y="90619"/>
                      <a:pt x="283732" y="12053"/>
                    </a:cubicBezTo>
                    <a:cubicBezTo>
                      <a:pt x="344488" y="7410"/>
                      <a:pt x="362005" y="7292"/>
                      <a:pt x="393169" y="36915"/>
                    </a:cubicBezTo>
                    <a:cubicBezTo>
                      <a:pt x="432458" y="90909"/>
                      <a:pt x="415495" y="219932"/>
                      <a:pt x="421978" y="222286"/>
                    </a:cubicBezTo>
                    <a:cubicBezTo>
                      <a:pt x="425215" y="169590"/>
                      <a:pt x="440910" y="99095"/>
                      <a:pt x="404990" y="37500"/>
                    </a:cubicBezTo>
                    <a:cubicBezTo>
                      <a:pt x="452541" y="9313"/>
                      <a:pt x="505933" y="28253"/>
                      <a:pt x="533979" y="61286"/>
                    </a:cubicBezTo>
                    <a:cubicBezTo>
                      <a:pt x="556608" y="94319"/>
                      <a:pt x="532593" y="233695"/>
                      <a:pt x="540769" y="235697"/>
                    </a:cubicBezTo>
                    <a:cubicBezTo>
                      <a:pt x="546608" y="189844"/>
                      <a:pt x="564054" y="120930"/>
                      <a:pt x="545128" y="67881"/>
                    </a:cubicBezTo>
                    <a:cubicBezTo>
                      <a:pt x="600410" y="49193"/>
                      <a:pt x="614468" y="45569"/>
                      <a:pt x="653124" y="85657"/>
                    </a:cubicBezTo>
                    <a:cubicBezTo>
                      <a:pt x="678241" y="128452"/>
                      <a:pt x="685502" y="205222"/>
                      <a:pt x="682293" y="324654"/>
                    </a:cubicBezTo>
                    <a:cubicBezTo>
                      <a:pt x="682293" y="386243"/>
                      <a:pt x="685168" y="641728"/>
                      <a:pt x="593254" y="807663"/>
                    </a:cubicBezTo>
                    <a:cubicBezTo>
                      <a:pt x="562434" y="865879"/>
                      <a:pt x="574223" y="873371"/>
                      <a:pt x="582543" y="910587"/>
                    </a:cubicBezTo>
                    <a:lnTo>
                      <a:pt x="211523" y="911349"/>
                    </a:lnTo>
                    <a:cubicBezTo>
                      <a:pt x="212499" y="851582"/>
                      <a:pt x="236044" y="827966"/>
                      <a:pt x="192666" y="779185"/>
                    </a:cubicBezTo>
                    <a:cubicBezTo>
                      <a:pt x="170208" y="755505"/>
                      <a:pt x="148074" y="710617"/>
                      <a:pt x="90679" y="653133"/>
                    </a:cubicBezTo>
                    <a:cubicBezTo>
                      <a:pt x="33254" y="569821"/>
                      <a:pt x="26583" y="515785"/>
                      <a:pt x="3655" y="437275"/>
                    </a:cubicBezTo>
                    <a:cubicBezTo>
                      <a:pt x="-8217" y="341138"/>
                      <a:pt x="9615" y="253260"/>
                      <a:pt x="45719" y="134476"/>
                    </a:cubicBezTo>
                    <a:close/>
                  </a:path>
                </a:pathLst>
              </a:custGeom>
              <a:solidFill>
                <a:sysClr val="window" lastClr="FFFFFF">
                  <a:lumMod val="85000"/>
                </a:sys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5" name="Rectangle 1">
                <a:extLst>
                  <a:ext uri="{FF2B5EF4-FFF2-40B4-BE49-F238E27FC236}">
                    <a16:creationId xmlns="" xmlns:a16="http://schemas.microsoft.com/office/drawing/2014/main" id="{382ACEE8-16B5-47E4-837C-411B95113EAF}"/>
                  </a:ext>
                </a:extLst>
              </p:cNvPr>
              <p:cNvSpPr/>
              <p:nvPr/>
            </p:nvSpPr>
            <p:spPr>
              <a:xfrm rot="982074">
                <a:off x="2380909" y="2452410"/>
                <a:ext cx="298755" cy="501084"/>
              </a:xfrm>
              <a:prstGeom prst="rect">
                <a:avLst/>
              </a:prstGeom>
              <a:solidFill>
                <a:sysClr val="windowText" lastClr="000000">
                  <a:lumMod val="75000"/>
                  <a:lumOff val="25000"/>
                </a:sys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Arial"/>
                  <a:ea typeface="Arial Unicode MS"/>
                </a:endParaRPr>
              </a:p>
            </p:txBody>
          </p:sp>
        </p:grpSp>
        <p:grpSp>
          <p:nvGrpSpPr>
            <p:cNvPr id="18" name="그룹 14">
              <a:extLst>
                <a:ext uri="{FF2B5EF4-FFF2-40B4-BE49-F238E27FC236}">
                  <a16:creationId xmlns="" xmlns:a16="http://schemas.microsoft.com/office/drawing/2014/main" id="{F11281C1-AC8E-469A-8A3A-773DEDAFDDB0}"/>
                </a:ext>
              </a:extLst>
            </p:cNvPr>
            <p:cNvGrpSpPr/>
            <p:nvPr/>
          </p:nvGrpSpPr>
          <p:grpSpPr>
            <a:xfrm>
              <a:off x="6636699" y="3039384"/>
              <a:ext cx="1968187" cy="1968187"/>
              <a:chOff x="6384003" y="3061995"/>
              <a:chExt cx="1968187" cy="1968187"/>
            </a:xfrm>
          </p:grpSpPr>
          <p:sp>
            <p:nvSpPr>
              <p:cNvPr id="19" name="원호 15">
                <a:extLst>
                  <a:ext uri="{FF2B5EF4-FFF2-40B4-BE49-F238E27FC236}">
                    <a16:creationId xmlns="" xmlns:a16="http://schemas.microsoft.com/office/drawing/2014/main" id="{3E8E26FA-9DFA-4A14-B655-09BC922ED6CC}"/>
                  </a:ext>
                </a:extLst>
              </p:cNvPr>
              <p:cNvSpPr/>
              <p:nvPr/>
            </p:nvSpPr>
            <p:spPr>
              <a:xfrm>
                <a:off x="6384003" y="3061995"/>
                <a:ext cx="1968187" cy="1968187"/>
              </a:xfrm>
              <a:prstGeom prst="arc">
                <a:avLst>
                  <a:gd name="adj1" fmla="val 14786098"/>
                  <a:gd name="adj2" fmla="val 471423"/>
                </a:avLst>
              </a:prstGeom>
              <a:noFill/>
              <a:ln w="12700" cap="flat" cmpd="sng" algn="ctr">
                <a:solidFill>
                  <a:srgbClr val="4CD6B0"/>
                </a:solidFill>
                <a:prstDash val="lgDash"/>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0" name="원호 16">
                <a:extLst>
                  <a:ext uri="{FF2B5EF4-FFF2-40B4-BE49-F238E27FC236}">
                    <a16:creationId xmlns="" xmlns:a16="http://schemas.microsoft.com/office/drawing/2014/main" id="{0BCD3A29-67CF-433C-A485-D828D9292458}"/>
                  </a:ext>
                </a:extLst>
              </p:cNvPr>
              <p:cNvSpPr/>
              <p:nvPr/>
            </p:nvSpPr>
            <p:spPr>
              <a:xfrm>
                <a:off x="6503401" y="3202080"/>
                <a:ext cx="1612841" cy="1612841"/>
              </a:xfrm>
              <a:prstGeom prst="arc">
                <a:avLst>
                  <a:gd name="adj1" fmla="val 14786098"/>
                  <a:gd name="adj2" fmla="val 350082"/>
                </a:avLst>
              </a:prstGeom>
              <a:noFill/>
              <a:ln w="12700" cap="flat" cmpd="sng" algn="ctr">
                <a:solidFill>
                  <a:srgbClr val="4CD6B0"/>
                </a:solidFill>
                <a:prstDash val="lgDash"/>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1" name="원호 17">
                <a:extLst>
                  <a:ext uri="{FF2B5EF4-FFF2-40B4-BE49-F238E27FC236}">
                    <a16:creationId xmlns="" xmlns:a16="http://schemas.microsoft.com/office/drawing/2014/main" id="{AB4E1BC8-D77B-4B9A-B101-76A9B7D693E2}"/>
                  </a:ext>
                </a:extLst>
              </p:cNvPr>
              <p:cNvSpPr/>
              <p:nvPr/>
            </p:nvSpPr>
            <p:spPr>
              <a:xfrm>
                <a:off x="6679890" y="3375378"/>
                <a:ext cx="1111135" cy="1111135"/>
              </a:xfrm>
              <a:prstGeom prst="arc">
                <a:avLst>
                  <a:gd name="adj1" fmla="val 14786098"/>
                  <a:gd name="adj2" fmla="val 0"/>
                </a:avLst>
              </a:prstGeom>
              <a:noFill/>
              <a:ln w="12700" cap="flat" cmpd="sng" algn="ctr">
                <a:solidFill>
                  <a:srgbClr val="4CD6B0"/>
                </a:solidFill>
                <a:prstDash val="lgDash"/>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2" name="원호 18">
                <a:extLst>
                  <a:ext uri="{FF2B5EF4-FFF2-40B4-BE49-F238E27FC236}">
                    <a16:creationId xmlns="" xmlns:a16="http://schemas.microsoft.com/office/drawing/2014/main" id="{70336293-9708-488B-A3FE-DE77CE67A47C}"/>
                  </a:ext>
                </a:extLst>
              </p:cNvPr>
              <p:cNvSpPr/>
              <p:nvPr/>
            </p:nvSpPr>
            <p:spPr>
              <a:xfrm>
                <a:off x="6804540" y="3545256"/>
                <a:ext cx="819951" cy="819951"/>
              </a:xfrm>
              <a:prstGeom prst="arc">
                <a:avLst>
                  <a:gd name="adj1" fmla="val 14786098"/>
                  <a:gd name="adj2" fmla="val 20780800"/>
                </a:avLst>
              </a:prstGeom>
              <a:noFill/>
              <a:ln w="12700" cap="flat" cmpd="sng" algn="ctr">
                <a:solidFill>
                  <a:srgbClr val="4CD6B0"/>
                </a:solidFill>
                <a:prstDash val="lgDash"/>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Arial"/>
                  <a:ea typeface="Arial Unicode MS"/>
                </a:endParaRPr>
              </a:p>
            </p:txBody>
          </p:sp>
        </p:grpSp>
      </p:grpSp>
    </p:spTree>
    <p:extLst>
      <p:ext uri="{BB962C8B-B14F-4D97-AF65-F5344CB8AC3E}">
        <p14:creationId xmlns:p14="http://schemas.microsoft.com/office/powerpoint/2010/main" val="171496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827584" y="274637"/>
            <a:ext cx="7344816" cy="3153475"/>
          </a:xfrm>
        </p:spPr>
        <p:txBody>
          <a:bodyPr>
            <a:noAutofit/>
          </a:bodyPr>
          <a:lstStyle/>
          <a:p>
            <a:r>
              <a:rPr lang="uk-UA" sz="3200" b="1" dirty="0" smtClean="0">
                <a:solidFill>
                  <a:srgbClr val="002060"/>
                </a:solidFill>
                <a:latin typeface="Georgia" panose="02040502050405020303" pitchFamily="18" charset="0"/>
              </a:rPr>
              <a:t>Зовнішнє </a:t>
            </a:r>
            <a:r>
              <a:rPr lang="uk-UA" sz="3200" b="1" dirty="0">
                <a:solidFill>
                  <a:srgbClr val="002060"/>
                </a:solidFill>
                <a:latin typeface="Georgia" panose="02040502050405020303" pitchFamily="18" charset="0"/>
              </a:rPr>
              <a:t>незалежне </a:t>
            </a:r>
            <a:r>
              <a:rPr lang="uk-UA" sz="3200" b="1" dirty="0" smtClean="0">
                <a:solidFill>
                  <a:srgbClr val="002060"/>
                </a:solidFill>
                <a:latin typeface="Georgia" panose="02040502050405020303" pitchFamily="18" charset="0"/>
              </a:rPr>
              <a:t> </a:t>
            </a:r>
            <a:r>
              <a:rPr lang="uk-UA" sz="3200" b="1" dirty="0">
                <a:solidFill>
                  <a:srgbClr val="002060"/>
                </a:solidFill>
                <a:latin typeface="Georgia" panose="02040502050405020303" pitchFamily="18" charset="0"/>
              </a:rPr>
              <a:t>оцінювання </a:t>
            </a:r>
            <a:r>
              <a:rPr lang="uk-UA" sz="3200" b="1" dirty="0" smtClean="0">
                <a:solidFill>
                  <a:srgbClr val="002060"/>
                </a:solidFill>
                <a:latin typeface="Georgia" panose="02040502050405020303" pitchFamily="18" charset="0"/>
              </a:rPr>
              <a:t>—  реальність </a:t>
            </a:r>
            <a:r>
              <a:rPr lang="uk-UA" sz="3200" b="1" dirty="0">
                <a:solidFill>
                  <a:srgbClr val="002060"/>
                </a:solidFill>
                <a:latin typeface="Georgia" panose="02040502050405020303" pitchFamily="18" charset="0"/>
              </a:rPr>
              <a:t/>
            </a:r>
            <a:br>
              <a:rPr lang="uk-UA" sz="3200" b="1" dirty="0">
                <a:solidFill>
                  <a:srgbClr val="002060"/>
                </a:solidFill>
                <a:latin typeface="Georgia" panose="02040502050405020303" pitchFamily="18" charset="0"/>
              </a:rPr>
            </a:br>
            <a:r>
              <a:rPr lang="uk-UA" sz="3200" b="1" dirty="0">
                <a:solidFill>
                  <a:srgbClr val="002060"/>
                </a:solidFill>
                <a:latin typeface="Georgia" panose="02040502050405020303" pitchFamily="18" charset="0"/>
              </a:rPr>
              <a:t>	             освітнього </a:t>
            </a:r>
            <a:r>
              <a:rPr lang="uk-UA" sz="3200" b="1" dirty="0" smtClean="0">
                <a:solidFill>
                  <a:srgbClr val="002060"/>
                </a:solidFill>
                <a:latin typeface="Georgia" panose="02040502050405020303" pitchFamily="18" charset="0"/>
              </a:rPr>
              <a:t>простору</a:t>
            </a:r>
            <a:endParaRPr lang="uk-UA" sz="3200" dirty="0">
              <a:solidFill>
                <a:srgbClr val="002060"/>
              </a:solidFill>
            </a:endParaRPr>
          </a:p>
        </p:txBody>
      </p:sp>
      <p:grpSp>
        <p:nvGrpSpPr>
          <p:cNvPr id="4" name="Group 4">
            <a:extLst>
              <a:ext uri="{FF2B5EF4-FFF2-40B4-BE49-F238E27FC236}">
                <a16:creationId xmlns:a16="http://schemas.microsoft.com/office/drawing/2014/main" xmlns="" id="{5A528BAA-487C-4A6D-8281-1FDB2685FB80}"/>
              </a:ext>
            </a:extLst>
          </p:cNvPr>
          <p:cNvGrpSpPr/>
          <p:nvPr/>
        </p:nvGrpSpPr>
        <p:grpSpPr>
          <a:xfrm>
            <a:off x="2771800" y="4386055"/>
            <a:ext cx="1889138" cy="1637599"/>
            <a:chOff x="3983887" y="4061275"/>
            <a:chExt cx="2122406" cy="1866023"/>
          </a:xfrm>
        </p:grpSpPr>
        <p:grpSp>
          <p:nvGrpSpPr>
            <p:cNvPr id="5" name="Group 5">
              <a:extLst>
                <a:ext uri="{FF2B5EF4-FFF2-40B4-BE49-F238E27FC236}">
                  <a16:creationId xmlns:a16="http://schemas.microsoft.com/office/drawing/2014/main" xmlns="" id="{A0E57BFC-9D05-49A7-88D7-DD1CC2201B03}"/>
                </a:ext>
              </a:extLst>
            </p:cNvPr>
            <p:cNvGrpSpPr/>
            <p:nvPr/>
          </p:nvGrpSpPr>
          <p:grpSpPr>
            <a:xfrm>
              <a:off x="3983887" y="5358975"/>
              <a:ext cx="2049157" cy="568323"/>
              <a:chOff x="3622676" y="3492499"/>
              <a:chExt cx="2575763" cy="714375"/>
            </a:xfrm>
            <a:effectLst>
              <a:outerShdw blurRad="50800" dist="38100" dir="8100000" algn="tr" rotWithShape="0">
                <a:prstClr val="black">
                  <a:alpha val="40000"/>
                </a:prstClr>
              </a:outerShdw>
            </a:effectLst>
          </p:grpSpPr>
          <p:sp>
            <p:nvSpPr>
              <p:cNvPr id="18" name="Freeform 15">
                <a:extLst>
                  <a:ext uri="{FF2B5EF4-FFF2-40B4-BE49-F238E27FC236}">
                    <a16:creationId xmlns:a16="http://schemas.microsoft.com/office/drawing/2014/main" xmlns="" id="{1045BF2B-8E84-4D36-89EB-4FCBA5647010}"/>
                  </a:ext>
                </a:extLst>
              </p:cNvPr>
              <p:cNvSpPr/>
              <p:nvPr/>
            </p:nvSpPr>
            <p:spPr>
              <a:xfrm>
                <a:off x="3622676" y="3492499"/>
                <a:ext cx="2575763"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2985"/>
                  <a:gd name="connsiteY0" fmla="*/ 0 h 714375"/>
                  <a:gd name="connsiteX1" fmla="*/ 6350 w 2572985"/>
                  <a:gd name="connsiteY1" fmla="*/ 177800 h 714375"/>
                  <a:gd name="connsiteX2" fmla="*/ 9525 w 2572985"/>
                  <a:gd name="connsiteY2" fmla="*/ 266700 h 714375"/>
                  <a:gd name="connsiteX3" fmla="*/ 2460625 w 2572985"/>
                  <a:gd name="connsiteY3" fmla="*/ 273050 h 714375"/>
                  <a:gd name="connsiteX4" fmla="*/ 2457450 w 2572985"/>
                  <a:gd name="connsiteY4" fmla="*/ 587375 h 714375"/>
                  <a:gd name="connsiteX5" fmla="*/ 66675 w 2572985"/>
                  <a:gd name="connsiteY5" fmla="*/ 590550 h 714375"/>
                  <a:gd name="connsiteX6" fmla="*/ 88900 w 2572985"/>
                  <a:gd name="connsiteY6" fmla="*/ 593725 h 714375"/>
                  <a:gd name="connsiteX7" fmla="*/ 92075 w 2572985"/>
                  <a:gd name="connsiteY7" fmla="*/ 546100 h 714375"/>
                  <a:gd name="connsiteX8" fmla="*/ 0 w 2572985"/>
                  <a:gd name="connsiteY8" fmla="*/ 619125 h 714375"/>
                  <a:gd name="connsiteX9" fmla="*/ 6350 w 2572985"/>
                  <a:gd name="connsiteY9" fmla="*/ 714375 h 714375"/>
                  <a:gd name="connsiteX10" fmla="*/ 2565400 w 2572985"/>
                  <a:gd name="connsiteY10" fmla="*/ 714375 h 714375"/>
                  <a:gd name="connsiteX11" fmla="*/ 2565567 w 2572985"/>
                  <a:gd name="connsiteY11" fmla="*/ 205427 h 714375"/>
                  <a:gd name="connsiteX12" fmla="*/ 2295525 w 2572985"/>
                  <a:gd name="connsiteY12" fmla="*/ 0 h 714375"/>
                  <a:gd name="connsiteX13" fmla="*/ 225425 w 2572985"/>
                  <a:gd name="connsiteY13" fmla="*/ 0 h 714375"/>
                  <a:gd name="connsiteX0" fmla="*/ 225425 w 2575763"/>
                  <a:gd name="connsiteY0" fmla="*/ 0 h 714375"/>
                  <a:gd name="connsiteX1" fmla="*/ 6350 w 2575763"/>
                  <a:gd name="connsiteY1" fmla="*/ 177800 h 714375"/>
                  <a:gd name="connsiteX2" fmla="*/ 9525 w 2575763"/>
                  <a:gd name="connsiteY2" fmla="*/ 266700 h 714375"/>
                  <a:gd name="connsiteX3" fmla="*/ 2460625 w 2575763"/>
                  <a:gd name="connsiteY3" fmla="*/ 273050 h 714375"/>
                  <a:gd name="connsiteX4" fmla="*/ 2457450 w 2575763"/>
                  <a:gd name="connsiteY4" fmla="*/ 587375 h 714375"/>
                  <a:gd name="connsiteX5" fmla="*/ 66675 w 2575763"/>
                  <a:gd name="connsiteY5" fmla="*/ 590550 h 714375"/>
                  <a:gd name="connsiteX6" fmla="*/ 88900 w 2575763"/>
                  <a:gd name="connsiteY6" fmla="*/ 593725 h 714375"/>
                  <a:gd name="connsiteX7" fmla="*/ 92075 w 2575763"/>
                  <a:gd name="connsiteY7" fmla="*/ 546100 h 714375"/>
                  <a:gd name="connsiteX8" fmla="*/ 0 w 2575763"/>
                  <a:gd name="connsiteY8" fmla="*/ 619125 h 714375"/>
                  <a:gd name="connsiteX9" fmla="*/ 6350 w 2575763"/>
                  <a:gd name="connsiteY9" fmla="*/ 714375 h 714375"/>
                  <a:gd name="connsiteX10" fmla="*/ 2565400 w 2575763"/>
                  <a:gd name="connsiteY10" fmla="*/ 714375 h 714375"/>
                  <a:gd name="connsiteX11" fmla="*/ 2574145 w 2575763"/>
                  <a:gd name="connsiteY11" fmla="*/ 205427 h 714375"/>
                  <a:gd name="connsiteX12" fmla="*/ 2295525 w 2575763"/>
                  <a:gd name="connsiteY12" fmla="*/ 0 h 714375"/>
                  <a:gd name="connsiteX13" fmla="*/ 225425 w 2575763"/>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763"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2028" y="381110"/>
                      <a:pt x="2574145" y="205427"/>
                    </a:cubicBezTo>
                    <a:cubicBezTo>
                      <a:pt x="2488420" y="123935"/>
                      <a:pt x="2381250" y="65617"/>
                      <a:pt x="2295525" y="0"/>
                    </a:cubicBezTo>
                    <a:lnTo>
                      <a:pt x="225425" y="0"/>
                    </a:lnTo>
                    <a:close/>
                  </a:path>
                </a:pathLst>
              </a:custGeom>
              <a:solidFill>
                <a:srgbClr val="00BDFB"/>
              </a:solidFill>
              <a:ln w="12700" cap="flat" cmpd="sng" algn="ctr">
                <a:noFill/>
                <a:prstDash val="solid"/>
                <a:miter lim="800000"/>
              </a:ln>
              <a:effectLst>
                <a:outerShdw blurRad="76200" dist="12700" dir="8100000" sy="-23000" kx="800400" algn="br" rotWithShape="0">
                  <a:prstClr val="black">
                    <a:alpha val="20000"/>
                  </a:prstClr>
                </a:outerShdw>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sp>
            <p:nvSpPr>
              <p:cNvPr id="19" name="Rectangle 22">
                <a:extLst>
                  <a:ext uri="{FF2B5EF4-FFF2-40B4-BE49-F238E27FC236}">
                    <a16:creationId xmlns:a16="http://schemas.microsoft.com/office/drawing/2014/main" xmlns="" id="{2426B174-F9BA-4BE0-9EEF-D79C9D345A95}"/>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6" name="Group 6">
              <a:extLst>
                <a:ext uri="{FF2B5EF4-FFF2-40B4-BE49-F238E27FC236}">
                  <a16:creationId xmlns:a16="http://schemas.microsoft.com/office/drawing/2014/main" xmlns="" id="{0EEFC269-96A4-4FD1-8AAC-2F6F7AC82BC2}"/>
                </a:ext>
              </a:extLst>
            </p:cNvPr>
            <p:cNvGrpSpPr/>
            <p:nvPr/>
          </p:nvGrpSpPr>
          <p:grpSpPr>
            <a:xfrm>
              <a:off x="4035197" y="5083389"/>
              <a:ext cx="2071096" cy="442029"/>
              <a:chOff x="3644106" y="3130550"/>
              <a:chExt cx="2603340" cy="555625"/>
            </a:xfrm>
            <a:effectLst>
              <a:outerShdw blurRad="50800" dist="38100" dir="8100000" algn="tr" rotWithShape="0">
                <a:prstClr val="black">
                  <a:alpha val="40000"/>
                </a:prstClr>
              </a:outerShdw>
            </a:effectLst>
          </p:grpSpPr>
          <p:sp>
            <p:nvSpPr>
              <p:cNvPr id="16" name="Freeform 18">
                <a:extLst>
                  <a:ext uri="{FF2B5EF4-FFF2-40B4-BE49-F238E27FC236}">
                    <a16:creationId xmlns:a16="http://schemas.microsoft.com/office/drawing/2014/main" xmlns="" id="{3FF7FD47-6EC3-4E22-8E9D-983D44891565}"/>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565874"/>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7" name="Freeform 19">
                <a:extLst>
                  <a:ext uri="{FF2B5EF4-FFF2-40B4-BE49-F238E27FC236}">
                    <a16:creationId xmlns:a16="http://schemas.microsoft.com/office/drawing/2014/main" xmlns="" id="{E8039A20-0078-4C61-B924-F31526FD1E54}"/>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7" name="Group 7">
              <a:extLst>
                <a:ext uri="{FF2B5EF4-FFF2-40B4-BE49-F238E27FC236}">
                  <a16:creationId xmlns:a16="http://schemas.microsoft.com/office/drawing/2014/main" xmlns="" id="{CD66FACA-1C63-447E-81F6-3087FBA1B14D}"/>
                </a:ext>
              </a:extLst>
            </p:cNvPr>
            <p:cNvGrpSpPr/>
            <p:nvPr/>
          </p:nvGrpSpPr>
          <p:grpSpPr>
            <a:xfrm flipH="1">
              <a:off x="4155315" y="4711652"/>
              <a:ext cx="1753505" cy="486436"/>
              <a:chOff x="3622676" y="3492499"/>
              <a:chExt cx="2575177" cy="714375"/>
            </a:xfrm>
            <a:effectLst>
              <a:outerShdw blurRad="50800" dist="38100" dir="8100000" algn="tr" rotWithShape="0">
                <a:prstClr val="black">
                  <a:alpha val="40000"/>
                </a:prstClr>
              </a:outerShdw>
            </a:effectLst>
          </p:grpSpPr>
          <p:sp>
            <p:nvSpPr>
              <p:cNvPr id="14" name="Freeform 21">
                <a:extLst>
                  <a:ext uri="{FF2B5EF4-FFF2-40B4-BE49-F238E27FC236}">
                    <a16:creationId xmlns:a16="http://schemas.microsoft.com/office/drawing/2014/main" xmlns="" id="{16BAE55A-1D80-42D3-80C0-F44A1490FE72}"/>
                  </a:ext>
                </a:extLst>
              </p:cNvPr>
              <p:cNvSpPr/>
              <p:nvPr/>
            </p:nvSpPr>
            <p:spPr>
              <a:xfrm>
                <a:off x="3622676" y="3492499"/>
                <a:ext cx="2575177"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3535"/>
                  <a:gd name="connsiteY0" fmla="*/ 0 h 714375"/>
                  <a:gd name="connsiteX1" fmla="*/ 6350 w 2573535"/>
                  <a:gd name="connsiteY1" fmla="*/ 177800 h 714375"/>
                  <a:gd name="connsiteX2" fmla="*/ 9525 w 2573535"/>
                  <a:gd name="connsiteY2" fmla="*/ 266700 h 714375"/>
                  <a:gd name="connsiteX3" fmla="*/ 2460625 w 2573535"/>
                  <a:gd name="connsiteY3" fmla="*/ 273050 h 714375"/>
                  <a:gd name="connsiteX4" fmla="*/ 2457450 w 2573535"/>
                  <a:gd name="connsiteY4" fmla="*/ 587375 h 714375"/>
                  <a:gd name="connsiteX5" fmla="*/ 66675 w 2573535"/>
                  <a:gd name="connsiteY5" fmla="*/ 590550 h 714375"/>
                  <a:gd name="connsiteX6" fmla="*/ 88900 w 2573535"/>
                  <a:gd name="connsiteY6" fmla="*/ 593725 h 714375"/>
                  <a:gd name="connsiteX7" fmla="*/ 92075 w 2573535"/>
                  <a:gd name="connsiteY7" fmla="*/ 546100 h 714375"/>
                  <a:gd name="connsiteX8" fmla="*/ 0 w 2573535"/>
                  <a:gd name="connsiteY8" fmla="*/ 619125 h 714375"/>
                  <a:gd name="connsiteX9" fmla="*/ 6350 w 2573535"/>
                  <a:gd name="connsiteY9" fmla="*/ 714375 h 714375"/>
                  <a:gd name="connsiteX10" fmla="*/ 2565400 w 2573535"/>
                  <a:gd name="connsiteY10" fmla="*/ 714375 h 714375"/>
                  <a:gd name="connsiteX11" fmla="*/ 2567732 w 2573535"/>
                  <a:gd name="connsiteY11" fmla="*/ 201861 h 714375"/>
                  <a:gd name="connsiteX12" fmla="*/ 2295525 w 2573535"/>
                  <a:gd name="connsiteY12" fmla="*/ 0 h 714375"/>
                  <a:gd name="connsiteX13" fmla="*/ 225425 w 2573535"/>
                  <a:gd name="connsiteY13" fmla="*/ 0 h 714375"/>
                  <a:gd name="connsiteX0" fmla="*/ 225425 w 2575177"/>
                  <a:gd name="connsiteY0" fmla="*/ 0 h 714375"/>
                  <a:gd name="connsiteX1" fmla="*/ 6350 w 2575177"/>
                  <a:gd name="connsiteY1" fmla="*/ 177800 h 714375"/>
                  <a:gd name="connsiteX2" fmla="*/ 9525 w 2575177"/>
                  <a:gd name="connsiteY2" fmla="*/ 266700 h 714375"/>
                  <a:gd name="connsiteX3" fmla="*/ 2460625 w 2575177"/>
                  <a:gd name="connsiteY3" fmla="*/ 273050 h 714375"/>
                  <a:gd name="connsiteX4" fmla="*/ 2457450 w 2575177"/>
                  <a:gd name="connsiteY4" fmla="*/ 587375 h 714375"/>
                  <a:gd name="connsiteX5" fmla="*/ 66675 w 2575177"/>
                  <a:gd name="connsiteY5" fmla="*/ 590550 h 714375"/>
                  <a:gd name="connsiteX6" fmla="*/ 88900 w 2575177"/>
                  <a:gd name="connsiteY6" fmla="*/ 593725 h 714375"/>
                  <a:gd name="connsiteX7" fmla="*/ 92075 w 2575177"/>
                  <a:gd name="connsiteY7" fmla="*/ 546100 h 714375"/>
                  <a:gd name="connsiteX8" fmla="*/ 0 w 2575177"/>
                  <a:gd name="connsiteY8" fmla="*/ 619125 h 714375"/>
                  <a:gd name="connsiteX9" fmla="*/ 6350 w 2575177"/>
                  <a:gd name="connsiteY9" fmla="*/ 714375 h 714375"/>
                  <a:gd name="connsiteX10" fmla="*/ 2565400 w 2575177"/>
                  <a:gd name="connsiteY10" fmla="*/ 714375 h 714375"/>
                  <a:gd name="connsiteX11" fmla="*/ 2572743 w 2575177"/>
                  <a:gd name="connsiteY11" fmla="*/ 201861 h 714375"/>
                  <a:gd name="connsiteX12" fmla="*/ 2295525 w 2575177"/>
                  <a:gd name="connsiteY12" fmla="*/ 0 h 714375"/>
                  <a:gd name="connsiteX13" fmla="*/ 225425 w 2575177"/>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5177"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0626" y="377544"/>
                      <a:pt x="2572743" y="201861"/>
                    </a:cubicBezTo>
                    <a:cubicBezTo>
                      <a:pt x="2487018" y="120369"/>
                      <a:pt x="2381250" y="65617"/>
                      <a:pt x="2295525" y="0"/>
                    </a:cubicBezTo>
                    <a:lnTo>
                      <a:pt x="225425" y="0"/>
                    </a:lnTo>
                    <a:close/>
                  </a:path>
                </a:pathLst>
              </a:custGeom>
              <a:solidFill>
                <a:srgbClr val="1C82FF"/>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sp>
            <p:nvSpPr>
              <p:cNvPr id="15" name="Rectangle 22">
                <a:extLst>
                  <a:ext uri="{FF2B5EF4-FFF2-40B4-BE49-F238E27FC236}">
                    <a16:creationId xmlns:a16="http://schemas.microsoft.com/office/drawing/2014/main" xmlns="" id="{92E7BFD0-7A70-47A3-B62D-273B4D7B0EE6}"/>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8" name="Group 8">
              <a:extLst>
                <a:ext uri="{FF2B5EF4-FFF2-40B4-BE49-F238E27FC236}">
                  <a16:creationId xmlns:a16="http://schemas.microsoft.com/office/drawing/2014/main" xmlns="" id="{303B896E-AFBB-4CED-80AE-BACD9D40BAA4}"/>
                </a:ext>
              </a:extLst>
            </p:cNvPr>
            <p:cNvGrpSpPr/>
            <p:nvPr/>
          </p:nvGrpSpPr>
          <p:grpSpPr>
            <a:xfrm>
              <a:off x="4203709" y="4329734"/>
              <a:ext cx="1681345" cy="465751"/>
              <a:chOff x="3622676" y="3492499"/>
              <a:chExt cx="2578868" cy="714375"/>
            </a:xfrm>
            <a:effectLst>
              <a:outerShdw blurRad="50800" dist="38100" dir="8100000" algn="tr" rotWithShape="0">
                <a:prstClr val="black">
                  <a:alpha val="40000"/>
                </a:prstClr>
              </a:outerShdw>
            </a:effectLst>
          </p:grpSpPr>
          <p:sp>
            <p:nvSpPr>
              <p:cNvPr id="12" name="Freeform 24">
                <a:extLst>
                  <a:ext uri="{FF2B5EF4-FFF2-40B4-BE49-F238E27FC236}">
                    <a16:creationId xmlns:a16="http://schemas.microsoft.com/office/drawing/2014/main" xmlns="" id="{4A4834E8-40A2-40F8-BBC0-644FF4EA6CC4}"/>
                  </a:ext>
                </a:extLst>
              </p:cNvPr>
              <p:cNvSpPr/>
              <p:nvPr/>
            </p:nvSpPr>
            <p:spPr>
              <a:xfrm>
                <a:off x="3622676" y="3492499"/>
                <a:ext cx="2578868" cy="714375"/>
              </a:xfrm>
              <a:custGeom>
                <a:avLst/>
                <a:gdLst>
                  <a:gd name="connsiteX0" fmla="*/ 190500 w 2559050"/>
                  <a:gd name="connsiteY0" fmla="*/ 0 h 698500"/>
                  <a:gd name="connsiteX1" fmla="*/ 0 w 2559050"/>
                  <a:gd name="connsiteY1" fmla="*/ 152400 h 698500"/>
                  <a:gd name="connsiteX2" fmla="*/ 6350 w 2559050"/>
                  <a:gd name="connsiteY2" fmla="*/ 2159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90500 w 2559050"/>
                  <a:gd name="connsiteY0" fmla="*/ 0 h 698500"/>
                  <a:gd name="connsiteX1" fmla="*/ 0 w 2559050"/>
                  <a:gd name="connsiteY1" fmla="*/ 152400 h 698500"/>
                  <a:gd name="connsiteX2" fmla="*/ 19050 w 2559050"/>
                  <a:gd name="connsiteY2" fmla="*/ 241300 h 698500"/>
                  <a:gd name="connsiteX3" fmla="*/ 2501900 w 2559050"/>
                  <a:gd name="connsiteY3" fmla="*/ 241300 h 698500"/>
                  <a:gd name="connsiteX4" fmla="*/ 2470150 w 2559050"/>
                  <a:gd name="connsiteY4" fmla="*/ 552450 h 698500"/>
                  <a:gd name="connsiteX5" fmla="*/ 76200 w 2559050"/>
                  <a:gd name="connsiteY5" fmla="*/ 565150 h 698500"/>
                  <a:gd name="connsiteX6" fmla="*/ 101600 w 2559050"/>
                  <a:gd name="connsiteY6" fmla="*/ 520700 h 698500"/>
                  <a:gd name="connsiteX7" fmla="*/ 6350 w 2559050"/>
                  <a:gd name="connsiteY7" fmla="*/ 577850 h 698500"/>
                  <a:gd name="connsiteX8" fmla="*/ 44450 w 2559050"/>
                  <a:gd name="connsiteY8" fmla="*/ 666750 h 698500"/>
                  <a:gd name="connsiteX9" fmla="*/ 2400300 w 2559050"/>
                  <a:gd name="connsiteY9" fmla="*/ 692150 h 698500"/>
                  <a:gd name="connsiteX10" fmla="*/ 2432050 w 2559050"/>
                  <a:gd name="connsiteY10" fmla="*/ 666750 h 698500"/>
                  <a:gd name="connsiteX11" fmla="*/ 2501900 w 2559050"/>
                  <a:gd name="connsiteY11" fmla="*/ 698500 h 698500"/>
                  <a:gd name="connsiteX12" fmla="*/ 2552700 w 2559050"/>
                  <a:gd name="connsiteY12" fmla="*/ 685800 h 698500"/>
                  <a:gd name="connsiteX13" fmla="*/ 2559050 w 2559050"/>
                  <a:gd name="connsiteY13" fmla="*/ 158750 h 698500"/>
                  <a:gd name="connsiteX14" fmla="*/ 2476500 w 2559050"/>
                  <a:gd name="connsiteY14" fmla="*/ 95250 h 698500"/>
                  <a:gd name="connsiteX15" fmla="*/ 520700 w 2559050"/>
                  <a:gd name="connsiteY15" fmla="*/ 184150 h 698500"/>
                  <a:gd name="connsiteX16" fmla="*/ 190500 w 2559050"/>
                  <a:gd name="connsiteY16" fmla="*/ 0 h 698500"/>
                  <a:gd name="connsiteX0" fmla="*/ 184150 w 2552700"/>
                  <a:gd name="connsiteY0" fmla="*/ 0 h 698500"/>
                  <a:gd name="connsiteX1" fmla="*/ 9525 w 2552700"/>
                  <a:gd name="connsiteY1" fmla="*/ 152400 h 698500"/>
                  <a:gd name="connsiteX2" fmla="*/ 12700 w 2552700"/>
                  <a:gd name="connsiteY2" fmla="*/ 241300 h 698500"/>
                  <a:gd name="connsiteX3" fmla="*/ 2495550 w 2552700"/>
                  <a:gd name="connsiteY3" fmla="*/ 241300 h 698500"/>
                  <a:gd name="connsiteX4" fmla="*/ 2463800 w 2552700"/>
                  <a:gd name="connsiteY4" fmla="*/ 552450 h 698500"/>
                  <a:gd name="connsiteX5" fmla="*/ 69850 w 2552700"/>
                  <a:gd name="connsiteY5" fmla="*/ 565150 h 698500"/>
                  <a:gd name="connsiteX6" fmla="*/ 95250 w 2552700"/>
                  <a:gd name="connsiteY6" fmla="*/ 520700 h 698500"/>
                  <a:gd name="connsiteX7" fmla="*/ 0 w 2552700"/>
                  <a:gd name="connsiteY7" fmla="*/ 577850 h 698500"/>
                  <a:gd name="connsiteX8" fmla="*/ 38100 w 2552700"/>
                  <a:gd name="connsiteY8" fmla="*/ 666750 h 698500"/>
                  <a:gd name="connsiteX9" fmla="*/ 2393950 w 2552700"/>
                  <a:gd name="connsiteY9" fmla="*/ 692150 h 698500"/>
                  <a:gd name="connsiteX10" fmla="*/ 2425700 w 2552700"/>
                  <a:gd name="connsiteY10" fmla="*/ 666750 h 698500"/>
                  <a:gd name="connsiteX11" fmla="*/ 2495550 w 2552700"/>
                  <a:gd name="connsiteY11" fmla="*/ 698500 h 698500"/>
                  <a:gd name="connsiteX12" fmla="*/ 2546350 w 2552700"/>
                  <a:gd name="connsiteY12" fmla="*/ 685800 h 698500"/>
                  <a:gd name="connsiteX13" fmla="*/ 2552700 w 2552700"/>
                  <a:gd name="connsiteY13" fmla="*/ 158750 h 698500"/>
                  <a:gd name="connsiteX14" fmla="*/ 2470150 w 2552700"/>
                  <a:gd name="connsiteY14" fmla="*/ 95250 h 698500"/>
                  <a:gd name="connsiteX15" fmla="*/ 514350 w 2552700"/>
                  <a:gd name="connsiteY15" fmla="*/ 184150 h 698500"/>
                  <a:gd name="connsiteX16" fmla="*/ 184150 w 2552700"/>
                  <a:gd name="connsiteY16" fmla="*/ 0 h 698500"/>
                  <a:gd name="connsiteX0" fmla="*/ 184150 w 2571750"/>
                  <a:gd name="connsiteY0" fmla="*/ 0 h 698500"/>
                  <a:gd name="connsiteX1" fmla="*/ 9525 w 2571750"/>
                  <a:gd name="connsiteY1" fmla="*/ 152400 h 698500"/>
                  <a:gd name="connsiteX2" fmla="*/ 12700 w 2571750"/>
                  <a:gd name="connsiteY2" fmla="*/ 241300 h 698500"/>
                  <a:gd name="connsiteX3" fmla="*/ 2495550 w 2571750"/>
                  <a:gd name="connsiteY3" fmla="*/ 241300 h 698500"/>
                  <a:gd name="connsiteX4" fmla="*/ 2463800 w 2571750"/>
                  <a:gd name="connsiteY4" fmla="*/ 552450 h 698500"/>
                  <a:gd name="connsiteX5" fmla="*/ 69850 w 2571750"/>
                  <a:gd name="connsiteY5" fmla="*/ 565150 h 698500"/>
                  <a:gd name="connsiteX6" fmla="*/ 95250 w 2571750"/>
                  <a:gd name="connsiteY6" fmla="*/ 520700 h 698500"/>
                  <a:gd name="connsiteX7" fmla="*/ 0 w 2571750"/>
                  <a:gd name="connsiteY7" fmla="*/ 577850 h 698500"/>
                  <a:gd name="connsiteX8" fmla="*/ 38100 w 2571750"/>
                  <a:gd name="connsiteY8" fmla="*/ 666750 h 698500"/>
                  <a:gd name="connsiteX9" fmla="*/ 2393950 w 2571750"/>
                  <a:gd name="connsiteY9" fmla="*/ 692150 h 698500"/>
                  <a:gd name="connsiteX10" fmla="*/ 2425700 w 2571750"/>
                  <a:gd name="connsiteY10" fmla="*/ 666750 h 698500"/>
                  <a:gd name="connsiteX11" fmla="*/ 2495550 w 2571750"/>
                  <a:gd name="connsiteY11" fmla="*/ 698500 h 698500"/>
                  <a:gd name="connsiteX12" fmla="*/ 2546350 w 2571750"/>
                  <a:gd name="connsiteY12" fmla="*/ 685800 h 698500"/>
                  <a:gd name="connsiteX13" fmla="*/ 2571750 w 2571750"/>
                  <a:gd name="connsiteY13" fmla="*/ 193675 h 698500"/>
                  <a:gd name="connsiteX14" fmla="*/ 2470150 w 2571750"/>
                  <a:gd name="connsiteY14" fmla="*/ 95250 h 698500"/>
                  <a:gd name="connsiteX15" fmla="*/ 514350 w 2571750"/>
                  <a:gd name="connsiteY15" fmla="*/ 184150 h 698500"/>
                  <a:gd name="connsiteX16" fmla="*/ 184150 w 2571750"/>
                  <a:gd name="connsiteY16" fmla="*/ 0 h 698500"/>
                  <a:gd name="connsiteX0" fmla="*/ 184150 w 2555875"/>
                  <a:gd name="connsiteY0" fmla="*/ 0 h 698500"/>
                  <a:gd name="connsiteX1" fmla="*/ 9525 w 2555875"/>
                  <a:gd name="connsiteY1" fmla="*/ 152400 h 698500"/>
                  <a:gd name="connsiteX2" fmla="*/ 12700 w 2555875"/>
                  <a:gd name="connsiteY2" fmla="*/ 241300 h 698500"/>
                  <a:gd name="connsiteX3" fmla="*/ 2495550 w 2555875"/>
                  <a:gd name="connsiteY3" fmla="*/ 241300 h 698500"/>
                  <a:gd name="connsiteX4" fmla="*/ 2463800 w 2555875"/>
                  <a:gd name="connsiteY4" fmla="*/ 552450 h 698500"/>
                  <a:gd name="connsiteX5" fmla="*/ 69850 w 2555875"/>
                  <a:gd name="connsiteY5" fmla="*/ 565150 h 698500"/>
                  <a:gd name="connsiteX6" fmla="*/ 95250 w 2555875"/>
                  <a:gd name="connsiteY6" fmla="*/ 520700 h 698500"/>
                  <a:gd name="connsiteX7" fmla="*/ 0 w 2555875"/>
                  <a:gd name="connsiteY7" fmla="*/ 577850 h 698500"/>
                  <a:gd name="connsiteX8" fmla="*/ 38100 w 2555875"/>
                  <a:gd name="connsiteY8" fmla="*/ 666750 h 698500"/>
                  <a:gd name="connsiteX9" fmla="*/ 2393950 w 2555875"/>
                  <a:gd name="connsiteY9" fmla="*/ 692150 h 698500"/>
                  <a:gd name="connsiteX10" fmla="*/ 2425700 w 2555875"/>
                  <a:gd name="connsiteY10" fmla="*/ 666750 h 698500"/>
                  <a:gd name="connsiteX11" fmla="*/ 2495550 w 2555875"/>
                  <a:gd name="connsiteY11" fmla="*/ 698500 h 698500"/>
                  <a:gd name="connsiteX12" fmla="*/ 2546350 w 2555875"/>
                  <a:gd name="connsiteY12" fmla="*/ 685800 h 698500"/>
                  <a:gd name="connsiteX13" fmla="*/ 2555875 w 2555875"/>
                  <a:gd name="connsiteY13" fmla="*/ 171450 h 698500"/>
                  <a:gd name="connsiteX14" fmla="*/ 2470150 w 2555875"/>
                  <a:gd name="connsiteY14" fmla="*/ 95250 h 698500"/>
                  <a:gd name="connsiteX15" fmla="*/ 514350 w 2555875"/>
                  <a:gd name="connsiteY15" fmla="*/ 184150 h 698500"/>
                  <a:gd name="connsiteX16" fmla="*/ 184150 w 2555875"/>
                  <a:gd name="connsiteY16" fmla="*/ 0 h 698500"/>
                  <a:gd name="connsiteX0" fmla="*/ 184150 w 2562506"/>
                  <a:gd name="connsiteY0" fmla="*/ 0 h 698500"/>
                  <a:gd name="connsiteX1" fmla="*/ 9525 w 2562506"/>
                  <a:gd name="connsiteY1" fmla="*/ 152400 h 698500"/>
                  <a:gd name="connsiteX2" fmla="*/ 12700 w 2562506"/>
                  <a:gd name="connsiteY2" fmla="*/ 241300 h 698500"/>
                  <a:gd name="connsiteX3" fmla="*/ 2495550 w 2562506"/>
                  <a:gd name="connsiteY3" fmla="*/ 241300 h 698500"/>
                  <a:gd name="connsiteX4" fmla="*/ 2463800 w 2562506"/>
                  <a:gd name="connsiteY4" fmla="*/ 552450 h 698500"/>
                  <a:gd name="connsiteX5" fmla="*/ 69850 w 2562506"/>
                  <a:gd name="connsiteY5" fmla="*/ 565150 h 698500"/>
                  <a:gd name="connsiteX6" fmla="*/ 95250 w 2562506"/>
                  <a:gd name="connsiteY6" fmla="*/ 520700 h 698500"/>
                  <a:gd name="connsiteX7" fmla="*/ 0 w 2562506"/>
                  <a:gd name="connsiteY7" fmla="*/ 577850 h 698500"/>
                  <a:gd name="connsiteX8" fmla="*/ 38100 w 2562506"/>
                  <a:gd name="connsiteY8" fmla="*/ 666750 h 698500"/>
                  <a:gd name="connsiteX9" fmla="*/ 2393950 w 2562506"/>
                  <a:gd name="connsiteY9" fmla="*/ 692150 h 698500"/>
                  <a:gd name="connsiteX10" fmla="*/ 2425700 w 2562506"/>
                  <a:gd name="connsiteY10" fmla="*/ 666750 h 698500"/>
                  <a:gd name="connsiteX11" fmla="*/ 2495550 w 2562506"/>
                  <a:gd name="connsiteY11" fmla="*/ 698500 h 698500"/>
                  <a:gd name="connsiteX12" fmla="*/ 2562225 w 2562506"/>
                  <a:gd name="connsiteY12" fmla="*/ 685800 h 698500"/>
                  <a:gd name="connsiteX13" fmla="*/ 2555875 w 2562506"/>
                  <a:gd name="connsiteY13" fmla="*/ 171450 h 698500"/>
                  <a:gd name="connsiteX14" fmla="*/ 2470150 w 2562506"/>
                  <a:gd name="connsiteY14" fmla="*/ 95250 h 698500"/>
                  <a:gd name="connsiteX15" fmla="*/ 514350 w 2562506"/>
                  <a:gd name="connsiteY15" fmla="*/ 184150 h 698500"/>
                  <a:gd name="connsiteX16" fmla="*/ 184150 w 2562506"/>
                  <a:gd name="connsiteY16" fmla="*/ 0 h 69850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25700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38100 w 2562506"/>
                  <a:gd name="connsiteY8" fmla="*/ 666750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4150 w 2562506"/>
                  <a:gd name="connsiteY0" fmla="*/ 0 h 692150"/>
                  <a:gd name="connsiteX1" fmla="*/ 9525 w 2562506"/>
                  <a:gd name="connsiteY1" fmla="*/ 152400 h 692150"/>
                  <a:gd name="connsiteX2" fmla="*/ 12700 w 2562506"/>
                  <a:gd name="connsiteY2" fmla="*/ 241300 h 692150"/>
                  <a:gd name="connsiteX3" fmla="*/ 2495550 w 2562506"/>
                  <a:gd name="connsiteY3" fmla="*/ 241300 h 692150"/>
                  <a:gd name="connsiteX4" fmla="*/ 2463800 w 2562506"/>
                  <a:gd name="connsiteY4" fmla="*/ 552450 h 692150"/>
                  <a:gd name="connsiteX5" fmla="*/ 69850 w 2562506"/>
                  <a:gd name="connsiteY5" fmla="*/ 565150 h 692150"/>
                  <a:gd name="connsiteX6" fmla="*/ 95250 w 2562506"/>
                  <a:gd name="connsiteY6" fmla="*/ 520700 h 692150"/>
                  <a:gd name="connsiteX7" fmla="*/ 0 w 2562506"/>
                  <a:gd name="connsiteY7" fmla="*/ 577850 h 692150"/>
                  <a:gd name="connsiteX8" fmla="*/ 9525 w 2562506"/>
                  <a:gd name="connsiteY8" fmla="*/ 688975 h 692150"/>
                  <a:gd name="connsiteX9" fmla="*/ 2393950 w 2562506"/>
                  <a:gd name="connsiteY9" fmla="*/ 692150 h 692150"/>
                  <a:gd name="connsiteX10" fmla="*/ 2435225 w 2562506"/>
                  <a:gd name="connsiteY10" fmla="*/ 666750 h 692150"/>
                  <a:gd name="connsiteX11" fmla="*/ 2479675 w 2562506"/>
                  <a:gd name="connsiteY11" fmla="*/ 692150 h 692150"/>
                  <a:gd name="connsiteX12" fmla="*/ 2562225 w 2562506"/>
                  <a:gd name="connsiteY12" fmla="*/ 685800 h 692150"/>
                  <a:gd name="connsiteX13" fmla="*/ 2555875 w 2562506"/>
                  <a:gd name="connsiteY13" fmla="*/ 171450 h 692150"/>
                  <a:gd name="connsiteX14" fmla="*/ 2470150 w 2562506"/>
                  <a:gd name="connsiteY14" fmla="*/ 95250 h 692150"/>
                  <a:gd name="connsiteX15" fmla="*/ 514350 w 2562506"/>
                  <a:gd name="connsiteY15" fmla="*/ 184150 h 692150"/>
                  <a:gd name="connsiteX16" fmla="*/ 184150 w 2562506"/>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92075 w 2559331"/>
                  <a:gd name="connsiteY6" fmla="*/ 520700 h 692150"/>
                  <a:gd name="connsiteX7" fmla="*/ 0 w 2559331"/>
                  <a:gd name="connsiteY7" fmla="*/ 593725 h 692150"/>
                  <a:gd name="connsiteX8" fmla="*/ 6350 w 2559331"/>
                  <a:gd name="connsiteY8" fmla="*/ 688975 h 692150"/>
                  <a:gd name="connsiteX9" fmla="*/ 2390775 w 2559331"/>
                  <a:gd name="connsiteY9" fmla="*/ 692150 h 692150"/>
                  <a:gd name="connsiteX10" fmla="*/ 2432050 w 2559331"/>
                  <a:gd name="connsiteY10" fmla="*/ 6667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92375 w 2559331"/>
                  <a:gd name="connsiteY3" fmla="*/ 24130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6062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32050 w 2559331"/>
                  <a:gd name="connsiteY11" fmla="*/ 666750 h 692150"/>
                  <a:gd name="connsiteX12" fmla="*/ 2476500 w 2559331"/>
                  <a:gd name="connsiteY12" fmla="*/ 692150 h 692150"/>
                  <a:gd name="connsiteX13" fmla="*/ 2559050 w 2559331"/>
                  <a:gd name="connsiteY13" fmla="*/ 685800 h 692150"/>
                  <a:gd name="connsiteX14" fmla="*/ 2552700 w 2559331"/>
                  <a:gd name="connsiteY14" fmla="*/ 171450 h 692150"/>
                  <a:gd name="connsiteX15" fmla="*/ 2466975 w 2559331"/>
                  <a:gd name="connsiteY15" fmla="*/ 95250 h 692150"/>
                  <a:gd name="connsiteX16" fmla="*/ 511175 w 2559331"/>
                  <a:gd name="connsiteY16" fmla="*/ 184150 h 692150"/>
                  <a:gd name="connsiteX17" fmla="*/ 180975 w 2559331"/>
                  <a:gd name="connsiteY17"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476500 w 2559331"/>
                  <a:gd name="connsiteY11" fmla="*/ 692150 h 692150"/>
                  <a:gd name="connsiteX12" fmla="*/ 2559050 w 2559331"/>
                  <a:gd name="connsiteY12" fmla="*/ 685800 h 692150"/>
                  <a:gd name="connsiteX13" fmla="*/ 2552700 w 2559331"/>
                  <a:gd name="connsiteY13" fmla="*/ 171450 h 692150"/>
                  <a:gd name="connsiteX14" fmla="*/ 2466975 w 2559331"/>
                  <a:gd name="connsiteY14" fmla="*/ 95250 h 692150"/>
                  <a:gd name="connsiteX15" fmla="*/ 511175 w 2559331"/>
                  <a:gd name="connsiteY15" fmla="*/ 184150 h 692150"/>
                  <a:gd name="connsiteX16" fmla="*/ 180975 w 2559331"/>
                  <a:gd name="connsiteY16" fmla="*/ 0 h 692150"/>
                  <a:gd name="connsiteX0" fmla="*/ 180975 w 2559331"/>
                  <a:gd name="connsiteY0" fmla="*/ 0 h 692150"/>
                  <a:gd name="connsiteX1" fmla="*/ 6350 w 2559331"/>
                  <a:gd name="connsiteY1" fmla="*/ 152400 h 692150"/>
                  <a:gd name="connsiteX2" fmla="*/ 9525 w 2559331"/>
                  <a:gd name="connsiteY2" fmla="*/ 241300 h 692150"/>
                  <a:gd name="connsiteX3" fmla="*/ 2454275 w 2559331"/>
                  <a:gd name="connsiteY3" fmla="*/ 234950 h 692150"/>
                  <a:gd name="connsiteX4" fmla="*/ 2454275 w 2559331"/>
                  <a:gd name="connsiteY4" fmla="*/ 552450 h 692150"/>
                  <a:gd name="connsiteX5" fmla="*/ 66675 w 2559331"/>
                  <a:gd name="connsiteY5" fmla="*/ 565150 h 692150"/>
                  <a:gd name="connsiteX6" fmla="*/ 88900 w 2559331"/>
                  <a:gd name="connsiteY6" fmla="*/ 568325 h 692150"/>
                  <a:gd name="connsiteX7" fmla="*/ 92075 w 2559331"/>
                  <a:gd name="connsiteY7" fmla="*/ 520700 h 692150"/>
                  <a:gd name="connsiteX8" fmla="*/ 0 w 2559331"/>
                  <a:gd name="connsiteY8" fmla="*/ 593725 h 692150"/>
                  <a:gd name="connsiteX9" fmla="*/ 6350 w 2559331"/>
                  <a:gd name="connsiteY9" fmla="*/ 688975 h 692150"/>
                  <a:gd name="connsiteX10" fmla="*/ 2390775 w 2559331"/>
                  <a:gd name="connsiteY10" fmla="*/ 692150 h 692150"/>
                  <a:gd name="connsiteX11" fmla="*/ 2559050 w 2559331"/>
                  <a:gd name="connsiteY11" fmla="*/ 685800 h 692150"/>
                  <a:gd name="connsiteX12" fmla="*/ 2552700 w 2559331"/>
                  <a:gd name="connsiteY12" fmla="*/ 171450 h 692150"/>
                  <a:gd name="connsiteX13" fmla="*/ 2466975 w 2559331"/>
                  <a:gd name="connsiteY13" fmla="*/ 95250 h 692150"/>
                  <a:gd name="connsiteX14" fmla="*/ 511175 w 2559331"/>
                  <a:gd name="connsiteY14" fmla="*/ 184150 h 692150"/>
                  <a:gd name="connsiteX15" fmla="*/ 180975 w 2559331"/>
                  <a:gd name="connsiteY15" fmla="*/ 0 h 692150"/>
                  <a:gd name="connsiteX0" fmla="*/ 180975 w 2559331"/>
                  <a:gd name="connsiteY0" fmla="*/ 0 h 688975"/>
                  <a:gd name="connsiteX1" fmla="*/ 6350 w 2559331"/>
                  <a:gd name="connsiteY1" fmla="*/ 152400 h 688975"/>
                  <a:gd name="connsiteX2" fmla="*/ 9525 w 2559331"/>
                  <a:gd name="connsiteY2" fmla="*/ 241300 h 688975"/>
                  <a:gd name="connsiteX3" fmla="*/ 2454275 w 2559331"/>
                  <a:gd name="connsiteY3" fmla="*/ 234950 h 688975"/>
                  <a:gd name="connsiteX4" fmla="*/ 2454275 w 2559331"/>
                  <a:gd name="connsiteY4" fmla="*/ 552450 h 688975"/>
                  <a:gd name="connsiteX5" fmla="*/ 66675 w 2559331"/>
                  <a:gd name="connsiteY5" fmla="*/ 565150 h 688975"/>
                  <a:gd name="connsiteX6" fmla="*/ 88900 w 2559331"/>
                  <a:gd name="connsiteY6" fmla="*/ 568325 h 688975"/>
                  <a:gd name="connsiteX7" fmla="*/ 92075 w 2559331"/>
                  <a:gd name="connsiteY7" fmla="*/ 520700 h 688975"/>
                  <a:gd name="connsiteX8" fmla="*/ 0 w 2559331"/>
                  <a:gd name="connsiteY8" fmla="*/ 593725 h 688975"/>
                  <a:gd name="connsiteX9" fmla="*/ 6350 w 2559331"/>
                  <a:gd name="connsiteY9" fmla="*/ 688975 h 688975"/>
                  <a:gd name="connsiteX10" fmla="*/ 2559050 w 2559331"/>
                  <a:gd name="connsiteY10" fmla="*/ 685800 h 688975"/>
                  <a:gd name="connsiteX11" fmla="*/ 2552700 w 2559331"/>
                  <a:gd name="connsiteY11" fmla="*/ 171450 h 688975"/>
                  <a:gd name="connsiteX12" fmla="*/ 2466975 w 2559331"/>
                  <a:gd name="connsiteY12" fmla="*/ 95250 h 688975"/>
                  <a:gd name="connsiteX13" fmla="*/ 511175 w 2559331"/>
                  <a:gd name="connsiteY13" fmla="*/ 184150 h 688975"/>
                  <a:gd name="connsiteX14" fmla="*/ 180975 w 25593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2231"/>
                  <a:gd name="connsiteY0" fmla="*/ 0 h 688975"/>
                  <a:gd name="connsiteX1" fmla="*/ 6350 w 2572231"/>
                  <a:gd name="connsiteY1" fmla="*/ 152400 h 688975"/>
                  <a:gd name="connsiteX2" fmla="*/ 9525 w 2572231"/>
                  <a:gd name="connsiteY2" fmla="*/ 241300 h 688975"/>
                  <a:gd name="connsiteX3" fmla="*/ 2454275 w 2572231"/>
                  <a:gd name="connsiteY3" fmla="*/ 234950 h 688975"/>
                  <a:gd name="connsiteX4" fmla="*/ 2454275 w 2572231"/>
                  <a:gd name="connsiteY4" fmla="*/ 552450 h 688975"/>
                  <a:gd name="connsiteX5" fmla="*/ 66675 w 2572231"/>
                  <a:gd name="connsiteY5" fmla="*/ 565150 h 688975"/>
                  <a:gd name="connsiteX6" fmla="*/ 88900 w 2572231"/>
                  <a:gd name="connsiteY6" fmla="*/ 568325 h 688975"/>
                  <a:gd name="connsiteX7" fmla="*/ 92075 w 2572231"/>
                  <a:gd name="connsiteY7" fmla="*/ 520700 h 688975"/>
                  <a:gd name="connsiteX8" fmla="*/ 0 w 2572231"/>
                  <a:gd name="connsiteY8" fmla="*/ 593725 h 688975"/>
                  <a:gd name="connsiteX9" fmla="*/ 6350 w 2572231"/>
                  <a:gd name="connsiteY9" fmla="*/ 688975 h 688975"/>
                  <a:gd name="connsiteX10" fmla="*/ 2559050 w 2572231"/>
                  <a:gd name="connsiteY10" fmla="*/ 685800 h 688975"/>
                  <a:gd name="connsiteX11" fmla="*/ 2552700 w 2572231"/>
                  <a:gd name="connsiteY11" fmla="*/ 171450 h 688975"/>
                  <a:gd name="connsiteX12" fmla="*/ 2466975 w 2572231"/>
                  <a:gd name="connsiteY12" fmla="*/ 95250 h 688975"/>
                  <a:gd name="connsiteX13" fmla="*/ 511175 w 2572231"/>
                  <a:gd name="connsiteY13" fmla="*/ 184150 h 688975"/>
                  <a:gd name="connsiteX14" fmla="*/ 180975 w 2572231"/>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4798"/>
                  <a:gd name="connsiteY0" fmla="*/ 0 h 688975"/>
                  <a:gd name="connsiteX1" fmla="*/ 6350 w 2574798"/>
                  <a:gd name="connsiteY1" fmla="*/ 152400 h 688975"/>
                  <a:gd name="connsiteX2" fmla="*/ 9525 w 2574798"/>
                  <a:gd name="connsiteY2" fmla="*/ 241300 h 688975"/>
                  <a:gd name="connsiteX3" fmla="*/ 2454275 w 2574798"/>
                  <a:gd name="connsiteY3" fmla="*/ 234950 h 688975"/>
                  <a:gd name="connsiteX4" fmla="*/ 2454275 w 2574798"/>
                  <a:gd name="connsiteY4" fmla="*/ 552450 h 688975"/>
                  <a:gd name="connsiteX5" fmla="*/ 66675 w 2574798"/>
                  <a:gd name="connsiteY5" fmla="*/ 565150 h 688975"/>
                  <a:gd name="connsiteX6" fmla="*/ 88900 w 2574798"/>
                  <a:gd name="connsiteY6" fmla="*/ 568325 h 688975"/>
                  <a:gd name="connsiteX7" fmla="*/ 92075 w 2574798"/>
                  <a:gd name="connsiteY7" fmla="*/ 520700 h 688975"/>
                  <a:gd name="connsiteX8" fmla="*/ 0 w 2574798"/>
                  <a:gd name="connsiteY8" fmla="*/ 593725 h 688975"/>
                  <a:gd name="connsiteX9" fmla="*/ 6350 w 2574798"/>
                  <a:gd name="connsiteY9" fmla="*/ 688975 h 688975"/>
                  <a:gd name="connsiteX10" fmla="*/ 2562225 w 2574798"/>
                  <a:gd name="connsiteY10" fmla="*/ 666750 h 688975"/>
                  <a:gd name="connsiteX11" fmla="*/ 2552700 w 2574798"/>
                  <a:gd name="connsiteY11" fmla="*/ 171450 h 688975"/>
                  <a:gd name="connsiteX12" fmla="*/ 2466975 w 2574798"/>
                  <a:gd name="connsiteY12" fmla="*/ 95250 h 688975"/>
                  <a:gd name="connsiteX13" fmla="*/ 511175 w 2574798"/>
                  <a:gd name="connsiteY13" fmla="*/ 184150 h 688975"/>
                  <a:gd name="connsiteX14" fmla="*/ 180975 w 257479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7418"/>
                  <a:gd name="connsiteY0" fmla="*/ 0 h 688975"/>
                  <a:gd name="connsiteX1" fmla="*/ 6350 w 2577418"/>
                  <a:gd name="connsiteY1" fmla="*/ 152400 h 688975"/>
                  <a:gd name="connsiteX2" fmla="*/ 9525 w 2577418"/>
                  <a:gd name="connsiteY2" fmla="*/ 241300 h 688975"/>
                  <a:gd name="connsiteX3" fmla="*/ 2454275 w 2577418"/>
                  <a:gd name="connsiteY3" fmla="*/ 234950 h 688975"/>
                  <a:gd name="connsiteX4" fmla="*/ 2454275 w 2577418"/>
                  <a:gd name="connsiteY4" fmla="*/ 552450 h 688975"/>
                  <a:gd name="connsiteX5" fmla="*/ 66675 w 2577418"/>
                  <a:gd name="connsiteY5" fmla="*/ 565150 h 688975"/>
                  <a:gd name="connsiteX6" fmla="*/ 88900 w 2577418"/>
                  <a:gd name="connsiteY6" fmla="*/ 568325 h 688975"/>
                  <a:gd name="connsiteX7" fmla="*/ 92075 w 2577418"/>
                  <a:gd name="connsiteY7" fmla="*/ 520700 h 688975"/>
                  <a:gd name="connsiteX8" fmla="*/ 0 w 2577418"/>
                  <a:gd name="connsiteY8" fmla="*/ 593725 h 688975"/>
                  <a:gd name="connsiteX9" fmla="*/ 6350 w 2577418"/>
                  <a:gd name="connsiteY9" fmla="*/ 688975 h 688975"/>
                  <a:gd name="connsiteX10" fmla="*/ 2565400 w 2577418"/>
                  <a:gd name="connsiteY10" fmla="*/ 688975 h 688975"/>
                  <a:gd name="connsiteX11" fmla="*/ 2552700 w 2577418"/>
                  <a:gd name="connsiteY11" fmla="*/ 171450 h 688975"/>
                  <a:gd name="connsiteX12" fmla="*/ 2466975 w 2577418"/>
                  <a:gd name="connsiteY12" fmla="*/ 95250 h 688975"/>
                  <a:gd name="connsiteX13" fmla="*/ 511175 w 2577418"/>
                  <a:gd name="connsiteY13" fmla="*/ 184150 h 688975"/>
                  <a:gd name="connsiteX14" fmla="*/ 180975 w 2577418"/>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54275 w 2570812"/>
                  <a:gd name="connsiteY3" fmla="*/ 2349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4275 w 2570812"/>
                  <a:gd name="connsiteY4" fmla="*/ 552450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511175 w 2570812"/>
                  <a:gd name="connsiteY13" fmla="*/ 1841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485775 w 2570812"/>
                  <a:gd name="connsiteY13" fmla="*/ 171450 h 688975"/>
                  <a:gd name="connsiteX14" fmla="*/ 180975 w 2570812"/>
                  <a:gd name="connsiteY14" fmla="*/ 0 h 68897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466975 w 2570812"/>
                  <a:gd name="connsiteY12" fmla="*/ 95250 h 688975"/>
                  <a:gd name="connsiteX13" fmla="*/ 180975 w 2570812"/>
                  <a:gd name="connsiteY13" fmla="*/ 0 h 688975"/>
                  <a:gd name="connsiteX0" fmla="*/ 180975 w 2570812"/>
                  <a:gd name="connsiteY0" fmla="*/ 31750 h 720725"/>
                  <a:gd name="connsiteX1" fmla="*/ 6350 w 2570812"/>
                  <a:gd name="connsiteY1" fmla="*/ 184150 h 720725"/>
                  <a:gd name="connsiteX2" fmla="*/ 9525 w 2570812"/>
                  <a:gd name="connsiteY2" fmla="*/ 273050 h 720725"/>
                  <a:gd name="connsiteX3" fmla="*/ 2460625 w 2570812"/>
                  <a:gd name="connsiteY3" fmla="*/ 279400 h 720725"/>
                  <a:gd name="connsiteX4" fmla="*/ 2457450 w 2570812"/>
                  <a:gd name="connsiteY4" fmla="*/ 593725 h 720725"/>
                  <a:gd name="connsiteX5" fmla="*/ 66675 w 2570812"/>
                  <a:gd name="connsiteY5" fmla="*/ 596900 h 720725"/>
                  <a:gd name="connsiteX6" fmla="*/ 88900 w 2570812"/>
                  <a:gd name="connsiteY6" fmla="*/ 600075 h 720725"/>
                  <a:gd name="connsiteX7" fmla="*/ 92075 w 2570812"/>
                  <a:gd name="connsiteY7" fmla="*/ 552450 h 720725"/>
                  <a:gd name="connsiteX8" fmla="*/ 0 w 2570812"/>
                  <a:gd name="connsiteY8" fmla="*/ 625475 h 720725"/>
                  <a:gd name="connsiteX9" fmla="*/ 6350 w 2570812"/>
                  <a:gd name="connsiteY9" fmla="*/ 720725 h 720725"/>
                  <a:gd name="connsiteX10" fmla="*/ 2565400 w 2570812"/>
                  <a:gd name="connsiteY10" fmla="*/ 720725 h 720725"/>
                  <a:gd name="connsiteX11" fmla="*/ 2552700 w 2570812"/>
                  <a:gd name="connsiteY11" fmla="*/ 203200 h 720725"/>
                  <a:gd name="connsiteX12" fmla="*/ 2336800 w 2570812"/>
                  <a:gd name="connsiteY12" fmla="*/ 0 h 720725"/>
                  <a:gd name="connsiteX13" fmla="*/ 180975 w 2570812"/>
                  <a:gd name="connsiteY13" fmla="*/ 31750 h 720725"/>
                  <a:gd name="connsiteX0" fmla="*/ 180975 w 2570812"/>
                  <a:gd name="connsiteY0" fmla="*/ 0 h 688975"/>
                  <a:gd name="connsiteX1" fmla="*/ 6350 w 2570812"/>
                  <a:gd name="connsiteY1" fmla="*/ 152400 h 688975"/>
                  <a:gd name="connsiteX2" fmla="*/ 9525 w 2570812"/>
                  <a:gd name="connsiteY2" fmla="*/ 241300 h 688975"/>
                  <a:gd name="connsiteX3" fmla="*/ 2460625 w 2570812"/>
                  <a:gd name="connsiteY3" fmla="*/ 247650 h 688975"/>
                  <a:gd name="connsiteX4" fmla="*/ 2457450 w 2570812"/>
                  <a:gd name="connsiteY4" fmla="*/ 561975 h 688975"/>
                  <a:gd name="connsiteX5" fmla="*/ 66675 w 2570812"/>
                  <a:gd name="connsiteY5" fmla="*/ 565150 h 688975"/>
                  <a:gd name="connsiteX6" fmla="*/ 88900 w 2570812"/>
                  <a:gd name="connsiteY6" fmla="*/ 568325 h 688975"/>
                  <a:gd name="connsiteX7" fmla="*/ 92075 w 2570812"/>
                  <a:gd name="connsiteY7" fmla="*/ 520700 h 688975"/>
                  <a:gd name="connsiteX8" fmla="*/ 0 w 2570812"/>
                  <a:gd name="connsiteY8" fmla="*/ 593725 h 688975"/>
                  <a:gd name="connsiteX9" fmla="*/ 6350 w 2570812"/>
                  <a:gd name="connsiteY9" fmla="*/ 688975 h 688975"/>
                  <a:gd name="connsiteX10" fmla="*/ 2565400 w 2570812"/>
                  <a:gd name="connsiteY10" fmla="*/ 688975 h 688975"/>
                  <a:gd name="connsiteX11" fmla="*/ 2552700 w 2570812"/>
                  <a:gd name="connsiteY11" fmla="*/ 171450 h 688975"/>
                  <a:gd name="connsiteX12" fmla="*/ 2352675 w 2570812"/>
                  <a:gd name="connsiteY12" fmla="*/ 19050 h 688975"/>
                  <a:gd name="connsiteX13" fmla="*/ 180975 w 2570812"/>
                  <a:gd name="connsiteY13" fmla="*/ 0 h 6889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52675 w 2570812"/>
                  <a:gd name="connsiteY12" fmla="*/ 4445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308225 w 2570812"/>
                  <a:gd name="connsiteY12" fmla="*/ 1270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0812"/>
                  <a:gd name="connsiteY0" fmla="*/ 0 h 714375"/>
                  <a:gd name="connsiteX1" fmla="*/ 6350 w 2570812"/>
                  <a:gd name="connsiteY1" fmla="*/ 177800 h 714375"/>
                  <a:gd name="connsiteX2" fmla="*/ 9525 w 2570812"/>
                  <a:gd name="connsiteY2" fmla="*/ 266700 h 714375"/>
                  <a:gd name="connsiteX3" fmla="*/ 2460625 w 2570812"/>
                  <a:gd name="connsiteY3" fmla="*/ 273050 h 714375"/>
                  <a:gd name="connsiteX4" fmla="*/ 2457450 w 2570812"/>
                  <a:gd name="connsiteY4" fmla="*/ 587375 h 714375"/>
                  <a:gd name="connsiteX5" fmla="*/ 66675 w 2570812"/>
                  <a:gd name="connsiteY5" fmla="*/ 590550 h 714375"/>
                  <a:gd name="connsiteX6" fmla="*/ 88900 w 2570812"/>
                  <a:gd name="connsiteY6" fmla="*/ 593725 h 714375"/>
                  <a:gd name="connsiteX7" fmla="*/ 92075 w 2570812"/>
                  <a:gd name="connsiteY7" fmla="*/ 546100 h 714375"/>
                  <a:gd name="connsiteX8" fmla="*/ 0 w 2570812"/>
                  <a:gd name="connsiteY8" fmla="*/ 619125 h 714375"/>
                  <a:gd name="connsiteX9" fmla="*/ 6350 w 2570812"/>
                  <a:gd name="connsiteY9" fmla="*/ 714375 h 714375"/>
                  <a:gd name="connsiteX10" fmla="*/ 2565400 w 2570812"/>
                  <a:gd name="connsiteY10" fmla="*/ 714375 h 714375"/>
                  <a:gd name="connsiteX11" fmla="*/ 2552700 w 2570812"/>
                  <a:gd name="connsiteY11" fmla="*/ 196850 h 714375"/>
                  <a:gd name="connsiteX12" fmla="*/ 2295525 w 2570812"/>
                  <a:gd name="connsiteY12" fmla="*/ 0 h 714375"/>
                  <a:gd name="connsiteX13" fmla="*/ 225425 w 2570812"/>
                  <a:gd name="connsiteY13" fmla="*/ 0 h 714375"/>
                  <a:gd name="connsiteX0" fmla="*/ 225425 w 2578868"/>
                  <a:gd name="connsiteY0" fmla="*/ 0 h 714375"/>
                  <a:gd name="connsiteX1" fmla="*/ 6350 w 2578868"/>
                  <a:gd name="connsiteY1" fmla="*/ 177800 h 714375"/>
                  <a:gd name="connsiteX2" fmla="*/ 9525 w 2578868"/>
                  <a:gd name="connsiteY2" fmla="*/ 266700 h 714375"/>
                  <a:gd name="connsiteX3" fmla="*/ 2460625 w 2578868"/>
                  <a:gd name="connsiteY3" fmla="*/ 273050 h 714375"/>
                  <a:gd name="connsiteX4" fmla="*/ 2457450 w 2578868"/>
                  <a:gd name="connsiteY4" fmla="*/ 587375 h 714375"/>
                  <a:gd name="connsiteX5" fmla="*/ 66675 w 2578868"/>
                  <a:gd name="connsiteY5" fmla="*/ 590550 h 714375"/>
                  <a:gd name="connsiteX6" fmla="*/ 88900 w 2578868"/>
                  <a:gd name="connsiteY6" fmla="*/ 593725 h 714375"/>
                  <a:gd name="connsiteX7" fmla="*/ 92075 w 2578868"/>
                  <a:gd name="connsiteY7" fmla="*/ 546100 h 714375"/>
                  <a:gd name="connsiteX8" fmla="*/ 0 w 2578868"/>
                  <a:gd name="connsiteY8" fmla="*/ 619125 h 714375"/>
                  <a:gd name="connsiteX9" fmla="*/ 6350 w 2578868"/>
                  <a:gd name="connsiteY9" fmla="*/ 714375 h 714375"/>
                  <a:gd name="connsiteX10" fmla="*/ 2565400 w 2578868"/>
                  <a:gd name="connsiteY10" fmla="*/ 714375 h 714375"/>
                  <a:gd name="connsiteX11" fmla="*/ 2578868 w 2578868"/>
                  <a:gd name="connsiteY11" fmla="*/ 202083 h 714375"/>
                  <a:gd name="connsiteX12" fmla="*/ 2295525 w 2578868"/>
                  <a:gd name="connsiteY12" fmla="*/ 0 h 714375"/>
                  <a:gd name="connsiteX13" fmla="*/ 225425 w 2578868"/>
                  <a:gd name="connsiteY13"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78868" h="714375">
                    <a:moveTo>
                      <a:pt x="225425" y="0"/>
                    </a:moveTo>
                    <a:lnTo>
                      <a:pt x="6350" y="177800"/>
                    </a:lnTo>
                    <a:lnTo>
                      <a:pt x="9525" y="266700"/>
                    </a:lnTo>
                    <a:lnTo>
                      <a:pt x="2460625" y="273050"/>
                    </a:lnTo>
                    <a:cubicBezTo>
                      <a:pt x="2459567" y="377825"/>
                      <a:pt x="2458508" y="482600"/>
                      <a:pt x="2457450" y="587375"/>
                    </a:cubicBezTo>
                    <a:lnTo>
                      <a:pt x="66675" y="590550"/>
                    </a:lnTo>
                    <a:cubicBezTo>
                      <a:pt x="69850" y="588433"/>
                      <a:pt x="85725" y="595842"/>
                      <a:pt x="88900" y="593725"/>
                    </a:cubicBezTo>
                    <a:lnTo>
                      <a:pt x="92075" y="546100"/>
                    </a:lnTo>
                    <a:lnTo>
                      <a:pt x="0" y="619125"/>
                    </a:lnTo>
                    <a:lnTo>
                      <a:pt x="6350" y="714375"/>
                    </a:lnTo>
                    <a:lnTo>
                      <a:pt x="2565400" y="714375"/>
                    </a:lnTo>
                    <a:cubicBezTo>
                      <a:pt x="2583392" y="672042"/>
                      <a:pt x="2576751" y="377766"/>
                      <a:pt x="2578868" y="202083"/>
                    </a:cubicBezTo>
                    <a:cubicBezTo>
                      <a:pt x="2493143" y="120591"/>
                      <a:pt x="2381250" y="65617"/>
                      <a:pt x="2295525" y="0"/>
                    </a:cubicBezTo>
                    <a:lnTo>
                      <a:pt x="225425" y="0"/>
                    </a:lnTo>
                    <a:close/>
                  </a:path>
                </a:pathLst>
              </a:custGeom>
              <a:solidFill>
                <a:srgbClr val="1ED0A6"/>
              </a:solidFill>
              <a:ln w="12700" cap="flat" cmpd="sng" algn="ctr">
                <a:noFill/>
                <a:prstDash val="solid"/>
                <a:miter lim="800000"/>
              </a:ln>
              <a:effectLst>
                <a:outerShdw blurRad="50800" dist="38100" dir="8100000" algn="tr" rotWithShape="0">
                  <a:prstClr val="black">
                    <a:alpha val="40000"/>
                  </a:prstClr>
                </a:outerShdw>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sp>
            <p:nvSpPr>
              <p:cNvPr id="13" name="Rectangle 22">
                <a:extLst>
                  <a:ext uri="{FF2B5EF4-FFF2-40B4-BE49-F238E27FC236}">
                    <a16:creationId xmlns:a16="http://schemas.microsoft.com/office/drawing/2014/main" xmlns="" id="{35D2E122-1EF3-4220-ABE2-04041E76EE92}"/>
                  </a:ext>
                </a:extLst>
              </p:cNvPr>
              <p:cNvSpPr/>
              <p:nvPr/>
            </p:nvSpPr>
            <p:spPr>
              <a:xfrm>
                <a:off x="3707904" y="3762375"/>
                <a:ext cx="2376264" cy="321543"/>
              </a:xfrm>
              <a:custGeom>
                <a:avLst/>
                <a:gdLst>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 name="connsiteX0" fmla="*/ 0 w 2376264"/>
                  <a:gd name="connsiteY0" fmla="*/ 0 h 321543"/>
                  <a:gd name="connsiteX1" fmla="*/ 2376264 w 2376264"/>
                  <a:gd name="connsiteY1" fmla="*/ 0 h 321543"/>
                  <a:gd name="connsiteX2" fmla="*/ 2376264 w 2376264"/>
                  <a:gd name="connsiteY2" fmla="*/ 321543 h 321543"/>
                  <a:gd name="connsiteX3" fmla="*/ 0 w 2376264"/>
                  <a:gd name="connsiteY3" fmla="*/ 321543 h 321543"/>
                  <a:gd name="connsiteX4" fmla="*/ 0 w 2376264"/>
                  <a:gd name="connsiteY4" fmla="*/ 0 h 321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64" h="321543">
                    <a:moveTo>
                      <a:pt x="0" y="0"/>
                    </a:moveTo>
                    <a:lnTo>
                      <a:pt x="2376264" y="0"/>
                    </a:lnTo>
                    <a:lnTo>
                      <a:pt x="2376264" y="321543"/>
                    </a:lnTo>
                    <a:lnTo>
                      <a:pt x="0" y="321543"/>
                    </a:lnTo>
                    <a:cubicBezTo>
                      <a:pt x="34925" y="258812"/>
                      <a:pt x="50800" y="110356"/>
                      <a:pt x="0" y="0"/>
                    </a:cubicBezTo>
                    <a:close/>
                  </a:path>
                </a:pathLst>
              </a:custGeom>
              <a:solidFill>
                <a:sysClr val="window" lastClr="FFFFFF"/>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9" name="Group 9">
              <a:extLst>
                <a:ext uri="{FF2B5EF4-FFF2-40B4-BE49-F238E27FC236}">
                  <a16:creationId xmlns:a16="http://schemas.microsoft.com/office/drawing/2014/main" xmlns="" id="{58A3C7EA-4A71-46E6-BD8C-824D91264A10}"/>
                </a:ext>
              </a:extLst>
            </p:cNvPr>
            <p:cNvGrpSpPr/>
            <p:nvPr/>
          </p:nvGrpSpPr>
          <p:grpSpPr>
            <a:xfrm>
              <a:off x="4117666" y="4061275"/>
              <a:ext cx="1832471" cy="391100"/>
              <a:chOff x="3644106" y="3130550"/>
              <a:chExt cx="2603340" cy="555625"/>
            </a:xfrm>
            <a:effectLst>
              <a:outerShdw blurRad="50800" dist="38100" dir="8100000" algn="tr" rotWithShape="0">
                <a:prstClr val="black">
                  <a:alpha val="40000"/>
                </a:prstClr>
              </a:outerShdw>
            </a:effectLst>
          </p:grpSpPr>
          <p:sp>
            <p:nvSpPr>
              <p:cNvPr id="10" name="Freeform 27">
                <a:extLst>
                  <a:ext uri="{FF2B5EF4-FFF2-40B4-BE49-F238E27FC236}">
                    <a16:creationId xmlns:a16="http://schemas.microsoft.com/office/drawing/2014/main" xmlns="" id="{91AF17A4-D0DF-44B6-85AE-9E95BC013F17}"/>
                  </a:ext>
                </a:extLst>
              </p:cNvPr>
              <p:cNvSpPr/>
              <p:nvPr/>
            </p:nvSpPr>
            <p:spPr>
              <a:xfrm>
                <a:off x="3644106" y="3130550"/>
                <a:ext cx="2603340" cy="555625"/>
              </a:xfrm>
              <a:custGeom>
                <a:avLst/>
                <a:gdLst>
                  <a:gd name="connsiteX0" fmla="*/ 47625 w 2552700"/>
                  <a:gd name="connsiteY0" fmla="*/ 374650 h 685800"/>
                  <a:gd name="connsiteX1" fmla="*/ 0 w 2552700"/>
                  <a:gd name="connsiteY1" fmla="*/ 422275 h 685800"/>
                  <a:gd name="connsiteX2" fmla="*/ 447675 w 2552700"/>
                  <a:gd name="connsiteY2" fmla="*/ 685800 h 685800"/>
                  <a:gd name="connsiteX3" fmla="*/ 2549525 w 2552700"/>
                  <a:gd name="connsiteY3" fmla="*/ 615950 h 685800"/>
                  <a:gd name="connsiteX4" fmla="*/ 2552700 w 2552700"/>
                  <a:gd name="connsiteY4" fmla="*/ 273050 h 685800"/>
                  <a:gd name="connsiteX5" fmla="*/ 1384300 w 2552700"/>
                  <a:gd name="connsiteY5" fmla="*/ 0 h 685800"/>
                  <a:gd name="connsiteX6" fmla="*/ 6350 w 2552700"/>
                  <a:gd name="connsiteY6" fmla="*/ 168275 h 685800"/>
                  <a:gd name="connsiteX7" fmla="*/ 3175 w 2552700"/>
                  <a:gd name="connsiteY7" fmla="*/ 206375 h 685800"/>
                  <a:gd name="connsiteX8" fmla="*/ 463550 w 2552700"/>
                  <a:gd name="connsiteY8" fmla="*/ 374650 h 685800"/>
                  <a:gd name="connsiteX9" fmla="*/ 2520950 w 2552700"/>
                  <a:gd name="connsiteY9" fmla="*/ 333375 h 685800"/>
                  <a:gd name="connsiteX10" fmla="*/ 2501900 w 2552700"/>
                  <a:gd name="connsiteY10" fmla="*/ 549275 h 685800"/>
                  <a:gd name="connsiteX11" fmla="*/ 473075 w 2552700"/>
                  <a:gd name="connsiteY11" fmla="*/ 622300 h 685800"/>
                  <a:gd name="connsiteX12" fmla="*/ 47625 w 2552700"/>
                  <a:gd name="connsiteY12" fmla="*/ 374650 h 685800"/>
                  <a:gd name="connsiteX0" fmla="*/ 47625 w 2552700"/>
                  <a:gd name="connsiteY0" fmla="*/ 263525 h 574675"/>
                  <a:gd name="connsiteX1" fmla="*/ 0 w 2552700"/>
                  <a:gd name="connsiteY1" fmla="*/ 311150 h 574675"/>
                  <a:gd name="connsiteX2" fmla="*/ 447675 w 2552700"/>
                  <a:gd name="connsiteY2" fmla="*/ 574675 h 574675"/>
                  <a:gd name="connsiteX3" fmla="*/ 2549525 w 2552700"/>
                  <a:gd name="connsiteY3" fmla="*/ 504825 h 574675"/>
                  <a:gd name="connsiteX4" fmla="*/ 2552700 w 2552700"/>
                  <a:gd name="connsiteY4" fmla="*/ 161925 h 574675"/>
                  <a:gd name="connsiteX5" fmla="*/ 1552575 w 2552700"/>
                  <a:gd name="connsiteY5" fmla="*/ 0 h 574675"/>
                  <a:gd name="connsiteX6" fmla="*/ 6350 w 2552700"/>
                  <a:gd name="connsiteY6" fmla="*/ 57150 h 574675"/>
                  <a:gd name="connsiteX7" fmla="*/ 3175 w 2552700"/>
                  <a:gd name="connsiteY7" fmla="*/ 95250 h 574675"/>
                  <a:gd name="connsiteX8" fmla="*/ 463550 w 2552700"/>
                  <a:gd name="connsiteY8" fmla="*/ 263525 h 574675"/>
                  <a:gd name="connsiteX9" fmla="*/ 2520950 w 2552700"/>
                  <a:gd name="connsiteY9" fmla="*/ 222250 h 574675"/>
                  <a:gd name="connsiteX10" fmla="*/ 2501900 w 2552700"/>
                  <a:gd name="connsiteY10" fmla="*/ 438150 h 574675"/>
                  <a:gd name="connsiteX11" fmla="*/ 473075 w 2552700"/>
                  <a:gd name="connsiteY11" fmla="*/ 511175 h 574675"/>
                  <a:gd name="connsiteX12" fmla="*/ 47625 w 2552700"/>
                  <a:gd name="connsiteY12" fmla="*/ 263525 h 574675"/>
                  <a:gd name="connsiteX0" fmla="*/ 47625 w 2552700"/>
                  <a:gd name="connsiteY0" fmla="*/ 244475 h 555625"/>
                  <a:gd name="connsiteX1" fmla="*/ 0 w 2552700"/>
                  <a:gd name="connsiteY1" fmla="*/ 292100 h 555625"/>
                  <a:gd name="connsiteX2" fmla="*/ 447675 w 2552700"/>
                  <a:gd name="connsiteY2" fmla="*/ 555625 h 555625"/>
                  <a:gd name="connsiteX3" fmla="*/ 2549525 w 2552700"/>
                  <a:gd name="connsiteY3" fmla="*/ 485775 h 555625"/>
                  <a:gd name="connsiteX4" fmla="*/ 2552700 w 2552700"/>
                  <a:gd name="connsiteY4" fmla="*/ 142875 h 555625"/>
                  <a:gd name="connsiteX5" fmla="*/ 1606550 w 2552700"/>
                  <a:gd name="connsiteY5" fmla="*/ 0 h 555625"/>
                  <a:gd name="connsiteX6" fmla="*/ 6350 w 2552700"/>
                  <a:gd name="connsiteY6" fmla="*/ 38100 h 555625"/>
                  <a:gd name="connsiteX7" fmla="*/ 3175 w 2552700"/>
                  <a:gd name="connsiteY7" fmla="*/ 76200 h 555625"/>
                  <a:gd name="connsiteX8" fmla="*/ 463550 w 2552700"/>
                  <a:gd name="connsiteY8" fmla="*/ 244475 h 555625"/>
                  <a:gd name="connsiteX9" fmla="*/ 2520950 w 2552700"/>
                  <a:gd name="connsiteY9" fmla="*/ 203200 h 555625"/>
                  <a:gd name="connsiteX10" fmla="*/ 2501900 w 2552700"/>
                  <a:gd name="connsiteY10" fmla="*/ 419100 h 555625"/>
                  <a:gd name="connsiteX11" fmla="*/ 473075 w 2552700"/>
                  <a:gd name="connsiteY11" fmla="*/ 492125 h 555625"/>
                  <a:gd name="connsiteX12" fmla="*/ 47625 w 2552700"/>
                  <a:gd name="connsiteY12" fmla="*/ 244475 h 555625"/>
                  <a:gd name="connsiteX0" fmla="*/ 47625 w 2585519"/>
                  <a:gd name="connsiteY0" fmla="*/ 244475 h 555625"/>
                  <a:gd name="connsiteX1" fmla="*/ 0 w 2585519"/>
                  <a:gd name="connsiteY1" fmla="*/ 292100 h 555625"/>
                  <a:gd name="connsiteX2" fmla="*/ 447675 w 2585519"/>
                  <a:gd name="connsiteY2" fmla="*/ 555625 h 555625"/>
                  <a:gd name="connsiteX3" fmla="*/ 2549525 w 2585519"/>
                  <a:gd name="connsiteY3" fmla="*/ 485775 h 555625"/>
                  <a:gd name="connsiteX4" fmla="*/ 2552700 w 2585519"/>
                  <a:gd name="connsiteY4" fmla="*/ 142875 h 555625"/>
                  <a:gd name="connsiteX5" fmla="*/ 1606550 w 2585519"/>
                  <a:gd name="connsiteY5" fmla="*/ 0 h 555625"/>
                  <a:gd name="connsiteX6" fmla="*/ 6350 w 2585519"/>
                  <a:gd name="connsiteY6" fmla="*/ 38100 h 555625"/>
                  <a:gd name="connsiteX7" fmla="*/ 3175 w 2585519"/>
                  <a:gd name="connsiteY7" fmla="*/ 76200 h 555625"/>
                  <a:gd name="connsiteX8" fmla="*/ 463550 w 2585519"/>
                  <a:gd name="connsiteY8" fmla="*/ 244475 h 555625"/>
                  <a:gd name="connsiteX9" fmla="*/ 2520950 w 2585519"/>
                  <a:gd name="connsiteY9" fmla="*/ 203200 h 555625"/>
                  <a:gd name="connsiteX10" fmla="*/ 2501900 w 2585519"/>
                  <a:gd name="connsiteY10" fmla="*/ 419100 h 555625"/>
                  <a:gd name="connsiteX11" fmla="*/ 473075 w 2585519"/>
                  <a:gd name="connsiteY11" fmla="*/ 492125 h 555625"/>
                  <a:gd name="connsiteX12" fmla="*/ 47625 w 2585519"/>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520950 w 2599371"/>
                  <a:gd name="connsiteY9" fmla="*/ 203200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01900 w 2599371"/>
                  <a:gd name="connsiteY10" fmla="*/ 41910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501900 w 2599371"/>
                  <a:gd name="connsiteY11" fmla="*/ 419100 h 555625"/>
                  <a:gd name="connsiteX12" fmla="*/ 473075 w 2599371"/>
                  <a:gd name="connsiteY12" fmla="*/ 492125 h 555625"/>
                  <a:gd name="connsiteX13" fmla="*/ 47625 w 2599371"/>
                  <a:gd name="connsiteY13"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527300 w 2599371"/>
                  <a:gd name="connsiteY10" fmla="*/ 307975 h 555625"/>
                  <a:gd name="connsiteX11" fmla="*/ 2479675 w 2599371"/>
                  <a:gd name="connsiteY11" fmla="*/ 425450 h 555625"/>
                  <a:gd name="connsiteX12" fmla="*/ 473075 w 2599371"/>
                  <a:gd name="connsiteY12" fmla="*/ 492125 h 555625"/>
                  <a:gd name="connsiteX13" fmla="*/ 47625 w 2599371"/>
                  <a:gd name="connsiteY13" fmla="*/ 244475 h 555625"/>
                  <a:gd name="connsiteX0" fmla="*/ 47625 w 2740156"/>
                  <a:gd name="connsiteY0" fmla="*/ 244475 h 555625"/>
                  <a:gd name="connsiteX1" fmla="*/ 0 w 2740156"/>
                  <a:gd name="connsiteY1" fmla="*/ 292100 h 555625"/>
                  <a:gd name="connsiteX2" fmla="*/ 447675 w 2740156"/>
                  <a:gd name="connsiteY2" fmla="*/ 555625 h 555625"/>
                  <a:gd name="connsiteX3" fmla="*/ 2549525 w 2740156"/>
                  <a:gd name="connsiteY3" fmla="*/ 485775 h 555625"/>
                  <a:gd name="connsiteX4" fmla="*/ 2552700 w 2740156"/>
                  <a:gd name="connsiteY4" fmla="*/ 142875 h 555625"/>
                  <a:gd name="connsiteX5" fmla="*/ 1606550 w 2740156"/>
                  <a:gd name="connsiteY5" fmla="*/ 0 h 555625"/>
                  <a:gd name="connsiteX6" fmla="*/ 6350 w 2740156"/>
                  <a:gd name="connsiteY6" fmla="*/ 38100 h 555625"/>
                  <a:gd name="connsiteX7" fmla="*/ 3175 w 2740156"/>
                  <a:gd name="connsiteY7" fmla="*/ 76200 h 555625"/>
                  <a:gd name="connsiteX8" fmla="*/ 463550 w 2740156"/>
                  <a:gd name="connsiteY8" fmla="*/ 244475 h 555625"/>
                  <a:gd name="connsiteX9" fmla="*/ 2495550 w 2740156"/>
                  <a:gd name="connsiteY9" fmla="*/ 206375 h 555625"/>
                  <a:gd name="connsiteX10" fmla="*/ 2479675 w 2740156"/>
                  <a:gd name="connsiteY10" fmla="*/ 425450 h 555625"/>
                  <a:gd name="connsiteX11" fmla="*/ 473075 w 2740156"/>
                  <a:gd name="connsiteY11" fmla="*/ 492125 h 555625"/>
                  <a:gd name="connsiteX12" fmla="*/ 47625 w 2740156"/>
                  <a:gd name="connsiteY12" fmla="*/ 244475 h 555625"/>
                  <a:gd name="connsiteX0" fmla="*/ 47625 w 2646925"/>
                  <a:gd name="connsiteY0" fmla="*/ 244475 h 555625"/>
                  <a:gd name="connsiteX1" fmla="*/ 0 w 2646925"/>
                  <a:gd name="connsiteY1" fmla="*/ 292100 h 555625"/>
                  <a:gd name="connsiteX2" fmla="*/ 447675 w 2646925"/>
                  <a:gd name="connsiteY2" fmla="*/ 555625 h 555625"/>
                  <a:gd name="connsiteX3" fmla="*/ 2549525 w 2646925"/>
                  <a:gd name="connsiteY3" fmla="*/ 485775 h 555625"/>
                  <a:gd name="connsiteX4" fmla="*/ 2552700 w 2646925"/>
                  <a:gd name="connsiteY4" fmla="*/ 142875 h 555625"/>
                  <a:gd name="connsiteX5" fmla="*/ 1606550 w 2646925"/>
                  <a:gd name="connsiteY5" fmla="*/ 0 h 555625"/>
                  <a:gd name="connsiteX6" fmla="*/ 6350 w 2646925"/>
                  <a:gd name="connsiteY6" fmla="*/ 38100 h 555625"/>
                  <a:gd name="connsiteX7" fmla="*/ 3175 w 2646925"/>
                  <a:gd name="connsiteY7" fmla="*/ 76200 h 555625"/>
                  <a:gd name="connsiteX8" fmla="*/ 463550 w 2646925"/>
                  <a:gd name="connsiteY8" fmla="*/ 244475 h 555625"/>
                  <a:gd name="connsiteX9" fmla="*/ 2495550 w 2646925"/>
                  <a:gd name="connsiteY9" fmla="*/ 206375 h 555625"/>
                  <a:gd name="connsiteX10" fmla="*/ 2479675 w 2646925"/>
                  <a:gd name="connsiteY10" fmla="*/ 425450 h 555625"/>
                  <a:gd name="connsiteX11" fmla="*/ 473075 w 2646925"/>
                  <a:gd name="connsiteY11" fmla="*/ 492125 h 555625"/>
                  <a:gd name="connsiteX12" fmla="*/ 47625 w 2646925"/>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95550 w 2599371"/>
                  <a:gd name="connsiteY9" fmla="*/ 206375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47625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47625 w 2599371"/>
                  <a:gd name="connsiteY12" fmla="*/ 244475 h 555625"/>
                  <a:gd name="connsiteX0" fmla="*/ 24625 w 2608121"/>
                  <a:gd name="connsiteY0" fmla="*/ 244475 h 555625"/>
                  <a:gd name="connsiteX1" fmla="*/ 8750 w 2608121"/>
                  <a:gd name="connsiteY1" fmla="*/ 292100 h 555625"/>
                  <a:gd name="connsiteX2" fmla="*/ 456425 w 2608121"/>
                  <a:gd name="connsiteY2" fmla="*/ 555625 h 555625"/>
                  <a:gd name="connsiteX3" fmla="*/ 2558275 w 2608121"/>
                  <a:gd name="connsiteY3" fmla="*/ 485775 h 555625"/>
                  <a:gd name="connsiteX4" fmla="*/ 2561450 w 2608121"/>
                  <a:gd name="connsiteY4" fmla="*/ 142875 h 555625"/>
                  <a:gd name="connsiteX5" fmla="*/ 1615300 w 2608121"/>
                  <a:gd name="connsiteY5" fmla="*/ 0 h 555625"/>
                  <a:gd name="connsiteX6" fmla="*/ 15100 w 2608121"/>
                  <a:gd name="connsiteY6" fmla="*/ 38100 h 555625"/>
                  <a:gd name="connsiteX7" fmla="*/ 11925 w 2608121"/>
                  <a:gd name="connsiteY7" fmla="*/ 76200 h 555625"/>
                  <a:gd name="connsiteX8" fmla="*/ 472300 w 2608121"/>
                  <a:gd name="connsiteY8" fmla="*/ 244475 h 555625"/>
                  <a:gd name="connsiteX9" fmla="*/ 2478900 w 2608121"/>
                  <a:gd name="connsiteY9" fmla="*/ 209550 h 555625"/>
                  <a:gd name="connsiteX10" fmla="*/ 2488425 w 2608121"/>
                  <a:gd name="connsiteY10" fmla="*/ 425450 h 555625"/>
                  <a:gd name="connsiteX11" fmla="*/ 481825 w 2608121"/>
                  <a:gd name="connsiteY11" fmla="*/ 492125 h 555625"/>
                  <a:gd name="connsiteX12" fmla="*/ 24625 w 2608121"/>
                  <a:gd name="connsiteY12" fmla="*/ 244475 h 555625"/>
                  <a:gd name="connsiteX0" fmla="*/ 20208 w 2622754"/>
                  <a:gd name="connsiteY0" fmla="*/ 244475 h 555625"/>
                  <a:gd name="connsiteX1" fmla="*/ 23383 w 2622754"/>
                  <a:gd name="connsiteY1" fmla="*/ 292100 h 555625"/>
                  <a:gd name="connsiteX2" fmla="*/ 471058 w 2622754"/>
                  <a:gd name="connsiteY2" fmla="*/ 555625 h 555625"/>
                  <a:gd name="connsiteX3" fmla="*/ 2572908 w 2622754"/>
                  <a:gd name="connsiteY3" fmla="*/ 485775 h 555625"/>
                  <a:gd name="connsiteX4" fmla="*/ 2576083 w 2622754"/>
                  <a:gd name="connsiteY4" fmla="*/ 142875 h 555625"/>
                  <a:gd name="connsiteX5" fmla="*/ 1629933 w 2622754"/>
                  <a:gd name="connsiteY5" fmla="*/ 0 h 555625"/>
                  <a:gd name="connsiteX6" fmla="*/ 29733 w 2622754"/>
                  <a:gd name="connsiteY6" fmla="*/ 38100 h 555625"/>
                  <a:gd name="connsiteX7" fmla="*/ 26558 w 2622754"/>
                  <a:gd name="connsiteY7" fmla="*/ 76200 h 555625"/>
                  <a:gd name="connsiteX8" fmla="*/ 486933 w 2622754"/>
                  <a:gd name="connsiteY8" fmla="*/ 244475 h 555625"/>
                  <a:gd name="connsiteX9" fmla="*/ 2493533 w 2622754"/>
                  <a:gd name="connsiteY9" fmla="*/ 209550 h 555625"/>
                  <a:gd name="connsiteX10" fmla="*/ 2503058 w 2622754"/>
                  <a:gd name="connsiteY10" fmla="*/ 425450 h 555625"/>
                  <a:gd name="connsiteX11" fmla="*/ 496458 w 2622754"/>
                  <a:gd name="connsiteY11" fmla="*/ 492125 h 555625"/>
                  <a:gd name="connsiteX12" fmla="*/ 20208 w 2622754"/>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73075 w 2599371"/>
                  <a:gd name="connsiteY11" fmla="*/ 492125 h 555625"/>
                  <a:gd name="connsiteX12" fmla="*/ 63500 w 2599371"/>
                  <a:gd name="connsiteY12" fmla="*/ 244475 h 555625"/>
                  <a:gd name="connsiteX0" fmla="*/ 63500 w 2599371"/>
                  <a:gd name="connsiteY0" fmla="*/ 244475 h 555625"/>
                  <a:gd name="connsiteX1" fmla="*/ 0 w 2599371"/>
                  <a:gd name="connsiteY1" fmla="*/ 292100 h 555625"/>
                  <a:gd name="connsiteX2" fmla="*/ 447675 w 2599371"/>
                  <a:gd name="connsiteY2" fmla="*/ 555625 h 555625"/>
                  <a:gd name="connsiteX3" fmla="*/ 2549525 w 2599371"/>
                  <a:gd name="connsiteY3" fmla="*/ 485775 h 555625"/>
                  <a:gd name="connsiteX4" fmla="*/ 2552700 w 2599371"/>
                  <a:gd name="connsiteY4" fmla="*/ 142875 h 555625"/>
                  <a:gd name="connsiteX5" fmla="*/ 1606550 w 2599371"/>
                  <a:gd name="connsiteY5" fmla="*/ 0 h 555625"/>
                  <a:gd name="connsiteX6" fmla="*/ 6350 w 2599371"/>
                  <a:gd name="connsiteY6" fmla="*/ 38100 h 555625"/>
                  <a:gd name="connsiteX7" fmla="*/ 3175 w 2599371"/>
                  <a:gd name="connsiteY7" fmla="*/ 76200 h 555625"/>
                  <a:gd name="connsiteX8" fmla="*/ 463550 w 2599371"/>
                  <a:gd name="connsiteY8" fmla="*/ 244475 h 555625"/>
                  <a:gd name="connsiteX9" fmla="*/ 2470150 w 2599371"/>
                  <a:gd name="connsiteY9" fmla="*/ 209550 h 555625"/>
                  <a:gd name="connsiteX10" fmla="*/ 2479675 w 2599371"/>
                  <a:gd name="connsiteY10" fmla="*/ 425450 h 555625"/>
                  <a:gd name="connsiteX11" fmla="*/ 485775 w 2599371"/>
                  <a:gd name="connsiteY11" fmla="*/ 488950 h 555625"/>
                  <a:gd name="connsiteX12" fmla="*/ 63500 w 2599371"/>
                  <a:gd name="connsiteY12" fmla="*/ 244475 h 555625"/>
                  <a:gd name="connsiteX0" fmla="*/ 96355 w 2632226"/>
                  <a:gd name="connsiteY0" fmla="*/ 244475 h 555625"/>
                  <a:gd name="connsiteX1" fmla="*/ 36030 w 2632226"/>
                  <a:gd name="connsiteY1" fmla="*/ 247650 h 555625"/>
                  <a:gd name="connsiteX2" fmla="*/ 32855 w 2632226"/>
                  <a:gd name="connsiteY2" fmla="*/ 292100 h 555625"/>
                  <a:gd name="connsiteX3" fmla="*/ 480530 w 2632226"/>
                  <a:gd name="connsiteY3" fmla="*/ 555625 h 555625"/>
                  <a:gd name="connsiteX4" fmla="*/ 2582380 w 2632226"/>
                  <a:gd name="connsiteY4" fmla="*/ 485775 h 555625"/>
                  <a:gd name="connsiteX5" fmla="*/ 2585555 w 2632226"/>
                  <a:gd name="connsiteY5" fmla="*/ 142875 h 555625"/>
                  <a:gd name="connsiteX6" fmla="*/ 1639405 w 2632226"/>
                  <a:gd name="connsiteY6" fmla="*/ 0 h 555625"/>
                  <a:gd name="connsiteX7" fmla="*/ 39205 w 2632226"/>
                  <a:gd name="connsiteY7" fmla="*/ 38100 h 555625"/>
                  <a:gd name="connsiteX8" fmla="*/ 36030 w 2632226"/>
                  <a:gd name="connsiteY8" fmla="*/ 76200 h 555625"/>
                  <a:gd name="connsiteX9" fmla="*/ 496405 w 2632226"/>
                  <a:gd name="connsiteY9" fmla="*/ 244475 h 555625"/>
                  <a:gd name="connsiteX10" fmla="*/ 2503005 w 2632226"/>
                  <a:gd name="connsiteY10" fmla="*/ 209550 h 555625"/>
                  <a:gd name="connsiteX11" fmla="*/ 2512530 w 2632226"/>
                  <a:gd name="connsiteY11" fmla="*/ 425450 h 555625"/>
                  <a:gd name="connsiteX12" fmla="*/ 518630 w 2632226"/>
                  <a:gd name="connsiteY12" fmla="*/ 488950 h 555625"/>
                  <a:gd name="connsiteX13" fmla="*/ 96355 w 2632226"/>
                  <a:gd name="connsiteY13" fmla="*/ 244475 h 555625"/>
                  <a:gd name="connsiteX0" fmla="*/ 105580 w 2641451"/>
                  <a:gd name="connsiteY0" fmla="*/ 244475 h 555625"/>
                  <a:gd name="connsiteX1" fmla="*/ 19061 w 2641451"/>
                  <a:gd name="connsiteY1" fmla="*/ 226218 h 555625"/>
                  <a:gd name="connsiteX2" fmla="*/ 42080 w 2641451"/>
                  <a:gd name="connsiteY2" fmla="*/ 292100 h 555625"/>
                  <a:gd name="connsiteX3" fmla="*/ 489755 w 2641451"/>
                  <a:gd name="connsiteY3" fmla="*/ 555625 h 555625"/>
                  <a:gd name="connsiteX4" fmla="*/ 2591605 w 2641451"/>
                  <a:gd name="connsiteY4" fmla="*/ 485775 h 555625"/>
                  <a:gd name="connsiteX5" fmla="*/ 2594780 w 2641451"/>
                  <a:gd name="connsiteY5" fmla="*/ 142875 h 555625"/>
                  <a:gd name="connsiteX6" fmla="*/ 1648630 w 2641451"/>
                  <a:gd name="connsiteY6" fmla="*/ 0 h 555625"/>
                  <a:gd name="connsiteX7" fmla="*/ 48430 w 2641451"/>
                  <a:gd name="connsiteY7" fmla="*/ 38100 h 555625"/>
                  <a:gd name="connsiteX8" fmla="*/ 45255 w 2641451"/>
                  <a:gd name="connsiteY8" fmla="*/ 76200 h 555625"/>
                  <a:gd name="connsiteX9" fmla="*/ 505630 w 2641451"/>
                  <a:gd name="connsiteY9" fmla="*/ 244475 h 555625"/>
                  <a:gd name="connsiteX10" fmla="*/ 2512230 w 2641451"/>
                  <a:gd name="connsiteY10" fmla="*/ 209550 h 555625"/>
                  <a:gd name="connsiteX11" fmla="*/ 2521755 w 2641451"/>
                  <a:gd name="connsiteY11" fmla="*/ 425450 h 555625"/>
                  <a:gd name="connsiteX12" fmla="*/ 527855 w 2641451"/>
                  <a:gd name="connsiteY12" fmla="*/ 488950 h 555625"/>
                  <a:gd name="connsiteX13" fmla="*/ 105580 w 2641451"/>
                  <a:gd name="connsiteY13" fmla="*/ 244475 h 555625"/>
                  <a:gd name="connsiteX0" fmla="*/ 100036 w 2635907"/>
                  <a:gd name="connsiteY0" fmla="*/ 244475 h 555625"/>
                  <a:gd name="connsiteX1" fmla="*/ 27804 w 2635907"/>
                  <a:gd name="connsiteY1" fmla="*/ 266699 h 555625"/>
                  <a:gd name="connsiteX2" fmla="*/ 36536 w 2635907"/>
                  <a:gd name="connsiteY2" fmla="*/ 292100 h 555625"/>
                  <a:gd name="connsiteX3" fmla="*/ 484211 w 2635907"/>
                  <a:gd name="connsiteY3" fmla="*/ 555625 h 555625"/>
                  <a:gd name="connsiteX4" fmla="*/ 2586061 w 2635907"/>
                  <a:gd name="connsiteY4" fmla="*/ 485775 h 555625"/>
                  <a:gd name="connsiteX5" fmla="*/ 2589236 w 2635907"/>
                  <a:gd name="connsiteY5" fmla="*/ 142875 h 555625"/>
                  <a:gd name="connsiteX6" fmla="*/ 1643086 w 2635907"/>
                  <a:gd name="connsiteY6" fmla="*/ 0 h 555625"/>
                  <a:gd name="connsiteX7" fmla="*/ 42886 w 2635907"/>
                  <a:gd name="connsiteY7" fmla="*/ 38100 h 555625"/>
                  <a:gd name="connsiteX8" fmla="*/ 39711 w 2635907"/>
                  <a:gd name="connsiteY8" fmla="*/ 76200 h 555625"/>
                  <a:gd name="connsiteX9" fmla="*/ 500086 w 2635907"/>
                  <a:gd name="connsiteY9" fmla="*/ 244475 h 555625"/>
                  <a:gd name="connsiteX10" fmla="*/ 2506686 w 2635907"/>
                  <a:gd name="connsiteY10" fmla="*/ 209550 h 555625"/>
                  <a:gd name="connsiteX11" fmla="*/ 2516211 w 2635907"/>
                  <a:gd name="connsiteY11" fmla="*/ 425450 h 555625"/>
                  <a:gd name="connsiteX12" fmla="*/ 522311 w 2635907"/>
                  <a:gd name="connsiteY12" fmla="*/ 488950 h 555625"/>
                  <a:gd name="connsiteX13" fmla="*/ 100036 w 2635907"/>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103571 w 2639442"/>
                  <a:gd name="connsiteY0" fmla="*/ 244475 h 555625"/>
                  <a:gd name="connsiteX1" fmla="*/ 21814 w 2639442"/>
                  <a:gd name="connsiteY1" fmla="*/ 226218 h 555625"/>
                  <a:gd name="connsiteX2" fmla="*/ 40071 w 2639442"/>
                  <a:gd name="connsiteY2" fmla="*/ 292100 h 555625"/>
                  <a:gd name="connsiteX3" fmla="*/ 487746 w 2639442"/>
                  <a:gd name="connsiteY3" fmla="*/ 555625 h 555625"/>
                  <a:gd name="connsiteX4" fmla="*/ 2589596 w 2639442"/>
                  <a:gd name="connsiteY4" fmla="*/ 485775 h 555625"/>
                  <a:gd name="connsiteX5" fmla="*/ 2592771 w 2639442"/>
                  <a:gd name="connsiteY5" fmla="*/ 142875 h 555625"/>
                  <a:gd name="connsiteX6" fmla="*/ 1646621 w 2639442"/>
                  <a:gd name="connsiteY6" fmla="*/ 0 h 555625"/>
                  <a:gd name="connsiteX7" fmla="*/ 46421 w 2639442"/>
                  <a:gd name="connsiteY7" fmla="*/ 38100 h 555625"/>
                  <a:gd name="connsiteX8" fmla="*/ 43246 w 2639442"/>
                  <a:gd name="connsiteY8" fmla="*/ 76200 h 555625"/>
                  <a:gd name="connsiteX9" fmla="*/ 503621 w 2639442"/>
                  <a:gd name="connsiteY9" fmla="*/ 244475 h 555625"/>
                  <a:gd name="connsiteX10" fmla="*/ 2510221 w 2639442"/>
                  <a:gd name="connsiteY10" fmla="*/ 209550 h 555625"/>
                  <a:gd name="connsiteX11" fmla="*/ 2519746 w 2639442"/>
                  <a:gd name="connsiteY11" fmla="*/ 425450 h 555625"/>
                  <a:gd name="connsiteX12" fmla="*/ 525846 w 2639442"/>
                  <a:gd name="connsiteY12" fmla="*/ 488950 h 555625"/>
                  <a:gd name="connsiteX13" fmla="*/ 103571 w 2639442"/>
                  <a:gd name="connsiteY13" fmla="*/ 244475 h 555625"/>
                  <a:gd name="connsiteX0" fmla="*/ 98616 w 2634487"/>
                  <a:gd name="connsiteY0" fmla="*/ 244475 h 555625"/>
                  <a:gd name="connsiteX1" fmla="*/ 16859 w 2634487"/>
                  <a:gd name="connsiteY1" fmla="*/ 226218 h 555625"/>
                  <a:gd name="connsiteX2" fmla="*/ 35116 w 2634487"/>
                  <a:gd name="connsiteY2" fmla="*/ 292100 h 555625"/>
                  <a:gd name="connsiteX3" fmla="*/ 482791 w 2634487"/>
                  <a:gd name="connsiteY3" fmla="*/ 555625 h 555625"/>
                  <a:gd name="connsiteX4" fmla="*/ 2584641 w 2634487"/>
                  <a:gd name="connsiteY4" fmla="*/ 485775 h 555625"/>
                  <a:gd name="connsiteX5" fmla="*/ 2587816 w 2634487"/>
                  <a:gd name="connsiteY5" fmla="*/ 142875 h 555625"/>
                  <a:gd name="connsiteX6" fmla="*/ 1641666 w 2634487"/>
                  <a:gd name="connsiteY6" fmla="*/ 0 h 555625"/>
                  <a:gd name="connsiteX7" fmla="*/ 41466 w 2634487"/>
                  <a:gd name="connsiteY7" fmla="*/ 38100 h 555625"/>
                  <a:gd name="connsiteX8" fmla="*/ 38291 w 2634487"/>
                  <a:gd name="connsiteY8" fmla="*/ 76200 h 555625"/>
                  <a:gd name="connsiteX9" fmla="*/ 498666 w 2634487"/>
                  <a:gd name="connsiteY9" fmla="*/ 244475 h 555625"/>
                  <a:gd name="connsiteX10" fmla="*/ 2505266 w 2634487"/>
                  <a:gd name="connsiteY10" fmla="*/ 209550 h 555625"/>
                  <a:gd name="connsiteX11" fmla="*/ 2514791 w 2634487"/>
                  <a:gd name="connsiteY11" fmla="*/ 425450 h 555625"/>
                  <a:gd name="connsiteX12" fmla="*/ 520891 w 2634487"/>
                  <a:gd name="connsiteY12" fmla="*/ 488950 h 555625"/>
                  <a:gd name="connsiteX13" fmla="*/ 98616 w 2634487"/>
                  <a:gd name="connsiteY13" fmla="*/ 244475 h 555625"/>
                  <a:gd name="connsiteX0" fmla="*/ 81757 w 2617628"/>
                  <a:gd name="connsiteY0" fmla="*/ 244475 h 555625"/>
                  <a:gd name="connsiteX1" fmla="*/ 0 w 2617628"/>
                  <a:gd name="connsiteY1" fmla="*/ 226218 h 555625"/>
                  <a:gd name="connsiteX2" fmla="*/ 18257 w 2617628"/>
                  <a:gd name="connsiteY2" fmla="*/ 292100 h 555625"/>
                  <a:gd name="connsiteX3" fmla="*/ 465932 w 2617628"/>
                  <a:gd name="connsiteY3" fmla="*/ 555625 h 555625"/>
                  <a:gd name="connsiteX4" fmla="*/ 2567782 w 2617628"/>
                  <a:gd name="connsiteY4" fmla="*/ 485775 h 555625"/>
                  <a:gd name="connsiteX5" fmla="*/ 2570957 w 2617628"/>
                  <a:gd name="connsiteY5" fmla="*/ 142875 h 555625"/>
                  <a:gd name="connsiteX6" fmla="*/ 1624807 w 2617628"/>
                  <a:gd name="connsiteY6" fmla="*/ 0 h 555625"/>
                  <a:gd name="connsiteX7" fmla="*/ 24607 w 2617628"/>
                  <a:gd name="connsiteY7" fmla="*/ 38100 h 555625"/>
                  <a:gd name="connsiteX8" fmla="*/ 21432 w 2617628"/>
                  <a:gd name="connsiteY8" fmla="*/ 76200 h 555625"/>
                  <a:gd name="connsiteX9" fmla="*/ 481807 w 2617628"/>
                  <a:gd name="connsiteY9" fmla="*/ 244475 h 555625"/>
                  <a:gd name="connsiteX10" fmla="*/ 2488407 w 2617628"/>
                  <a:gd name="connsiteY10" fmla="*/ 209550 h 555625"/>
                  <a:gd name="connsiteX11" fmla="*/ 2497932 w 2617628"/>
                  <a:gd name="connsiteY11" fmla="*/ 425450 h 555625"/>
                  <a:gd name="connsiteX12" fmla="*/ 504032 w 2617628"/>
                  <a:gd name="connsiteY12" fmla="*/ 488950 h 555625"/>
                  <a:gd name="connsiteX13" fmla="*/ 81757 w 2617628"/>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7649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8100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9844 w 2603340"/>
                  <a:gd name="connsiteY7" fmla="*/ 33337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 name="connsiteX0" fmla="*/ 67469 w 2603340"/>
                  <a:gd name="connsiteY0" fmla="*/ 244475 h 555625"/>
                  <a:gd name="connsiteX1" fmla="*/ 0 w 2603340"/>
                  <a:gd name="connsiteY1" fmla="*/ 242887 h 555625"/>
                  <a:gd name="connsiteX2" fmla="*/ 3969 w 2603340"/>
                  <a:gd name="connsiteY2" fmla="*/ 292100 h 555625"/>
                  <a:gd name="connsiteX3" fmla="*/ 451644 w 2603340"/>
                  <a:gd name="connsiteY3" fmla="*/ 555625 h 555625"/>
                  <a:gd name="connsiteX4" fmla="*/ 2553494 w 2603340"/>
                  <a:gd name="connsiteY4" fmla="*/ 485775 h 555625"/>
                  <a:gd name="connsiteX5" fmla="*/ 2556669 w 2603340"/>
                  <a:gd name="connsiteY5" fmla="*/ 142875 h 555625"/>
                  <a:gd name="connsiteX6" fmla="*/ 1610519 w 2603340"/>
                  <a:gd name="connsiteY6" fmla="*/ 0 h 555625"/>
                  <a:gd name="connsiteX7" fmla="*/ 10319 w 2603340"/>
                  <a:gd name="connsiteY7" fmla="*/ 30955 h 555625"/>
                  <a:gd name="connsiteX8" fmla="*/ 7144 w 2603340"/>
                  <a:gd name="connsiteY8" fmla="*/ 76200 h 555625"/>
                  <a:gd name="connsiteX9" fmla="*/ 467519 w 2603340"/>
                  <a:gd name="connsiteY9" fmla="*/ 244475 h 555625"/>
                  <a:gd name="connsiteX10" fmla="*/ 2474119 w 2603340"/>
                  <a:gd name="connsiteY10" fmla="*/ 209550 h 555625"/>
                  <a:gd name="connsiteX11" fmla="*/ 2483644 w 2603340"/>
                  <a:gd name="connsiteY11" fmla="*/ 425450 h 555625"/>
                  <a:gd name="connsiteX12" fmla="*/ 489744 w 2603340"/>
                  <a:gd name="connsiteY12" fmla="*/ 488950 h 555625"/>
                  <a:gd name="connsiteX13" fmla="*/ 67469 w 2603340"/>
                  <a:gd name="connsiteY13" fmla="*/ 244475 h 55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03340" h="555625">
                    <a:moveTo>
                      <a:pt x="67469" y="244475"/>
                    </a:moveTo>
                    <a:cubicBezTo>
                      <a:pt x="66940" y="247651"/>
                      <a:pt x="46301" y="239713"/>
                      <a:pt x="0" y="242887"/>
                    </a:cubicBezTo>
                    <a:cubicBezTo>
                      <a:pt x="6086" y="288924"/>
                      <a:pt x="-2116" y="262732"/>
                      <a:pt x="3969" y="292100"/>
                    </a:cubicBezTo>
                    <a:lnTo>
                      <a:pt x="451644" y="555625"/>
                    </a:lnTo>
                    <a:lnTo>
                      <a:pt x="2553494" y="485775"/>
                    </a:lnTo>
                    <a:cubicBezTo>
                      <a:pt x="2605352" y="396875"/>
                      <a:pt x="2631811" y="276225"/>
                      <a:pt x="2556669" y="142875"/>
                    </a:cubicBezTo>
                    <a:lnTo>
                      <a:pt x="1610519" y="0"/>
                    </a:lnTo>
                    <a:lnTo>
                      <a:pt x="10319" y="30955"/>
                    </a:lnTo>
                    <a:lnTo>
                      <a:pt x="7144" y="76200"/>
                    </a:lnTo>
                    <a:lnTo>
                      <a:pt x="467519" y="244475"/>
                    </a:lnTo>
                    <a:lnTo>
                      <a:pt x="2474119" y="209550"/>
                    </a:lnTo>
                    <a:cubicBezTo>
                      <a:pt x="2527565" y="280988"/>
                      <a:pt x="2515923" y="346075"/>
                      <a:pt x="2483644" y="425450"/>
                    </a:cubicBezTo>
                    <a:lnTo>
                      <a:pt x="489744" y="488950"/>
                    </a:lnTo>
                    <a:lnTo>
                      <a:pt x="67469" y="244475"/>
                    </a:lnTo>
                    <a:close/>
                  </a:path>
                </a:pathLst>
              </a:custGeom>
              <a:solidFill>
                <a:srgbClr val="00BDFB"/>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sp>
            <p:nvSpPr>
              <p:cNvPr id="11" name="Freeform 28">
                <a:extLst>
                  <a:ext uri="{FF2B5EF4-FFF2-40B4-BE49-F238E27FC236}">
                    <a16:creationId xmlns:a16="http://schemas.microsoft.com/office/drawing/2014/main" xmlns="" id="{F44BB2BC-C1D3-40BC-8E43-22AAAB93E982}"/>
                  </a:ext>
                </a:extLst>
              </p:cNvPr>
              <p:cNvSpPr/>
              <p:nvPr/>
            </p:nvSpPr>
            <p:spPr>
              <a:xfrm>
                <a:off x="3695702" y="3233738"/>
                <a:ext cx="2458684" cy="383382"/>
              </a:xfrm>
              <a:custGeom>
                <a:avLst/>
                <a:gdLst>
                  <a:gd name="connsiteX0" fmla="*/ 7144 w 2424113"/>
                  <a:gd name="connsiteY0" fmla="*/ 0 h 378619"/>
                  <a:gd name="connsiteX1" fmla="*/ 0 w 2424113"/>
                  <a:gd name="connsiteY1" fmla="*/ 130969 h 378619"/>
                  <a:gd name="connsiteX2" fmla="*/ 431007 w 2424113"/>
                  <a:gd name="connsiteY2" fmla="*/ 378619 h 378619"/>
                  <a:gd name="connsiteX3" fmla="*/ 2424113 w 2424113"/>
                  <a:gd name="connsiteY3" fmla="*/ 304800 h 378619"/>
                  <a:gd name="connsiteX4" fmla="*/ 2414588 w 2424113"/>
                  <a:gd name="connsiteY4" fmla="*/ 109538 h 378619"/>
                  <a:gd name="connsiteX5" fmla="*/ 428625 w 2424113"/>
                  <a:gd name="connsiteY5" fmla="*/ 150019 h 378619"/>
                  <a:gd name="connsiteX6" fmla="*/ 7144 w 2424113"/>
                  <a:gd name="connsiteY6" fmla="*/ 0 h 378619"/>
                  <a:gd name="connsiteX0" fmla="*/ 7144 w 2436996"/>
                  <a:gd name="connsiteY0" fmla="*/ 0 h 378619"/>
                  <a:gd name="connsiteX1" fmla="*/ 0 w 2436996"/>
                  <a:gd name="connsiteY1" fmla="*/ 130969 h 378619"/>
                  <a:gd name="connsiteX2" fmla="*/ 431007 w 2436996"/>
                  <a:gd name="connsiteY2" fmla="*/ 378619 h 378619"/>
                  <a:gd name="connsiteX3" fmla="*/ 2424113 w 2436996"/>
                  <a:gd name="connsiteY3" fmla="*/ 304800 h 378619"/>
                  <a:gd name="connsiteX4" fmla="*/ 2414588 w 2436996"/>
                  <a:gd name="connsiteY4" fmla="*/ 109538 h 378619"/>
                  <a:gd name="connsiteX5" fmla="*/ 428625 w 2436996"/>
                  <a:gd name="connsiteY5" fmla="*/ 150019 h 378619"/>
                  <a:gd name="connsiteX6" fmla="*/ 7144 w 2436996"/>
                  <a:gd name="connsiteY6" fmla="*/ 0 h 378619"/>
                  <a:gd name="connsiteX0" fmla="*/ 7144 w 2448855"/>
                  <a:gd name="connsiteY0" fmla="*/ 0 h 378619"/>
                  <a:gd name="connsiteX1" fmla="*/ 0 w 2448855"/>
                  <a:gd name="connsiteY1" fmla="*/ 130969 h 378619"/>
                  <a:gd name="connsiteX2" fmla="*/ 431007 w 2448855"/>
                  <a:gd name="connsiteY2" fmla="*/ 378619 h 378619"/>
                  <a:gd name="connsiteX3" fmla="*/ 2424113 w 2448855"/>
                  <a:gd name="connsiteY3" fmla="*/ 304800 h 378619"/>
                  <a:gd name="connsiteX4" fmla="*/ 2414588 w 2448855"/>
                  <a:gd name="connsiteY4" fmla="*/ 109538 h 378619"/>
                  <a:gd name="connsiteX5" fmla="*/ 428625 w 2448855"/>
                  <a:gd name="connsiteY5" fmla="*/ 150019 h 378619"/>
                  <a:gd name="connsiteX6" fmla="*/ 7144 w 2448855"/>
                  <a:gd name="connsiteY6" fmla="*/ 0 h 378619"/>
                  <a:gd name="connsiteX0" fmla="*/ 7144 w 2444270"/>
                  <a:gd name="connsiteY0" fmla="*/ 0 h 378619"/>
                  <a:gd name="connsiteX1" fmla="*/ 0 w 2444270"/>
                  <a:gd name="connsiteY1" fmla="*/ 130969 h 378619"/>
                  <a:gd name="connsiteX2" fmla="*/ 431007 w 2444270"/>
                  <a:gd name="connsiteY2" fmla="*/ 378619 h 378619"/>
                  <a:gd name="connsiteX3" fmla="*/ 2414588 w 2444270"/>
                  <a:gd name="connsiteY3" fmla="*/ 314325 h 378619"/>
                  <a:gd name="connsiteX4" fmla="*/ 2414588 w 2444270"/>
                  <a:gd name="connsiteY4" fmla="*/ 109538 h 378619"/>
                  <a:gd name="connsiteX5" fmla="*/ 428625 w 2444270"/>
                  <a:gd name="connsiteY5" fmla="*/ 150019 h 378619"/>
                  <a:gd name="connsiteX6" fmla="*/ 7144 w 2444270"/>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28625 w 2446779"/>
                  <a:gd name="connsiteY5" fmla="*/ 150019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9538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33388 w 2446779"/>
                  <a:gd name="connsiteY5" fmla="*/ 140494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2913 w 2446779"/>
                  <a:gd name="connsiteY5" fmla="*/ 142875 h 378619"/>
                  <a:gd name="connsiteX6" fmla="*/ 7144 w 2446779"/>
                  <a:gd name="connsiteY6" fmla="*/ 0 h 378619"/>
                  <a:gd name="connsiteX0" fmla="*/ 7144 w 2446779"/>
                  <a:gd name="connsiteY0" fmla="*/ 0 h 378619"/>
                  <a:gd name="connsiteX1" fmla="*/ 0 w 2446779"/>
                  <a:gd name="connsiteY1" fmla="*/ 130969 h 378619"/>
                  <a:gd name="connsiteX2" fmla="*/ 431007 w 2446779"/>
                  <a:gd name="connsiteY2" fmla="*/ 378619 h 378619"/>
                  <a:gd name="connsiteX3" fmla="*/ 2414588 w 2446779"/>
                  <a:gd name="connsiteY3" fmla="*/ 314325 h 378619"/>
                  <a:gd name="connsiteX4" fmla="*/ 2414588 w 2446779"/>
                  <a:gd name="connsiteY4" fmla="*/ 100013 h 378619"/>
                  <a:gd name="connsiteX5" fmla="*/ 445294 w 2446779"/>
                  <a:gd name="connsiteY5" fmla="*/ 135731 h 378619"/>
                  <a:gd name="connsiteX6" fmla="*/ 7144 w 2446779"/>
                  <a:gd name="connsiteY6" fmla="*/ 0 h 378619"/>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9525 w 2446779"/>
                  <a:gd name="connsiteY0" fmla="*/ 0 h 385763"/>
                  <a:gd name="connsiteX1" fmla="*/ 0 w 2446779"/>
                  <a:gd name="connsiteY1" fmla="*/ 138113 h 385763"/>
                  <a:gd name="connsiteX2" fmla="*/ 431007 w 2446779"/>
                  <a:gd name="connsiteY2" fmla="*/ 385763 h 385763"/>
                  <a:gd name="connsiteX3" fmla="*/ 2414588 w 2446779"/>
                  <a:gd name="connsiteY3" fmla="*/ 321469 h 385763"/>
                  <a:gd name="connsiteX4" fmla="*/ 2414588 w 2446779"/>
                  <a:gd name="connsiteY4" fmla="*/ 107157 h 385763"/>
                  <a:gd name="connsiteX5" fmla="*/ 445294 w 2446779"/>
                  <a:gd name="connsiteY5" fmla="*/ 142875 h 385763"/>
                  <a:gd name="connsiteX6" fmla="*/ 9525 w 2446779"/>
                  <a:gd name="connsiteY6" fmla="*/ 0 h 385763"/>
                  <a:gd name="connsiteX0" fmla="*/ 14287 w 2451541"/>
                  <a:gd name="connsiteY0" fmla="*/ 0 h 385763"/>
                  <a:gd name="connsiteX1" fmla="*/ 0 w 2451541"/>
                  <a:gd name="connsiteY1" fmla="*/ 145257 h 385763"/>
                  <a:gd name="connsiteX2" fmla="*/ 435769 w 2451541"/>
                  <a:gd name="connsiteY2" fmla="*/ 385763 h 385763"/>
                  <a:gd name="connsiteX3" fmla="*/ 2419350 w 2451541"/>
                  <a:gd name="connsiteY3" fmla="*/ 321469 h 385763"/>
                  <a:gd name="connsiteX4" fmla="*/ 2419350 w 2451541"/>
                  <a:gd name="connsiteY4" fmla="*/ 107157 h 385763"/>
                  <a:gd name="connsiteX5" fmla="*/ 450056 w 2451541"/>
                  <a:gd name="connsiteY5" fmla="*/ 142875 h 385763"/>
                  <a:gd name="connsiteX6" fmla="*/ 14287 w 2451541"/>
                  <a:gd name="connsiteY6" fmla="*/ 0 h 385763"/>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4762 w 2451541"/>
                  <a:gd name="connsiteY0" fmla="*/ 0 h 383382"/>
                  <a:gd name="connsiteX1" fmla="*/ 0 w 2451541"/>
                  <a:gd name="connsiteY1" fmla="*/ 142876 h 383382"/>
                  <a:gd name="connsiteX2" fmla="*/ 435769 w 2451541"/>
                  <a:gd name="connsiteY2" fmla="*/ 383382 h 383382"/>
                  <a:gd name="connsiteX3" fmla="*/ 2419350 w 2451541"/>
                  <a:gd name="connsiteY3" fmla="*/ 319088 h 383382"/>
                  <a:gd name="connsiteX4" fmla="*/ 2419350 w 2451541"/>
                  <a:gd name="connsiteY4" fmla="*/ 104776 h 383382"/>
                  <a:gd name="connsiteX5" fmla="*/ 450056 w 2451541"/>
                  <a:gd name="connsiteY5" fmla="*/ 140494 h 383382"/>
                  <a:gd name="connsiteX6" fmla="*/ 4762 w 2451541"/>
                  <a:gd name="connsiteY6" fmla="*/ 0 h 383382"/>
                  <a:gd name="connsiteX0" fmla="*/ 11905 w 2458684"/>
                  <a:gd name="connsiteY0" fmla="*/ 0 h 383382"/>
                  <a:gd name="connsiteX1" fmla="*/ 0 w 2458684"/>
                  <a:gd name="connsiteY1" fmla="*/ 138114 h 383382"/>
                  <a:gd name="connsiteX2" fmla="*/ 442912 w 2458684"/>
                  <a:gd name="connsiteY2" fmla="*/ 383382 h 383382"/>
                  <a:gd name="connsiteX3" fmla="*/ 2426493 w 2458684"/>
                  <a:gd name="connsiteY3" fmla="*/ 319088 h 383382"/>
                  <a:gd name="connsiteX4" fmla="*/ 2426493 w 2458684"/>
                  <a:gd name="connsiteY4" fmla="*/ 104776 h 383382"/>
                  <a:gd name="connsiteX5" fmla="*/ 457199 w 2458684"/>
                  <a:gd name="connsiteY5" fmla="*/ 140494 h 383382"/>
                  <a:gd name="connsiteX6" fmla="*/ 11905 w 2458684"/>
                  <a:gd name="connsiteY6" fmla="*/ 0 h 38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8684" h="383382">
                    <a:moveTo>
                      <a:pt x="11905" y="0"/>
                    </a:moveTo>
                    <a:cubicBezTo>
                      <a:pt x="25399" y="53182"/>
                      <a:pt x="19843" y="123033"/>
                      <a:pt x="0" y="138114"/>
                    </a:cubicBezTo>
                    <a:lnTo>
                      <a:pt x="442912" y="383382"/>
                    </a:lnTo>
                    <a:lnTo>
                      <a:pt x="2426493" y="319088"/>
                    </a:lnTo>
                    <a:cubicBezTo>
                      <a:pt x="2466181" y="277813"/>
                      <a:pt x="2472531" y="174625"/>
                      <a:pt x="2426493" y="104776"/>
                    </a:cubicBezTo>
                    <a:lnTo>
                      <a:pt x="457199" y="140494"/>
                    </a:lnTo>
                    <a:lnTo>
                      <a:pt x="11905" y="0"/>
                    </a:lnTo>
                    <a:close/>
                  </a:path>
                </a:pathLst>
              </a:custGeom>
              <a:solidFill>
                <a:sysClr val="window" lastClr="FFFFFF"/>
              </a:solidFill>
              <a:ln w="12700" cap="flat" cmpd="sng" algn="ctr">
                <a:noFill/>
                <a:prstDash val="solid"/>
                <a:miter lim="800000"/>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grpSp>
        <p:nvGrpSpPr>
          <p:cNvPr id="86" name="Group 40">
            <a:extLst>
              <a:ext uri="{FF2B5EF4-FFF2-40B4-BE49-F238E27FC236}">
                <a16:creationId xmlns:a16="http://schemas.microsoft.com/office/drawing/2014/main" xmlns="" id="{91D6A2DF-E9F4-4298-BB8A-2F8D692B2F86}"/>
              </a:ext>
            </a:extLst>
          </p:cNvPr>
          <p:cNvGrpSpPr/>
          <p:nvPr/>
        </p:nvGrpSpPr>
        <p:grpSpPr>
          <a:xfrm flipH="1">
            <a:off x="942782" y="2512232"/>
            <a:ext cx="6437530" cy="4111955"/>
            <a:chOff x="1070741" y="2355612"/>
            <a:chExt cx="3613027" cy="2331169"/>
          </a:xfrm>
        </p:grpSpPr>
        <p:sp>
          <p:nvSpPr>
            <p:cNvPr id="87" name="Freeform 2">
              <a:extLst>
                <a:ext uri="{FF2B5EF4-FFF2-40B4-BE49-F238E27FC236}">
                  <a16:creationId xmlns:a16="http://schemas.microsoft.com/office/drawing/2014/main" xmlns="" id="{5B950954-E34F-42CC-A697-D05446DD963F}"/>
                </a:ext>
              </a:extLst>
            </p:cNvPr>
            <p:cNvSpPr/>
            <p:nvPr/>
          </p:nvSpPr>
          <p:spPr>
            <a:xfrm>
              <a:off x="2216184" y="2716811"/>
              <a:ext cx="2467584" cy="1722768"/>
            </a:xfrm>
            <a:custGeom>
              <a:avLst/>
              <a:gdLst>
                <a:gd name="connsiteX0" fmla="*/ 0 w 4637314"/>
                <a:gd name="connsiteY0" fmla="*/ 468086 h 2906486"/>
                <a:gd name="connsiteX1" fmla="*/ 65314 w 4637314"/>
                <a:gd name="connsiteY1" fmla="*/ 2906486 h 2906486"/>
                <a:gd name="connsiteX2" fmla="*/ 4637314 w 4637314"/>
                <a:gd name="connsiteY2" fmla="*/ 2862943 h 2906486"/>
                <a:gd name="connsiteX3" fmla="*/ 729343 w 4637314"/>
                <a:gd name="connsiteY3" fmla="*/ 0 h 2906486"/>
                <a:gd name="connsiteX4" fmla="*/ 141514 w 4637314"/>
                <a:gd name="connsiteY4" fmla="*/ 304800 h 2906486"/>
                <a:gd name="connsiteX5" fmla="*/ 0 w 4637314"/>
                <a:gd name="connsiteY5" fmla="*/ 468086 h 2906486"/>
                <a:gd name="connsiteX0" fmla="*/ 0 w 4637314"/>
                <a:gd name="connsiteY0" fmla="*/ 468086 h 2906486"/>
                <a:gd name="connsiteX1" fmla="*/ 65314 w 4637314"/>
                <a:gd name="connsiteY1" fmla="*/ 2906486 h 2906486"/>
                <a:gd name="connsiteX2" fmla="*/ 4637314 w 4637314"/>
                <a:gd name="connsiteY2" fmla="*/ 2862943 h 2906486"/>
                <a:gd name="connsiteX3" fmla="*/ 729343 w 4637314"/>
                <a:gd name="connsiteY3" fmla="*/ 0 h 2906486"/>
                <a:gd name="connsiteX4" fmla="*/ 0 w 4637314"/>
                <a:gd name="connsiteY4" fmla="*/ 468086 h 2906486"/>
                <a:gd name="connsiteX0" fmla="*/ 0 w 4637314"/>
                <a:gd name="connsiteY0" fmla="*/ 468086 h 2906486"/>
                <a:gd name="connsiteX1" fmla="*/ 13507 w 4637314"/>
                <a:gd name="connsiteY1" fmla="*/ 2906486 h 2906486"/>
                <a:gd name="connsiteX2" fmla="*/ 4637314 w 4637314"/>
                <a:gd name="connsiteY2" fmla="*/ 2862943 h 2906486"/>
                <a:gd name="connsiteX3" fmla="*/ 729343 w 4637314"/>
                <a:gd name="connsiteY3" fmla="*/ 0 h 2906486"/>
                <a:gd name="connsiteX4" fmla="*/ 0 w 4637314"/>
                <a:gd name="connsiteY4" fmla="*/ 468086 h 2906486"/>
                <a:gd name="connsiteX0" fmla="*/ 13023 w 4650337"/>
                <a:gd name="connsiteY0" fmla="*/ 468086 h 2915120"/>
                <a:gd name="connsiteX1" fmla="*/ 626 w 4650337"/>
                <a:gd name="connsiteY1" fmla="*/ 2915120 h 2915120"/>
                <a:gd name="connsiteX2" fmla="*/ 4650337 w 4650337"/>
                <a:gd name="connsiteY2" fmla="*/ 2862943 h 2915120"/>
                <a:gd name="connsiteX3" fmla="*/ 742366 w 4650337"/>
                <a:gd name="connsiteY3" fmla="*/ 0 h 2915120"/>
                <a:gd name="connsiteX4" fmla="*/ 13023 w 4650337"/>
                <a:gd name="connsiteY4" fmla="*/ 468086 h 2915120"/>
                <a:gd name="connsiteX0" fmla="*/ 13023 w 4417204"/>
                <a:gd name="connsiteY0" fmla="*/ 468086 h 2915120"/>
                <a:gd name="connsiteX1" fmla="*/ 626 w 4417204"/>
                <a:gd name="connsiteY1" fmla="*/ 2915120 h 2915120"/>
                <a:gd name="connsiteX2" fmla="*/ 4417204 w 4417204"/>
                <a:gd name="connsiteY2" fmla="*/ 2871577 h 2915120"/>
                <a:gd name="connsiteX3" fmla="*/ 742366 w 4417204"/>
                <a:gd name="connsiteY3" fmla="*/ 0 h 2915120"/>
                <a:gd name="connsiteX4" fmla="*/ 13023 w 4417204"/>
                <a:gd name="connsiteY4" fmla="*/ 468086 h 2915120"/>
                <a:gd name="connsiteX0" fmla="*/ 13023 w 4175437"/>
                <a:gd name="connsiteY0" fmla="*/ 468086 h 2915120"/>
                <a:gd name="connsiteX1" fmla="*/ 626 w 4175437"/>
                <a:gd name="connsiteY1" fmla="*/ 2915120 h 2915120"/>
                <a:gd name="connsiteX2" fmla="*/ 4175437 w 4175437"/>
                <a:gd name="connsiteY2" fmla="*/ 2897481 h 2915120"/>
                <a:gd name="connsiteX3" fmla="*/ 742366 w 4175437"/>
                <a:gd name="connsiteY3" fmla="*/ 0 h 2915120"/>
                <a:gd name="connsiteX4" fmla="*/ 13023 w 4175437"/>
                <a:gd name="connsiteY4" fmla="*/ 468086 h 2915120"/>
                <a:gd name="connsiteX0" fmla="*/ 13023 w 4175437"/>
                <a:gd name="connsiteY0" fmla="*/ 468086 h 2915120"/>
                <a:gd name="connsiteX1" fmla="*/ 626 w 4175437"/>
                <a:gd name="connsiteY1" fmla="*/ 2915120 h 2915120"/>
                <a:gd name="connsiteX2" fmla="*/ 4175437 w 4175437"/>
                <a:gd name="connsiteY2" fmla="*/ 2897481 h 2915120"/>
                <a:gd name="connsiteX3" fmla="*/ 742366 w 4175437"/>
                <a:gd name="connsiteY3" fmla="*/ 0 h 2915120"/>
                <a:gd name="connsiteX4" fmla="*/ 13023 w 4175437"/>
                <a:gd name="connsiteY4" fmla="*/ 468086 h 2915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5437" h="2915120">
                  <a:moveTo>
                    <a:pt x="13023" y="468086"/>
                  </a:moveTo>
                  <a:cubicBezTo>
                    <a:pt x="17525" y="1280886"/>
                    <a:pt x="-3876" y="2102320"/>
                    <a:pt x="626" y="2915120"/>
                  </a:cubicBezTo>
                  <a:lnTo>
                    <a:pt x="4175437" y="2897481"/>
                  </a:lnTo>
                  <a:lnTo>
                    <a:pt x="742366" y="0"/>
                  </a:lnTo>
                  <a:lnTo>
                    <a:pt x="13023" y="468086"/>
                  </a:lnTo>
                  <a:close/>
                </a:path>
              </a:pathLst>
            </a:custGeom>
            <a:gradFill>
              <a:gsLst>
                <a:gs pos="0">
                  <a:sysClr val="window" lastClr="FFFFFF">
                    <a:alpha val="20000"/>
                  </a:sysClr>
                </a:gs>
                <a:gs pos="27000">
                  <a:sysClr val="window" lastClr="FFFFFF">
                    <a:alpha val="80000"/>
                  </a:sysClr>
                </a:gs>
                <a:gs pos="100000">
                  <a:srgbClr val="1ED0A6">
                    <a:lumMod val="20000"/>
                    <a:lumOff val="80000"/>
                  </a:srgbClr>
                </a:gs>
              </a:gsLst>
              <a:lin ang="162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nvGrpSpPr>
            <p:cNvPr id="88" name="Group 42">
              <a:extLst>
                <a:ext uri="{FF2B5EF4-FFF2-40B4-BE49-F238E27FC236}">
                  <a16:creationId xmlns:a16="http://schemas.microsoft.com/office/drawing/2014/main" xmlns="" id="{490EE5F0-CF33-4B44-B5ED-4544F3C11102}"/>
                </a:ext>
              </a:extLst>
            </p:cNvPr>
            <p:cNvGrpSpPr/>
            <p:nvPr/>
          </p:nvGrpSpPr>
          <p:grpSpPr>
            <a:xfrm rot="3660000">
              <a:off x="1772640" y="2273771"/>
              <a:ext cx="112390" cy="1065317"/>
              <a:chOff x="1039691" y="2468855"/>
              <a:chExt cx="190176" cy="1802639"/>
            </a:xfrm>
          </p:grpSpPr>
          <p:sp>
            <p:nvSpPr>
              <p:cNvPr id="97" name="Rectangle 51">
                <a:extLst>
                  <a:ext uri="{FF2B5EF4-FFF2-40B4-BE49-F238E27FC236}">
                    <a16:creationId xmlns:a16="http://schemas.microsoft.com/office/drawing/2014/main" xmlns="" id="{E8975BB8-EE4D-460C-A456-F629A16CE3CB}"/>
                  </a:ext>
                </a:extLst>
              </p:cNvPr>
              <p:cNvSpPr/>
              <p:nvPr/>
            </p:nvSpPr>
            <p:spPr>
              <a:xfrm>
                <a:off x="1039691" y="2471295"/>
                <a:ext cx="72008" cy="1800199"/>
              </a:xfrm>
              <a:prstGeom prst="rect">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98" name="Rectangle 52">
                <a:extLst>
                  <a:ext uri="{FF2B5EF4-FFF2-40B4-BE49-F238E27FC236}">
                    <a16:creationId xmlns:a16="http://schemas.microsoft.com/office/drawing/2014/main" xmlns="" id="{337A640E-7961-4F63-ADF0-C0973C96F00E}"/>
                  </a:ext>
                </a:extLst>
              </p:cNvPr>
              <p:cNvSpPr/>
              <p:nvPr/>
            </p:nvSpPr>
            <p:spPr>
              <a:xfrm>
                <a:off x="1157859" y="2468855"/>
                <a:ext cx="72008" cy="1800200"/>
              </a:xfrm>
              <a:prstGeom prst="rect">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89" name="Group 43">
              <a:extLst>
                <a:ext uri="{FF2B5EF4-FFF2-40B4-BE49-F238E27FC236}">
                  <a16:creationId xmlns:a16="http://schemas.microsoft.com/office/drawing/2014/main" xmlns="" id="{D4D53A57-8618-4107-9CF2-7291CA3D57D3}"/>
                </a:ext>
              </a:extLst>
            </p:cNvPr>
            <p:cNvGrpSpPr/>
            <p:nvPr/>
          </p:nvGrpSpPr>
          <p:grpSpPr>
            <a:xfrm>
              <a:off x="1314845" y="3097544"/>
              <a:ext cx="136170" cy="1065354"/>
              <a:chOff x="1093356" y="2490394"/>
              <a:chExt cx="230413" cy="1802702"/>
            </a:xfrm>
          </p:grpSpPr>
          <p:sp>
            <p:nvSpPr>
              <p:cNvPr id="95" name="Rectangle 49">
                <a:extLst>
                  <a:ext uri="{FF2B5EF4-FFF2-40B4-BE49-F238E27FC236}">
                    <a16:creationId xmlns:a16="http://schemas.microsoft.com/office/drawing/2014/main" xmlns="" id="{88BDAD56-E049-4BC8-9321-268B090C506F}"/>
                  </a:ext>
                </a:extLst>
              </p:cNvPr>
              <p:cNvSpPr/>
              <p:nvPr/>
            </p:nvSpPr>
            <p:spPr>
              <a:xfrm>
                <a:off x="1093356" y="2492897"/>
                <a:ext cx="72008" cy="1800199"/>
              </a:xfrm>
              <a:prstGeom prst="rect">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96" name="Rectangle 50">
                <a:extLst>
                  <a:ext uri="{FF2B5EF4-FFF2-40B4-BE49-F238E27FC236}">
                    <a16:creationId xmlns:a16="http://schemas.microsoft.com/office/drawing/2014/main" xmlns="" id="{02B27242-762D-43FA-A395-BD4C4FD516DD}"/>
                  </a:ext>
                </a:extLst>
              </p:cNvPr>
              <p:cNvSpPr/>
              <p:nvPr/>
            </p:nvSpPr>
            <p:spPr>
              <a:xfrm>
                <a:off x="1251762" y="2490394"/>
                <a:ext cx="72007" cy="1800199"/>
              </a:xfrm>
              <a:prstGeom prst="rect">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grpSp>
          <p:nvGrpSpPr>
            <p:cNvPr id="90" name="Group 44">
              <a:extLst>
                <a:ext uri="{FF2B5EF4-FFF2-40B4-BE49-F238E27FC236}">
                  <a16:creationId xmlns:a16="http://schemas.microsoft.com/office/drawing/2014/main" xmlns="" id="{214F3918-BFE5-4FDE-9116-05E4F4EAAB3A}"/>
                </a:ext>
              </a:extLst>
            </p:cNvPr>
            <p:cNvGrpSpPr/>
            <p:nvPr/>
          </p:nvGrpSpPr>
          <p:grpSpPr>
            <a:xfrm>
              <a:off x="1243434" y="2957732"/>
              <a:ext cx="279625" cy="279625"/>
              <a:chOff x="3275856" y="4077072"/>
              <a:chExt cx="504056" cy="504056"/>
            </a:xfrm>
          </p:grpSpPr>
          <p:sp>
            <p:nvSpPr>
              <p:cNvPr id="93" name="Oval 47">
                <a:extLst>
                  <a:ext uri="{FF2B5EF4-FFF2-40B4-BE49-F238E27FC236}">
                    <a16:creationId xmlns:a16="http://schemas.microsoft.com/office/drawing/2014/main" xmlns="" id="{E2992267-EC98-4AEC-BD73-29670DE452B2}"/>
                  </a:ext>
                </a:extLst>
              </p:cNvPr>
              <p:cNvSpPr/>
              <p:nvPr/>
            </p:nvSpPr>
            <p:spPr>
              <a:xfrm>
                <a:off x="3275856" y="4077072"/>
                <a:ext cx="504056" cy="504056"/>
              </a:xfrm>
              <a:prstGeom prst="ellipse">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94" name="Oval 48">
                <a:extLst>
                  <a:ext uri="{FF2B5EF4-FFF2-40B4-BE49-F238E27FC236}">
                    <a16:creationId xmlns:a16="http://schemas.microsoft.com/office/drawing/2014/main" xmlns="" id="{9DC7D0DE-4D7D-47F3-BB72-09BEE66D07B4}"/>
                  </a:ext>
                </a:extLst>
              </p:cNvPr>
              <p:cNvSpPr/>
              <p:nvPr/>
            </p:nvSpPr>
            <p:spPr>
              <a:xfrm>
                <a:off x="3375484" y="4176700"/>
                <a:ext cx="304800" cy="304800"/>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sp>
          <p:nvSpPr>
            <p:cNvPr id="91" name="Rounded Rectangle 14">
              <a:extLst>
                <a:ext uri="{FF2B5EF4-FFF2-40B4-BE49-F238E27FC236}">
                  <a16:creationId xmlns:a16="http://schemas.microsoft.com/office/drawing/2014/main" xmlns="" id="{2FF409F9-519B-4CFE-8948-5CA5B624471A}"/>
                </a:ext>
              </a:extLst>
            </p:cNvPr>
            <p:cNvSpPr/>
            <p:nvPr/>
          </p:nvSpPr>
          <p:spPr>
            <a:xfrm rot="19957432">
              <a:off x="2045380" y="2355612"/>
              <a:ext cx="598917" cy="568478"/>
            </a:xfrm>
            <a:custGeom>
              <a:avLst/>
              <a:gdLst>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 name="connsiteX0" fmla="*/ 298603 w 598917"/>
                <a:gd name="connsiteY0" fmla="*/ 2 h 568478"/>
                <a:gd name="connsiteX1" fmla="*/ 373918 w 598917"/>
                <a:gd name="connsiteY1" fmla="*/ 19676 h 568478"/>
                <a:gd name="connsiteX2" fmla="*/ 448829 w 598917"/>
                <a:gd name="connsiteY2" fmla="*/ 150752 h 568478"/>
                <a:gd name="connsiteX3" fmla="*/ 446328 w 598917"/>
                <a:gd name="connsiteY3" fmla="*/ 150767 h 568478"/>
                <a:gd name="connsiteX4" fmla="*/ 446328 w 598917"/>
                <a:gd name="connsiteY4" fmla="*/ 252762 h 568478"/>
                <a:gd name="connsiteX5" fmla="*/ 446478 w 598917"/>
                <a:gd name="connsiteY5" fmla="*/ 252762 h 568478"/>
                <a:gd name="connsiteX6" fmla="*/ 598917 w 598917"/>
                <a:gd name="connsiteY6" fmla="*/ 565068 h 568478"/>
                <a:gd name="connsiteX7" fmla="*/ 0 w 598917"/>
                <a:gd name="connsiteY7" fmla="*/ 568478 h 568478"/>
                <a:gd name="connsiteX8" fmla="*/ 142510 w 598917"/>
                <a:gd name="connsiteY8" fmla="*/ 252762 h 568478"/>
                <a:gd name="connsiteX9" fmla="*/ 143217 w 598917"/>
                <a:gd name="connsiteY9" fmla="*/ 252762 h 568478"/>
                <a:gd name="connsiteX10" fmla="*/ 143217 w 598917"/>
                <a:gd name="connsiteY10" fmla="*/ 134244 h 568478"/>
                <a:gd name="connsiteX11" fmla="*/ 223520 w 598917"/>
                <a:gd name="connsiteY11" fmla="*/ 20528 h 568478"/>
                <a:gd name="connsiteX12" fmla="*/ 298603 w 598917"/>
                <a:gd name="connsiteY12" fmla="*/ 2 h 56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8917" h="568478">
                  <a:moveTo>
                    <a:pt x="298603" y="2"/>
                  </a:moveTo>
                  <a:cubicBezTo>
                    <a:pt x="324583" y="-145"/>
                    <a:pt x="350602" y="6408"/>
                    <a:pt x="373918" y="19676"/>
                  </a:cubicBezTo>
                  <a:cubicBezTo>
                    <a:pt x="421176" y="46569"/>
                    <a:pt x="449886" y="96804"/>
                    <a:pt x="448829" y="150752"/>
                  </a:cubicBezTo>
                  <a:lnTo>
                    <a:pt x="446328" y="150767"/>
                  </a:lnTo>
                  <a:lnTo>
                    <a:pt x="446328" y="252762"/>
                  </a:lnTo>
                  <a:lnTo>
                    <a:pt x="446478" y="252762"/>
                  </a:lnTo>
                  <a:lnTo>
                    <a:pt x="598917" y="565068"/>
                  </a:lnTo>
                  <a:lnTo>
                    <a:pt x="0" y="568478"/>
                  </a:lnTo>
                  <a:lnTo>
                    <a:pt x="142510" y="252762"/>
                  </a:lnTo>
                  <a:lnTo>
                    <a:pt x="143217" y="252762"/>
                  </a:lnTo>
                  <a:lnTo>
                    <a:pt x="143217" y="134244"/>
                  </a:lnTo>
                  <a:cubicBezTo>
                    <a:pt x="143445" y="138297"/>
                    <a:pt x="164730" y="39613"/>
                    <a:pt x="223520" y="20528"/>
                  </a:cubicBezTo>
                  <a:cubicBezTo>
                    <a:pt x="249418" y="-1846"/>
                    <a:pt x="272623" y="149"/>
                    <a:pt x="298603" y="2"/>
                  </a:cubicBezTo>
                  <a:close/>
                </a:path>
              </a:pathLst>
            </a:cu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92" name="Diagonal Stripe 46">
              <a:extLst>
                <a:ext uri="{FF2B5EF4-FFF2-40B4-BE49-F238E27FC236}">
                  <a16:creationId xmlns:a16="http://schemas.microsoft.com/office/drawing/2014/main" xmlns="" id="{06841D58-DB19-4BBA-9BD4-0487CCADE2F6}"/>
                </a:ext>
              </a:extLst>
            </p:cNvPr>
            <p:cNvSpPr/>
            <p:nvPr/>
          </p:nvSpPr>
          <p:spPr>
            <a:xfrm rot="2700000">
              <a:off x="1070741" y="4062402"/>
              <a:ext cx="624379" cy="624379"/>
            </a:xfrm>
            <a:prstGeom prst="diagStripe">
              <a:avLst/>
            </a:prstGeom>
            <a:solidFill>
              <a:srgbClr val="1ED0A6">
                <a:lumMod val="40000"/>
                <a:lumOff val="6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spTree>
    <p:extLst>
      <p:ext uri="{BB962C8B-B14F-4D97-AF65-F5344CB8AC3E}">
        <p14:creationId xmlns:p14="http://schemas.microsoft.com/office/powerpoint/2010/main" val="2505152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3418"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431656"/>
          </a:xfrm>
        </p:spPr>
        <p:txBody>
          <a:bodyPr>
            <a:normAutofit fontScale="90000"/>
          </a:bodyPr>
          <a:lstStyle/>
          <a:p>
            <a:r>
              <a:rPr lang="uk-UA" sz="2700" b="1" dirty="0" smtClean="0"/>
              <a:t/>
            </a:r>
            <a:br>
              <a:rPr lang="uk-UA" sz="2700" b="1" dirty="0" smtClean="0"/>
            </a:br>
            <a:r>
              <a:rPr lang="uk-UA" sz="3600" b="1" dirty="0">
                <a:latin typeface="Georgia" panose="02040502050405020303" pitchFamily="18" charset="0"/>
              </a:rPr>
              <a:t>Ф</a:t>
            </a:r>
            <a:r>
              <a:rPr lang="uk-UA" sz="3600" b="1" dirty="0" smtClean="0">
                <a:latin typeface="Georgia" panose="02040502050405020303" pitchFamily="18" charset="0"/>
              </a:rPr>
              <a:t>ормування  установок</a:t>
            </a:r>
            <a:r>
              <a:rPr lang="uk-UA" sz="3600" dirty="0"/>
              <a:t/>
            </a:r>
            <a:br>
              <a:rPr lang="uk-UA" sz="3600" dirty="0"/>
            </a:br>
            <a:endParaRPr lang="uk-UA" sz="3600" dirty="0"/>
          </a:p>
        </p:txBody>
      </p:sp>
      <p:sp>
        <p:nvSpPr>
          <p:cNvPr id="8" name="Прямоугольник 7"/>
          <p:cNvSpPr/>
          <p:nvPr/>
        </p:nvSpPr>
        <p:spPr>
          <a:xfrm>
            <a:off x="323528" y="1911357"/>
            <a:ext cx="8712968" cy="4524315"/>
          </a:xfrm>
          <a:prstGeom prst="rect">
            <a:avLst/>
          </a:prstGeom>
        </p:spPr>
        <p:txBody>
          <a:bodyPr wrap="square">
            <a:spAutoFit/>
          </a:bodyPr>
          <a:lstStyle/>
          <a:p>
            <a:pPr lvl="0"/>
            <a:r>
              <a:rPr lang="ru-RU" dirty="0" smtClean="0">
                <a:latin typeface="Georgia" panose="02040502050405020303" pitchFamily="18" charset="0"/>
              </a:rPr>
              <a:t>- </a:t>
            </a:r>
            <a:r>
              <a:rPr lang="ru-RU" dirty="0" err="1" smtClean="0">
                <a:latin typeface="Georgia" panose="02040502050405020303" pitchFamily="18" charset="0"/>
              </a:rPr>
              <a:t>Ф</a:t>
            </a:r>
            <a:r>
              <a:rPr lang="ru-RU" sz="2400" dirty="0" err="1" smtClean="0">
                <a:latin typeface="Georgia" panose="02040502050405020303" pitchFamily="18" charset="0"/>
              </a:rPr>
              <a:t>ормування</a:t>
            </a:r>
            <a:r>
              <a:rPr lang="ru-RU" sz="2400" dirty="0" smtClean="0">
                <a:latin typeface="Georgia" panose="02040502050405020303" pitchFamily="18" charset="0"/>
              </a:rPr>
              <a:t> </a:t>
            </a:r>
            <a:r>
              <a:rPr lang="ru-RU" sz="2400" dirty="0" err="1">
                <a:latin typeface="Georgia" panose="02040502050405020303" pitchFamily="18" charset="0"/>
              </a:rPr>
              <a:t>позитивної</a:t>
            </a:r>
            <a:r>
              <a:rPr lang="ru-RU" sz="2400" dirty="0">
                <a:latin typeface="Georgia" panose="02040502050405020303" pitchFamily="18" charset="0"/>
              </a:rPr>
              <a:t> установки до </a:t>
            </a:r>
            <a:r>
              <a:rPr lang="ru-RU" sz="2400" dirty="0" err="1">
                <a:latin typeface="Georgia" panose="02040502050405020303" pitchFamily="18" charset="0"/>
              </a:rPr>
              <a:t>тестування</a:t>
            </a:r>
            <a:r>
              <a:rPr lang="ru-RU" sz="2400" dirty="0">
                <a:latin typeface="Georgia" panose="02040502050405020303" pitchFamily="18" charset="0"/>
              </a:rPr>
              <a:t>;</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подолання</a:t>
            </a:r>
            <a:r>
              <a:rPr lang="ru-RU" sz="2400" dirty="0" smtClean="0">
                <a:latin typeface="Georgia" panose="02040502050405020303" pitchFamily="18" charset="0"/>
              </a:rPr>
              <a:t> </a:t>
            </a:r>
            <a:r>
              <a:rPr lang="ru-RU" sz="2400" dirty="0" err="1">
                <a:latin typeface="Georgia" panose="02040502050405020303" pitchFamily="18" charset="0"/>
              </a:rPr>
              <a:t>почуття</a:t>
            </a:r>
            <a:r>
              <a:rPr lang="ru-RU" sz="2400" dirty="0">
                <a:latin typeface="Georgia" panose="02040502050405020303" pitchFamily="18" charset="0"/>
              </a:rPr>
              <a:t> </a:t>
            </a:r>
            <a:r>
              <a:rPr lang="ru-RU" sz="2400" dirty="0" err="1">
                <a:latin typeface="Georgia" panose="02040502050405020303" pitchFamily="18" charset="0"/>
              </a:rPr>
              <a:t>невідомого</a:t>
            </a:r>
            <a:r>
              <a:rPr lang="ru-RU" sz="2400" dirty="0">
                <a:latin typeface="Georgia" panose="02040502050405020303" pitchFamily="18" charset="0"/>
              </a:rPr>
              <a:t>, </a:t>
            </a:r>
            <a:r>
              <a:rPr lang="ru-RU" sz="2400" dirty="0" err="1">
                <a:latin typeface="Georgia" panose="02040502050405020303" pitchFamily="18" charset="0"/>
              </a:rPr>
              <a:t>формування</a:t>
            </a:r>
            <a:r>
              <a:rPr lang="ru-RU" sz="2400" dirty="0">
                <a:latin typeface="Georgia" panose="02040502050405020303" pitchFamily="18" charset="0"/>
              </a:rPr>
              <a:t> </a:t>
            </a:r>
            <a:r>
              <a:rPr lang="ru-RU" sz="2400" dirty="0" err="1">
                <a:latin typeface="Georgia" panose="02040502050405020303" pitchFamily="18" charset="0"/>
              </a:rPr>
              <a:t>впевненості</a:t>
            </a:r>
            <a:r>
              <a:rPr lang="ru-RU" sz="2400" dirty="0">
                <a:latin typeface="Georgia" panose="02040502050405020303" pitchFamily="18" charset="0"/>
              </a:rPr>
              <a:t> </a:t>
            </a:r>
            <a:r>
              <a:rPr lang="ru-RU" sz="2400" dirty="0" smtClean="0">
                <a:latin typeface="Georgia" panose="02040502050405020303" pitchFamily="18" charset="0"/>
              </a:rPr>
              <a:t>	в </a:t>
            </a:r>
            <a:r>
              <a:rPr lang="ru-RU" sz="2400" dirty="0" err="1" smtClean="0">
                <a:latin typeface="Georgia" panose="02040502050405020303" pitchFamily="18" charset="0"/>
              </a:rPr>
              <a:t>собі</a:t>
            </a:r>
            <a:r>
              <a:rPr lang="ru-RU" sz="2400" dirty="0">
                <a:latin typeface="Georgia" panose="02040502050405020303" pitchFamily="18" charset="0"/>
              </a:rPr>
              <a:t>;</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формування</a:t>
            </a:r>
            <a:r>
              <a:rPr lang="ru-RU" sz="2400" dirty="0" smtClean="0">
                <a:latin typeface="Georgia" panose="02040502050405020303" pitchFamily="18" charset="0"/>
              </a:rPr>
              <a:t> </a:t>
            </a:r>
            <a:r>
              <a:rPr lang="ru-RU" sz="2400" dirty="0">
                <a:latin typeface="Georgia" panose="02040502050405020303" pitchFamily="18" charset="0"/>
              </a:rPr>
              <a:t>позитивного </a:t>
            </a:r>
            <a:r>
              <a:rPr lang="ru-RU" sz="2400" dirty="0" err="1">
                <a:latin typeface="Georgia" panose="02040502050405020303" pitchFamily="18" charset="0"/>
              </a:rPr>
              <a:t>ставлення</a:t>
            </a:r>
            <a:r>
              <a:rPr lang="ru-RU" sz="2400" dirty="0">
                <a:latin typeface="Georgia" panose="02040502050405020303" pitchFamily="18" charset="0"/>
              </a:rPr>
              <a:t> до </a:t>
            </a:r>
            <a:r>
              <a:rPr lang="ru-RU" sz="2400" dirty="0" err="1">
                <a:latin typeface="Georgia" panose="02040502050405020303" pitchFamily="18" charset="0"/>
              </a:rPr>
              <a:t>тестових</a:t>
            </a:r>
            <a:r>
              <a:rPr lang="ru-RU" sz="2400" dirty="0">
                <a:latin typeface="Georgia" panose="02040502050405020303" pitchFamily="18" charset="0"/>
              </a:rPr>
              <a:t> </a:t>
            </a:r>
            <a:r>
              <a:rPr lang="ru-RU" sz="2400" dirty="0" err="1">
                <a:latin typeface="Georgia" panose="02040502050405020303" pitchFamily="18" charset="0"/>
              </a:rPr>
              <a:t>завдань</a:t>
            </a:r>
            <a:r>
              <a:rPr lang="ru-RU" sz="2400" dirty="0">
                <a:latin typeface="Georgia" panose="02040502050405020303" pitchFamily="18" charset="0"/>
              </a:rPr>
              <a:t> і </a:t>
            </a:r>
            <a:r>
              <a:rPr lang="ru-RU" sz="2400" dirty="0" smtClean="0">
                <a:latin typeface="Georgia" panose="02040502050405020303" pitchFamily="18" charset="0"/>
              </a:rPr>
              <a:t>	</a:t>
            </a:r>
            <a:r>
              <a:rPr lang="ru-RU" sz="2400" dirty="0" err="1" smtClean="0">
                <a:latin typeface="Georgia" panose="02040502050405020303" pitchFamily="18" charset="0"/>
              </a:rPr>
              <a:t>тестової</a:t>
            </a:r>
            <a:r>
              <a:rPr lang="ru-RU" sz="2400" dirty="0" smtClean="0">
                <a:latin typeface="Georgia" panose="02040502050405020303" pitchFamily="18" charset="0"/>
              </a:rPr>
              <a:t> </a:t>
            </a:r>
            <a:r>
              <a:rPr lang="ru-RU" sz="2400" dirty="0" err="1">
                <a:latin typeface="Georgia" panose="02040502050405020303" pitchFamily="18" charset="0"/>
              </a:rPr>
              <a:t>ситуації</a:t>
            </a:r>
            <a:r>
              <a:rPr lang="ru-RU" sz="2400" dirty="0">
                <a:latin typeface="Georgia" panose="02040502050405020303" pitchFamily="18" charset="0"/>
              </a:rPr>
              <a:t> </a:t>
            </a:r>
            <a:r>
              <a:rPr lang="ru-RU" sz="2400" dirty="0" err="1" smtClean="0">
                <a:latin typeface="Georgia" panose="02040502050405020303" pitchFamily="18" charset="0"/>
              </a:rPr>
              <a:t>взагалі</a:t>
            </a:r>
            <a:r>
              <a:rPr lang="ru-RU" sz="2400" dirty="0">
                <a:latin typeface="Georgia" panose="02040502050405020303" pitchFamily="18" charset="0"/>
              </a:rPr>
              <a:t>;</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набуття</a:t>
            </a:r>
            <a:r>
              <a:rPr lang="ru-RU" sz="2400" dirty="0" smtClean="0">
                <a:latin typeface="Georgia" panose="02040502050405020303" pitchFamily="18" charset="0"/>
              </a:rPr>
              <a:t> </a:t>
            </a:r>
            <a:r>
              <a:rPr lang="ru-RU" sz="2400" dirty="0" err="1">
                <a:latin typeface="Georgia" panose="02040502050405020303" pitchFamily="18" charset="0"/>
              </a:rPr>
              <a:t>навичок</a:t>
            </a:r>
            <a:r>
              <a:rPr lang="ru-RU" sz="2400" dirty="0">
                <a:latin typeface="Georgia" panose="02040502050405020303" pitchFamily="18" charset="0"/>
              </a:rPr>
              <a:t> </a:t>
            </a:r>
            <a:r>
              <a:rPr lang="ru-RU" sz="2400" dirty="0" err="1">
                <a:latin typeface="Georgia" panose="02040502050405020303" pitchFamily="18" charset="0"/>
              </a:rPr>
              <a:t>роботи</a:t>
            </a:r>
            <a:r>
              <a:rPr lang="ru-RU" sz="2400" dirty="0">
                <a:latin typeface="Georgia" panose="02040502050405020303" pitchFamily="18" charset="0"/>
              </a:rPr>
              <a:t> з </a:t>
            </a:r>
            <a:r>
              <a:rPr lang="ru-RU" sz="2400" dirty="0" err="1">
                <a:latin typeface="Georgia" panose="02040502050405020303" pitchFamily="18" charset="0"/>
              </a:rPr>
              <a:t>тестовими</a:t>
            </a:r>
            <a:r>
              <a:rPr lang="ru-RU" sz="2400" dirty="0">
                <a:latin typeface="Georgia" panose="02040502050405020303" pitchFamily="18" charset="0"/>
              </a:rPr>
              <a:t> </a:t>
            </a:r>
            <a:r>
              <a:rPr lang="ru-RU" sz="2400" dirty="0" err="1" smtClean="0">
                <a:latin typeface="Georgia" panose="02040502050405020303" pitchFamily="18" charset="0"/>
              </a:rPr>
              <a:t>завданнями</a:t>
            </a:r>
            <a:r>
              <a:rPr lang="ru-RU" sz="2400" dirty="0">
                <a:latin typeface="Georgia" panose="02040502050405020303" pitchFamily="18" charset="0"/>
              </a:rPr>
              <a:t>;</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усвідомлення</a:t>
            </a:r>
            <a:r>
              <a:rPr lang="ru-RU" sz="2400" dirty="0" smtClean="0">
                <a:latin typeface="Georgia" panose="02040502050405020303" pitchFamily="18" charset="0"/>
              </a:rPr>
              <a:t>  </a:t>
            </a:r>
            <a:r>
              <a:rPr lang="ru-RU" sz="2400" dirty="0" err="1">
                <a:latin typeface="Georgia" panose="02040502050405020303" pitchFamily="18" charset="0"/>
              </a:rPr>
              <a:t>подібності</a:t>
            </a:r>
            <a:r>
              <a:rPr lang="ru-RU" sz="2400" dirty="0">
                <a:latin typeface="Georgia" panose="02040502050405020303" pitchFamily="18" charset="0"/>
              </a:rPr>
              <a:t> </a:t>
            </a:r>
            <a:r>
              <a:rPr lang="ru-RU" sz="2400" dirty="0" err="1">
                <a:latin typeface="Georgia" panose="02040502050405020303" pitchFamily="18" charset="0"/>
              </a:rPr>
              <a:t>принципів</a:t>
            </a:r>
            <a:r>
              <a:rPr lang="ru-RU" sz="2400" dirty="0">
                <a:latin typeface="Georgia" panose="02040502050405020303" pitchFamily="18" charset="0"/>
              </a:rPr>
              <a:t> </a:t>
            </a:r>
            <a:r>
              <a:rPr lang="ru-RU" sz="2400" dirty="0" err="1">
                <a:latin typeface="Georgia" panose="02040502050405020303" pitchFamily="18" charset="0"/>
              </a:rPr>
              <a:t>розв’язання</a:t>
            </a:r>
            <a:r>
              <a:rPr lang="ru-RU" sz="2400" dirty="0">
                <a:latin typeface="Georgia" panose="02040502050405020303" pitchFamily="18" charset="0"/>
              </a:rPr>
              <a:t> </a:t>
            </a:r>
            <a:r>
              <a:rPr lang="ru-RU" sz="2400" dirty="0" err="1">
                <a:latin typeface="Georgia" panose="02040502050405020303" pitchFamily="18" charset="0"/>
              </a:rPr>
              <a:t>завдань</a:t>
            </a:r>
            <a:r>
              <a:rPr lang="ru-RU" sz="2400" dirty="0">
                <a:latin typeface="Georgia" panose="02040502050405020303" pitchFamily="18" charset="0"/>
              </a:rPr>
              <a:t> </a:t>
            </a:r>
            <a:r>
              <a:rPr lang="ru-RU" sz="2400" dirty="0" smtClean="0">
                <a:latin typeface="Georgia" panose="02040502050405020303" pitchFamily="18" charset="0"/>
              </a:rPr>
              <a:t>	у тестах;</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зниження</a:t>
            </a:r>
            <a:r>
              <a:rPr lang="ru-RU" sz="2400" dirty="0" smtClean="0">
                <a:latin typeface="Georgia" panose="02040502050405020303" pitchFamily="18" charset="0"/>
              </a:rPr>
              <a:t> </a:t>
            </a:r>
            <a:r>
              <a:rPr lang="ru-RU" sz="2400" dirty="0" err="1">
                <a:latin typeface="Georgia" panose="02040502050405020303" pitchFamily="18" charset="0"/>
              </a:rPr>
              <a:t>вірогідності</a:t>
            </a:r>
            <a:r>
              <a:rPr lang="ru-RU" sz="2400" dirty="0">
                <a:latin typeface="Georgia" panose="02040502050405020303" pitchFamily="18" charset="0"/>
              </a:rPr>
              <a:t> </a:t>
            </a:r>
            <a:r>
              <a:rPr lang="ru-RU" sz="2400" dirty="0" err="1">
                <a:latin typeface="Georgia" panose="02040502050405020303" pitchFamily="18" charset="0"/>
              </a:rPr>
              <a:t>прояву</a:t>
            </a:r>
            <a:r>
              <a:rPr lang="ru-RU" sz="2400" dirty="0">
                <a:latin typeface="Georgia" panose="02040502050405020303" pitchFamily="18" charset="0"/>
              </a:rPr>
              <a:t> </a:t>
            </a:r>
            <a:r>
              <a:rPr lang="ru-RU" sz="2400" dirty="0" err="1">
                <a:latin typeface="Georgia" panose="02040502050405020303" pitchFamily="18" charset="0"/>
              </a:rPr>
              <a:t>негативних</a:t>
            </a:r>
            <a:r>
              <a:rPr lang="ru-RU" sz="2400" dirty="0">
                <a:latin typeface="Georgia" panose="02040502050405020303" pitchFamily="18" charset="0"/>
              </a:rPr>
              <a:t> установок, </a:t>
            </a:r>
            <a:r>
              <a:rPr lang="ru-RU" sz="2400" dirty="0" err="1">
                <a:latin typeface="Georgia" panose="02040502050405020303" pitchFamily="18" charset="0"/>
              </a:rPr>
              <a:t>які</a:t>
            </a:r>
            <a:r>
              <a:rPr lang="ru-RU" sz="2400" dirty="0">
                <a:latin typeface="Georgia" panose="02040502050405020303" pitchFamily="18" charset="0"/>
              </a:rPr>
              <a:t> </a:t>
            </a:r>
            <a:r>
              <a:rPr lang="ru-RU" sz="2400" dirty="0" smtClean="0">
                <a:latin typeface="Georgia" panose="02040502050405020303" pitchFamily="18" charset="0"/>
              </a:rPr>
              <a:t>	</a:t>
            </a:r>
            <a:r>
              <a:rPr lang="ru-RU" sz="2400" dirty="0" err="1" smtClean="0">
                <a:latin typeface="Georgia" panose="02040502050405020303" pitchFamily="18" charset="0"/>
              </a:rPr>
              <a:t>впливають</a:t>
            </a:r>
            <a:r>
              <a:rPr lang="ru-RU" sz="2400" dirty="0" smtClean="0">
                <a:latin typeface="Georgia" panose="02040502050405020303" pitchFamily="18" charset="0"/>
              </a:rPr>
              <a:t> </a:t>
            </a:r>
            <a:r>
              <a:rPr lang="ru-RU" sz="2400" dirty="0">
                <a:latin typeface="Georgia" panose="02040502050405020303" pitchFamily="18" charset="0"/>
              </a:rPr>
              <a:t>на </a:t>
            </a:r>
            <a:r>
              <a:rPr lang="ru-RU" sz="2400" dirty="0" err="1">
                <a:latin typeface="Georgia" panose="02040502050405020303" pitchFamily="18" charset="0"/>
              </a:rPr>
              <a:t>результативність</a:t>
            </a:r>
            <a:r>
              <a:rPr lang="ru-RU" sz="2400" dirty="0">
                <a:latin typeface="Georgia" panose="02040502050405020303" pitchFamily="18" charset="0"/>
              </a:rPr>
              <a:t> </a:t>
            </a:r>
            <a:r>
              <a:rPr lang="ru-RU" sz="2400" dirty="0" err="1" smtClean="0">
                <a:latin typeface="Georgia" panose="02040502050405020303" pitchFamily="18" charset="0"/>
              </a:rPr>
              <a:t>роботи</a:t>
            </a:r>
            <a:r>
              <a:rPr lang="ru-RU" sz="2400" dirty="0">
                <a:latin typeface="Georgia" panose="02040502050405020303" pitchFamily="18" charset="0"/>
              </a:rPr>
              <a:t>;</a:t>
            </a:r>
            <a:endParaRPr lang="uk-UA" sz="2400" dirty="0">
              <a:latin typeface="Georgia" panose="02040502050405020303" pitchFamily="18" charset="0"/>
            </a:endParaRPr>
          </a:p>
          <a:p>
            <a:r>
              <a:rPr lang="ru-RU" sz="2400" dirty="0" smtClean="0">
                <a:latin typeface="Georgia" panose="02040502050405020303" pitchFamily="18" charset="0"/>
              </a:rPr>
              <a:t>- </a:t>
            </a:r>
            <a:r>
              <a:rPr lang="ru-RU" sz="2400" dirty="0" err="1" smtClean="0">
                <a:latin typeface="Georgia" panose="02040502050405020303" pitchFamily="18" charset="0"/>
              </a:rPr>
              <a:t>навіювання</a:t>
            </a:r>
            <a:r>
              <a:rPr lang="ru-RU" sz="2400" dirty="0" smtClean="0">
                <a:latin typeface="Georgia" panose="02040502050405020303" pitchFamily="18" charset="0"/>
              </a:rPr>
              <a:t> </a:t>
            </a:r>
            <a:r>
              <a:rPr lang="ru-RU" sz="2400" dirty="0" err="1">
                <a:latin typeface="Georgia" panose="02040502050405020303" pitchFamily="18" charset="0"/>
              </a:rPr>
              <a:t>оптимізму</a:t>
            </a:r>
            <a:r>
              <a:rPr lang="ru-RU" sz="2400" dirty="0">
                <a:latin typeface="Georgia" panose="02040502050405020303" pitchFamily="18" charset="0"/>
              </a:rPr>
              <a:t>, </a:t>
            </a:r>
            <a:r>
              <a:rPr lang="ru-RU" sz="2400" dirty="0" err="1">
                <a:latin typeface="Georgia" panose="02040502050405020303" pitchFamily="18" charset="0"/>
              </a:rPr>
              <a:t>підтримування</a:t>
            </a:r>
            <a:r>
              <a:rPr lang="ru-RU" sz="2400" dirty="0">
                <a:latin typeface="Georgia" panose="02040502050405020303" pitchFamily="18" charset="0"/>
              </a:rPr>
              <a:t> </a:t>
            </a:r>
            <a:r>
              <a:rPr lang="ru-RU" sz="2400" dirty="0" err="1">
                <a:latin typeface="Georgia" panose="02040502050405020303" pitchFamily="18" charset="0"/>
              </a:rPr>
              <a:t>сподівань</a:t>
            </a:r>
            <a:r>
              <a:rPr lang="ru-RU" sz="2400" dirty="0">
                <a:latin typeface="Georgia" panose="02040502050405020303" pitchFamily="18" charset="0"/>
              </a:rPr>
              <a:t> на </a:t>
            </a:r>
            <a:r>
              <a:rPr lang="ru-RU" sz="2400" dirty="0" smtClean="0">
                <a:latin typeface="Georgia" panose="02040502050405020303" pitchFamily="18" charset="0"/>
              </a:rPr>
              <a:t>	</a:t>
            </a:r>
            <a:r>
              <a:rPr lang="ru-RU" sz="2400" dirty="0" err="1" smtClean="0">
                <a:latin typeface="Georgia" panose="02040502050405020303" pitchFamily="18" charset="0"/>
              </a:rPr>
              <a:t>гарний</a:t>
            </a:r>
            <a:r>
              <a:rPr lang="ru-RU" sz="2400" dirty="0" smtClean="0">
                <a:latin typeface="Georgia" panose="02040502050405020303" pitchFamily="18" charset="0"/>
              </a:rPr>
              <a:t> результат.</a:t>
            </a:r>
            <a:endParaRPr lang="uk-UA" sz="2400" dirty="0">
              <a:latin typeface="Georgia" panose="02040502050405020303" pitchFamily="18" charset="0"/>
            </a:endParaRPr>
          </a:p>
        </p:txBody>
      </p:sp>
      <p:grpSp>
        <p:nvGrpSpPr>
          <p:cNvPr id="7" name="그룹 4">
            <a:extLst>
              <a:ext uri="{FF2B5EF4-FFF2-40B4-BE49-F238E27FC236}">
                <a16:creationId xmlns:a16="http://schemas.microsoft.com/office/drawing/2014/main" xmlns="" id="{D6821727-0855-4493-8987-2A00201A37DC}"/>
              </a:ext>
            </a:extLst>
          </p:cNvPr>
          <p:cNvGrpSpPr/>
          <p:nvPr/>
        </p:nvGrpSpPr>
        <p:grpSpPr>
          <a:xfrm>
            <a:off x="250429" y="964263"/>
            <a:ext cx="1010773" cy="1198442"/>
            <a:chOff x="4737812" y="2390015"/>
            <a:chExt cx="3159394" cy="3764690"/>
          </a:xfrm>
        </p:grpSpPr>
        <p:grpSp>
          <p:nvGrpSpPr>
            <p:cNvPr id="9" name="Group 3">
              <a:extLst>
                <a:ext uri="{FF2B5EF4-FFF2-40B4-BE49-F238E27FC236}">
                  <a16:creationId xmlns:a16="http://schemas.microsoft.com/office/drawing/2014/main" xmlns="" id="{FB3BBA59-E0FA-4B72-897C-47735C860BB6}"/>
                </a:ext>
              </a:extLst>
            </p:cNvPr>
            <p:cNvGrpSpPr/>
            <p:nvPr/>
          </p:nvGrpSpPr>
          <p:grpSpPr>
            <a:xfrm rot="19800000">
              <a:off x="5964234" y="4473736"/>
              <a:ext cx="1932972" cy="1680969"/>
              <a:chOff x="2084105" y="5383623"/>
              <a:chExt cx="815482" cy="891098"/>
            </a:xfrm>
          </p:grpSpPr>
          <p:sp>
            <p:nvSpPr>
              <p:cNvPr id="15" name="Rectangle 8">
                <a:extLst>
                  <a:ext uri="{FF2B5EF4-FFF2-40B4-BE49-F238E27FC236}">
                    <a16:creationId xmlns:a16="http://schemas.microsoft.com/office/drawing/2014/main" xmlns="" id="{C7B62D07-2ABC-405D-8E38-BC6F2EED8F9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1ED0A6">
                      <a:lumMod val="55000"/>
                      <a:lumOff val="45000"/>
                    </a:srgbClr>
                  </a:gs>
                  <a:gs pos="100000">
                    <a:srgbClr val="1ED0A6">
                      <a:lumMod val="55000"/>
                      <a:lumOff val="45000"/>
                    </a:srgbClr>
                  </a:gs>
                </a:gsLst>
                <a:lin ang="198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6" name="Rectangle 8">
                <a:extLst>
                  <a:ext uri="{FF2B5EF4-FFF2-40B4-BE49-F238E27FC236}">
                    <a16:creationId xmlns:a16="http://schemas.microsoft.com/office/drawing/2014/main" xmlns="" id="{110D6BE0-27F8-44B8-A7F0-574008607945}"/>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rgbClr val="1ED0A6">
                      <a:lumMod val="45000"/>
                      <a:lumOff val="55000"/>
                    </a:srgbClr>
                  </a:gs>
                  <a:gs pos="100000">
                    <a:srgbClr val="1ED0A6">
                      <a:lumMod val="45000"/>
                      <a:lumOff val="55000"/>
                    </a:srgbClr>
                  </a:gs>
                </a:gsLst>
                <a:lin ang="198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7" name="Rectangle 8">
                <a:extLst>
                  <a:ext uri="{FF2B5EF4-FFF2-40B4-BE49-F238E27FC236}">
                    <a16:creationId xmlns:a16="http://schemas.microsoft.com/office/drawing/2014/main" xmlns="" id="{7BA28EDF-E582-4D1F-9486-531E85F776C5}"/>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rgbClr val="1ED0A6">
                      <a:lumMod val="30000"/>
                      <a:lumOff val="70000"/>
                    </a:srgbClr>
                  </a:gs>
                  <a:gs pos="100000">
                    <a:srgbClr val="1ED0A6">
                      <a:lumMod val="30000"/>
                      <a:lumOff val="70000"/>
                    </a:srgbClr>
                  </a:gs>
                </a:gsLst>
                <a:lin ang="198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8" name="Rectangle 8">
                <a:extLst>
                  <a:ext uri="{FF2B5EF4-FFF2-40B4-BE49-F238E27FC236}">
                    <a16:creationId xmlns:a16="http://schemas.microsoft.com/office/drawing/2014/main" xmlns="" id="{2C01210D-728A-4D11-905C-37E19E66F2D1}"/>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rgbClr val="1ED0A6">
                      <a:lumMod val="20000"/>
                      <a:lumOff val="80000"/>
                    </a:srgbClr>
                  </a:gs>
                  <a:gs pos="100000">
                    <a:srgbClr val="1ED0A6">
                      <a:lumMod val="20000"/>
                      <a:lumOff val="80000"/>
                    </a:srgbClr>
                  </a:gs>
                </a:gsLst>
                <a:lin ang="198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9" name="Rectangle 8">
                <a:extLst>
                  <a:ext uri="{FF2B5EF4-FFF2-40B4-BE49-F238E27FC236}">
                    <a16:creationId xmlns:a16="http://schemas.microsoft.com/office/drawing/2014/main" xmlns="" id="{9A3FA8B0-BDA9-4D82-810F-ABF54569D8D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ysClr val="windowText" lastClr="000000">
                      <a:lumMod val="72000"/>
                      <a:lumOff val="28000"/>
                    </a:sysClr>
                  </a:gs>
                  <a:gs pos="100000">
                    <a:sysClr val="windowText" lastClr="000000">
                      <a:lumMod val="31000"/>
                      <a:lumOff val="69000"/>
                    </a:sysClr>
                  </a:gs>
                </a:gsLst>
                <a:lin ang="10800000" scaled="0"/>
              </a:gra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sp>
          <p:nvSpPr>
            <p:cNvPr id="10" name="Rounded Rectangle 1">
              <a:extLst>
                <a:ext uri="{FF2B5EF4-FFF2-40B4-BE49-F238E27FC236}">
                  <a16:creationId xmlns:a16="http://schemas.microsoft.com/office/drawing/2014/main" xmlns="" id="{8D74F22A-BAC2-4405-9F85-7BE5068BA1F3}"/>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1ED0A6"/>
            </a:solidFill>
            <a:ln w="15875" cap="flat" cmpd="sng" algn="ctr">
              <a:gradFill>
                <a:gsLst>
                  <a:gs pos="0">
                    <a:sysClr val="window" lastClr="FFFFFF"/>
                  </a:gs>
                  <a:gs pos="100000">
                    <a:srgbClr val="00BDFB">
                      <a:tint val="23500"/>
                      <a:satMod val="160000"/>
                      <a:alpha val="0"/>
                    </a:srgbClr>
                  </a:gs>
                </a:gsLst>
                <a:lin ang="5400000" scaled="0"/>
              </a:grad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1" name="Rounded Rectangle 1">
              <a:extLst>
                <a:ext uri="{FF2B5EF4-FFF2-40B4-BE49-F238E27FC236}">
                  <a16:creationId xmlns:a16="http://schemas.microsoft.com/office/drawing/2014/main" xmlns="" id="{FA1F4577-BBEA-48D6-A190-030ADA8FD4C7}"/>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565874"/>
            </a:solidFill>
            <a:ln w="15875" cap="flat" cmpd="sng" algn="ctr">
              <a:gradFill>
                <a:gsLst>
                  <a:gs pos="0">
                    <a:sysClr val="window" lastClr="FFFFFF"/>
                  </a:gs>
                  <a:gs pos="100000">
                    <a:srgbClr val="00BDFB">
                      <a:tint val="23500"/>
                      <a:satMod val="160000"/>
                      <a:alpha val="0"/>
                    </a:srgbClr>
                  </a:gs>
                </a:gsLst>
                <a:lin ang="2400000" scaled="0"/>
              </a:grad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2" name="Rounded Rectangle 1">
              <a:extLst>
                <a:ext uri="{FF2B5EF4-FFF2-40B4-BE49-F238E27FC236}">
                  <a16:creationId xmlns:a16="http://schemas.microsoft.com/office/drawing/2014/main" xmlns="" id="{D5F83DD3-87E1-4436-9A1A-4CB9C4FA8D50}"/>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1C82FF"/>
            </a:solidFill>
            <a:ln w="15875" cap="flat" cmpd="sng" algn="ctr">
              <a:gradFill>
                <a:gsLst>
                  <a:gs pos="0">
                    <a:sysClr val="window" lastClr="FFFFFF"/>
                  </a:gs>
                  <a:gs pos="100000">
                    <a:srgbClr val="00BDFB">
                      <a:tint val="23500"/>
                      <a:satMod val="160000"/>
                      <a:alpha val="0"/>
                    </a:srgbClr>
                  </a:gs>
                </a:gsLst>
                <a:lin ang="19800000" scaled="0"/>
              </a:grad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4" name="Rounded Rectangle 1">
              <a:extLst>
                <a:ext uri="{FF2B5EF4-FFF2-40B4-BE49-F238E27FC236}">
                  <a16:creationId xmlns:a16="http://schemas.microsoft.com/office/drawing/2014/main" xmlns="" id="{896E8F71-CCD9-4E3D-AF73-835254DCD7D0}"/>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DFB"/>
            </a:solidFill>
            <a:ln w="15875" cap="flat" cmpd="sng" algn="ctr">
              <a:gradFill>
                <a:gsLst>
                  <a:gs pos="0">
                    <a:sysClr val="window" lastClr="FFFFFF"/>
                  </a:gs>
                  <a:gs pos="100000">
                    <a:srgbClr val="00BDFB">
                      <a:tint val="23500"/>
                      <a:satMod val="160000"/>
                      <a:alpha val="0"/>
                    </a:srgbClr>
                  </a:gs>
                </a:gsLst>
                <a:lin ang="5400000" scaled="0"/>
              </a:grad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spTree>
    <p:extLst>
      <p:ext uri="{BB962C8B-B14F-4D97-AF65-F5344CB8AC3E}">
        <p14:creationId xmlns:p14="http://schemas.microsoft.com/office/powerpoint/2010/main" val="513283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uk-UA" sz="3200" b="1" dirty="0" smtClean="0">
                <a:solidFill>
                  <a:srgbClr val="002060"/>
                </a:solidFill>
                <a:latin typeface="Georgia" panose="02040502050405020303" pitchFamily="18" charset="0"/>
              </a:rPr>
              <a:t>Завдання фахівців </a:t>
            </a:r>
            <a:r>
              <a:rPr lang="uk-UA" sz="3200" b="1" dirty="0">
                <a:solidFill>
                  <a:srgbClr val="002060"/>
                </a:solidFill>
                <a:latin typeface="Georgia" panose="02040502050405020303" pitchFamily="18" charset="0"/>
              </a:rPr>
              <a:t>психологічної служби</a:t>
            </a:r>
            <a:r>
              <a:rPr lang="uk-UA" sz="3200" b="1" dirty="0">
                <a:solidFill>
                  <a:srgbClr val="0070C0"/>
                </a:solidFill>
                <a:latin typeface="Georgia" panose="02040502050405020303" pitchFamily="18" charset="0"/>
              </a:rPr>
              <a:t> </a:t>
            </a:r>
          </a:p>
        </p:txBody>
      </p:sp>
      <p:sp>
        <p:nvSpPr>
          <p:cNvPr id="3" name="Прямоугольник 2"/>
          <p:cNvSpPr/>
          <p:nvPr/>
        </p:nvSpPr>
        <p:spPr>
          <a:xfrm>
            <a:off x="683568" y="1412776"/>
            <a:ext cx="7776864" cy="4431983"/>
          </a:xfrm>
          <a:prstGeom prst="rect">
            <a:avLst/>
          </a:prstGeom>
        </p:spPr>
        <p:txBody>
          <a:bodyPr wrap="square">
            <a:spAutoFit/>
          </a:bodyPr>
          <a:lstStyle/>
          <a:p>
            <a:pPr lvl="0"/>
            <a:r>
              <a:rPr lang="ru-RU" sz="2400" dirty="0" smtClean="0">
                <a:latin typeface="Georgia" panose="02040502050405020303" pitchFamily="18" charset="0"/>
              </a:rPr>
              <a:t>- </a:t>
            </a:r>
            <a:r>
              <a:rPr lang="ru-RU" sz="2400" dirty="0" err="1" smtClean="0">
                <a:latin typeface="Georgia" panose="02040502050405020303" pitchFamily="18" charset="0"/>
              </a:rPr>
              <a:t>забезпечення</a:t>
            </a:r>
            <a:r>
              <a:rPr lang="ru-RU" sz="2400" dirty="0" smtClean="0">
                <a:latin typeface="Georgia" panose="02040502050405020303" pitchFamily="18" charset="0"/>
              </a:rPr>
              <a:t> </a:t>
            </a:r>
            <a:r>
              <a:rPr lang="ru-RU" sz="2400" dirty="0" err="1">
                <a:latin typeface="Georgia" panose="02040502050405020303" pitchFamily="18" charset="0"/>
              </a:rPr>
              <a:t>високого</a:t>
            </a:r>
            <a:r>
              <a:rPr lang="ru-RU" sz="2400" dirty="0">
                <a:latin typeface="Georgia" panose="02040502050405020303" pitchFamily="18" charset="0"/>
              </a:rPr>
              <a:t> </a:t>
            </a:r>
            <a:r>
              <a:rPr lang="ru-RU" sz="2400" dirty="0" err="1">
                <a:latin typeface="Georgia" panose="02040502050405020303" pitchFamily="18" charset="0"/>
              </a:rPr>
              <a:t>рівня</a:t>
            </a:r>
            <a:r>
              <a:rPr lang="ru-RU" sz="2400" dirty="0">
                <a:latin typeface="Georgia" panose="02040502050405020303" pitchFamily="18" charset="0"/>
              </a:rPr>
              <a:t> </a:t>
            </a:r>
            <a:r>
              <a:rPr lang="ru-RU" sz="2400" dirty="0" err="1">
                <a:latin typeface="Georgia" panose="02040502050405020303" pitchFamily="18" charset="0"/>
              </a:rPr>
              <a:t>поінформованості</a:t>
            </a:r>
            <a:r>
              <a:rPr lang="ru-RU" sz="2400" dirty="0">
                <a:latin typeface="Georgia" panose="02040502050405020303" pitchFamily="18" charset="0"/>
              </a:rPr>
              <a:t> </a:t>
            </a:r>
            <a:r>
              <a:rPr lang="ru-RU" sz="2400" dirty="0" err="1">
                <a:latin typeface="Georgia" panose="02040502050405020303" pitchFamily="18" charset="0"/>
              </a:rPr>
              <a:t>здобувачів</a:t>
            </a:r>
            <a:r>
              <a:rPr lang="ru-RU" sz="2400" dirty="0">
                <a:latin typeface="Georgia" panose="02040502050405020303" pitchFamily="18" charset="0"/>
              </a:rPr>
              <a:t> </a:t>
            </a:r>
            <a:r>
              <a:rPr lang="ru-RU" sz="2400" dirty="0" err="1">
                <a:latin typeface="Georgia" panose="02040502050405020303" pitchFamily="18" charset="0"/>
              </a:rPr>
              <a:t>освіти</a:t>
            </a:r>
            <a:r>
              <a:rPr lang="ru-RU" sz="2400" dirty="0">
                <a:latin typeface="Georgia" panose="02040502050405020303" pitchFamily="18" charset="0"/>
              </a:rPr>
              <a:t> та </a:t>
            </a:r>
            <a:r>
              <a:rPr lang="ru-RU" sz="2400" dirty="0" err="1">
                <a:latin typeface="Georgia" panose="02040502050405020303" pitchFamily="18" charset="0"/>
              </a:rPr>
              <a:t>батьків</a:t>
            </a:r>
            <a:r>
              <a:rPr lang="ru-RU" sz="2400" dirty="0">
                <a:latin typeface="Georgia" panose="02040502050405020303" pitchFamily="18" charset="0"/>
              </a:rPr>
              <a:t> </a:t>
            </a:r>
            <a:r>
              <a:rPr lang="ru-RU" sz="2400" dirty="0" err="1">
                <a:latin typeface="Georgia" panose="02040502050405020303" pitchFamily="18" charset="0"/>
              </a:rPr>
              <a:t>щодо</a:t>
            </a:r>
            <a:r>
              <a:rPr lang="ru-RU" sz="2400" dirty="0">
                <a:latin typeface="Georgia" panose="02040502050405020303" pitchFamily="18" charset="0"/>
              </a:rPr>
              <a:t> </a:t>
            </a:r>
            <a:r>
              <a:rPr lang="ru-RU" sz="2400" dirty="0" err="1">
                <a:latin typeface="Georgia" panose="02040502050405020303" pitchFamily="18" charset="0"/>
              </a:rPr>
              <a:t>психологічних</a:t>
            </a:r>
            <a:r>
              <a:rPr lang="ru-RU" sz="2400" dirty="0">
                <a:latin typeface="Georgia" panose="02040502050405020303" pitchFamily="18" charset="0"/>
              </a:rPr>
              <a:t> </a:t>
            </a:r>
            <a:r>
              <a:rPr lang="ru-RU" sz="2400" dirty="0" err="1">
                <a:latin typeface="Georgia" panose="02040502050405020303" pitchFamily="18" charset="0"/>
              </a:rPr>
              <a:t>особливостей</a:t>
            </a:r>
            <a:r>
              <a:rPr lang="ru-RU" sz="2400" dirty="0">
                <a:latin typeface="Georgia" panose="02040502050405020303" pitchFamily="18" charset="0"/>
              </a:rPr>
              <a:t> </a:t>
            </a:r>
            <a:r>
              <a:rPr lang="ru-RU" sz="2400" dirty="0" err="1">
                <a:latin typeface="Georgia" panose="02040502050405020303" pitchFamily="18" charset="0"/>
              </a:rPr>
              <a:t>процедури</a:t>
            </a:r>
            <a:r>
              <a:rPr lang="ru-RU" sz="2400" dirty="0">
                <a:latin typeface="Georgia" panose="02040502050405020303" pitchFamily="18" charset="0"/>
              </a:rPr>
              <a:t> </a:t>
            </a:r>
            <a:r>
              <a:rPr lang="ru-RU" sz="2400" dirty="0" err="1">
                <a:latin typeface="Georgia" panose="02040502050405020303" pitchFamily="18" charset="0"/>
              </a:rPr>
              <a:t>проходження</a:t>
            </a:r>
            <a:r>
              <a:rPr lang="ru-RU" sz="2400" dirty="0">
                <a:latin typeface="Georgia" panose="02040502050405020303" pitchFamily="18" charset="0"/>
              </a:rPr>
              <a:t> </a:t>
            </a:r>
            <a:r>
              <a:rPr lang="uk-UA" sz="2400" dirty="0">
                <a:latin typeface="Georgia" panose="02040502050405020303" pitchFamily="18" charset="0"/>
              </a:rPr>
              <a:t> ДПА та </a:t>
            </a:r>
            <a:r>
              <a:rPr lang="ru-RU" sz="2400" dirty="0">
                <a:latin typeface="Georgia" panose="02040502050405020303" pitchFamily="18" charset="0"/>
              </a:rPr>
              <a:t>ЗНО;</a:t>
            </a:r>
            <a:endParaRPr lang="uk-UA" sz="2400" dirty="0">
              <a:latin typeface="Georgia" panose="02040502050405020303" pitchFamily="18" charset="0"/>
            </a:endParaRPr>
          </a:p>
          <a:p>
            <a:pPr lvl="0"/>
            <a:r>
              <a:rPr lang="ru-RU" sz="2400" dirty="0" smtClean="0">
                <a:latin typeface="Georgia" panose="02040502050405020303" pitchFamily="18" charset="0"/>
              </a:rPr>
              <a:t>- </a:t>
            </a:r>
            <a:r>
              <a:rPr lang="ru-RU" sz="2400" dirty="0" err="1" smtClean="0">
                <a:latin typeface="Georgia" panose="02040502050405020303" pitchFamily="18" charset="0"/>
              </a:rPr>
              <a:t>пошук</a:t>
            </a:r>
            <a:r>
              <a:rPr lang="ru-RU" sz="2400" dirty="0" smtClean="0">
                <a:latin typeface="Georgia" panose="02040502050405020303" pitchFamily="18" charset="0"/>
              </a:rPr>
              <a:t> </a:t>
            </a:r>
            <a:r>
              <a:rPr lang="uk-UA" sz="2400" dirty="0">
                <a:latin typeface="Georgia" panose="02040502050405020303" pitchFamily="18" charset="0"/>
              </a:rPr>
              <a:t>та </a:t>
            </a:r>
            <a:r>
              <a:rPr lang="ru-RU" sz="2400" dirty="0">
                <a:latin typeface="Georgia" panose="02040502050405020303" pitchFamily="18" charset="0"/>
              </a:rPr>
              <a:t> </a:t>
            </a:r>
            <a:r>
              <a:rPr lang="ru-RU" sz="2400" dirty="0" err="1">
                <a:latin typeface="Georgia" panose="02040502050405020303" pitchFamily="18" charset="0"/>
              </a:rPr>
              <a:t>апробаці</a:t>
            </a:r>
            <a:r>
              <a:rPr lang="uk-UA" sz="2400" dirty="0">
                <a:latin typeface="Georgia" panose="02040502050405020303" pitchFamily="18" charset="0"/>
              </a:rPr>
              <a:t>я</a:t>
            </a:r>
            <a:r>
              <a:rPr lang="ru-RU" sz="2400" dirty="0">
                <a:latin typeface="Georgia" panose="02040502050405020303" pitchFamily="18" charset="0"/>
              </a:rPr>
              <a:t> </a:t>
            </a:r>
            <a:r>
              <a:rPr lang="ru-RU" sz="2400" dirty="0" err="1">
                <a:latin typeface="Georgia" panose="02040502050405020303" pitchFamily="18" charset="0"/>
              </a:rPr>
              <a:t>нових</a:t>
            </a:r>
            <a:r>
              <a:rPr lang="ru-RU" sz="2400" dirty="0">
                <a:latin typeface="Georgia" panose="02040502050405020303" pitchFamily="18" charset="0"/>
              </a:rPr>
              <a:t> форм і </a:t>
            </a:r>
            <a:r>
              <a:rPr lang="ru-RU" sz="2400" dirty="0" err="1">
                <a:latin typeface="Georgia" panose="02040502050405020303" pitchFamily="18" charset="0"/>
              </a:rPr>
              <a:t>методів</a:t>
            </a:r>
            <a:r>
              <a:rPr lang="ru-RU" sz="2400" dirty="0">
                <a:latin typeface="Georgia" panose="02040502050405020303" pitchFamily="18" charset="0"/>
              </a:rPr>
              <a:t> </a:t>
            </a:r>
            <a:r>
              <a:rPr lang="ru-RU" sz="2400" dirty="0" err="1">
                <a:latin typeface="Georgia" panose="02040502050405020303" pitchFamily="18" charset="0"/>
              </a:rPr>
              <a:t>психологічної</a:t>
            </a:r>
            <a:r>
              <a:rPr lang="ru-RU" sz="2400" dirty="0">
                <a:latin typeface="Georgia" panose="02040502050405020303" pitchFamily="18" charset="0"/>
              </a:rPr>
              <a:t> </a:t>
            </a:r>
            <a:r>
              <a:rPr lang="ru-RU" sz="2400" dirty="0" err="1">
                <a:latin typeface="Georgia" panose="02040502050405020303" pitchFamily="18" charset="0"/>
              </a:rPr>
              <a:t>підтримки</a:t>
            </a:r>
            <a:r>
              <a:rPr lang="ru-RU" sz="2400" dirty="0">
                <a:latin typeface="Georgia" panose="02040502050405020303" pitchFamily="18" charset="0"/>
              </a:rPr>
              <a:t> та </a:t>
            </a:r>
            <a:r>
              <a:rPr lang="ru-RU" sz="2400" dirty="0" err="1">
                <a:latin typeface="Georgia" panose="02040502050405020303" pitchFamily="18" charset="0"/>
              </a:rPr>
              <a:t>підготовки</a:t>
            </a:r>
            <a:r>
              <a:rPr lang="ru-RU" sz="2400" dirty="0">
                <a:latin typeface="Georgia" panose="02040502050405020303" pitchFamily="18" charset="0"/>
              </a:rPr>
              <a:t> </a:t>
            </a:r>
            <a:r>
              <a:rPr lang="ru-RU" sz="2400" dirty="0" err="1">
                <a:latin typeface="Georgia" panose="02040502050405020303" pitchFamily="18" charset="0"/>
              </a:rPr>
              <a:t>здобувачів</a:t>
            </a:r>
            <a:r>
              <a:rPr lang="ru-RU" sz="2400" dirty="0">
                <a:latin typeface="Georgia" panose="02040502050405020303" pitchFamily="18" charset="0"/>
              </a:rPr>
              <a:t> </a:t>
            </a:r>
            <a:r>
              <a:rPr lang="ru-RU" sz="2400" dirty="0" err="1">
                <a:latin typeface="Georgia" panose="02040502050405020303" pitchFamily="18" charset="0"/>
              </a:rPr>
              <a:t>освіти</a:t>
            </a:r>
            <a:r>
              <a:rPr lang="ru-RU" sz="2400" dirty="0">
                <a:latin typeface="Georgia" panose="02040502050405020303" pitchFamily="18" charset="0"/>
              </a:rPr>
              <a:t> до </a:t>
            </a:r>
            <a:r>
              <a:rPr lang="uk-UA" sz="2400" dirty="0">
                <a:latin typeface="Georgia" panose="02040502050405020303" pitchFamily="18" charset="0"/>
              </a:rPr>
              <a:t>ДПА,  ЗНО</a:t>
            </a:r>
            <a:r>
              <a:rPr lang="ru-RU" sz="2400" dirty="0">
                <a:latin typeface="Georgia" panose="02040502050405020303" pitchFamily="18" charset="0"/>
              </a:rPr>
              <a:t>;</a:t>
            </a:r>
            <a:endParaRPr lang="uk-UA" sz="2400" dirty="0">
              <a:latin typeface="Georgia" panose="02040502050405020303" pitchFamily="18" charset="0"/>
            </a:endParaRPr>
          </a:p>
          <a:p>
            <a:r>
              <a:rPr lang="uk-UA" sz="2400" dirty="0">
                <a:latin typeface="Georgia" panose="02040502050405020303" pitchFamily="18" charset="0"/>
              </a:rPr>
              <a:t>- проведення діагностичних досліджень з метою виявлення індивідуальних психофізіологічних особливостей учнів, специфіки труднощів у підготовці до ДПА, ЗНО (когнітивні, процесуальні, особистісні);</a:t>
            </a:r>
          </a:p>
          <a:p>
            <a:pPr lvl="0"/>
            <a:endParaRPr lang="uk-UA" dirty="0">
              <a:latin typeface="Georgia" panose="02040502050405020303" pitchFamily="18" charset="0"/>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991030" y="3789040"/>
            <a:ext cx="1152244" cy="284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682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27584" y="836712"/>
            <a:ext cx="7859216" cy="5289451"/>
          </a:xfrm>
        </p:spPr>
        <p:txBody>
          <a:bodyPr>
            <a:normAutofit/>
          </a:bodyPr>
          <a:lstStyle/>
          <a:p>
            <a:pPr marL="0" lvl="0" indent="0">
              <a:buNone/>
            </a:pPr>
            <a:r>
              <a:rPr lang="uk-UA" sz="2600" dirty="0" smtClean="0">
                <a:latin typeface="Georgia" panose="02040502050405020303" pitchFamily="18" charset="0"/>
              </a:rPr>
              <a:t>- виявлення </a:t>
            </a:r>
            <a:r>
              <a:rPr lang="uk-UA" sz="2600" dirty="0">
                <a:latin typeface="Georgia" panose="02040502050405020303" pitchFamily="18" charset="0"/>
              </a:rPr>
              <a:t>здобувачів освіти, психологічні характеристики яких можуть спричиняти ті чи інші труднощі під час проходження ДПА, ЗНО (емоційна нестабільність, низький рівень емоційної саморегуляції, невміння організувати свою діяльність, підвищена тривожність, низькі показники обсягу уваги, а також здатності до її переключення, концентрації тощо</a:t>
            </a:r>
            <a:r>
              <a:rPr lang="uk-UA" sz="2600" dirty="0" smtClean="0">
                <a:latin typeface="Georgia" panose="02040502050405020303" pitchFamily="18" charset="0"/>
              </a:rPr>
              <a:t>);</a:t>
            </a:r>
          </a:p>
          <a:p>
            <a:pPr marL="0" indent="0">
              <a:buNone/>
            </a:pPr>
            <a:r>
              <a:rPr lang="uk-UA" sz="2600" dirty="0" smtClean="0">
                <a:latin typeface="Georgia" panose="02040502050405020303" pitchFamily="18" charset="0"/>
              </a:rPr>
              <a:t>- проведення </a:t>
            </a:r>
            <a:r>
              <a:rPr lang="uk-UA" sz="2600" dirty="0">
                <a:latin typeface="Georgia" panose="02040502050405020303" pitchFamily="18" charset="0"/>
              </a:rPr>
              <a:t>профілактичних, розвивальних заходів в рамках яких проводяться тренажі з моделюванням ситуації тестування;</a:t>
            </a:r>
          </a:p>
          <a:p>
            <a:endParaRPr lang="uk-UA" dirty="0">
              <a:latin typeface="Georgia" panose="02040502050405020303" pitchFamily="18" charset="0"/>
            </a:endParaRPr>
          </a:p>
          <a:p>
            <a:endParaRPr lang="uk-U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3972432"/>
            <a:ext cx="115252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246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99592" y="666955"/>
            <a:ext cx="7776864" cy="5354333"/>
          </a:xfrm>
        </p:spPr>
        <p:txBody>
          <a:bodyPr>
            <a:normAutofit/>
          </a:bodyPr>
          <a:lstStyle/>
          <a:p>
            <a:pPr marL="0" indent="0">
              <a:buNone/>
            </a:pPr>
            <a:r>
              <a:rPr lang="uk-UA" sz="2000" dirty="0" smtClean="0">
                <a:latin typeface="Georgia" panose="02040502050405020303" pitchFamily="18" charset="0"/>
              </a:rPr>
              <a:t>- </a:t>
            </a:r>
            <a:r>
              <a:rPr lang="uk-UA" sz="2400" dirty="0" smtClean="0">
                <a:latin typeface="Georgia" panose="02040502050405020303" pitchFamily="18" charset="0"/>
              </a:rPr>
              <a:t> організація </a:t>
            </a:r>
            <a:r>
              <a:rPr lang="uk-UA" sz="2400" dirty="0">
                <a:latin typeface="Georgia" panose="02040502050405020303" pitchFamily="18" charset="0"/>
              </a:rPr>
              <a:t>систематичної просвітницької та консультативної роботи з педагогами щодо підвищення рівня їх психологічних знань, врахування ними типологічних особливостей здобувачів освіти з метою надання диференційованої педагогічної підтримки випускникам</a:t>
            </a:r>
            <a:r>
              <a:rPr lang="uk-UA" sz="2400" dirty="0" smtClean="0">
                <a:latin typeface="Georgia" panose="02040502050405020303" pitchFamily="18" charset="0"/>
              </a:rPr>
              <a:t>;</a:t>
            </a:r>
            <a:endParaRPr lang="uk-UA" sz="2400" dirty="0">
              <a:latin typeface="Georgia" panose="02040502050405020303" pitchFamily="18" charset="0"/>
            </a:endParaRPr>
          </a:p>
          <a:p>
            <a:pPr>
              <a:buFontTx/>
              <a:buChar char="-"/>
            </a:pPr>
            <a:r>
              <a:rPr lang="uk-UA" sz="2400" dirty="0" smtClean="0">
                <a:latin typeface="Georgia" panose="02040502050405020303" pitchFamily="18" charset="0"/>
              </a:rPr>
              <a:t>розробка </a:t>
            </a:r>
            <a:r>
              <a:rPr lang="uk-UA" sz="2400" dirty="0">
                <a:latin typeface="Georgia" panose="02040502050405020303" pitchFamily="18" charset="0"/>
              </a:rPr>
              <a:t>рекомендацій, пам’яток, буклетів з питань підготовки і проходження ДПА, ЗНО (як організувати оптимальний режим </a:t>
            </a:r>
            <a:r>
              <a:rPr lang="uk-UA" sz="2400" dirty="0" smtClean="0">
                <a:latin typeface="Georgia" panose="02040502050405020303" pitchFamily="18" charset="0"/>
              </a:rPr>
              <a:t>дня,  </a:t>
            </a:r>
            <a:r>
              <a:rPr lang="uk-UA" sz="2400" dirty="0">
                <a:latin typeface="Georgia" panose="02040502050405020303" pitchFamily="18" charset="0"/>
              </a:rPr>
              <a:t>як підготуватись </a:t>
            </a:r>
            <a:r>
              <a:rPr lang="uk-UA" sz="2400" dirty="0" smtClean="0">
                <a:latin typeface="Georgia" panose="02040502050405020303" pitchFamily="18" charset="0"/>
              </a:rPr>
              <a:t>психологічно, </a:t>
            </a:r>
            <a:r>
              <a:rPr lang="uk-UA" sz="2400" dirty="0">
                <a:latin typeface="Georgia" panose="02040502050405020303" pitchFamily="18" charset="0"/>
              </a:rPr>
              <a:t>про прийоми та методи покращення запам’ятовування </a:t>
            </a:r>
            <a:r>
              <a:rPr lang="uk-UA" sz="2400" dirty="0" smtClean="0">
                <a:latin typeface="Georgia" panose="02040502050405020303" pitchFamily="18" charset="0"/>
              </a:rPr>
              <a:t>матеріалу, </a:t>
            </a:r>
            <a:r>
              <a:rPr lang="uk-UA" sz="2400" dirty="0">
                <a:latin typeface="Georgia" panose="02040502050405020303" pitchFamily="18" charset="0"/>
              </a:rPr>
              <a:t>щодо розвитку навичок емоційної саморегуляції та </a:t>
            </a:r>
            <a:r>
              <a:rPr lang="uk-UA" sz="2400" dirty="0" smtClean="0">
                <a:latin typeface="Georgia" panose="02040502050405020303" pitchFamily="18" charset="0"/>
              </a:rPr>
              <a:t>надання </a:t>
            </a:r>
            <a:r>
              <a:rPr lang="uk-UA" sz="2400" dirty="0">
                <a:latin typeface="Georgia" panose="02040502050405020303" pitchFamily="18" charset="0"/>
              </a:rPr>
              <a:t>самодопомоги в ситуації </a:t>
            </a:r>
            <a:r>
              <a:rPr lang="uk-UA" sz="2400" dirty="0" smtClean="0">
                <a:latin typeface="Georgia" panose="02040502050405020303" pitchFamily="18" charset="0"/>
              </a:rPr>
              <a:t>стресу).</a:t>
            </a:r>
            <a:endParaRPr lang="uk-UA" sz="2400" dirty="0">
              <a:latin typeface="Georgia" panose="02040502050405020303" pitchFamily="18" charset="0"/>
            </a:endParaRPr>
          </a:p>
          <a:p>
            <a:endParaRPr lang="uk-U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474" y="3987549"/>
            <a:ext cx="115252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70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00" y="0"/>
            <a:ext cx="9144001" cy="691815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199" y="260648"/>
            <a:ext cx="8229600" cy="1642194"/>
          </a:xfrm>
        </p:spPr>
        <p:txBody>
          <a:bodyPr>
            <a:noAutofit/>
          </a:bodyPr>
          <a:lstStyle/>
          <a:p>
            <a:r>
              <a:rPr lang="uk-UA" sz="2800" b="1" dirty="0">
                <a:solidFill>
                  <a:srgbClr val="002060"/>
                </a:solidFill>
                <a:latin typeface="Georgia" panose="02040502050405020303" pitchFamily="18" charset="0"/>
              </a:rPr>
              <a:t>П</a:t>
            </a:r>
            <a:r>
              <a:rPr lang="uk-UA" sz="2800" b="1" dirty="0" smtClean="0">
                <a:solidFill>
                  <a:srgbClr val="002060"/>
                </a:solidFill>
                <a:latin typeface="Georgia" panose="02040502050405020303" pitchFamily="18" charset="0"/>
              </a:rPr>
              <a:t>росвітницька</a:t>
            </a:r>
            <a:r>
              <a:rPr lang="uk-UA" sz="2800" b="1" dirty="0">
                <a:solidFill>
                  <a:srgbClr val="002060"/>
                </a:solidFill>
                <a:latin typeface="Georgia" panose="02040502050405020303" pitchFamily="18" charset="0"/>
              </a:rPr>
              <a:t>, консультативна робота </a:t>
            </a:r>
            <a:r>
              <a:rPr lang="uk-UA" sz="2800" b="1" dirty="0" smtClean="0">
                <a:solidFill>
                  <a:srgbClr val="002060"/>
                </a:solidFill>
                <a:latin typeface="Georgia" panose="02040502050405020303" pitchFamily="18" charset="0"/>
              </a:rPr>
              <a:t/>
            </a:r>
            <a:br>
              <a:rPr lang="uk-UA" sz="2800" b="1" dirty="0" smtClean="0">
                <a:solidFill>
                  <a:srgbClr val="002060"/>
                </a:solidFill>
                <a:latin typeface="Georgia" panose="02040502050405020303" pitchFamily="18" charset="0"/>
              </a:rPr>
            </a:br>
            <a:r>
              <a:rPr lang="uk-UA" sz="2800" b="1" dirty="0" smtClean="0">
                <a:solidFill>
                  <a:srgbClr val="002060"/>
                </a:solidFill>
                <a:latin typeface="Georgia" panose="02040502050405020303" pitchFamily="18" charset="0"/>
              </a:rPr>
              <a:t>з </a:t>
            </a:r>
            <a:r>
              <a:rPr lang="uk-UA" sz="2800" b="1" dirty="0">
                <a:solidFill>
                  <a:srgbClr val="002060"/>
                </a:solidFill>
                <a:latin typeface="Georgia" panose="02040502050405020303" pitchFamily="18" charset="0"/>
              </a:rPr>
              <a:t>батьками </a:t>
            </a:r>
            <a:r>
              <a:rPr lang="uk-UA" sz="2800" b="1" dirty="0" smtClean="0">
                <a:solidFill>
                  <a:srgbClr val="002060"/>
                </a:solidFill>
                <a:latin typeface="Georgia" panose="02040502050405020303" pitchFamily="18" charset="0"/>
              </a:rPr>
              <a:t>випускників </a:t>
            </a:r>
            <a:endParaRPr lang="uk-UA" sz="2800" b="1" dirty="0">
              <a:solidFill>
                <a:srgbClr val="002060"/>
              </a:solidFill>
              <a:latin typeface="Georgia" panose="02040502050405020303" pitchFamily="18" charset="0"/>
            </a:endParaRPr>
          </a:p>
        </p:txBody>
      </p:sp>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3789040"/>
            <a:ext cx="1170326" cy="30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1">
            <a:extLst>
              <a:ext uri="{FF2B5EF4-FFF2-40B4-BE49-F238E27FC236}">
                <a16:creationId xmlns="" xmlns:a16="http://schemas.microsoft.com/office/drawing/2014/main" id="{6B642D8E-37B0-44E8-95E5-6583F4760622}"/>
              </a:ext>
            </a:extLst>
          </p:cNvPr>
          <p:cNvGrpSpPr/>
          <p:nvPr/>
        </p:nvGrpSpPr>
        <p:grpSpPr>
          <a:xfrm>
            <a:off x="3131840" y="5013176"/>
            <a:ext cx="2808123" cy="1367790"/>
            <a:chOff x="4611928" y="4617259"/>
            <a:chExt cx="2808123" cy="1367790"/>
          </a:xfrm>
        </p:grpSpPr>
        <p:sp>
          <p:nvSpPr>
            <p:cNvPr id="5" name="Oval 4">
              <a:extLst>
                <a:ext uri="{FF2B5EF4-FFF2-40B4-BE49-F238E27FC236}">
                  <a16:creationId xmlns="" xmlns:a16="http://schemas.microsoft.com/office/drawing/2014/main" id="{28F2FC2F-08E8-4411-A855-3C7A0030B8EE}"/>
                </a:ext>
              </a:extLst>
            </p:cNvPr>
            <p:cNvSpPr/>
            <p:nvPr/>
          </p:nvSpPr>
          <p:spPr>
            <a:xfrm>
              <a:off x="4611928" y="4617259"/>
              <a:ext cx="2808123" cy="312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 name="Rectangle 5">
              <a:extLst>
                <a:ext uri="{FF2B5EF4-FFF2-40B4-BE49-F238E27FC236}">
                  <a16:creationId xmlns="" xmlns:a16="http://schemas.microsoft.com/office/drawing/2014/main" id="{BE380056-28AE-4B4F-8178-95B57FEE4D0E}"/>
                </a:ext>
              </a:extLst>
            </p:cNvPr>
            <p:cNvSpPr/>
            <p:nvPr/>
          </p:nvSpPr>
          <p:spPr>
            <a:xfrm>
              <a:off x="5286306" y="4773267"/>
              <a:ext cx="124805" cy="121178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ectangle 6">
              <a:extLst>
                <a:ext uri="{FF2B5EF4-FFF2-40B4-BE49-F238E27FC236}">
                  <a16:creationId xmlns="" xmlns:a16="http://schemas.microsoft.com/office/drawing/2014/main" id="{B340373E-91C8-4ECF-9EC0-F5A31F6A7C7E}"/>
                </a:ext>
              </a:extLst>
            </p:cNvPr>
            <p:cNvSpPr/>
            <p:nvPr/>
          </p:nvSpPr>
          <p:spPr>
            <a:xfrm>
              <a:off x="6593988" y="4773267"/>
              <a:ext cx="124805" cy="121178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9" name="Freeform 5">
            <a:extLst>
              <a:ext uri="{FF2B5EF4-FFF2-40B4-BE49-F238E27FC236}">
                <a16:creationId xmlns="" xmlns:a16="http://schemas.microsoft.com/office/drawing/2014/main" id="{F3BB551A-C5EC-49C4-933B-343C199F0412}"/>
              </a:ext>
            </a:extLst>
          </p:cNvPr>
          <p:cNvSpPr/>
          <p:nvPr/>
        </p:nvSpPr>
        <p:spPr>
          <a:xfrm flipH="1">
            <a:off x="5939963" y="4395545"/>
            <a:ext cx="1386924" cy="2303641"/>
          </a:xfrm>
          <a:custGeom>
            <a:avLst/>
            <a:gdLst>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510493 w 1997094"/>
              <a:gd name="connsiteY19" fmla="*/ 2440270 h 3410768"/>
              <a:gd name="connsiteX20" fmla="*/ 493664 w 1997094"/>
              <a:gd name="connsiteY20" fmla="*/ 2928324 h 3410768"/>
              <a:gd name="connsiteX21" fmla="*/ 549762 w 1997094"/>
              <a:gd name="connsiteY21" fmla="*/ 2928324 h 3410768"/>
              <a:gd name="connsiteX22" fmla="*/ 594640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49762 w 1997094"/>
              <a:gd name="connsiteY21" fmla="*/ 2928324 h 3410768"/>
              <a:gd name="connsiteX22" fmla="*/ 594640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49762 w 1997094"/>
              <a:gd name="connsiteY21" fmla="*/ 2928324 h 3410768"/>
              <a:gd name="connsiteX22" fmla="*/ 572201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83421 w 1997094"/>
              <a:gd name="connsiteY21" fmla="*/ 2922714 h 3410768"/>
              <a:gd name="connsiteX22" fmla="*/ 572201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66591 w 1997094"/>
              <a:gd name="connsiteY21" fmla="*/ 2933934 h 3410768"/>
              <a:gd name="connsiteX22" fmla="*/ 572201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66591 w 1997094"/>
              <a:gd name="connsiteY21" fmla="*/ 2933934 h 3410768"/>
              <a:gd name="connsiteX22" fmla="*/ 572201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0768"/>
              <a:gd name="connsiteX1" fmla="*/ 779764 w 1997094"/>
              <a:gd name="connsiteY1" fmla="*/ 117807 h 3410768"/>
              <a:gd name="connsiteX2" fmla="*/ 751715 w 1997094"/>
              <a:gd name="connsiteY2" fmla="*/ 224393 h 3410768"/>
              <a:gd name="connsiteX3" fmla="*/ 656348 w 1997094"/>
              <a:gd name="connsiteY3" fmla="*/ 403907 h 3410768"/>
              <a:gd name="connsiteX4" fmla="*/ 656348 w 1997094"/>
              <a:gd name="connsiteY4" fmla="*/ 460005 h 3410768"/>
              <a:gd name="connsiteX5" fmla="*/ 673178 w 1997094"/>
              <a:gd name="connsiteY5" fmla="*/ 544153 h 3410768"/>
              <a:gd name="connsiteX6" fmla="*/ 448785 w 1997094"/>
              <a:gd name="connsiteY6" fmla="*/ 656349 h 3410768"/>
              <a:gd name="connsiteX7" fmla="*/ 263661 w 1997094"/>
              <a:gd name="connsiteY7" fmla="*/ 673178 h 3410768"/>
              <a:gd name="connsiteX8" fmla="*/ 218783 w 1997094"/>
              <a:gd name="connsiteY8" fmla="*/ 948059 h 3410768"/>
              <a:gd name="connsiteX9" fmla="*/ 168294 w 1997094"/>
              <a:gd name="connsiteY9" fmla="*/ 1082695 h 3410768"/>
              <a:gd name="connsiteX10" fmla="*/ 72927 w 1997094"/>
              <a:gd name="connsiteY10" fmla="*/ 1211721 h 3410768"/>
              <a:gd name="connsiteX11" fmla="*/ 0 w 1997094"/>
              <a:gd name="connsiteY11" fmla="*/ 1346356 h 3410768"/>
              <a:gd name="connsiteX12" fmla="*/ 134635 w 1997094"/>
              <a:gd name="connsiteY12" fmla="*/ 1705384 h 3410768"/>
              <a:gd name="connsiteX13" fmla="*/ 241222 w 1997094"/>
              <a:gd name="connsiteY13" fmla="*/ 1778312 h 3410768"/>
              <a:gd name="connsiteX14" fmla="*/ 291710 w 1997094"/>
              <a:gd name="connsiteY14" fmla="*/ 1744653 h 3410768"/>
              <a:gd name="connsiteX15" fmla="*/ 336589 w 1997094"/>
              <a:gd name="connsiteY15" fmla="*/ 1800751 h 3410768"/>
              <a:gd name="connsiteX16" fmla="*/ 370248 w 1997094"/>
              <a:gd name="connsiteY16" fmla="*/ 3141497 h 3410768"/>
              <a:gd name="connsiteX17" fmla="*/ 426346 w 1997094"/>
              <a:gd name="connsiteY17" fmla="*/ 3141497 h 3410768"/>
              <a:gd name="connsiteX18" fmla="*/ 431956 w 1997094"/>
              <a:gd name="connsiteY18" fmla="*/ 2423441 h 3410768"/>
              <a:gd name="connsiteX19" fmla="*/ 482444 w 1997094"/>
              <a:gd name="connsiteY19" fmla="*/ 2434660 h 3410768"/>
              <a:gd name="connsiteX20" fmla="*/ 493664 w 1997094"/>
              <a:gd name="connsiteY20" fmla="*/ 2928324 h 3410768"/>
              <a:gd name="connsiteX21" fmla="*/ 566591 w 1997094"/>
              <a:gd name="connsiteY21" fmla="*/ 2933934 h 3410768"/>
              <a:gd name="connsiteX22" fmla="*/ 572201 w 1997094"/>
              <a:gd name="connsiteY22" fmla="*/ 2457100 h 3410768"/>
              <a:gd name="connsiteX23" fmla="*/ 964888 w 1997094"/>
              <a:gd name="connsiteY23" fmla="*/ 2462710 h 3410768"/>
              <a:gd name="connsiteX24" fmla="*/ 970498 w 1997094"/>
              <a:gd name="connsiteY24" fmla="*/ 2866616 h 3410768"/>
              <a:gd name="connsiteX25" fmla="*/ 1026596 w 1997094"/>
              <a:gd name="connsiteY25" fmla="*/ 2877836 h 3410768"/>
              <a:gd name="connsiteX26" fmla="*/ 1020986 w 1997094"/>
              <a:gd name="connsiteY26" fmla="*/ 3051740 h 3410768"/>
              <a:gd name="connsiteX27" fmla="*/ 1009767 w 1997094"/>
              <a:gd name="connsiteY27" fmla="*/ 3175156 h 3410768"/>
              <a:gd name="connsiteX28" fmla="*/ 1004157 w 1997094"/>
              <a:gd name="connsiteY28" fmla="*/ 3365890 h 3410768"/>
              <a:gd name="connsiteX29" fmla="*/ 1217330 w 1997094"/>
              <a:gd name="connsiteY29" fmla="*/ 3410768 h 3410768"/>
              <a:gd name="connsiteX30" fmla="*/ 1234159 w 1997094"/>
              <a:gd name="connsiteY30" fmla="*/ 3248084 h 3410768"/>
              <a:gd name="connsiteX31" fmla="*/ 1211720 w 1997094"/>
              <a:gd name="connsiteY31" fmla="*/ 3040521 h 3410768"/>
              <a:gd name="connsiteX32" fmla="*/ 1234159 w 1997094"/>
              <a:gd name="connsiteY32" fmla="*/ 2883446 h 3410768"/>
              <a:gd name="connsiteX33" fmla="*/ 1239769 w 1997094"/>
              <a:gd name="connsiteY33" fmla="*/ 2614175 h 3410768"/>
              <a:gd name="connsiteX34" fmla="*/ 1301477 w 1997094"/>
              <a:gd name="connsiteY34" fmla="*/ 2586126 h 3410768"/>
              <a:gd name="connsiteX35" fmla="*/ 1284648 w 1997094"/>
              <a:gd name="connsiteY35" fmla="*/ 2417831 h 3410768"/>
              <a:gd name="connsiteX36" fmla="*/ 1351965 w 1997094"/>
              <a:gd name="connsiteY36" fmla="*/ 2608565 h 3410768"/>
              <a:gd name="connsiteX37" fmla="*/ 1380014 w 1997094"/>
              <a:gd name="connsiteY37" fmla="*/ 3119058 h 3410768"/>
              <a:gd name="connsiteX38" fmla="*/ 1447332 w 1997094"/>
              <a:gd name="connsiteY38" fmla="*/ 3091009 h 3410768"/>
              <a:gd name="connsiteX39" fmla="*/ 1419283 w 1997094"/>
              <a:gd name="connsiteY39" fmla="*/ 2625394 h 3410768"/>
              <a:gd name="connsiteX40" fmla="*/ 1469772 w 1997094"/>
              <a:gd name="connsiteY40" fmla="*/ 2636614 h 3410768"/>
              <a:gd name="connsiteX41" fmla="*/ 1480991 w 1997094"/>
              <a:gd name="connsiteY41" fmla="*/ 3292962 h 3410768"/>
              <a:gd name="connsiteX42" fmla="*/ 1531479 w 1997094"/>
              <a:gd name="connsiteY42" fmla="*/ 3276133 h 3410768"/>
              <a:gd name="connsiteX43" fmla="*/ 1553919 w 1997094"/>
              <a:gd name="connsiteY43" fmla="*/ 2821738 h 3410768"/>
              <a:gd name="connsiteX44" fmla="*/ 1604407 w 1997094"/>
              <a:gd name="connsiteY44" fmla="*/ 2961983 h 3410768"/>
              <a:gd name="connsiteX45" fmla="*/ 1952216 w 1997094"/>
              <a:gd name="connsiteY45" fmla="*/ 2771249 h 3410768"/>
              <a:gd name="connsiteX46" fmla="*/ 1997094 w 1997094"/>
              <a:gd name="connsiteY46" fmla="*/ 2653443 h 3410768"/>
              <a:gd name="connsiteX47" fmla="*/ 1823190 w 1997094"/>
              <a:gd name="connsiteY47" fmla="*/ 2642224 h 3410768"/>
              <a:gd name="connsiteX48" fmla="*/ 1694164 w 1997094"/>
              <a:gd name="connsiteY48" fmla="*/ 2546857 h 3410768"/>
              <a:gd name="connsiteX49" fmla="*/ 1621237 w 1997094"/>
              <a:gd name="connsiteY49" fmla="*/ 2451490 h 3410768"/>
              <a:gd name="connsiteX50" fmla="*/ 1694164 w 1997094"/>
              <a:gd name="connsiteY50" fmla="*/ 2328074 h 3410768"/>
              <a:gd name="connsiteX51" fmla="*/ 1514650 w 1997094"/>
              <a:gd name="connsiteY51" fmla="*/ 2030754 h 3410768"/>
              <a:gd name="connsiteX52" fmla="*/ 1531479 w 1997094"/>
              <a:gd name="connsiteY52" fmla="*/ 1610018 h 3410768"/>
              <a:gd name="connsiteX53" fmla="*/ 1301477 w 1997094"/>
              <a:gd name="connsiteY53" fmla="*/ 1615627 h 3410768"/>
              <a:gd name="connsiteX54" fmla="*/ 1323916 w 1997094"/>
              <a:gd name="connsiteY54" fmla="*/ 1486602 h 3410768"/>
              <a:gd name="connsiteX55" fmla="*/ 1262208 w 1997094"/>
              <a:gd name="connsiteY55" fmla="*/ 1301478 h 3410768"/>
              <a:gd name="connsiteX56" fmla="*/ 1301477 w 1997094"/>
              <a:gd name="connsiteY56" fmla="*/ 1228550 h 3410768"/>
              <a:gd name="connsiteX57" fmla="*/ 1234159 w 1997094"/>
              <a:gd name="connsiteY57" fmla="*/ 1043426 h 3410768"/>
              <a:gd name="connsiteX58" fmla="*/ 1250989 w 1997094"/>
              <a:gd name="connsiteY58" fmla="*/ 847083 h 3410768"/>
              <a:gd name="connsiteX59" fmla="*/ 970498 w 1997094"/>
              <a:gd name="connsiteY59" fmla="*/ 712447 h 3410768"/>
              <a:gd name="connsiteX60" fmla="*/ 1015376 w 1997094"/>
              <a:gd name="connsiteY60" fmla="*/ 622690 h 3410768"/>
              <a:gd name="connsiteX61" fmla="*/ 1150012 w 1997094"/>
              <a:gd name="connsiteY61" fmla="*/ 482445 h 3410768"/>
              <a:gd name="connsiteX62" fmla="*/ 1166841 w 1997094"/>
              <a:gd name="connsiteY62" fmla="*/ 314150 h 3410768"/>
              <a:gd name="connsiteX63" fmla="*/ 1161232 w 1997094"/>
              <a:gd name="connsiteY63" fmla="*/ 196344 h 3410768"/>
              <a:gd name="connsiteX64" fmla="*/ 1065865 w 1997094"/>
              <a:gd name="connsiteY64" fmla="*/ 117807 h 3410768"/>
              <a:gd name="connsiteX65" fmla="*/ 998547 w 1997094"/>
              <a:gd name="connsiteY65" fmla="*/ 72928 h 3410768"/>
              <a:gd name="connsiteX66" fmla="*/ 920010 w 1997094"/>
              <a:gd name="connsiteY66" fmla="*/ 0 h 3410768"/>
              <a:gd name="connsiteX0" fmla="*/ 920010 w 1997094"/>
              <a:gd name="connsiteY0" fmla="*/ 0 h 3411474"/>
              <a:gd name="connsiteX1" fmla="*/ 779764 w 1997094"/>
              <a:gd name="connsiteY1" fmla="*/ 117807 h 3411474"/>
              <a:gd name="connsiteX2" fmla="*/ 751715 w 1997094"/>
              <a:gd name="connsiteY2" fmla="*/ 224393 h 3411474"/>
              <a:gd name="connsiteX3" fmla="*/ 656348 w 1997094"/>
              <a:gd name="connsiteY3" fmla="*/ 403907 h 3411474"/>
              <a:gd name="connsiteX4" fmla="*/ 656348 w 1997094"/>
              <a:gd name="connsiteY4" fmla="*/ 460005 h 3411474"/>
              <a:gd name="connsiteX5" fmla="*/ 673178 w 1997094"/>
              <a:gd name="connsiteY5" fmla="*/ 544153 h 3411474"/>
              <a:gd name="connsiteX6" fmla="*/ 448785 w 1997094"/>
              <a:gd name="connsiteY6" fmla="*/ 656349 h 3411474"/>
              <a:gd name="connsiteX7" fmla="*/ 263661 w 1997094"/>
              <a:gd name="connsiteY7" fmla="*/ 673178 h 3411474"/>
              <a:gd name="connsiteX8" fmla="*/ 218783 w 1997094"/>
              <a:gd name="connsiteY8" fmla="*/ 948059 h 3411474"/>
              <a:gd name="connsiteX9" fmla="*/ 168294 w 1997094"/>
              <a:gd name="connsiteY9" fmla="*/ 1082695 h 3411474"/>
              <a:gd name="connsiteX10" fmla="*/ 72927 w 1997094"/>
              <a:gd name="connsiteY10" fmla="*/ 1211721 h 3411474"/>
              <a:gd name="connsiteX11" fmla="*/ 0 w 1997094"/>
              <a:gd name="connsiteY11" fmla="*/ 1346356 h 3411474"/>
              <a:gd name="connsiteX12" fmla="*/ 134635 w 1997094"/>
              <a:gd name="connsiteY12" fmla="*/ 1705384 h 3411474"/>
              <a:gd name="connsiteX13" fmla="*/ 241222 w 1997094"/>
              <a:gd name="connsiteY13" fmla="*/ 1778312 h 3411474"/>
              <a:gd name="connsiteX14" fmla="*/ 291710 w 1997094"/>
              <a:gd name="connsiteY14" fmla="*/ 1744653 h 3411474"/>
              <a:gd name="connsiteX15" fmla="*/ 336589 w 1997094"/>
              <a:gd name="connsiteY15" fmla="*/ 1800751 h 3411474"/>
              <a:gd name="connsiteX16" fmla="*/ 370248 w 1997094"/>
              <a:gd name="connsiteY16" fmla="*/ 3141497 h 3411474"/>
              <a:gd name="connsiteX17" fmla="*/ 426346 w 1997094"/>
              <a:gd name="connsiteY17" fmla="*/ 3141497 h 3411474"/>
              <a:gd name="connsiteX18" fmla="*/ 431956 w 1997094"/>
              <a:gd name="connsiteY18" fmla="*/ 2423441 h 3411474"/>
              <a:gd name="connsiteX19" fmla="*/ 482444 w 1997094"/>
              <a:gd name="connsiteY19" fmla="*/ 2434660 h 3411474"/>
              <a:gd name="connsiteX20" fmla="*/ 493664 w 1997094"/>
              <a:gd name="connsiteY20" fmla="*/ 2928324 h 3411474"/>
              <a:gd name="connsiteX21" fmla="*/ 566591 w 1997094"/>
              <a:gd name="connsiteY21" fmla="*/ 2933934 h 3411474"/>
              <a:gd name="connsiteX22" fmla="*/ 572201 w 1997094"/>
              <a:gd name="connsiteY22" fmla="*/ 2457100 h 3411474"/>
              <a:gd name="connsiteX23" fmla="*/ 964888 w 1997094"/>
              <a:gd name="connsiteY23" fmla="*/ 2462710 h 3411474"/>
              <a:gd name="connsiteX24" fmla="*/ 970498 w 1997094"/>
              <a:gd name="connsiteY24" fmla="*/ 2866616 h 3411474"/>
              <a:gd name="connsiteX25" fmla="*/ 1026596 w 1997094"/>
              <a:gd name="connsiteY25" fmla="*/ 2877836 h 3411474"/>
              <a:gd name="connsiteX26" fmla="*/ 1020986 w 1997094"/>
              <a:gd name="connsiteY26" fmla="*/ 3051740 h 3411474"/>
              <a:gd name="connsiteX27" fmla="*/ 1009767 w 1997094"/>
              <a:gd name="connsiteY27" fmla="*/ 3175156 h 3411474"/>
              <a:gd name="connsiteX28" fmla="*/ 1004157 w 1997094"/>
              <a:gd name="connsiteY28" fmla="*/ 3365890 h 3411474"/>
              <a:gd name="connsiteX29" fmla="*/ 1217330 w 1997094"/>
              <a:gd name="connsiteY29" fmla="*/ 3410768 h 3411474"/>
              <a:gd name="connsiteX30" fmla="*/ 1234159 w 1997094"/>
              <a:gd name="connsiteY30" fmla="*/ 3248084 h 3411474"/>
              <a:gd name="connsiteX31" fmla="*/ 1211720 w 1997094"/>
              <a:gd name="connsiteY31" fmla="*/ 3040521 h 3411474"/>
              <a:gd name="connsiteX32" fmla="*/ 1234159 w 1997094"/>
              <a:gd name="connsiteY32" fmla="*/ 2883446 h 3411474"/>
              <a:gd name="connsiteX33" fmla="*/ 1239769 w 1997094"/>
              <a:gd name="connsiteY33" fmla="*/ 2614175 h 3411474"/>
              <a:gd name="connsiteX34" fmla="*/ 1301477 w 1997094"/>
              <a:gd name="connsiteY34" fmla="*/ 2586126 h 3411474"/>
              <a:gd name="connsiteX35" fmla="*/ 1284648 w 1997094"/>
              <a:gd name="connsiteY35" fmla="*/ 2417831 h 3411474"/>
              <a:gd name="connsiteX36" fmla="*/ 1351965 w 1997094"/>
              <a:gd name="connsiteY36" fmla="*/ 2608565 h 3411474"/>
              <a:gd name="connsiteX37" fmla="*/ 1380014 w 1997094"/>
              <a:gd name="connsiteY37" fmla="*/ 3119058 h 3411474"/>
              <a:gd name="connsiteX38" fmla="*/ 1447332 w 1997094"/>
              <a:gd name="connsiteY38" fmla="*/ 3091009 h 3411474"/>
              <a:gd name="connsiteX39" fmla="*/ 1419283 w 1997094"/>
              <a:gd name="connsiteY39" fmla="*/ 2625394 h 3411474"/>
              <a:gd name="connsiteX40" fmla="*/ 1469772 w 1997094"/>
              <a:gd name="connsiteY40" fmla="*/ 2636614 h 3411474"/>
              <a:gd name="connsiteX41" fmla="*/ 1480991 w 1997094"/>
              <a:gd name="connsiteY41" fmla="*/ 3292962 h 3411474"/>
              <a:gd name="connsiteX42" fmla="*/ 1531479 w 1997094"/>
              <a:gd name="connsiteY42" fmla="*/ 3276133 h 3411474"/>
              <a:gd name="connsiteX43" fmla="*/ 1553919 w 1997094"/>
              <a:gd name="connsiteY43" fmla="*/ 2821738 h 3411474"/>
              <a:gd name="connsiteX44" fmla="*/ 1604407 w 1997094"/>
              <a:gd name="connsiteY44" fmla="*/ 2961983 h 3411474"/>
              <a:gd name="connsiteX45" fmla="*/ 1952216 w 1997094"/>
              <a:gd name="connsiteY45" fmla="*/ 2771249 h 3411474"/>
              <a:gd name="connsiteX46" fmla="*/ 1997094 w 1997094"/>
              <a:gd name="connsiteY46" fmla="*/ 2653443 h 3411474"/>
              <a:gd name="connsiteX47" fmla="*/ 1823190 w 1997094"/>
              <a:gd name="connsiteY47" fmla="*/ 2642224 h 3411474"/>
              <a:gd name="connsiteX48" fmla="*/ 1694164 w 1997094"/>
              <a:gd name="connsiteY48" fmla="*/ 2546857 h 3411474"/>
              <a:gd name="connsiteX49" fmla="*/ 1621237 w 1997094"/>
              <a:gd name="connsiteY49" fmla="*/ 2451490 h 3411474"/>
              <a:gd name="connsiteX50" fmla="*/ 1694164 w 1997094"/>
              <a:gd name="connsiteY50" fmla="*/ 2328074 h 3411474"/>
              <a:gd name="connsiteX51" fmla="*/ 1514650 w 1997094"/>
              <a:gd name="connsiteY51" fmla="*/ 2030754 h 3411474"/>
              <a:gd name="connsiteX52" fmla="*/ 1531479 w 1997094"/>
              <a:gd name="connsiteY52" fmla="*/ 1610018 h 3411474"/>
              <a:gd name="connsiteX53" fmla="*/ 1301477 w 1997094"/>
              <a:gd name="connsiteY53" fmla="*/ 1615627 h 3411474"/>
              <a:gd name="connsiteX54" fmla="*/ 1323916 w 1997094"/>
              <a:gd name="connsiteY54" fmla="*/ 1486602 h 3411474"/>
              <a:gd name="connsiteX55" fmla="*/ 1262208 w 1997094"/>
              <a:gd name="connsiteY55" fmla="*/ 1301478 h 3411474"/>
              <a:gd name="connsiteX56" fmla="*/ 1301477 w 1997094"/>
              <a:gd name="connsiteY56" fmla="*/ 1228550 h 3411474"/>
              <a:gd name="connsiteX57" fmla="*/ 1234159 w 1997094"/>
              <a:gd name="connsiteY57" fmla="*/ 1043426 h 3411474"/>
              <a:gd name="connsiteX58" fmla="*/ 1250989 w 1997094"/>
              <a:gd name="connsiteY58" fmla="*/ 847083 h 3411474"/>
              <a:gd name="connsiteX59" fmla="*/ 970498 w 1997094"/>
              <a:gd name="connsiteY59" fmla="*/ 712447 h 3411474"/>
              <a:gd name="connsiteX60" fmla="*/ 1015376 w 1997094"/>
              <a:gd name="connsiteY60" fmla="*/ 622690 h 3411474"/>
              <a:gd name="connsiteX61" fmla="*/ 1150012 w 1997094"/>
              <a:gd name="connsiteY61" fmla="*/ 482445 h 3411474"/>
              <a:gd name="connsiteX62" fmla="*/ 1166841 w 1997094"/>
              <a:gd name="connsiteY62" fmla="*/ 314150 h 3411474"/>
              <a:gd name="connsiteX63" fmla="*/ 1161232 w 1997094"/>
              <a:gd name="connsiteY63" fmla="*/ 196344 h 3411474"/>
              <a:gd name="connsiteX64" fmla="*/ 1065865 w 1997094"/>
              <a:gd name="connsiteY64" fmla="*/ 117807 h 3411474"/>
              <a:gd name="connsiteX65" fmla="*/ 998547 w 1997094"/>
              <a:gd name="connsiteY65" fmla="*/ 72928 h 3411474"/>
              <a:gd name="connsiteX66" fmla="*/ 920010 w 1997094"/>
              <a:gd name="connsiteY66" fmla="*/ 0 h 3411474"/>
              <a:gd name="connsiteX0" fmla="*/ 920010 w 1997094"/>
              <a:gd name="connsiteY0" fmla="*/ 0 h 3429119"/>
              <a:gd name="connsiteX1" fmla="*/ 779764 w 1997094"/>
              <a:gd name="connsiteY1" fmla="*/ 117807 h 3429119"/>
              <a:gd name="connsiteX2" fmla="*/ 751715 w 1997094"/>
              <a:gd name="connsiteY2" fmla="*/ 224393 h 3429119"/>
              <a:gd name="connsiteX3" fmla="*/ 656348 w 1997094"/>
              <a:gd name="connsiteY3" fmla="*/ 403907 h 3429119"/>
              <a:gd name="connsiteX4" fmla="*/ 656348 w 1997094"/>
              <a:gd name="connsiteY4" fmla="*/ 460005 h 3429119"/>
              <a:gd name="connsiteX5" fmla="*/ 673178 w 1997094"/>
              <a:gd name="connsiteY5" fmla="*/ 544153 h 3429119"/>
              <a:gd name="connsiteX6" fmla="*/ 448785 w 1997094"/>
              <a:gd name="connsiteY6" fmla="*/ 656349 h 3429119"/>
              <a:gd name="connsiteX7" fmla="*/ 263661 w 1997094"/>
              <a:gd name="connsiteY7" fmla="*/ 673178 h 3429119"/>
              <a:gd name="connsiteX8" fmla="*/ 218783 w 1997094"/>
              <a:gd name="connsiteY8" fmla="*/ 948059 h 3429119"/>
              <a:gd name="connsiteX9" fmla="*/ 168294 w 1997094"/>
              <a:gd name="connsiteY9" fmla="*/ 1082695 h 3429119"/>
              <a:gd name="connsiteX10" fmla="*/ 72927 w 1997094"/>
              <a:gd name="connsiteY10" fmla="*/ 1211721 h 3429119"/>
              <a:gd name="connsiteX11" fmla="*/ 0 w 1997094"/>
              <a:gd name="connsiteY11" fmla="*/ 1346356 h 3429119"/>
              <a:gd name="connsiteX12" fmla="*/ 134635 w 1997094"/>
              <a:gd name="connsiteY12" fmla="*/ 1705384 h 3429119"/>
              <a:gd name="connsiteX13" fmla="*/ 241222 w 1997094"/>
              <a:gd name="connsiteY13" fmla="*/ 1778312 h 3429119"/>
              <a:gd name="connsiteX14" fmla="*/ 291710 w 1997094"/>
              <a:gd name="connsiteY14" fmla="*/ 1744653 h 3429119"/>
              <a:gd name="connsiteX15" fmla="*/ 336589 w 1997094"/>
              <a:gd name="connsiteY15" fmla="*/ 1800751 h 3429119"/>
              <a:gd name="connsiteX16" fmla="*/ 370248 w 1997094"/>
              <a:gd name="connsiteY16" fmla="*/ 3141497 h 3429119"/>
              <a:gd name="connsiteX17" fmla="*/ 426346 w 1997094"/>
              <a:gd name="connsiteY17" fmla="*/ 3141497 h 3429119"/>
              <a:gd name="connsiteX18" fmla="*/ 431956 w 1997094"/>
              <a:gd name="connsiteY18" fmla="*/ 2423441 h 3429119"/>
              <a:gd name="connsiteX19" fmla="*/ 482444 w 1997094"/>
              <a:gd name="connsiteY19" fmla="*/ 2434660 h 3429119"/>
              <a:gd name="connsiteX20" fmla="*/ 493664 w 1997094"/>
              <a:gd name="connsiteY20" fmla="*/ 2928324 h 3429119"/>
              <a:gd name="connsiteX21" fmla="*/ 566591 w 1997094"/>
              <a:gd name="connsiteY21" fmla="*/ 2933934 h 3429119"/>
              <a:gd name="connsiteX22" fmla="*/ 572201 w 1997094"/>
              <a:gd name="connsiteY22" fmla="*/ 2457100 h 3429119"/>
              <a:gd name="connsiteX23" fmla="*/ 964888 w 1997094"/>
              <a:gd name="connsiteY23" fmla="*/ 2462710 h 3429119"/>
              <a:gd name="connsiteX24" fmla="*/ 970498 w 1997094"/>
              <a:gd name="connsiteY24" fmla="*/ 2866616 h 3429119"/>
              <a:gd name="connsiteX25" fmla="*/ 1026596 w 1997094"/>
              <a:gd name="connsiteY25" fmla="*/ 2877836 h 3429119"/>
              <a:gd name="connsiteX26" fmla="*/ 1020986 w 1997094"/>
              <a:gd name="connsiteY26" fmla="*/ 3051740 h 3429119"/>
              <a:gd name="connsiteX27" fmla="*/ 1009767 w 1997094"/>
              <a:gd name="connsiteY27" fmla="*/ 3175156 h 3429119"/>
              <a:gd name="connsiteX28" fmla="*/ 1020986 w 1997094"/>
              <a:gd name="connsiteY28" fmla="*/ 3393939 h 3429119"/>
              <a:gd name="connsiteX29" fmla="*/ 1217330 w 1997094"/>
              <a:gd name="connsiteY29" fmla="*/ 3410768 h 3429119"/>
              <a:gd name="connsiteX30" fmla="*/ 1234159 w 1997094"/>
              <a:gd name="connsiteY30" fmla="*/ 3248084 h 3429119"/>
              <a:gd name="connsiteX31" fmla="*/ 1211720 w 1997094"/>
              <a:gd name="connsiteY31" fmla="*/ 3040521 h 3429119"/>
              <a:gd name="connsiteX32" fmla="*/ 1234159 w 1997094"/>
              <a:gd name="connsiteY32" fmla="*/ 2883446 h 3429119"/>
              <a:gd name="connsiteX33" fmla="*/ 1239769 w 1997094"/>
              <a:gd name="connsiteY33" fmla="*/ 2614175 h 3429119"/>
              <a:gd name="connsiteX34" fmla="*/ 1301477 w 1997094"/>
              <a:gd name="connsiteY34" fmla="*/ 2586126 h 3429119"/>
              <a:gd name="connsiteX35" fmla="*/ 1284648 w 1997094"/>
              <a:gd name="connsiteY35" fmla="*/ 2417831 h 3429119"/>
              <a:gd name="connsiteX36" fmla="*/ 1351965 w 1997094"/>
              <a:gd name="connsiteY36" fmla="*/ 2608565 h 3429119"/>
              <a:gd name="connsiteX37" fmla="*/ 1380014 w 1997094"/>
              <a:gd name="connsiteY37" fmla="*/ 3119058 h 3429119"/>
              <a:gd name="connsiteX38" fmla="*/ 1447332 w 1997094"/>
              <a:gd name="connsiteY38" fmla="*/ 3091009 h 3429119"/>
              <a:gd name="connsiteX39" fmla="*/ 1419283 w 1997094"/>
              <a:gd name="connsiteY39" fmla="*/ 2625394 h 3429119"/>
              <a:gd name="connsiteX40" fmla="*/ 1469772 w 1997094"/>
              <a:gd name="connsiteY40" fmla="*/ 2636614 h 3429119"/>
              <a:gd name="connsiteX41" fmla="*/ 1480991 w 1997094"/>
              <a:gd name="connsiteY41" fmla="*/ 3292962 h 3429119"/>
              <a:gd name="connsiteX42" fmla="*/ 1531479 w 1997094"/>
              <a:gd name="connsiteY42" fmla="*/ 3276133 h 3429119"/>
              <a:gd name="connsiteX43" fmla="*/ 1553919 w 1997094"/>
              <a:gd name="connsiteY43" fmla="*/ 2821738 h 3429119"/>
              <a:gd name="connsiteX44" fmla="*/ 1604407 w 1997094"/>
              <a:gd name="connsiteY44" fmla="*/ 2961983 h 3429119"/>
              <a:gd name="connsiteX45" fmla="*/ 1952216 w 1997094"/>
              <a:gd name="connsiteY45" fmla="*/ 2771249 h 3429119"/>
              <a:gd name="connsiteX46" fmla="*/ 1997094 w 1997094"/>
              <a:gd name="connsiteY46" fmla="*/ 2653443 h 3429119"/>
              <a:gd name="connsiteX47" fmla="*/ 1823190 w 1997094"/>
              <a:gd name="connsiteY47" fmla="*/ 2642224 h 3429119"/>
              <a:gd name="connsiteX48" fmla="*/ 1694164 w 1997094"/>
              <a:gd name="connsiteY48" fmla="*/ 2546857 h 3429119"/>
              <a:gd name="connsiteX49" fmla="*/ 1621237 w 1997094"/>
              <a:gd name="connsiteY49" fmla="*/ 2451490 h 3429119"/>
              <a:gd name="connsiteX50" fmla="*/ 1694164 w 1997094"/>
              <a:gd name="connsiteY50" fmla="*/ 2328074 h 3429119"/>
              <a:gd name="connsiteX51" fmla="*/ 1514650 w 1997094"/>
              <a:gd name="connsiteY51" fmla="*/ 2030754 h 3429119"/>
              <a:gd name="connsiteX52" fmla="*/ 1531479 w 1997094"/>
              <a:gd name="connsiteY52" fmla="*/ 1610018 h 3429119"/>
              <a:gd name="connsiteX53" fmla="*/ 1301477 w 1997094"/>
              <a:gd name="connsiteY53" fmla="*/ 1615627 h 3429119"/>
              <a:gd name="connsiteX54" fmla="*/ 1323916 w 1997094"/>
              <a:gd name="connsiteY54" fmla="*/ 1486602 h 3429119"/>
              <a:gd name="connsiteX55" fmla="*/ 1262208 w 1997094"/>
              <a:gd name="connsiteY55" fmla="*/ 1301478 h 3429119"/>
              <a:gd name="connsiteX56" fmla="*/ 1301477 w 1997094"/>
              <a:gd name="connsiteY56" fmla="*/ 1228550 h 3429119"/>
              <a:gd name="connsiteX57" fmla="*/ 1234159 w 1997094"/>
              <a:gd name="connsiteY57" fmla="*/ 1043426 h 3429119"/>
              <a:gd name="connsiteX58" fmla="*/ 1250989 w 1997094"/>
              <a:gd name="connsiteY58" fmla="*/ 847083 h 3429119"/>
              <a:gd name="connsiteX59" fmla="*/ 970498 w 1997094"/>
              <a:gd name="connsiteY59" fmla="*/ 712447 h 3429119"/>
              <a:gd name="connsiteX60" fmla="*/ 1015376 w 1997094"/>
              <a:gd name="connsiteY60" fmla="*/ 622690 h 3429119"/>
              <a:gd name="connsiteX61" fmla="*/ 1150012 w 1997094"/>
              <a:gd name="connsiteY61" fmla="*/ 482445 h 3429119"/>
              <a:gd name="connsiteX62" fmla="*/ 1166841 w 1997094"/>
              <a:gd name="connsiteY62" fmla="*/ 314150 h 3429119"/>
              <a:gd name="connsiteX63" fmla="*/ 1161232 w 1997094"/>
              <a:gd name="connsiteY63" fmla="*/ 196344 h 3429119"/>
              <a:gd name="connsiteX64" fmla="*/ 1065865 w 1997094"/>
              <a:gd name="connsiteY64" fmla="*/ 117807 h 3429119"/>
              <a:gd name="connsiteX65" fmla="*/ 998547 w 1997094"/>
              <a:gd name="connsiteY65" fmla="*/ 72928 h 3429119"/>
              <a:gd name="connsiteX66" fmla="*/ 920010 w 1997094"/>
              <a:gd name="connsiteY66" fmla="*/ 0 h 3429119"/>
              <a:gd name="connsiteX0" fmla="*/ 920010 w 1997094"/>
              <a:gd name="connsiteY0" fmla="*/ 0 h 3429119"/>
              <a:gd name="connsiteX1" fmla="*/ 779764 w 1997094"/>
              <a:gd name="connsiteY1" fmla="*/ 117807 h 3429119"/>
              <a:gd name="connsiteX2" fmla="*/ 751715 w 1997094"/>
              <a:gd name="connsiteY2" fmla="*/ 224393 h 3429119"/>
              <a:gd name="connsiteX3" fmla="*/ 656348 w 1997094"/>
              <a:gd name="connsiteY3" fmla="*/ 403907 h 3429119"/>
              <a:gd name="connsiteX4" fmla="*/ 656348 w 1997094"/>
              <a:gd name="connsiteY4" fmla="*/ 460005 h 3429119"/>
              <a:gd name="connsiteX5" fmla="*/ 673178 w 1997094"/>
              <a:gd name="connsiteY5" fmla="*/ 544153 h 3429119"/>
              <a:gd name="connsiteX6" fmla="*/ 448785 w 1997094"/>
              <a:gd name="connsiteY6" fmla="*/ 656349 h 3429119"/>
              <a:gd name="connsiteX7" fmla="*/ 263661 w 1997094"/>
              <a:gd name="connsiteY7" fmla="*/ 673178 h 3429119"/>
              <a:gd name="connsiteX8" fmla="*/ 218783 w 1997094"/>
              <a:gd name="connsiteY8" fmla="*/ 948059 h 3429119"/>
              <a:gd name="connsiteX9" fmla="*/ 168294 w 1997094"/>
              <a:gd name="connsiteY9" fmla="*/ 1082695 h 3429119"/>
              <a:gd name="connsiteX10" fmla="*/ 72927 w 1997094"/>
              <a:gd name="connsiteY10" fmla="*/ 1211721 h 3429119"/>
              <a:gd name="connsiteX11" fmla="*/ 0 w 1997094"/>
              <a:gd name="connsiteY11" fmla="*/ 1346356 h 3429119"/>
              <a:gd name="connsiteX12" fmla="*/ 134635 w 1997094"/>
              <a:gd name="connsiteY12" fmla="*/ 1705384 h 3429119"/>
              <a:gd name="connsiteX13" fmla="*/ 241222 w 1997094"/>
              <a:gd name="connsiteY13" fmla="*/ 1778312 h 3429119"/>
              <a:gd name="connsiteX14" fmla="*/ 291710 w 1997094"/>
              <a:gd name="connsiteY14" fmla="*/ 1744653 h 3429119"/>
              <a:gd name="connsiteX15" fmla="*/ 336589 w 1997094"/>
              <a:gd name="connsiteY15" fmla="*/ 1800751 h 3429119"/>
              <a:gd name="connsiteX16" fmla="*/ 370248 w 1997094"/>
              <a:gd name="connsiteY16" fmla="*/ 3141497 h 3429119"/>
              <a:gd name="connsiteX17" fmla="*/ 426346 w 1997094"/>
              <a:gd name="connsiteY17" fmla="*/ 3141497 h 3429119"/>
              <a:gd name="connsiteX18" fmla="*/ 431956 w 1997094"/>
              <a:gd name="connsiteY18" fmla="*/ 2423441 h 3429119"/>
              <a:gd name="connsiteX19" fmla="*/ 482444 w 1997094"/>
              <a:gd name="connsiteY19" fmla="*/ 2434660 h 3429119"/>
              <a:gd name="connsiteX20" fmla="*/ 493664 w 1997094"/>
              <a:gd name="connsiteY20" fmla="*/ 2928324 h 3429119"/>
              <a:gd name="connsiteX21" fmla="*/ 566591 w 1997094"/>
              <a:gd name="connsiteY21" fmla="*/ 2933934 h 3429119"/>
              <a:gd name="connsiteX22" fmla="*/ 572201 w 1997094"/>
              <a:gd name="connsiteY22" fmla="*/ 2457100 h 3429119"/>
              <a:gd name="connsiteX23" fmla="*/ 964888 w 1997094"/>
              <a:gd name="connsiteY23" fmla="*/ 2462710 h 3429119"/>
              <a:gd name="connsiteX24" fmla="*/ 970498 w 1997094"/>
              <a:gd name="connsiteY24" fmla="*/ 2866616 h 3429119"/>
              <a:gd name="connsiteX25" fmla="*/ 1026596 w 1997094"/>
              <a:gd name="connsiteY25" fmla="*/ 2877836 h 3429119"/>
              <a:gd name="connsiteX26" fmla="*/ 1020986 w 1997094"/>
              <a:gd name="connsiteY26" fmla="*/ 3051740 h 3429119"/>
              <a:gd name="connsiteX27" fmla="*/ 1009767 w 1997094"/>
              <a:gd name="connsiteY27" fmla="*/ 3175156 h 3429119"/>
              <a:gd name="connsiteX28" fmla="*/ 1020986 w 1997094"/>
              <a:gd name="connsiteY28" fmla="*/ 3393939 h 3429119"/>
              <a:gd name="connsiteX29" fmla="*/ 1217330 w 1997094"/>
              <a:gd name="connsiteY29" fmla="*/ 3410768 h 3429119"/>
              <a:gd name="connsiteX30" fmla="*/ 1234159 w 1997094"/>
              <a:gd name="connsiteY30" fmla="*/ 3248084 h 3429119"/>
              <a:gd name="connsiteX31" fmla="*/ 1211720 w 1997094"/>
              <a:gd name="connsiteY31" fmla="*/ 3040521 h 3429119"/>
              <a:gd name="connsiteX32" fmla="*/ 1234159 w 1997094"/>
              <a:gd name="connsiteY32" fmla="*/ 2883446 h 3429119"/>
              <a:gd name="connsiteX33" fmla="*/ 1239769 w 1997094"/>
              <a:gd name="connsiteY33" fmla="*/ 2614175 h 3429119"/>
              <a:gd name="connsiteX34" fmla="*/ 1301477 w 1997094"/>
              <a:gd name="connsiteY34" fmla="*/ 2586126 h 3429119"/>
              <a:gd name="connsiteX35" fmla="*/ 1284648 w 1997094"/>
              <a:gd name="connsiteY35" fmla="*/ 2417831 h 3429119"/>
              <a:gd name="connsiteX36" fmla="*/ 1351965 w 1997094"/>
              <a:gd name="connsiteY36" fmla="*/ 2608565 h 3429119"/>
              <a:gd name="connsiteX37" fmla="*/ 1380014 w 1997094"/>
              <a:gd name="connsiteY37" fmla="*/ 3119058 h 3429119"/>
              <a:gd name="connsiteX38" fmla="*/ 1447332 w 1997094"/>
              <a:gd name="connsiteY38" fmla="*/ 3091009 h 3429119"/>
              <a:gd name="connsiteX39" fmla="*/ 1419283 w 1997094"/>
              <a:gd name="connsiteY39" fmla="*/ 2625394 h 3429119"/>
              <a:gd name="connsiteX40" fmla="*/ 1469772 w 1997094"/>
              <a:gd name="connsiteY40" fmla="*/ 2636614 h 3429119"/>
              <a:gd name="connsiteX41" fmla="*/ 1480991 w 1997094"/>
              <a:gd name="connsiteY41" fmla="*/ 3292962 h 3429119"/>
              <a:gd name="connsiteX42" fmla="*/ 1531479 w 1997094"/>
              <a:gd name="connsiteY42" fmla="*/ 3276133 h 3429119"/>
              <a:gd name="connsiteX43" fmla="*/ 1553919 w 1997094"/>
              <a:gd name="connsiteY43" fmla="*/ 2821738 h 3429119"/>
              <a:gd name="connsiteX44" fmla="*/ 1604407 w 1997094"/>
              <a:gd name="connsiteY44" fmla="*/ 2961983 h 3429119"/>
              <a:gd name="connsiteX45" fmla="*/ 1952216 w 1997094"/>
              <a:gd name="connsiteY45" fmla="*/ 2771249 h 3429119"/>
              <a:gd name="connsiteX46" fmla="*/ 1997094 w 1997094"/>
              <a:gd name="connsiteY46" fmla="*/ 2653443 h 3429119"/>
              <a:gd name="connsiteX47" fmla="*/ 1823190 w 1997094"/>
              <a:gd name="connsiteY47" fmla="*/ 2642224 h 3429119"/>
              <a:gd name="connsiteX48" fmla="*/ 1694164 w 1997094"/>
              <a:gd name="connsiteY48" fmla="*/ 2546857 h 3429119"/>
              <a:gd name="connsiteX49" fmla="*/ 1621237 w 1997094"/>
              <a:gd name="connsiteY49" fmla="*/ 2451490 h 3429119"/>
              <a:gd name="connsiteX50" fmla="*/ 1694164 w 1997094"/>
              <a:gd name="connsiteY50" fmla="*/ 2328074 h 3429119"/>
              <a:gd name="connsiteX51" fmla="*/ 1514650 w 1997094"/>
              <a:gd name="connsiteY51" fmla="*/ 2030754 h 3429119"/>
              <a:gd name="connsiteX52" fmla="*/ 1531479 w 1997094"/>
              <a:gd name="connsiteY52" fmla="*/ 1610018 h 3429119"/>
              <a:gd name="connsiteX53" fmla="*/ 1301477 w 1997094"/>
              <a:gd name="connsiteY53" fmla="*/ 1615627 h 3429119"/>
              <a:gd name="connsiteX54" fmla="*/ 1323916 w 1997094"/>
              <a:gd name="connsiteY54" fmla="*/ 1486602 h 3429119"/>
              <a:gd name="connsiteX55" fmla="*/ 1262208 w 1997094"/>
              <a:gd name="connsiteY55" fmla="*/ 1301478 h 3429119"/>
              <a:gd name="connsiteX56" fmla="*/ 1301477 w 1997094"/>
              <a:gd name="connsiteY56" fmla="*/ 1228550 h 3429119"/>
              <a:gd name="connsiteX57" fmla="*/ 1234159 w 1997094"/>
              <a:gd name="connsiteY57" fmla="*/ 1043426 h 3429119"/>
              <a:gd name="connsiteX58" fmla="*/ 1250989 w 1997094"/>
              <a:gd name="connsiteY58" fmla="*/ 847083 h 3429119"/>
              <a:gd name="connsiteX59" fmla="*/ 970498 w 1997094"/>
              <a:gd name="connsiteY59" fmla="*/ 712447 h 3429119"/>
              <a:gd name="connsiteX60" fmla="*/ 1015376 w 1997094"/>
              <a:gd name="connsiteY60" fmla="*/ 622690 h 3429119"/>
              <a:gd name="connsiteX61" fmla="*/ 1150012 w 1997094"/>
              <a:gd name="connsiteY61" fmla="*/ 482445 h 3429119"/>
              <a:gd name="connsiteX62" fmla="*/ 1166841 w 1997094"/>
              <a:gd name="connsiteY62" fmla="*/ 314150 h 3429119"/>
              <a:gd name="connsiteX63" fmla="*/ 1161232 w 1997094"/>
              <a:gd name="connsiteY63" fmla="*/ 196344 h 3429119"/>
              <a:gd name="connsiteX64" fmla="*/ 1065865 w 1997094"/>
              <a:gd name="connsiteY64" fmla="*/ 117807 h 3429119"/>
              <a:gd name="connsiteX65" fmla="*/ 998547 w 1997094"/>
              <a:gd name="connsiteY65" fmla="*/ 72928 h 3429119"/>
              <a:gd name="connsiteX66" fmla="*/ 920010 w 1997094"/>
              <a:gd name="connsiteY66" fmla="*/ 0 h 3429119"/>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34159 w 1997094"/>
              <a:gd name="connsiteY30" fmla="*/ 3248084 h 3436871"/>
              <a:gd name="connsiteX31" fmla="*/ 1211720 w 1997094"/>
              <a:gd name="connsiteY31" fmla="*/ 3040521 h 3436871"/>
              <a:gd name="connsiteX32" fmla="*/ 1234159 w 1997094"/>
              <a:gd name="connsiteY32" fmla="*/ 2883446 h 3436871"/>
              <a:gd name="connsiteX33" fmla="*/ 1239769 w 1997094"/>
              <a:gd name="connsiteY33" fmla="*/ 2614175 h 3436871"/>
              <a:gd name="connsiteX34" fmla="*/ 1301477 w 1997094"/>
              <a:gd name="connsiteY34" fmla="*/ 2586126 h 3436871"/>
              <a:gd name="connsiteX35" fmla="*/ 1284648 w 1997094"/>
              <a:gd name="connsiteY35" fmla="*/ 2417831 h 3436871"/>
              <a:gd name="connsiteX36" fmla="*/ 1351965 w 1997094"/>
              <a:gd name="connsiteY36" fmla="*/ 2608565 h 3436871"/>
              <a:gd name="connsiteX37" fmla="*/ 1380014 w 1997094"/>
              <a:gd name="connsiteY37" fmla="*/ 3119058 h 3436871"/>
              <a:gd name="connsiteX38" fmla="*/ 1447332 w 1997094"/>
              <a:gd name="connsiteY38" fmla="*/ 3091009 h 3436871"/>
              <a:gd name="connsiteX39" fmla="*/ 1419283 w 1997094"/>
              <a:gd name="connsiteY39" fmla="*/ 2625394 h 3436871"/>
              <a:gd name="connsiteX40" fmla="*/ 1469772 w 1997094"/>
              <a:gd name="connsiteY40" fmla="*/ 2636614 h 3436871"/>
              <a:gd name="connsiteX41" fmla="*/ 1480991 w 1997094"/>
              <a:gd name="connsiteY41" fmla="*/ 3292962 h 3436871"/>
              <a:gd name="connsiteX42" fmla="*/ 1531479 w 1997094"/>
              <a:gd name="connsiteY42" fmla="*/ 3276133 h 3436871"/>
              <a:gd name="connsiteX43" fmla="*/ 1553919 w 1997094"/>
              <a:gd name="connsiteY43" fmla="*/ 2821738 h 3436871"/>
              <a:gd name="connsiteX44" fmla="*/ 1604407 w 1997094"/>
              <a:gd name="connsiteY44" fmla="*/ 2961983 h 3436871"/>
              <a:gd name="connsiteX45" fmla="*/ 1952216 w 1997094"/>
              <a:gd name="connsiteY45" fmla="*/ 2771249 h 3436871"/>
              <a:gd name="connsiteX46" fmla="*/ 1997094 w 1997094"/>
              <a:gd name="connsiteY46" fmla="*/ 2653443 h 3436871"/>
              <a:gd name="connsiteX47" fmla="*/ 1823190 w 1997094"/>
              <a:gd name="connsiteY47" fmla="*/ 2642224 h 3436871"/>
              <a:gd name="connsiteX48" fmla="*/ 1694164 w 1997094"/>
              <a:gd name="connsiteY48" fmla="*/ 2546857 h 3436871"/>
              <a:gd name="connsiteX49" fmla="*/ 1621237 w 1997094"/>
              <a:gd name="connsiteY49" fmla="*/ 2451490 h 3436871"/>
              <a:gd name="connsiteX50" fmla="*/ 1694164 w 1997094"/>
              <a:gd name="connsiteY50" fmla="*/ 2328074 h 3436871"/>
              <a:gd name="connsiteX51" fmla="*/ 1514650 w 1997094"/>
              <a:gd name="connsiteY51" fmla="*/ 2030754 h 3436871"/>
              <a:gd name="connsiteX52" fmla="*/ 1531479 w 1997094"/>
              <a:gd name="connsiteY52" fmla="*/ 1610018 h 3436871"/>
              <a:gd name="connsiteX53" fmla="*/ 1301477 w 1997094"/>
              <a:gd name="connsiteY53" fmla="*/ 1615627 h 3436871"/>
              <a:gd name="connsiteX54" fmla="*/ 1323916 w 1997094"/>
              <a:gd name="connsiteY54" fmla="*/ 1486602 h 3436871"/>
              <a:gd name="connsiteX55" fmla="*/ 1262208 w 1997094"/>
              <a:gd name="connsiteY55" fmla="*/ 1301478 h 3436871"/>
              <a:gd name="connsiteX56" fmla="*/ 1301477 w 1997094"/>
              <a:gd name="connsiteY56" fmla="*/ 1228550 h 3436871"/>
              <a:gd name="connsiteX57" fmla="*/ 1234159 w 1997094"/>
              <a:gd name="connsiteY57" fmla="*/ 1043426 h 3436871"/>
              <a:gd name="connsiteX58" fmla="*/ 1250989 w 1997094"/>
              <a:gd name="connsiteY58" fmla="*/ 847083 h 3436871"/>
              <a:gd name="connsiteX59" fmla="*/ 970498 w 1997094"/>
              <a:gd name="connsiteY59" fmla="*/ 712447 h 3436871"/>
              <a:gd name="connsiteX60" fmla="*/ 1015376 w 1997094"/>
              <a:gd name="connsiteY60" fmla="*/ 622690 h 3436871"/>
              <a:gd name="connsiteX61" fmla="*/ 1150012 w 1997094"/>
              <a:gd name="connsiteY61" fmla="*/ 482445 h 3436871"/>
              <a:gd name="connsiteX62" fmla="*/ 1166841 w 1997094"/>
              <a:gd name="connsiteY62" fmla="*/ 314150 h 3436871"/>
              <a:gd name="connsiteX63" fmla="*/ 1161232 w 1997094"/>
              <a:gd name="connsiteY63" fmla="*/ 196344 h 3436871"/>
              <a:gd name="connsiteX64" fmla="*/ 1065865 w 1997094"/>
              <a:gd name="connsiteY64" fmla="*/ 117807 h 3436871"/>
              <a:gd name="connsiteX65" fmla="*/ 998547 w 1997094"/>
              <a:gd name="connsiteY65" fmla="*/ 72928 h 3436871"/>
              <a:gd name="connsiteX66" fmla="*/ 920010 w 1997094"/>
              <a:gd name="connsiteY66"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11720 w 1997094"/>
              <a:gd name="connsiteY31" fmla="*/ 3040521 h 3436871"/>
              <a:gd name="connsiteX32" fmla="*/ 1234159 w 1997094"/>
              <a:gd name="connsiteY32" fmla="*/ 2883446 h 3436871"/>
              <a:gd name="connsiteX33" fmla="*/ 1239769 w 1997094"/>
              <a:gd name="connsiteY33" fmla="*/ 2614175 h 3436871"/>
              <a:gd name="connsiteX34" fmla="*/ 1301477 w 1997094"/>
              <a:gd name="connsiteY34" fmla="*/ 2586126 h 3436871"/>
              <a:gd name="connsiteX35" fmla="*/ 1284648 w 1997094"/>
              <a:gd name="connsiteY35" fmla="*/ 2417831 h 3436871"/>
              <a:gd name="connsiteX36" fmla="*/ 1351965 w 1997094"/>
              <a:gd name="connsiteY36" fmla="*/ 2608565 h 3436871"/>
              <a:gd name="connsiteX37" fmla="*/ 1380014 w 1997094"/>
              <a:gd name="connsiteY37" fmla="*/ 3119058 h 3436871"/>
              <a:gd name="connsiteX38" fmla="*/ 1447332 w 1997094"/>
              <a:gd name="connsiteY38" fmla="*/ 3091009 h 3436871"/>
              <a:gd name="connsiteX39" fmla="*/ 1419283 w 1997094"/>
              <a:gd name="connsiteY39" fmla="*/ 2625394 h 3436871"/>
              <a:gd name="connsiteX40" fmla="*/ 1469772 w 1997094"/>
              <a:gd name="connsiteY40" fmla="*/ 2636614 h 3436871"/>
              <a:gd name="connsiteX41" fmla="*/ 1480991 w 1997094"/>
              <a:gd name="connsiteY41" fmla="*/ 3292962 h 3436871"/>
              <a:gd name="connsiteX42" fmla="*/ 1531479 w 1997094"/>
              <a:gd name="connsiteY42" fmla="*/ 3276133 h 3436871"/>
              <a:gd name="connsiteX43" fmla="*/ 1553919 w 1997094"/>
              <a:gd name="connsiteY43" fmla="*/ 2821738 h 3436871"/>
              <a:gd name="connsiteX44" fmla="*/ 1604407 w 1997094"/>
              <a:gd name="connsiteY44" fmla="*/ 2961983 h 3436871"/>
              <a:gd name="connsiteX45" fmla="*/ 1952216 w 1997094"/>
              <a:gd name="connsiteY45" fmla="*/ 2771249 h 3436871"/>
              <a:gd name="connsiteX46" fmla="*/ 1997094 w 1997094"/>
              <a:gd name="connsiteY46" fmla="*/ 2653443 h 3436871"/>
              <a:gd name="connsiteX47" fmla="*/ 1823190 w 1997094"/>
              <a:gd name="connsiteY47" fmla="*/ 2642224 h 3436871"/>
              <a:gd name="connsiteX48" fmla="*/ 1694164 w 1997094"/>
              <a:gd name="connsiteY48" fmla="*/ 2546857 h 3436871"/>
              <a:gd name="connsiteX49" fmla="*/ 1621237 w 1997094"/>
              <a:gd name="connsiteY49" fmla="*/ 2451490 h 3436871"/>
              <a:gd name="connsiteX50" fmla="*/ 1694164 w 1997094"/>
              <a:gd name="connsiteY50" fmla="*/ 2328074 h 3436871"/>
              <a:gd name="connsiteX51" fmla="*/ 1514650 w 1997094"/>
              <a:gd name="connsiteY51" fmla="*/ 2030754 h 3436871"/>
              <a:gd name="connsiteX52" fmla="*/ 1531479 w 1997094"/>
              <a:gd name="connsiteY52" fmla="*/ 1610018 h 3436871"/>
              <a:gd name="connsiteX53" fmla="*/ 1301477 w 1997094"/>
              <a:gd name="connsiteY53" fmla="*/ 1615627 h 3436871"/>
              <a:gd name="connsiteX54" fmla="*/ 1323916 w 1997094"/>
              <a:gd name="connsiteY54" fmla="*/ 1486602 h 3436871"/>
              <a:gd name="connsiteX55" fmla="*/ 1262208 w 1997094"/>
              <a:gd name="connsiteY55" fmla="*/ 1301478 h 3436871"/>
              <a:gd name="connsiteX56" fmla="*/ 1301477 w 1997094"/>
              <a:gd name="connsiteY56" fmla="*/ 1228550 h 3436871"/>
              <a:gd name="connsiteX57" fmla="*/ 1234159 w 1997094"/>
              <a:gd name="connsiteY57" fmla="*/ 1043426 h 3436871"/>
              <a:gd name="connsiteX58" fmla="*/ 1250989 w 1997094"/>
              <a:gd name="connsiteY58" fmla="*/ 847083 h 3436871"/>
              <a:gd name="connsiteX59" fmla="*/ 970498 w 1997094"/>
              <a:gd name="connsiteY59" fmla="*/ 712447 h 3436871"/>
              <a:gd name="connsiteX60" fmla="*/ 1015376 w 1997094"/>
              <a:gd name="connsiteY60" fmla="*/ 622690 h 3436871"/>
              <a:gd name="connsiteX61" fmla="*/ 1150012 w 1997094"/>
              <a:gd name="connsiteY61" fmla="*/ 482445 h 3436871"/>
              <a:gd name="connsiteX62" fmla="*/ 1166841 w 1997094"/>
              <a:gd name="connsiteY62" fmla="*/ 314150 h 3436871"/>
              <a:gd name="connsiteX63" fmla="*/ 1161232 w 1997094"/>
              <a:gd name="connsiteY63" fmla="*/ 196344 h 3436871"/>
              <a:gd name="connsiteX64" fmla="*/ 1065865 w 1997094"/>
              <a:gd name="connsiteY64" fmla="*/ 117807 h 3436871"/>
              <a:gd name="connsiteX65" fmla="*/ 998547 w 1997094"/>
              <a:gd name="connsiteY65" fmla="*/ 72928 h 3436871"/>
              <a:gd name="connsiteX66" fmla="*/ 920010 w 1997094"/>
              <a:gd name="connsiteY66"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34159 w 1997094"/>
              <a:gd name="connsiteY32" fmla="*/ 2883446 h 3436871"/>
              <a:gd name="connsiteX33" fmla="*/ 1239769 w 1997094"/>
              <a:gd name="connsiteY33" fmla="*/ 2614175 h 3436871"/>
              <a:gd name="connsiteX34" fmla="*/ 1301477 w 1997094"/>
              <a:gd name="connsiteY34" fmla="*/ 2586126 h 3436871"/>
              <a:gd name="connsiteX35" fmla="*/ 1284648 w 1997094"/>
              <a:gd name="connsiteY35" fmla="*/ 2417831 h 3436871"/>
              <a:gd name="connsiteX36" fmla="*/ 1351965 w 1997094"/>
              <a:gd name="connsiteY36" fmla="*/ 2608565 h 3436871"/>
              <a:gd name="connsiteX37" fmla="*/ 1380014 w 1997094"/>
              <a:gd name="connsiteY37" fmla="*/ 3119058 h 3436871"/>
              <a:gd name="connsiteX38" fmla="*/ 1447332 w 1997094"/>
              <a:gd name="connsiteY38" fmla="*/ 3091009 h 3436871"/>
              <a:gd name="connsiteX39" fmla="*/ 1419283 w 1997094"/>
              <a:gd name="connsiteY39" fmla="*/ 2625394 h 3436871"/>
              <a:gd name="connsiteX40" fmla="*/ 1469772 w 1997094"/>
              <a:gd name="connsiteY40" fmla="*/ 2636614 h 3436871"/>
              <a:gd name="connsiteX41" fmla="*/ 1480991 w 1997094"/>
              <a:gd name="connsiteY41" fmla="*/ 3292962 h 3436871"/>
              <a:gd name="connsiteX42" fmla="*/ 1531479 w 1997094"/>
              <a:gd name="connsiteY42" fmla="*/ 3276133 h 3436871"/>
              <a:gd name="connsiteX43" fmla="*/ 1553919 w 1997094"/>
              <a:gd name="connsiteY43" fmla="*/ 2821738 h 3436871"/>
              <a:gd name="connsiteX44" fmla="*/ 1604407 w 1997094"/>
              <a:gd name="connsiteY44" fmla="*/ 2961983 h 3436871"/>
              <a:gd name="connsiteX45" fmla="*/ 1952216 w 1997094"/>
              <a:gd name="connsiteY45" fmla="*/ 2771249 h 3436871"/>
              <a:gd name="connsiteX46" fmla="*/ 1997094 w 1997094"/>
              <a:gd name="connsiteY46" fmla="*/ 2653443 h 3436871"/>
              <a:gd name="connsiteX47" fmla="*/ 1823190 w 1997094"/>
              <a:gd name="connsiteY47" fmla="*/ 2642224 h 3436871"/>
              <a:gd name="connsiteX48" fmla="*/ 1694164 w 1997094"/>
              <a:gd name="connsiteY48" fmla="*/ 2546857 h 3436871"/>
              <a:gd name="connsiteX49" fmla="*/ 1621237 w 1997094"/>
              <a:gd name="connsiteY49" fmla="*/ 2451490 h 3436871"/>
              <a:gd name="connsiteX50" fmla="*/ 1694164 w 1997094"/>
              <a:gd name="connsiteY50" fmla="*/ 2328074 h 3436871"/>
              <a:gd name="connsiteX51" fmla="*/ 1514650 w 1997094"/>
              <a:gd name="connsiteY51" fmla="*/ 2030754 h 3436871"/>
              <a:gd name="connsiteX52" fmla="*/ 1531479 w 1997094"/>
              <a:gd name="connsiteY52" fmla="*/ 1610018 h 3436871"/>
              <a:gd name="connsiteX53" fmla="*/ 1301477 w 1997094"/>
              <a:gd name="connsiteY53" fmla="*/ 1615627 h 3436871"/>
              <a:gd name="connsiteX54" fmla="*/ 1323916 w 1997094"/>
              <a:gd name="connsiteY54" fmla="*/ 1486602 h 3436871"/>
              <a:gd name="connsiteX55" fmla="*/ 1262208 w 1997094"/>
              <a:gd name="connsiteY55" fmla="*/ 1301478 h 3436871"/>
              <a:gd name="connsiteX56" fmla="*/ 1301477 w 1997094"/>
              <a:gd name="connsiteY56" fmla="*/ 1228550 h 3436871"/>
              <a:gd name="connsiteX57" fmla="*/ 1234159 w 1997094"/>
              <a:gd name="connsiteY57" fmla="*/ 1043426 h 3436871"/>
              <a:gd name="connsiteX58" fmla="*/ 1250989 w 1997094"/>
              <a:gd name="connsiteY58" fmla="*/ 847083 h 3436871"/>
              <a:gd name="connsiteX59" fmla="*/ 970498 w 1997094"/>
              <a:gd name="connsiteY59" fmla="*/ 712447 h 3436871"/>
              <a:gd name="connsiteX60" fmla="*/ 1015376 w 1997094"/>
              <a:gd name="connsiteY60" fmla="*/ 622690 h 3436871"/>
              <a:gd name="connsiteX61" fmla="*/ 1150012 w 1997094"/>
              <a:gd name="connsiteY61" fmla="*/ 482445 h 3436871"/>
              <a:gd name="connsiteX62" fmla="*/ 1166841 w 1997094"/>
              <a:gd name="connsiteY62" fmla="*/ 314150 h 3436871"/>
              <a:gd name="connsiteX63" fmla="*/ 1161232 w 1997094"/>
              <a:gd name="connsiteY63" fmla="*/ 196344 h 3436871"/>
              <a:gd name="connsiteX64" fmla="*/ 1065865 w 1997094"/>
              <a:gd name="connsiteY64" fmla="*/ 117807 h 3436871"/>
              <a:gd name="connsiteX65" fmla="*/ 998547 w 1997094"/>
              <a:gd name="connsiteY65" fmla="*/ 72928 h 3436871"/>
              <a:gd name="connsiteX66" fmla="*/ 920010 w 1997094"/>
              <a:gd name="connsiteY66"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39769 w 1997094"/>
              <a:gd name="connsiteY34" fmla="*/ 2614175 h 3436871"/>
              <a:gd name="connsiteX35" fmla="*/ 1301477 w 1997094"/>
              <a:gd name="connsiteY35" fmla="*/ 2586126 h 3436871"/>
              <a:gd name="connsiteX36" fmla="*/ 1284648 w 1997094"/>
              <a:gd name="connsiteY36" fmla="*/ 2417831 h 3436871"/>
              <a:gd name="connsiteX37" fmla="*/ 1351965 w 1997094"/>
              <a:gd name="connsiteY37" fmla="*/ 2608565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301477 w 1997094"/>
              <a:gd name="connsiteY35" fmla="*/ 2586126 h 3436871"/>
              <a:gd name="connsiteX36" fmla="*/ 1284648 w 1997094"/>
              <a:gd name="connsiteY36" fmla="*/ 2417831 h 3436871"/>
              <a:gd name="connsiteX37" fmla="*/ 1351965 w 1997094"/>
              <a:gd name="connsiteY37" fmla="*/ 2608565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84648 w 1997094"/>
              <a:gd name="connsiteY36" fmla="*/ 2417831 h 3436871"/>
              <a:gd name="connsiteX37" fmla="*/ 1351965 w 1997094"/>
              <a:gd name="connsiteY37" fmla="*/ 2608565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1965 w 1997094"/>
              <a:gd name="connsiteY37" fmla="*/ 2608565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74404 w 1997094"/>
              <a:gd name="connsiteY37" fmla="*/ 2591736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80014 w 1997094"/>
              <a:gd name="connsiteY38" fmla="*/ 3119058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74404 w 1997094"/>
              <a:gd name="connsiteY38" fmla="*/ 3034911 h 3436871"/>
              <a:gd name="connsiteX39" fmla="*/ 1447332 w 1997094"/>
              <a:gd name="connsiteY39" fmla="*/ 3091009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74404 w 1997094"/>
              <a:gd name="connsiteY38" fmla="*/ 3034911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66591 w 1997094"/>
              <a:gd name="connsiteY21" fmla="*/ 2933934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493664 w 1997094"/>
              <a:gd name="connsiteY20" fmla="*/ 2928324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26346 w 1997094"/>
              <a:gd name="connsiteY17" fmla="*/ 3141497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70248 w 1997094"/>
              <a:gd name="connsiteY16" fmla="*/ 3141497 h 3436871"/>
              <a:gd name="connsiteX17" fmla="*/ 448785 w 1997094"/>
              <a:gd name="connsiteY17" fmla="*/ 3298572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87077 w 1997094"/>
              <a:gd name="connsiteY16" fmla="*/ 3326621 h 3436871"/>
              <a:gd name="connsiteX17" fmla="*/ 448785 w 1997094"/>
              <a:gd name="connsiteY17" fmla="*/ 3298572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53919 w 1997094"/>
              <a:gd name="connsiteY44" fmla="*/ 282173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87077 w 1997094"/>
              <a:gd name="connsiteY16" fmla="*/ 3326621 h 3436871"/>
              <a:gd name="connsiteX17" fmla="*/ 448785 w 1997094"/>
              <a:gd name="connsiteY17" fmla="*/ 3298572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37090 w 1997094"/>
              <a:gd name="connsiteY44" fmla="*/ 280490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87077 w 1997094"/>
              <a:gd name="connsiteY16" fmla="*/ 3326621 h 3436871"/>
              <a:gd name="connsiteX17" fmla="*/ 448785 w 1997094"/>
              <a:gd name="connsiteY17" fmla="*/ 3298572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37090 w 1997094"/>
              <a:gd name="connsiteY44" fmla="*/ 2804908 h 3436871"/>
              <a:gd name="connsiteX45" fmla="*/ 1604407 w 1997094"/>
              <a:gd name="connsiteY45" fmla="*/ 2961983 h 3436871"/>
              <a:gd name="connsiteX46" fmla="*/ 1952216 w 1997094"/>
              <a:gd name="connsiteY46" fmla="*/ 277124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1997094"/>
              <a:gd name="connsiteY0" fmla="*/ 0 h 3436871"/>
              <a:gd name="connsiteX1" fmla="*/ 779764 w 1997094"/>
              <a:gd name="connsiteY1" fmla="*/ 117807 h 3436871"/>
              <a:gd name="connsiteX2" fmla="*/ 751715 w 1997094"/>
              <a:gd name="connsiteY2" fmla="*/ 224393 h 3436871"/>
              <a:gd name="connsiteX3" fmla="*/ 656348 w 1997094"/>
              <a:gd name="connsiteY3" fmla="*/ 403907 h 3436871"/>
              <a:gd name="connsiteX4" fmla="*/ 656348 w 1997094"/>
              <a:gd name="connsiteY4" fmla="*/ 460005 h 3436871"/>
              <a:gd name="connsiteX5" fmla="*/ 673178 w 1997094"/>
              <a:gd name="connsiteY5" fmla="*/ 544153 h 3436871"/>
              <a:gd name="connsiteX6" fmla="*/ 448785 w 1997094"/>
              <a:gd name="connsiteY6" fmla="*/ 656349 h 3436871"/>
              <a:gd name="connsiteX7" fmla="*/ 263661 w 1997094"/>
              <a:gd name="connsiteY7" fmla="*/ 673178 h 3436871"/>
              <a:gd name="connsiteX8" fmla="*/ 218783 w 1997094"/>
              <a:gd name="connsiteY8" fmla="*/ 948059 h 3436871"/>
              <a:gd name="connsiteX9" fmla="*/ 168294 w 1997094"/>
              <a:gd name="connsiteY9" fmla="*/ 1082695 h 3436871"/>
              <a:gd name="connsiteX10" fmla="*/ 72927 w 1997094"/>
              <a:gd name="connsiteY10" fmla="*/ 1211721 h 3436871"/>
              <a:gd name="connsiteX11" fmla="*/ 0 w 1997094"/>
              <a:gd name="connsiteY11" fmla="*/ 1346356 h 3436871"/>
              <a:gd name="connsiteX12" fmla="*/ 134635 w 1997094"/>
              <a:gd name="connsiteY12" fmla="*/ 1705384 h 3436871"/>
              <a:gd name="connsiteX13" fmla="*/ 241222 w 1997094"/>
              <a:gd name="connsiteY13" fmla="*/ 1778312 h 3436871"/>
              <a:gd name="connsiteX14" fmla="*/ 291710 w 1997094"/>
              <a:gd name="connsiteY14" fmla="*/ 1744653 h 3436871"/>
              <a:gd name="connsiteX15" fmla="*/ 336589 w 1997094"/>
              <a:gd name="connsiteY15" fmla="*/ 1800751 h 3436871"/>
              <a:gd name="connsiteX16" fmla="*/ 387077 w 1997094"/>
              <a:gd name="connsiteY16" fmla="*/ 3326621 h 3436871"/>
              <a:gd name="connsiteX17" fmla="*/ 448785 w 1997094"/>
              <a:gd name="connsiteY17" fmla="*/ 3298572 h 3436871"/>
              <a:gd name="connsiteX18" fmla="*/ 431956 w 1997094"/>
              <a:gd name="connsiteY18" fmla="*/ 2423441 h 3436871"/>
              <a:gd name="connsiteX19" fmla="*/ 482444 w 1997094"/>
              <a:gd name="connsiteY19" fmla="*/ 2434660 h 3436871"/>
              <a:gd name="connsiteX20" fmla="*/ 516103 w 1997094"/>
              <a:gd name="connsiteY20" fmla="*/ 3119058 h 3436871"/>
              <a:gd name="connsiteX21" fmla="*/ 583421 w 1997094"/>
              <a:gd name="connsiteY21" fmla="*/ 3124668 h 3436871"/>
              <a:gd name="connsiteX22" fmla="*/ 572201 w 1997094"/>
              <a:gd name="connsiteY22" fmla="*/ 2457100 h 3436871"/>
              <a:gd name="connsiteX23" fmla="*/ 964888 w 1997094"/>
              <a:gd name="connsiteY23" fmla="*/ 2462710 h 3436871"/>
              <a:gd name="connsiteX24" fmla="*/ 970498 w 1997094"/>
              <a:gd name="connsiteY24" fmla="*/ 2866616 h 3436871"/>
              <a:gd name="connsiteX25" fmla="*/ 1026596 w 1997094"/>
              <a:gd name="connsiteY25" fmla="*/ 2877836 h 3436871"/>
              <a:gd name="connsiteX26" fmla="*/ 1020986 w 1997094"/>
              <a:gd name="connsiteY26" fmla="*/ 3051740 h 3436871"/>
              <a:gd name="connsiteX27" fmla="*/ 1009767 w 1997094"/>
              <a:gd name="connsiteY27" fmla="*/ 3175156 h 3436871"/>
              <a:gd name="connsiteX28" fmla="*/ 1020986 w 1997094"/>
              <a:gd name="connsiteY28" fmla="*/ 3393939 h 3436871"/>
              <a:gd name="connsiteX29" fmla="*/ 1217330 w 1997094"/>
              <a:gd name="connsiteY29" fmla="*/ 3410768 h 3436871"/>
              <a:gd name="connsiteX30" fmla="*/ 1211720 w 1997094"/>
              <a:gd name="connsiteY30" fmla="*/ 3225645 h 3436871"/>
              <a:gd name="connsiteX31" fmla="*/ 1228549 w 1997094"/>
              <a:gd name="connsiteY31" fmla="*/ 3051741 h 3436871"/>
              <a:gd name="connsiteX32" fmla="*/ 1211720 w 1997094"/>
              <a:gd name="connsiteY32" fmla="*/ 2922714 h 3436871"/>
              <a:gd name="connsiteX33" fmla="*/ 1234159 w 1997094"/>
              <a:gd name="connsiteY33" fmla="*/ 2883446 h 3436871"/>
              <a:gd name="connsiteX34" fmla="*/ 1250988 w 1997094"/>
              <a:gd name="connsiteY34" fmla="*/ 2664663 h 3436871"/>
              <a:gd name="connsiteX35" fmla="*/ 1256599 w 1997094"/>
              <a:gd name="connsiteY35" fmla="*/ 2552467 h 3436871"/>
              <a:gd name="connsiteX36" fmla="*/ 1262209 w 1997094"/>
              <a:gd name="connsiteY36" fmla="*/ 2417831 h 3436871"/>
              <a:gd name="connsiteX37" fmla="*/ 1357574 w 1997094"/>
              <a:gd name="connsiteY37" fmla="*/ 2569297 h 3436871"/>
              <a:gd name="connsiteX38" fmla="*/ 1368794 w 1997094"/>
              <a:gd name="connsiteY38" fmla="*/ 3107839 h 3436871"/>
              <a:gd name="connsiteX39" fmla="*/ 1413673 w 1997094"/>
              <a:gd name="connsiteY39" fmla="*/ 3113448 h 3436871"/>
              <a:gd name="connsiteX40" fmla="*/ 1419283 w 1997094"/>
              <a:gd name="connsiteY40" fmla="*/ 2625394 h 3436871"/>
              <a:gd name="connsiteX41" fmla="*/ 1469772 w 1997094"/>
              <a:gd name="connsiteY41" fmla="*/ 2636614 h 3436871"/>
              <a:gd name="connsiteX42" fmla="*/ 1480991 w 1997094"/>
              <a:gd name="connsiteY42" fmla="*/ 3292962 h 3436871"/>
              <a:gd name="connsiteX43" fmla="*/ 1531479 w 1997094"/>
              <a:gd name="connsiteY43" fmla="*/ 3276133 h 3436871"/>
              <a:gd name="connsiteX44" fmla="*/ 1537090 w 1997094"/>
              <a:gd name="connsiteY44" fmla="*/ 2804908 h 3436871"/>
              <a:gd name="connsiteX45" fmla="*/ 1604407 w 1997094"/>
              <a:gd name="connsiteY45" fmla="*/ 2961983 h 3436871"/>
              <a:gd name="connsiteX46" fmla="*/ 1991484 w 1997094"/>
              <a:gd name="connsiteY46" fmla="*/ 2765639 h 3436871"/>
              <a:gd name="connsiteX47" fmla="*/ 1997094 w 1997094"/>
              <a:gd name="connsiteY47" fmla="*/ 2653443 h 3436871"/>
              <a:gd name="connsiteX48" fmla="*/ 1823190 w 1997094"/>
              <a:gd name="connsiteY48" fmla="*/ 2642224 h 3436871"/>
              <a:gd name="connsiteX49" fmla="*/ 1694164 w 1997094"/>
              <a:gd name="connsiteY49" fmla="*/ 2546857 h 3436871"/>
              <a:gd name="connsiteX50" fmla="*/ 1621237 w 1997094"/>
              <a:gd name="connsiteY50" fmla="*/ 2451490 h 3436871"/>
              <a:gd name="connsiteX51" fmla="*/ 1694164 w 1997094"/>
              <a:gd name="connsiteY51" fmla="*/ 2328074 h 3436871"/>
              <a:gd name="connsiteX52" fmla="*/ 1514650 w 1997094"/>
              <a:gd name="connsiteY52" fmla="*/ 2030754 h 3436871"/>
              <a:gd name="connsiteX53" fmla="*/ 1531479 w 1997094"/>
              <a:gd name="connsiteY53" fmla="*/ 1610018 h 3436871"/>
              <a:gd name="connsiteX54" fmla="*/ 1301477 w 1997094"/>
              <a:gd name="connsiteY54" fmla="*/ 1615627 h 3436871"/>
              <a:gd name="connsiteX55" fmla="*/ 1323916 w 1997094"/>
              <a:gd name="connsiteY55" fmla="*/ 1486602 h 3436871"/>
              <a:gd name="connsiteX56" fmla="*/ 1262208 w 1997094"/>
              <a:gd name="connsiteY56" fmla="*/ 1301478 h 3436871"/>
              <a:gd name="connsiteX57" fmla="*/ 1301477 w 1997094"/>
              <a:gd name="connsiteY57" fmla="*/ 1228550 h 3436871"/>
              <a:gd name="connsiteX58" fmla="*/ 1234159 w 1997094"/>
              <a:gd name="connsiteY58" fmla="*/ 1043426 h 3436871"/>
              <a:gd name="connsiteX59" fmla="*/ 1250989 w 1997094"/>
              <a:gd name="connsiteY59" fmla="*/ 847083 h 3436871"/>
              <a:gd name="connsiteX60" fmla="*/ 970498 w 1997094"/>
              <a:gd name="connsiteY60" fmla="*/ 712447 h 3436871"/>
              <a:gd name="connsiteX61" fmla="*/ 1015376 w 1997094"/>
              <a:gd name="connsiteY61" fmla="*/ 622690 h 3436871"/>
              <a:gd name="connsiteX62" fmla="*/ 1150012 w 1997094"/>
              <a:gd name="connsiteY62" fmla="*/ 482445 h 3436871"/>
              <a:gd name="connsiteX63" fmla="*/ 1166841 w 1997094"/>
              <a:gd name="connsiteY63" fmla="*/ 314150 h 3436871"/>
              <a:gd name="connsiteX64" fmla="*/ 1161232 w 1997094"/>
              <a:gd name="connsiteY64" fmla="*/ 196344 h 3436871"/>
              <a:gd name="connsiteX65" fmla="*/ 1065865 w 1997094"/>
              <a:gd name="connsiteY65" fmla="*/ 117807 h 3436871"/>
              <a:gd name="connsiteX66" fmla="*/ 998547 w 1997094"/>
              <a:gd name="connsiteY66" fmla="*/ 72928 h 3436871"/>
              <a:gd name="connsiteX67" fmla="*/ 920010 w 1997094"/>
              <a:gd name="connsiteY67" fmla="*/ 0 h 3436871"/>
              <a:gd name="connsiteX0" fmla="*/ 920010 w 2025802"/>
              <a:gd name="connsiteY0" fmla="*/ 0 h 3436871"/>
              <a:gd name="connsiteX1" fmla="*/ 779764 w 2025802"/>
              <a:gd name="connsiteY1" fmla="*/ 117807 h 3436871"/>
              <a:gd name="connsiteX2" fmla="*/ 751715 w 2025802"/>
              <a:gd name="connsiteY2" fmla="*/ 224393 h 3436871"/>
              <a:gd name="connsiteX3" fmla="*/ 656348 w 2025802"/>
              <a:gd name="connsiteY3" fmla="*/ 403907 h 3436871"/>
              <a:gd name="connsiteX4" fmla="*/ 656348 w 2025802"/>
              <a:gd name="connsiteY4" fmla="*/ 460005 h 3436871"/>
              <a:gd name="connsiteX5" fmla="*/ 673178 w 2025802"/>
              <a:gd name="connsiteY5" fmla="*/ 544153 h 3436871"/>
              <a:gd name="connsiteX6" fmla="*/ 448785 w 2025802"/>
              <a:gd name="connsiteY6" fmla="*/ 656349 h 3436871"/>
              <a:gd name="connsiteX7" fmla="*/ 263661 w 2025802"/>
              <a:gd name="connsiteY7" fmla="*/ 673178 h 3436871"/>
              <a:gd name="connsiteX8" fmla="*/ 218783 w 2025802"/>
              <a:gd name="connsiteY8" fmla="*/ 948059 h 3436871"/>
              <a:gd name="connsiteX9" fmla="*/ 168294 w 2025802"/>
              <a:gd name="connsiteY9" fmla="*/ 1082695 h 3436871"/>
              <a:gd name="connsiteX10" fmla="*/ 72927 w 2025802"/>
              <a:gd name="connsiteY10" fmla="*/ 1211721 h 3436871"/>
              <a:gd name="connsiteX11" fmla="*/ 0 w 2025802"/>
              <a:gd name="connsiteY11" fmla="*/ 1346356 h 3436871"/>
              <a:gd name="connsiteX12" fmla="*/ 134635 w 2025802"/>
              <a:gd name="connsiteY12" fmla="*/ 1705384 h 3436871"/>
              <a:gd name="connsiteX13" fmla="*/ 241222 w 2025802"/>
              <a:gd name="connsiteY13" fmla="*/ 1778312 h 3436871"/>
              <a:gd name="connsiteX14" fmla="*/ 291710 w 2025802"/>
              <a:gd name="connsiteY14" fmla="*/ 1744653 h 3436871"/>
              <a:gd name="connsiteX15" fmla="*/ 336589 w 2025802"/>
              <a:gd name="connsiteY15" fmla="*/ 1800751 h 3436871"/>
              <a:gd name="connsiteX16" fmla="*/ 387077 w 2025802"/>
              <a:gd name="connsiteY16" fmla="*/ 3326621 h 3436871"/>
              <a:gd name="connsiteX17" fmla="*/ 448785 w 2025802"/>
              <a:gd name="connsiteY17" fmla="*/ 3298572 h 3436871"/>
              <a:gd name="connsiteX18" fmla="*/ 431956 w 2025802"/>
              <a:gd name="connsiteY18" fmla="*/ 2423441 h 3436871"/>
              <a:gd name="connsiteX19" fmla="*/ 482444 w 2025802"/>
              <a:gd name="connsiteY19" fmla="*/ 2434660 h 3436871"/>
              <a:gd name="connsiteX20" fmla="*/ 516103 w 2025802"/>
              <a:gd name="connsiteY20" fmla="*/ 3119058 h 3436871"/>
              <a:gd name="connsiteX21" fmla="*/ 583421 w 2025802"/>
              <a:gd name="connsiteY21" fmla="*/ 3124668 h 3436871"/>
              <a:gd name="connsiteX22" fmla="*/ 572201 w 2025802"/>
              <a:gd name="connsiteY22" fmla="*/ 2457100 h 3436871"/>
              <a:gd name="connsiteX23" fmla="*/ 964888 w 2025802"/>
              <a:gd name="connsiteY23" fmla="*/ 2462710 h 3436871"/>
              <a:gd name="connsiteX24" fmla="*/ 970498 w 2025802"/>
              <a:gd name="connsiteY24" fmla="*/ 2866616 h 3436871"/>
              <a:gd name="connsiteX25" fmla="*/ 1026596 w 2025802"/>
              <a:gd name="connsiteY25" fmla="*/ 2877836 h 3436871"/>
              <a:gd name="connsiteX26" fmla="*/ 1020986 w 2025802"/>
              <a:gd name="connsiteY26" fmla="*/ 3051740 h 3436871"/>
              <a:gd name="connsiteX27" fmla="*/ 1009767 w 2025802"/>
              <a:gd name="connsiteY27" fmla="*/ 3175156 h 3436871"/>
              <a:gd name="connsiteX28" fmla="*/ 1020986 w 2025802"/>
              <a:gd name="connsiteY28" fmla="*/ 3393939 h 3436871"/>
              <a:gd name="connsiteX29" fmla="*/ 1217330 w 2025802"/>
              <a:gd name="connsiteY29" fmla="*/ 3410768 h 3436871"/>
              <a:gd name="connsiteX30" fmla="*/ 1211720 w 2025802"/>
              <a:gd name="connsiteY30" fmla="*/ 3225645 h 3436871"/>
              <a:gd name="connsiteX31" fmla="*/ 1228549 w 2025802"/>
              <a:gd name="connsiteY31" fmla="*/ 3051741 h 3436871"/>
              <a:gd name="connsiteX32" fmla="*/ 1211720 w 2025802"/>
              <a:gd name="connsiteY32" fmla="*/ 2922714 h 3436871"/>
              <a:gd name="connsiteX33" fmla="*/ 1234159 w 2025802"/>
              <a:gd name="connsiteY33" fmla="*/ 2883446 h 3436871"/>
              <a:gd name="connsiteX34" fmla="*/ 1250988 w 2025802"/>
              <a:gd name="connsiteY34" fmla="*/ 2664663 h 3436871"/>
              <a:gd name="connsiteX35" fmla="*/ 1256599 w 2025802"/>
              <a:gd name="connsiteY35" fmla="*/ 2552467 h 3436871"/>
              <a:gd name="connsiteX36" fmla="*/ 1262209 w 2025802"/>
              <a:gd name="connsiteY36" fmla="*/ 2417831 h 3436871"/>
              <a:gd name="connsiteX37" fmla="*/ 1357574 w 2025802"/>
              <a:gd name="connsiteY37" fmla="*/ 2569297 h 3436871"/>
              <a:gd name="connsiteX38" fmla="*/ 1368794 w 2025802"/>
              <a:gd name="connsiteY38" fmla="*/ 3107839 h 3436871"/>
              <a:gd name="connsiteX39" fmla="*/ 1413673 w 2025802"/>
              <a:gd name="connsiteY39" fmla="*/ 3113448 h 3436871"/>
              <a:gd name="connsiteX40" fmla="*/ 1419283 w 2025802"/>
              <a:gd name="connsiteY40" fmla="*/ 2625394 h 3436871"/>
              <a:gd name="connsiteX41" fmla="*/ 1469772 w 2025802"/>
              <a:gd name="connsiteY41" fmla="*/ 2636614 h 3436871"/>
              <a:gd name="connsiteX42" fmla="*/ 1480991 w 2025802"/>
              <a:gd name="connsiteY42" fmla="*/ 3292962 h 3436871"/>
              <a:gd name="connsiteX43" fmla="*/ 1531479 w 2025802"/>
              <a:gd name="connsiteY43" fmla="*/ 3276133 h 3436871"/>
              <a:gd name="connsiteX44" fmla="*/ 1537090 w 2025802"/>
              <a:gd name="connsiteY44" fmla="*/ 2804908 h 3436871"/>
              <a:gd name="connsiteX45" fmla="*/ 1604407 w 2025802"/>
              <a:gd name="connsiteY45" fmla="*/ 2961983 h 3436871"/>
              <a:gd name="connsiteX46" fmla="*/ 1991484 w 2025802"/>
              <a:gd name="connsiteY46" fmla="*/ 2765639 h 3436871"/>
              <a:gd name="connsiteX47" fmla="*/ 1997094 w 2025802"/>
              <a:gd name="connsiteY47" fmla="*/ 2653443 h 3436871"/>
              <a:gd name="connsiteX48" fmla="*/ 1823190 w 2025802"/>
              <a:gd name="connsiteY48" fmla="*/ 2642224 h 3436871"/>
              <a:gd name="connsiteX49" fmla="*/ 1694164 w 2025802"/>
              <a:gd name="connsiteY49" fmla="*/ 2546857 h 3436871"/>
              <a:gd name="connsiteX50" fmla="*/ 1621237 w 2025802"/>
              <a:gd name="connsiteY50" fmla="*/ 2451490 h 3436871"/>
              <a:gd name="connsiteX51" fmla="*/ 1694164 w 2025802"/>
              <a:gd name="connsiteY51" fmla="*/ 2328074 h 3436871"/>
              <a:gd name="connsiteX52" fmla="*/ 1514650 w 2025802"/>
              <a:gd name="connsiteY52" fmla="*/ 2030754 h 3436871"/>
              <a:gd name="connsiteX53" fmla="*/ 1531479 w 2025802"/>
              <a:gd name="connsiteY53" fmla="*/ 1610018 h 3436871"/>
              <a:gd name="connsiteX54" fmla="*/ 1301477 w 2025802"/>
              <a:gd name="connsiteY54" fmla="*/ 1615627 h 3436871"/>
              <a:gd name="connsiteX55" fmla="*/ 1323916 w 2025802"/>
              <a:gd name="connsiteY55" fmla="*/ 1486602 h 3436871"/>
              <a:gd name="connsiteX56" fmla="*/ 1262208 w 2025802"/>
              <a:gd name="connsiteY56" fmla="*/ 1301478 h 3436871"/>
              <a:gd name="connsiteX57" fmla="*/ 1301477 w 2025802"/>
              <a:gd name="connsiteY57" fmla="*/ 1228550 h 3436871"/>
              <a:gd name="connsiteX58" fmla="*/ 1234159 w 2025802"/>
              <a:gd name="connsiteY58" fmla="*/ 1043426 h 3436871"/>
              <a:gd name="connsiteX59" fmla="*/ 1250989 w 2025802"/>
              <a:gd name="connsiteY59" fmla="*/ 847083 h 3436871"/>
              <a:gd name="connsiteX60" fmla="*/ 970498 w 2025802"/>
              <a:gd name="connsiteY60" fmla="*/ 712447 h 3436871"/>
              <a:gd name="connsiteX61" fmla="*/ 1015376 w 2025802"/>
              <a:gd name="connsiteY61" fmla="*/ 622690 h 3436871"/>
              <a:gd name="connsiteX62" fmla="*/ 1150012 w 2025802"/>
              <a:gd name="connsiteY62" fmla="*/ 482445 h 3436871"/>
              <a:gd name="connsiteX63" fmla="*/ 1166841 w 2025802"/>
              <a:gd name="connsiteY63" fmla="*/ 314150 h 3436871"/>
              <a:gd name="connsiteX64" fmla="*/ 1161232 w 2025802"/>
              <a:gd name="connsiteY64" fmla="*/ 196344 h 3436871"/>
              <a:gd name="connsiteX65" fmla="*/ 1065865 w 2025802"/>
              <a:gd name="connsiteY65" fmla="*/ 117807 h 3436871"/>
              <a:gd name="connsiteX66" fmla="*/ 998547 w 2025802"/>
              <a:gd name="connsiteY66" fmla="*/ 72928 h 3436871"/>
              <a:gd name="connsiteX67" fmla="*/ 920010 w 2025802"/>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3190 w 2038796"/>
              <a:gd name="connsiteY48" fmla="*/ 2642224 h 3436871"/>
              <a:gd name="connsiteX49" fmla="*/ 1694164 w 2038796"/>
              <a:gd name="connsiteY49" fmla="*/ 2546857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31479 w 2038796"/>
              <a:gd name="connsiteY53" fmla="*/ 1610018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06360 w 2038796"/>
              <a:gd name="connsiteY48" fmla="*/ 2664663 h 3436871"/>
              <a:gd name="connsiteX49" fmla="*/ 1694164 w 2038796"/>
              <a:gd name="connsiteY49" fmla="*/ 2546857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31479 w 2038796"/>
              <a:gd name="connsiteY53" fmla="*/ 1610018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06360 w 2038796"/>
              <a:gd name="connsiteY48" fmla="*/ 2664663 h 3436871"/>
              <a:gd name="connsiteX49" fmla="*/ 1694164 w 2038796"/>
              <a:gd name="connsiteY49" fmla="*/ 2546857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31479 w 2038796"/>
              <a:gd name="connsiteY53" fmla="*/ 1610018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694164 w 2038796"/>
              <a:gd name="connsiteY49" fmla="*/ 2546857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31479 w 2038796"/>
              <a:gd name="connsiteY53" fmla="*/ 1610018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31479 w 2038796"/>
              <a:gd name="connsiteY53" fmla="*/ 1610018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01477 w 2038796"/>
              <a:gd name="connsiteY54" fmla="*/ 1615627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01478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301477 w 2038796"/>
              <a:gd name="connsiteY57" fmla="*/ 122855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34159 w 2038796"/>
              <a:gd name="connsiteY58" fmla="*/ 1043426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0989 w 2038796"/>
              <a:gd name="connsiteY59" fmla="*/ 847083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65865 w 2038796"/>
              <a:gd name="connsiteY65" fmla="*/ 11780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93914 w 2038796"/>
              <a:gd name="connsiteY65" fmla="*/ 134637 h 3436871"/>
              <a:gd name="connsiteX66" fmla="*/ 998547 w 2038796"/>
              <a:gd name="connsiteY66" fmla="*/ 72928 h 3436871"/>
              <a:gd name="connsiteX67" fmla="*/ 920010 w 2038796"/>
              <a:gd name="connsiteY67" fmla="*/ 0 h 3436871"/>
              <a:gd name="connsiteX0" fmla="*/ 920010 w 2038796"/>
              <a:gd name="connsiteY0" fmla="*/ 0 h 3436871"/>
              <a:gd name="connsiteX1" fmla="*/ 779764 w 2038796"/>
              <a:gd name="connsiteY1" fmla="*/ 117807 h 3436871"/>
              <a:gd name="connsiteX2" fmla="*/ 751715 w 2038796"/>
              <a:gd name="connsiteY2" fmla="*/ 224393 h 3436871"/>
              <a:gd name="connsiteX3" fmla="*/ 656348 w 2038796"/>
              <a:gd name="connsiteY3" fmla="*/ 403907 h 3436871"/>
              <a:gd name="connsiteX4" fmla="*/ 656348 w 2038796"/>
              <a:gd name="connsiteY4" fmla="*/ 460005 h 3436871"/>
              <a:gd name="connsiteX5" fmla="*/ 673178 w 2038796"/>
              <a:gd name="connsiteY5" fmla="*/ 544153 h 3436871"/>
              <a:gd name="connsiteX6" fmla="*/ 448785 w 2038796"/>
              <a:gd name="connsiteY6" fmla="*/ 656349 h 3436871"/>
              <a:gd name="connsiteX7" fmla="*/ 263661 w 2038796"/>
              <a:gd name="connsiteY7" fmla="*/ 673178 h 3436871"/>
              <a:gd name="connsiteX8" fmla="*/ 218783 w 2038796"/>
              <a:gd name="connsiteY8" fmla="*/ 948059 h 3436871"/>
              <a:gd name="connsiteX9" fmla="*/ 168294 w 2038796"/>
              <a:gd name="connsiteY9" fmla="*/ 1082695 h 3436871"/>
              <a:gd name="connsiteX10" fmla="*/ 72927 w 2038796"/>
              <a:gd name="connsiteY10" fmla="*/ 1211721 h 3436871"/>
              <a:gd name="connsiteX11" fmla="*/ 0 w 2038796"/>
              <a:gd name="connsiteY11" fmla="*/ 1346356 h 3436871"/>
              <a:gd name="connsiteX12" fmla="*/ 134635 w 2038796"/>
              <a:gd name="connsiteY12" fmla="*/ 1705384 h 3436871"/>
              <a:gd name="connsiteX13" fmla="*/ 241222 w 2038796"/>
              <a:gd name="connsiteY13" fmla="*/ 1778312 h 3436871"/>
              <a:gd name="connsiteX14" fmla="*/ 291710 w 2038796"/>
              <a:gd name="connsiteY14" fmla="*/ 1744653 h 3436871"/>
              <a:gd name="connsiteX15" fmla="*/ 336589 w 2038796"/>
              <a:gd name="connsiteY15" fmla="*/ 1800751 h 3436871"/>
              <a:gd name="connsiteX16" fmla="*/ 387077 w 2038796"/>
              <a:gd name="connsiteY16" fmla="*/ 3326621 h 3436871"/>
              <a:gd name="connsiteX17" fmla="*/ 448785 w 2038796"/>
              <a:gd name="connsiteY17" fmla="*/ 3298572 h 3436871"/>
              <a:gd name="connsiteX18" fmla="*/ 431956 w 2038796"/>
              <a:gd name="connsiteY18" fmla="*/ 2423441 h 3436871"/>
              <a:gd name="connsiteX19" fmla="*/ 482444 w 2038796"/>
              <a:gd name="connsiteY19" fmla="*/ 2434660 h 3436871"/>
              <a:gd name="connsiteX20" fmla="*/ 516103 w 2038796"/>
              <a:gd name="connsiteY20" fmla="*/ 3119058 h 3436871"/>
              <a:gd name="connsiteX21" fmla="*/ 583421 w 2038796"/>
              <a:gd name="connsiteY21" fmla="*/ 3124668 h 3436871"/>
              <a:gd name="connsiteX22" fmla="*/ 572201 w 2038796"/>
              <a:gd name="connsiteY22" fmla="*/ 2457100 h 3436871"/>
              <a:gd name="connsiteX23" fmla="*/ 964888 w 2038796"/>
              <a:gd name="connsiteY23" fmla="*/ 2462710 h 3436871"/>
              <a:gd name="connsiteX24" fmla="*/ 970498 w 2038796"/>
              <a:gd name="connsiteY24" fmla="*/ 2866616 h 3436871"/>
              <a:gd name="connsiteX25" fmla="*/ 1026596 w 2038796"/>
              <a:gd name="connsiteY25" fmla="*/ 2877836 h 3436871"/>
              <a:gd name="connsiteX26" fmla="*/ 1020986 w 2038796"/>
              <a:gd name="connsiteY26" fmla="*/ 3051740 h 3436871"/>
              <a:gd name="connsiteX27" fmla="*/ 1009767 w 2038796"/>
              <a:gd name="connsiteY27" fmla="*/ 3175156 h 3436871"/>
              <a:gd name="connsiteX28" fmla="*/ 1020986 w 2038796"/>
              <a:gd name="connsiteY28" fmla="*/ 3393939 h 3436871"/>
              <a:gd name="connsiteX29" fmla="*/ 1217330 w 2038796"/>
              <a:gd name="connsiteY29" fmla="*/ 3410768 h 3436871"/>
              <a:gd name="connsiteX30" fmla="*/ 1211720 w 2038796"/>
              <a:gd name="connsiteY30" fmla="*/ 3225645 h 3436871"/>
              <a:gd name="connsiteX31" fmla="*/ 1228549 w 2038796"/>
              <a:gd name="connsiteY31" fmla="*/ 3051741 h 3436871"/>
              <a:gd name="connsiteX32" fmla="*/ 1211720 w 2038796"/>
              <a:gd name="connsiteY32" fmla="*/ 2922714 h 3436871"/>
              <a:gd name="connsiteX33" fmla="*/ 1234159 w 2038796"/>
              <a:gd name="connsiteY33" fmla="*/ 2883446 h 3436871"/>
              <a:gd name="connsiteX34" fmla="*/ 1250988 w 2038796"/>
              <a:gd name="connsiteY34" fmla="*/ 2664663 h 3436871"/>
              <a:gd name="connsiteX35" fmla="*/ 1256599 w 2038796"/>
              <a:gd name="connsiteY35" fmla="*/ 2552467 h 3436871"/>
              <a:gd name="connsiteX36" fmla="*/ 1262209 w 2038796"/>
              <a:gd name="connsiteY36" fmla="*/ 2417831 h 3436871"/>
              <a:gd name="connsiteX37" fmla="*/ 1357574 w 2038796"/>
              <a:gd name="connsiteY37" fmla="*/ 2569297 h 3436871"/>
              <a:gd name="connsiteX38" fmla="*/ 1368794 w 2038796"/>
              <a:gd name="connsiteY38" fmla="*/ 3107839 h 3436871"/>
              <a:gd name="connsiteX39" fmla="*/ 1413673 w 2038796"/>
              <a:gd name="connsiteY39" fmla="*/ 3113448 h 3436871"/>
              <a:gd name="connsiteX40" fmla="*/ 1419283 w 2038796"/>
              <a:gd name="connsiteY40" fmla="*/ 2625394 h 3436871"/>
              <a:gd name="connsiteX41" fmla="*/ 1469772 w 2038796"/>
              <a:gd name="connsiteY41" fmla="*/ 2636614 h 3436871"/>
              <a:gd name="connsiteX42" fmla="*/ 1480991 w 2038796"/>
              <a:gd name="connsiteY42" fmla="*/ 3292962 h 3436871"/>
              <a:gd name="connsiteX43" fmla="*/ 1531479 w 2038796"/>
              <a:gd name="connsiteY43" fmla="*/ 3276133 h 3436871"/>
              <a:gd name="connsiteX44" fmla="*/ 1537090 w 2038796"/>
              <a:gd name="connsiteY44" fmla="*/ 2804908 h 3436871"/>
              <a:gd name="connsiteX45" fmla="*/ 1604407 w 2038796"/>
              <a:gd name="connsiteY45" fmla="*/ 2961983 h 3436871"/>
              <a:gd name="connsiteX46" fmla="*/ 1991484 w 2038796"/>
              <a:gd name="connsiteY46" fmla="*/ 2765639 h 3436871"/>
              <a:gd name="connsiteX47" fmla="*/ 1997094 w 2038796"/>
              <a:gd name="connsiteY47" fmla="*/ 2653443 h 3436871"/>
              <a:gd name="connsiteX48" fmla="*/ 1828800 w 2038796"/>
              <a:gd name="connsiteY48" fmla="*/ 2636614 h 3436871"/>
              <a:gd name="connsiteX49" fmla="*/ 1705383 w 2038796"/>
              <a:gd name="connsiteY49" fmla="*/ 2563686 h 3436871"/>
              <a:gd name="connsiteX50" fmla="*/ 1621237 w 2038796"/>
              <a:gd name="connsiteY50" fmla="*/ 2451490 h 3436871"/>
              <a:gd name="connsiteX51" fmla="*/ 1694164 w 2038796"/>
              <a:gd name="connsiteY51" fmla="*/ 2328074 h 3436871"/>
              <a:gd name="connsiteX52" fmla="*/ 1514650 w 2038796"/>
              <a:gd name="connsiteY52" fmla="*/ 2030754 h 3436871"/>
              <a:gd name="connsiteX53" fmla="*/ 1503430 w 2038796"/>
              <a:gd name="connsiteY53" fmla="*/ 1626847 h 3436871"/>
              <a:gd name="connsiteX54" fmla="*/ 1312696 w 2038796"/>
              <a:gd name="connsiteY54" fmla="*/ 1649285 h 3436871"/>
              <a:gd name="connsiteX55" fmla="*/ 1323916 w 2038796"/>
              <a:gd name="connsiteY55" fmla="*/ 1486602 h 3436871"/>
              <a:gd name="connsiteX56" fmla="*/ 1262208 w 2038796"/>
              <a:gd name="connsiteY56" fmla="*/ 1346357 h 3436871"/>
              <a:gd name="connsiteX57" fmla="*/ 1284648 w 2038796"/>
              <a:gd name="connsiteY57" fmla="*/ 1239770 h 3436871"/>
              <a:gd name="connsiteX58" fmla="*/ 1256599 w 2038796"/>
              <a:gd name="connsiteY58" fmla="*/ 1077085 h 3436871"/>
              <a:gd name="connsiteX59" fmla="*/ 1256599 w 2038796"/>
              <a:gd name="connsiteY59" fmla="*/ 880742 h 3436871"/>
              <a:gd name="connsiteX60" fmla="*/ 970498 w 2038796"/>
              <a:gd name="connsiteY60" fmla="*/ 712447 h 3436871"/>
              <a:gd name="connsiteX61" fmla="*/ 1015376 w 2038796"/>
              <a:gd name="connsiteY61" fmla="*/ 622690 h 3436871"/>
              <a:gd name="connsiteX62" fmla="*/ 1150012 w 2038796"/>
              <a:gd name="connsiteY62" fmla="*/ 482445 h 3436871"/>
              <a:gd name="connsiteX63" fmla="*/ 1166841 w 2038796"/>
              <a:gd name="connsiteY63" fmla="*/ 314150 h 3436871"/>
              <a:gd name="connsiteX64" fmla="*/ 1161232 w 2038796"/>
              <a:gd name="connsiteY64" fmla="*/ 196344 h 3436871"/>
              <a:gd name="connsiteX65" fmla="*/ 1093914 w 2038796"/>
              <a:gd name="connsiteY65" fmla="*/ 134637 h 3436871"/>
              <a:gd name="connsiteX66" fmla="*/ 987327 w 2038796"/>
              <a:gd name="connsiteY66" fmla="*/ 95368 h 3436871"/>
              <a:gd name="connsiteX67" fmla="*/ 920010 w 2038796"/>
              <a:gd name="connsiteY67" fmla="*/ 0 h 3436871"/>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3178 w 2038796"/>
              <a:gd name="connsiteY5" fmla="*/ 493665 h 3386383"/>
              <a:gd name="connsiteX6" fmla="*/ 448785 w 2038796"/>
              <a:gd name="connsiteY6" fmla="*/ 605861 h 3386383"/>
              <a:gd name="connsiteX7" fmla="*/ 263661 w 2038796"/>
              <a:gd name="connsiteY7" fmla="*/ 622690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48785 w 2038796"/>
              <a:gd name="connsiteY6" fmla="*/ 605861 h 3386383"/>
              <a:gd name="connsiteX7" fmla="*/ 263661 w 2038796"/>
              <a:gd name="connsiteY7" fmla="*/ 622690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88053 w 2038796"/>
              <a:gd name="connsiteY6" fmla="*/ 617081 h 3386383"/>
              <a:gd name="connsiteX7" fmla="*/ 263661 w 2038796"/>
              <a:gd name="connsiteY7" fmla="*/ 622690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88053 w 2038796"/>
              <a:gd name="connsiteY6" fmla="*/ 617081 h 3386383"/>
              <a:gd name="connsiteX7" fmla="*/ 280491 w 2038796"/>
              <a:gd name="connsiteY7" fmla="*/ 656349 h 3386383"/>
              <a:gd name="connsiteX8" fmla="*/ 263661 w 2038796"/>
              <a:gd name="connsiteY8" fmla="*/ 622690 h 3386383"/>
              <a:gd name="connsiteX9" fmla="*/ 218783 w 2038796"/>
              <a:gd name="connsiteY9" fmla="*/ 897571 h 3386383"/>
              <a:gd name="connsiteX10" fmla="*/ 168294 w 2038796"/>
              <a:gd name="connsiteY10" fmla="*/ 1032207 h 3386383"/>
              <a:gd name="connsiteX11" fmla="*/ 72927 w 2038796"/>
              <a:gd name="connsiteY11" fmla="*/ 1161233 h 3386383"/>
              <a:gd name="connsiteX12" fmla="*/ 0 w 2038796"/>
              <a:gd name="connsiteY12" fmla="*/ 1295868 h 3386383"/>
              <a:gd name="connsiteX13" fmla="*/ 134635 w 2038796"/>
              <a:gd name="connsiteY13" fmla="*/ 1654896 h 3386383"/>
              <a:gd name="connsiteX14" fmla="*/ 241222 w 2038796"/>
              <a:gd name="connsiteY14" fmla="*/ 1727824 h 3386383"/>
              <a:gd name="connsiteX15" fmla="*/ 291710 w 2038796"/>
              <a:gd name="connsiteY15" fmla="*/ 1694165 h 3386383"/>
              <a:gd name="connsiteX16" fmla="*/ 336589 w 2038796"/>
              <a:gd name="connsiteY16" fmla="*/ 1750263 h 3386383"/>
              <a:gd name="connsiteX17" fmla="*/ 387077 w 2038796"/>
              <a:gd name="connsiteY17" fmla="*/ 3276133 h 3386383"/>
              <a:gd name="connsiteX18" fmla="*/ 448785 w 2038796"/>
              <a:gd name="connsiteY18" fmla="*/ 3248084 h 3386383"/>
              <a:gd name="connsiteX19" fmla="*/ 431956 w 2038796"/>
              <a:gd name="connsiteY19" fmla="*/ 2372953 h 3386383"/>
              <a:gd name="connsiteX20" fmla="*/ 482444 w 2038796"/>
              <a:gd name="connsiteY20" fmla="*/ 2384172 h 3386383"/>
              <a:gd name="connsiteX21" fmla="*/ 516103 w 2038796"/>
              <a:gd name="connsiteY21" fmla="*/ 3068570 h 3386383"/>
              <a:gd name="connsiteX22" fmla="*/ 583421 w 2038796"/>
              <a:gd name="connsiteY22" fmla="*/ 3074180 h 3386383"/>
              <a:gd name="connsiteX23" fmla="*/ 572201 w 2038796"/>
              <a:gd name="connsiteY23" fmla="*/ 2406612 h 3386383"/>
              <a:gd name="connsiteX24" fmla="*/ 964888 w 2038796"/>
              <a:gd name="connsiteY24" fmla="*/ 2412222 h 3386383"/>
              <a:gd name="connsiteX25" fmla="*/ 970498 w 2038796"/>
              <a:gd name="connsiteY25" fmla="*/ 2816128 h 3386383"/>
              <a:gd name="connsiteX26" fmla="*/ 1026596 w 2038796"/>
              <a:gd name="connsiteY26" fmla="*/ 2827348 h 3386383"/>
              <a:gd name="connsiteX27" fmla="*/ 1020986 w 2038796"/>
              <a:gd name="connsiteY27" fmla="*/ 3001252 h 3386383"/>
              <a:gd name="connsiteX28" fmla="*/ 1009767 w 2038796"/>
              <a:gd name="connsiteY28" fmla="*/ 3124668 h 3386383"/>
              <a:gd name="connsiteX29" fmla="*/ 1020986 w 2038796"/>
              <a:gd name="connsiteY29" fmla="*/ 3343451 h 3386383"/>
              <a:gd name="connsiteX30" fmla="*/ 1217330 w 2038796"/>
              <a:gd name="connsiteY30" fmla="*/ 3360280 h 3386383"/>
              <a:gd name="connsiteX31" fmla="*/ 1211720 w 2038796"/>
              <a:gd name="connsiteY31" fmla="*/ 3175157 h 3386383"/>
              <a:gd name="connsiteX32" fmla="*/ 1228549 w 2038796"/>
              <a:gd name="connsiteY32" fmla="*/ 3001253 h 3386383"/>
              <a:gd name="connsiteX33" fmla="*/ 1211720 w 2038796"/>
              <a:gd name="connsiteY33" fmla="*/ 2872226 h 3386383"/>
              <a:gd name="connsiteX34" fmla="*/ 1234159 w 2038796"/>
              <a:gd name="connsiteY34" fmla="*/ 2832958 h 3386383"/>
              <a:gd name="connsiteX35" fmla="*/ 1250988 w 2038796"/>
              <a:gd name="connsiteY35" fmla="*/ 2614175 h 3386383"/>
              <a:gd name="connsiteX36" fmla="*/ 1256599 w 2038796"/>
              <a:gd name="connsiteY36" fmla="*/ 2501979 h 3386383"/>
              <a:gd name="connsiteX37" fmla="*/ 1262209 w 2038796"/>
              <a:gd name="connsiteY37" fmla="*/ 2367343 h 3386383"/>
              <a:gd name="connsiteX38" fmla="*/ 1357574 w 2038796"/>
              <a:gd name="connsiteY38" fmla="*/ 2518809 h 3386383"/>
              <a:gd name="connsiteX39" fmla="*/ 1368794 w 2038796"/>
              <a:gd name="connsiteY39" fmla="*/ 3057351 h 3386383"/>
              <a:gd name="connsiteX40" fmla="*/ 1413673 w 2038796"/>
              <a:gd name="connsiteY40" fmla="*/ 3062960 h 3386383"/>
              <a:gd name="connsiteX41" fmla="*/ 1419283 w 2038796"/>
              <a:gd name="connsiteY41" fmla="*/ 2574906 h 3386383"/>
              <a:gd name="connsiteX42" fmla="*/ 1469772 w 2038796"/>
              <a:gd name="connsiteY42" fmla="*/ 2586126 h 3386383"/>
              <a:gd name="connsiteX43" fmla="*/ 1480991 w 2038796"/>
              <a:gd name="connsiteY43" fmla="*/ 3242474 h 3386383"/>
              <a:gd name="connsiteX44" fmla="*/ 1531479 w 2038796"/>
              <a:gd name="connsiteY44" fmla="*/ 3225645 h 3386383"/>
              <a:gd name="connsiteX45" fmla="*/ 1537090 w 2038796"/>
              <a:gd name="connsiteY45" fmla="*/ 2754420 h 3386383"/>
              <a:gd name="connsiteX46" fmla="*/ 1604407 w 2038796"/>
              <a:gd name="connsiteY46" fmla="*/ 2911495 h 3386383"/>
              <a:gd name="connsiteX47" fmla="*/ 1991484 w 2038796"/>
              <a:gd name="connsiteY47" fmla="*/ 2715151 h 3386383"/>
              <a:gd name="connsiteX48" fmla="*/ 1997094 w 2038796"/>
              <a:gd name="connsiteY48" fmla="*/ 2602955 h 3386383"/>
              <a:gd name="connsiteX49" fmla="*/ 1828800 w 2038796"/>
              <a:gd name="connsiteY49" fmla="*/ 2586126 h 3386383"/>
              <a:gd name="connsiteX50" fmla="*/ 1705383 w 2038796"/>
              <a:gd name="connsiteY50" fmla="*/ 2513198 h 3386383"/>
              <a:gd name="connsiteX51" fmla="*/ 1621237 w 2038796"/>
              <a:gd name="connsiteY51" fmla="*/ 2401002 h 3386383"/>
              <a:gd name="connsiteX52" fmla="*/ 1694164 w 2038796"/>
              <a:gd name="connsiteY52" fmla="*/ 2277586 h 3386383"/>
              <a:gd name="connsiteX53" fmla="*/ 1514650 w 2038796"/>
              <a:gd name="connsiteY53" fmla="*/ 1980266 h 3386383"/>
              <a:gd name="connsiteX54" fmla="*/ 1503430 w 2038796"/>
              <a:gd name="connsiteY54" fmla="*/ 1576359 h 3386383"/>
              <a:gd name="connsiteX55" fmla="*/ 1312696 w 2038796"/>
              <a:gd name="connsiteY55" fmla="*/ 1598797 h 3386383"/>
              <a:gd name="connsiteX56" fmla="*/ 1323916 w 2038796"/>
              <a:gd name="connsiteY56" fmla="*/ 1436114 h 3386383"/>
              <a:gd name="connsiteX57" fmla="*/ 1262208 w 2038796"/>
              <a:gd name="connsiteY57" fmla="*/ 1295869 h 3386383"/>
              <a:gd name="connsiteX58" fmla="*/ 1284648 w 2038796"/>
              <a:gd name="connsiteY58" fmla="*/ 1189282 h 3386383"/>
              <a:gd name="connsiteX59" fmla="*/ 1256599 w 2038796"/>
              <a:gd name="connsiteY59" fmla="*/ 1026597 h 3386383"/>
              <a:gd name="connsiteX60" fmla="*/ 1256599 w 2038796"/>
              <a:gd name="connsiteY60" fmla="*/ 830254 h 3386383"/>
              <a:gd name="connsiteX61" fmla="*/ 970498 w 2038796"/>
              <a:gd name="connsiteY61" fmla="*/ 661959 h 3386383"/>
              <a:gd name="connsiteX62" fmla="*/ 1015376 w 2038796"/>
              <a:gd name="connsiteY62" fmla="*/ 572202 h 3386383"/>
              <a:gd name="connsiteX63" fmla="*/ 1150012 w 2038796"/>
              <a:gd name="connsiteY63" fmla="*/ 431957 h 3386383"/>
              <a:gd name="connsiteX64" fmla="*/ 1166841 w 2038796"/>
              <a:gd name="connsiteY64" fmla="*/ 263662 h 3386383"/>
              <a:gd name="connsiteX65" fmla="*/ 1161232 w 2038796"/>
              <a:gd name="connsiteY65" fmla="*/ 145856 h 3386383"/>
              <a:gd name="connsiteX66" fmla="*/ 1093914 w 2038796"/>
              <a:gd name="connsiteY66" fmla="*/ 84149 h 3386383"/>
              <a:gd name="connsiteX67" fmla="*/ 987327 w 2038796"/>
              <a:gd name="connsiteY67" fmla="*/ 44880 h 3386383"/>
              <a:gd name="connsiteX68" fmla="*/ 869522 w 2038796"/>
              <a:gd name="connsiteY68"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88053 w 2038796"/>
              <a:gd name="connsiteY6" fmla="*/ 617081 h 3386383"/>
              <a:gd name="connsiteX7" fmla="*/ 280491 w 2038796"/>
              <a:gd name="connsiteY7" fmla="*/ 656349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88053 w 2038796"/>
              <a:gd name="connsiteY6" fmla="*/ 617081 h 3386383"/>
              <a:gd name="connsiteX7" fmla="*/ 280491 w 2038796"/>
              <a:gd name="connsiteY7" fmla="*/ 673178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353419 h 3386383"/>
              <a:gd name="connsiteX4" fmla="*/ 656348 w 2038796"/>
              <a:gd name="connsiteY4" fmla="*/ 409517 h 3386383"/>
              <a:gd name="connsiteX5" fmla="*/ 678788 w 2038796"/>
              <a:gd name="connsiteY5" fmla="*/ 516105 h 3386383"/>
              <a:gd name="connsiteX6" fmla="*/ 488053 w 2038796"/>
              <a:gd name="connsiteY6" fmla="*/ 617081 h 3386383"/>
              <a:gd name="connsiteX7" fmla="*/ 280491 w 2038796"/>
              <a:gd name="connsiteY7" fmla="*/ 673178 h 3386383"/>
              <a:gd name="connsiteX8" fmla="*/ 218783 w 2038796"/>
              <a:gd name="connsiteY8" fmla="*/ 897571 h 3386383"/>
              <a:gd name="connsiteX9" fmla="*/ 168294 w 2038796"/>
              <a:gd name="connsiteY9" fmla="*/ 1032207 h 3386383"/>
              <a:gd name="connsiteX10" fmla="*/ 72927 w 2038796"/>
              <a:gd name="connsiteY10" fmla="*/ 1161233 h 3386383"/>
              <a:gd name="connsiteX11" fmla="*/ 0 w 2038796"/>
              <a:gd name="connsiteY11" fmla="*/ 1295868 h 3386383"/>
              <a:gd name="connsiteX12" fmla="*/ 134635 w 2038796"/>
              <a:gd name="connsiteY12" fmla="*/ 1654896 h 3386383"/>
              <a:gd name="connsiteX13" fmla="*/ 241222 w 2038796"/>
              <a:gd name="connsiteY13" fmla="*/ 1727824 h 3386383"/>
              <a:gd name="connsiteX14" fmla="*/ 291710 w 2038796"/>
              <a:gd name="connsiteY14" fmla="*/ 1694165 h 3386383"/>
              <a:gd name="connsiteX15" fmla="*/ 336589 w 2038796"/>
              <a:gd name="connsiteY15" fmla="*/ 1750263 h 3386383"/>
              <a:gd name="connsiteX16" fmla="*/ 387077 w 2038796"/>
              <a:gd name="connsiteY16" fmla="*/ 3276133 h 3386383"/>
              <a:gd name="connsiteX17" fmla="*/ 448785 w 2038796"/>
              <a:gd name="connsiteY17" fmla="*/ 3248084 h 3386383"/>
              <a:gd name="connsiteX18" fmla="*/ 431956 w 2038796"/>
              <a:gd name="connsiteY18" fmla="*/ 2372953 h 3386383"/>
              <a:gd name="connsiteX19" fmla="*/ 482444 w 2038796"/>
              <a:gd name="connsiteY19" fmla="*/ 2384172 h 3386383"/>
              <a:gd name="connsiteX20" fmla="*/ 516103 w 2038796"/>
              <a:gd name="connsiteY20" fmla="*/ 3068570 h 3386383"/>
              <a:gd name="connsiteX21" fmla="*/ 583421 w 2038796"/>
              <a:gd name="connsiteY21" fmla="*/ 3074180 h 3386383"/>
              <a:gd name="connsiteX22" fmla="*/ 572201 w 2038796"/>
              <a:gd name="connsiteY22" fmla="*/ 2406612 h 3386383"/>
              <a:gd name="connsiteX23" fmla="*/ 964888 w 2038796"/>
              <a:gd name="connsiteY23" fmla="*/ 2412222 h 3386383"/>
              <a:gd name="connsiteX24" fmla="*/ 970498 w 2038796"/>
              <a:gd name="connsiteY24" fmla="*/ 2816128 h 3386383"/>
              <a:gd name="connsiteX25" fmla="*/ 1026596 w 2038796"/>
              <a:gd name="connsiteY25" fmla="*/ 2827348 h 3386383"/>
              <a:gd name="connsiteX26" fmla="*/ 1020986 w 2038796"/>
              <a:gd name="connsiteY26" fmla="*/ 3001252 h 3386383"/>
              <a:gd name="connsiteX27" fmla="*/ 1009767 w 2038796"/>
              <a:gd name="connsiteY27" fmla="*/ 3124668 h 3386383"/>
              <a:gd name="connsiteX28" fmla="*/ 1020986 w 2038796"/>
              <a:gd name="connsiteY28" fmla="*/ 3343451 h 3386383"/>
              <a:gd name="connsiteX29" fmla="*/ 1217330 w 2038796"/>
              <a:gd name="connsiteY29" fmla="*/ 3360280 h 3386383"/>
              <a:gd name="connsiteX30" fmla="*/ 1211720 w 2038796"/>
              <a:gd name="connsiteY30" fmla="*/ 3175157 h 3386383"/>
              <a:gd name="connsiteX31" fmla="*/ 1228549 w 2038796"/>
              <a:gd name="connsiteY31" fmla="*/ 3001253 h 3386383"/>
              <a:gd name="connsiteX32" fmla="*/ 1211720 w 2038796"/>
              <a:gd name="connsiteY32" fmla="*/ 2872226 h 3386383"/>
              <a:gd name="connsiteX33" fmla="*/ 1234159 w 2038796"/>
              <a:gd name="connsiteY33" fmla="*/ 2832958 h 3386383"/>
              <a:gd name="connsiteX34" fmla="*/ 1250988 w 2038796"/>
              <a:gd name="connsiteY34" fmla="*/ 2614175 h 3386383"/>
              <a:gd name="connsiteX35" fmla="*/ 1256599 w 2038796"/>
              <a:gd name="connsiteY35" fmla="*/ 2501979 h 3386383"/>
              <a:gd name="connsiteX36" fmla="*/ 1262209 w 2038796"/>
              <a:gd name="connsiteY36" fmla="*/ 2367343 h 3386383"/>
              <a:gd name="connsiteX37" fmla="*/ 1357574 w 2038796"/>
              <a:gd name="connsiteY37" fmla="*/ 2518809 h 3386383"/>
              <a:gd name="connsiteX38" fmla="*/ 1368794 w 2038796"/>
              <a:gd name="connsiteY38" fmla="*/ 3057351 h 3386383"/>
              <a:gd name="connsiteX39" fmla="*/ 1413673 w 2038796"/>
              <a:gd name="connsiteY39" fmla="*/ 3062960 h 3386383"/>
              <a:gd name="connsiteX40" fmla="*/ 1419283 w 2038796"/>
              <a:gd name="connsiteY40" fmla="*/ 2574906 h 3386383"/>
              <a:gd name="connsiteX41" fmla="*/ 1469772 w 2038796"/>
              <a:gd name="connsiteY41" fmla="*/ 2586126 h 3386383"/>
              <a:gd name="connsiteX42" fmla="*/ 1480991 w 2038796"/>
              <a:gd name="connsiteY42" fmla="*/ 3242474 h 3386383"/>
              <a:gd name="connsiteX43" fmla="*/ 1531479 w 2038796"/>
              <a:gd name="connsiteY43" fmla="*/ 3225645 h 3386383"/>
              <a:gd name="connsiteX44" fmla="*/ 1537090 w 2038796"/>
              <a:gd name="connsiteY44" fmla="*/ 2754420 h 3386383"/>
              <a:gd name="connsiteX45" fmla="*/ 1604407 w 2038796"/>
              <a:gd name="connsiteY45" fmla="*/ 2911495 h 3386383"/>
              <a:gd name="connsiteX46" fmla="*/ 1991484 w 2038796"/>
              <a:gd name="connsiteY46" fmla="*/ 2715151 h 3386383"/>
              <a:gd name="connsiteX47" fmla="*/ 1997094 w 2038796"/>
              <a:gd name="connsiteY47" fmla="*/ 2602955 h 3386383"/>
              <a:gd name="connsiteX48" fmla="*/ 1828800 w 2038796"/>
              <a:gd name="connsiteY48" fmla="*/ 2586126 h 3386383"/>
              <a:gd name="connsiteX49" fmla="*/ 1705383 w 2038796"/>
              <a:gd name="connsiteY49" fmla="*/ 2513198 h 3386383"/>
              <a:gd name="connsiteX50" fmla="*/ 1621237 w 2038796"/>
              <a:gd name="connsiteY50" fmla="*/ 2401002 h 3386383"/>
              <a:gd name="connsiteX51" fmla="*/ 1694164 w 2038796"/>
              <a:gd name="connsiteY51" fmla="*/ 2277586 h 3386383"/>
              <a:gd name="connsiteX52" fmla="*/ 1514650 w 2038796"/>
              <a:gd name="connsiteY52" fmla="*/ 1980266 h 3386383"/>
              <a:gd name="connsiteX53" fmla="*/ 1503430 w 2038796"/>
              <a:gd name="connsiteY53" fmla="*/ 1576359 h 3386383"/>
              <a:gd name="connsiteX54" fmla="*/ 1312696 w 2038796"/>
              <a:gd name="connsiteY54" fmla="*/ 1598797 h 3386383"/>
              <a:gd name="connsiteX55" fmla="*/ 1323916 w 2038796"/>
              <a:gd name="connsiteY55" fmla="*/ 1436114 h 3386383"/>
              <a:gd name="connsiteX56" fmla="*/ 1262208 w 2038796"/>
              <a:gd name="connsiteY56" fmla="*/ 1295869 h 3386383"/>
              <a:gd name="connsiteX57" fmla="*/ 1284648 w 2038796"/>
              <a:gd name="connsiteY57" fmla="*/ 1189282 h 3386383"/>
              <a:gd name="connsiteX58" fmla="*/ 1256599 w 2038796"/>
              <a:gd name="connsiteY58" fmla="*/ 1026597 h 3386383"/>
              <a:gd name="connsiteX59" fmla="*/ 1256599 w 2038796"/>
              <a:gd name="connsiteY59" fmla="*/ 830254 h 3386383"/>
              <a:gd name="connsiteX60" fmla="*/ 970498 w 2038796"/>
              <a:gd name="connsiteY60" fmla="*/ 661959 h 3386383"/>
              <a:gd name="connsiteX61" fmla="*/ 1015376 w 2038796"/>
              <a:gd name="connsiteY61" fmla="*/ 572202 h 3386383"/>
              <a:gd name="connsiteX62" fmla="*/ 1150012 w 2038796"/>
              <a:gd name="connsiteY62" fmla="*/ 431957 h 3386383"/>
              <a:gd name="connsiteX63" fmla="*/ 1166841 w 2038796"/>
              <a:gd name="connsiteY63" fmla="*/ 263662 h 3386383"/>
              <a:gd name="connsiteX64" fmla="*/ 1161232 w 2038796"/>
              <a:gd name="connsiteY64" fmla="*/ 145856 h 3386383"/>
              <a:gd name="connsiteX65" fmla="*/ 1093914 w 2038796"/>
              <a:gd name="connsiteY65" fmla="*/ 84149 h 3386383"/>
              <a:gd name="connsiteX66" fmla="*/ 987327 w 2038796"/>
              <a:gd name="connsiteY66" fmla="*/ 44880 h 3386383"/>
              <a:gd name="connsiteX67" fmla="*/ 869522 w 2038796"/>
              <a:gd name="connsiteY67"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56348 w 2038796"/>
              <a:gd name="connsiteY3" fmla="*/ 409517 h 3386383"/>
              <a:gd name="connsiteX4" fmla="*/ 678788 w 2038796"/>
              <a:gd name="connsiteY4" fmla="*/ 516105 h 3386383"/>
              <a:gd name="connsiteX5" fmla="*/ 488053 w 2038796"/>
              <a:gd name="connsiteY5" fmla="*/ 617081 h 3386383"/>
              <a:gd name="connsiteX6" fmla="*/ 280491 w 2038796"/>
              <a:gd name="connsiteY6" fmla="*/ 673178 h 3386383"/>
              <a:gd name="connsiteX7" fmla="*/ 218783 w 2038796"/>
              <a:gd name="connsiteY7" fmla="*/ 897571 h 3386383"/>
              <a:gd name="connsiteX8" fmla="*/ 168294 w 2038796"/>
              <a:gd name="connsiteY8" fmla="*/ 1032207 h 3386383"/>
              <a:gd name="connsiteX9" fmla="*/ 72927 w 2038796"/>
              <a:gd name="connsiteY9" fmla="*/ 1161233 h 3386383"/>
              <a:gd name="connsiteX10" fmla="*/ 0 w 2038796"/>
              <a:gd name="connsiteY10" fmla="*/ 1295868 h 3386383"/>
              <a:gd name="connsiteX11" fmla="*/ 134635 w 2038796"/>
              <a:gd name="connsiteY11" fmla="*/ 1654896 h 3386383"/>
              <a:gd name="connsiteX12" fmla="*/ 241222 w 2038796"/>
              <a:gd name="connsiteY12" fmla="*/ 1727824 h 3386383"/>
              <a:gd name="connsiteX13" fmla="*/ 291710 w 2038796"/>
              <a:gd name="connsiteY13" fmla="*/ 1694165 h 3386383"/>
              <a:gd name="connsiteX14" fmla="*/ 336589 w 2038796"/>
              <a:gd name="connsiteY14" fmla="*/ 1750263 h 3386383"/>
              <a:gd name="connsiteX15" fmla="*/ 387077 w 2038796"/>
              <a:gd name="connsiteY15" fmla="*/ 3276133 h 3386383"/>
              <a:gd name="connsiteX16" fmla="*/ 448785 w 2038796"/>
              <a:gd name="connsiteY16" fmla="*/ 3248084 h 3386383"/>
              <a:gd name="connsiteX17" fmla="*/ 431956 w 2038796"/>
              <a:gd name="connsiteY17" fmla="*/ 2372953 h 3386383"/>
              <a:gd name="connsiteX18" fmla="*/ 482444 w 2038796"/>
              <a:gd name="connsiteY18" fmla="*/ 2384172 h 3386383"/>
              <a:gd name="connsiteX19" fmla="*/ 516103 w 2038796"/>
              <a:gd name="connsiteY19" fmla="*/ 3068570 h 3386383"/>
              <a:gd name="connsiteX20" fmla="*/ 583421 w 2038796"/>
              <a:gd name="connsiteY20" fmla="*/ 3074180 h 3386383"/>
              <a:gd name="connsiteX21" fmla="*/ 572201 w 2038796"/>
              <a:gd name="connsiteY21" fmla="*/ 2406612 h 3386383"/>
              <a:gd name="connsiteX22" fmla="*/ 964888 w 2038796"/>
              <a:gd name="connsiteY22" fmla="*/ 2412222 h 3386383"/>
              <a:gd name="connsiteX23" fmla="*/ 970498 w 2038796"/>
              <a:gd name="connsiteY23" fmla="*/ 2816128 h 3386383"/>
              <a:gd name="connsiteX24" fmla="*/ 1026596 w 2038796"/>
              <a:gd name="connsiteY24" fmla="*/ 2827348 h 3386383"/>
              <a:gd name="connsiteX25" fmla="*/ 1020986 w 2038796"/>
              <a:gd name="connsiteY25" fmla="*/ 3001252 h 3386383"/>
              <a:gd name="connsiteX26" fmla="*/ 1009767 w 2038796"/>
              <a:gd name="connsiteY26" fmla="*/ 3124668 h 3386383"/>
              <a:gd name="connsiteX27" fmla="*/ 1020986 w 2038796"/>
              <a:gd name="connsiteY27" fmla="*/ 3343451 h 3386383"/>
              <a:gd name="connsiteX28" fmla="*/ 1217330 w 2038796"/>
              <a:gd name="connsiteY28" fmla="*/ 3360280 h 3386383"/>
              <a:gd name="connsiteX29" fmla="*/ 1211720 w 2038796"/>
              <a:gd name="connsiteY29" fmla="*/ 3175157 h 3386383"/>
              <a:gd name="connsiteX30" fmla="*/ 1228549 w 2038796"/>
              <a:gd name="connsiteY30" fmla="*/ 3001253 h 3386383"/>
              <a:gd name="connsiteX31" fmla="*/ 1211720 w 2038796"/>
              <a:gd name="connsiteY31" fmla="*/ 2872226 h 3386383"/>
              <a:gd name="connsiteX32" fmla="*/ 1234159 w 2038796"/>
              <a:gd name="connsiteY32" fmla="*/ 2832958 h 3386383"/>
              <a:gd name="connsiteX33" fmla="*/ 1250988 w 2038796"/>
              <a:gd name="connsiteY33" fmla="*/ 2614175 h 3386383"/>
              <a:gd name="connsiteX34" fmla="*/ 1256599 w 2038796"/>
              <a:gd name="connsiteY34" fmla="*/ 2501979 h 3386383"/>
              <a:gd name="connsiteX35" fmla="*/ 1262209 w 2038796"/>
              <a:gd name="connsiteY35" fmla="*/ 2367343 h 3386383"/>
              <a:gd name="connsiteX36" fmla="*/ 1357574 w 2038796"/>
              <a:gd name="connsiteY36" fmla="*/ 2518809 h 3386383"/>
              <a:gd name="connsiteX37" fmla="*/ 1368794 w 2038796"/>
              <a:gd name="connsiteY37" fmla="*/ 3057351 h 3386383"/>
              <a:gd name="connsiteX38" fmla="*/ 1413673 w 2038796"/>
              <a:gd name="connsiteY38" fmla="*/ 3062960 h 3386383"/>
              <a:gd name="connsiteX39" fmla="*/ 1419283 w 2038796"/>
              <a:gd name="connsiteY39" fmla="*/ 2574906 h 3386383"/>
              <a:gd name="connsiteX40" fmla="*/ 1469772 w 2038796"/>
              <a:gd name="connsiteY40" fmla="*/ 2586126 h 3386383"/>
              <a:gd name="connsiteX41" fmla="*/ 1480991 w 2038796"/>
              <a:gd name="connsiteY41" fmla="*/ 3242474 h 3386383"/>
              <a:gd name="connsiteX42" fmla="*/ 1531479 w 2038796"/>
              <a:gd name="connsiteY42" fmla="*/ 3225645 h 3386383"/>
              <a:gd name="connsiteX43" fmla="*/ 1537090 w 2038796"/>
              <a:gd name="connsiteY43" fmla="*/ 2754420 h 3386383"/>
              <a:gd name="connsiteX44" fmla="*/ 1604407 w 2038796"/>
              <a:gd name="connsiteY44" fmla="*/ 2911495 h 3386383"/>
              <a:gd name="connsiteX45" fmla="*/ 1991484 w 2038796"/>
              <a:gd name="connsiteY45" fmla="*/ 2715151 h 3386383"/>
              <a:gd name="connsiteX46" fmla="*/ 1997094 w 2038796"/>
              <a:gd name="connsiteY46" fmla="*/ 2602955 h 3386383"/>
              <a:gd name="connsiteX47" fmla="*/ 1828800 w 2038796"/>
              <a:gd name="connsiteY47" fmla="*/ 2586126 h 3386383"/>
              <a:gd name="connsiteX48" fmla="*/ 1705383 w 2038796"/>
              <a:gd name="connsiteY48" fmla="*/ 2513198 h 3386383"/>
              <a:gd name="connsiteX49" fmla="*/ 1621237 w 2038796"/>
              <a:gd name="connsiteY49" fmla="*/ 2401002 h 3386383"/>
              <a:gd name="connsiteX50" fmla="*/ 1694164 w 2038796"/>
              <a:gd name="connsiteY50" fmla="*/ 2277586 h 3386383"/>
              <a:gd name="connsiteX51" fmla="*/ 1514650 w 2038796"/>
              <a:gd name="connsiteY51" fmla="*/ 1980266 h 3386383"/>
              <a:gd name="connsiteX52" fmla="*/ 1503430 w 2038796"/>
              <a:gd name="connsiteY52" fmla="*/ 1576359 h 3386383"/>
              <a:gd name="connsiteX53" fmla="*/ 1312696 w 2038796"/>
              <a:gd name="connsiteY53" fmla="*/ 1598797 h 3386383"/>
              <a:gd name="connsiteX54" fmla="*/ 1323916 w 2038796"/>
              <a:gd name="connsiteY54" fmla="*/ 1436114 h 3386383"/>
              <a:gd name="connsiteX55" fmla="*/ 1262208 w 2038796"/>
              <a:gd name="connsiteY55" fmla="*/ 1295869 h 3386383"/>
              <a:gd name="connsiteX56" fmla="*/ 1284648 w 2038796"/>
              <a:gd name="connsiteY56" fmla="*/ 1189282 h 3386383"/>
              <a:gd name="connsiteX57" fmla="*/ 1256599 w 2038796"/>
              <a:gd name="connsiteY57" fmla="*/ 1026597 h 3386383"/>
              <a:gd name="connsiteX58" fmla="*/ 1256599 w 2038796"/>
              <a:gd name="connsiteY58" fmla="*/ 830254 h 3386383"/>
              <a:gd name="connsiteX59" fmla="*/ 970498 w 2038796"/>
              <a:gd name="connsiteY59" fmla="*/ 661959 h 3386383"/>
              <a:gd name="connsiteX60" fmla="*/ 1015376 w 2038796"/>
              <a:gd name="connsiteY60" fmla="*/ 572202 h 3386383"/>
              <a:gd name="connsiteX61" fmla="*/ 1150012 w 2038796"/>
              <a:gd name="connsiteY61" fmla="*/ 431957 h 3386383"/>
              <a:gd name="connsiteX62" fmla="*/ 1166841 w 2038796"/>
              <a:gd name="connsiteY62" fmla="*/ 263662 h 3386383"/>
              <a:gd name="connsiteX63" fmla="*/ 1161232 w 2038796"/>
              <a:gd name="connsiteY63" fmla="*/ 145856 h 3386383"/>
              <a:gd name="connsiteX64" fmla="*/ 1093914 w 2038796"/>
              <a:gd name="connsiteY64" fmla="*/ 84149 h 3386383"/>
              <a:gd name="connsiteX65" fmla="*/ 987327 w 2038796"/>
              <a:gd name="connsiteY65" fmla="*/ 44880 h 3386383"/>
              <a:gd name="connsiteX66" fmla="*/ 869522 w 2038796"/>
              <a:gd name="connsiteY66"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90007 w 2038796"/>
              <a:gd name="connsiteY3" fmla="*/ 409517 h 3386383"/>
              <a:gd name="connsiteX4" fmla="*/ 678788 w 2038796"/>
              <a:gd name="connsiteY4" fmla="*/ 516105 h 3386383"/>
              <a:gd name="connsiteX5" fmla="*/ 488053 w 2038796"/>
              <a:gd name="connsiteY5" fmla="*/ 617081 h 3386383"/>
              <a:gd name="connsiteX6" fmla="*/ 280491 w 2038796"/>
              <a:gd name="connsiteY6" fmla="*/ 673178 h 3386383"/>
              <a:gd name="connsiteX7" fmla="*/ 218783 w 2038796"/>
              <a:gd name="connsiteY7" fmla="*/ 897571 h 3386383"/>
              <a:gd name="connsiteX8" fmla="*/ 168294 w 2038796"/>
              <a:gd name="connsiteY8" fmla="*/ 1032207 h 3386383"/>
              <a:gd name="connsiteX9" fmla="*/ 72927 w 2038796"/>
              <a:gd name="connsiteY9" fmla="*/ 1161233 h 3386383"/>
              <a:gd name="connsiteX10" fmla="*/ 0 w 2038796"/>
              <a:gd name="connsiteY10" fmla="*/ 1295868 h 3386383"/>
              <a:gd name="connsiteX11" fmla="*/ 134635 w 2038796"/>
              <a:gd name="connsiteY11" fmla="*/ 1654896 h 3386383"/>
              <a:gd name="connsiteX12" fmla="*/ 241222 w 2038796"/>
              <a:gd name="connsiteY12" fmla="*/ 1727824 h 3386383"/>
              <a:gd name="connsiteX13" fmla="*/ 291710 w 2038796"/>
              <a:gd name="connsiteY13" fmla="*/ 1694165 h 3386383"/>
              <a:gd name="connsiteX14" fmla="*/ 336589 w 2038796"/>
              <a:gd name="connsiteY14" fmla="*/ 1750263 h 3386383"/>
              <a:gd name="connsiteX15" fmla="*/ 387077 w 2038796"/>
              <a:gd name="connsiteY15" fmla="*/ 3276133 h 3386383"/>
              <a:gd name="connsiteX16" fmla="*/ 448785 w 2038796"/>
              <a:gd name="connsiteY16" fmla="*/ 3248084 h 3386383"/>
              <a:gd name="connsiteX17" fmla="*/ 431956 w 2038796"/>
              <a:gd name="connsiteY17" fmla="*/ 2372953 h 3386383"/>
              <a:gd name="connsiteX18" fmla="*/ 482444 w 2038796"/>
              <a:gd name="connsiteY18" fmla="*/ 2384172 h 3386383"/>
              <a:gd name="connsiteX19" fmla="*/ 516103 w 2038796"/>
              <a:gd name="connsiteY19" fmla="*/ 3068570 h 3386383"/>
              <a:gd name="connsiteX20" fmla="*/ 583421 w 2038796"/>
              <a:gd name="connsiteY20" fmla="*/ 3074180 h 3386383"/>
              <a:gd name="connsiteX21" fmla="*/ 572201 w 2038796"/>
              <a:gd name="connsiteY21" fmla="*/ 2406612 h 3386383"/>
              <a:gd name="connsiteX22" fmla="*/ 964888 w 2038796"/>
              <a:gd name="connsiteY22" fmla="*/ 2412222 h 3386383"/>
              <a:gd name="connsiteX23" fmla="*/ 970498 w 2038796"/>
              <a:gd name="connsiteY23" fmla="*/ 2816128 h 3386383"/>
              <a:gd name="connsiteX24" fmla="*/ 1026596 w 2038796"/>
              <a:gd name="connsiteY24" fmla="*/ 2827348 h 3386383"/>
              <a:gd name="connsiteX25" fmla="*/ 1020986 w 2038796"/>
              <a:gd name="connsiteY25" fmla="*/ 3001252 h 3386383"/>
              <a:gd name="connsiteX26" fmla="*/ 1009767 w 2038796"/>
              <a:gd name="connsiteY26" fmla="*/ 3124668 h 3386383"/>
              <a:gd name="connsiteX27" fmla="*/ 1020986 w 2038796"/>
              <a:gd name="connsiteY27" fmla="*/ 3343451 h 3386383"/>
              <a:gd name="connsiteX28" fmla="*/ 1217330 w 2038796"/>
              <a:gd name="connsiteY28" fmla="*/ 3360280 h 3386383"/>
              <a:gd name="connsiteX29" fmla="*/ 1211720 w 2038796"/>
              <a:gd name="connsiteY29" fmla="*/ 3175157 h 3386383"/>
              <a:gd name="connsiteX30" fmla="*/ 1228549 w 2038796"/>
              <a:gd name="connsiteY30" fmla="*/ 3001253 h 3386383"/>
              <a:gd name="connsiteX31" fmla="*/ 1211720 w 2038796"/>
              <a:gd name="connsiteY31" fmla="*/ 2872226 h 3386383"/>
              <a:gd name="connsiteX32" fmla="*/ 1234159 w 2038796"/>
              <a:gd name="connsiteY32" fmla="*/ 2832958 h 3386383"/>
              <a:gd name="connsiteX33" fmla="*/ 1250988 w 2038796"/>
              <a:gd name="connsiteY33" fmla="*/ 2614175 h 3386383"/>
              <a:gd name="connsiteX34" fmla="*/ 1256599 w 2038796"/>
              <a:gd name="connsiteY34" fmla="*/ 2501979 h 3386383"/>
              <a:gd name="connsiteX35" fmla="*/ 1262209 w 2038796"/>
              <a:gd name="connsiteY35" fmla="*/ 2367343 h 3386383"/>
              <a:gd name="connsiteX36" fmla="*/ 1357574 w 2038796"/>
              <a:gd name="connsiteY36" fmla="*/ 2518809 h 3386383"/>
              <a:gd name="connsiteX37" fmla="*/ 1368794 w 2038796"/>
              <a:gd name="connsiteY37" fmla="*/ 3057351 h 3386383"/>
              <a:gd name="connsiteX38" fmla="*/ 1413673 w 2038796"/>
              <a:gd name="connsiteY38" fmla="*/ 3062960 h 3386383"/>
              <a:gd name="connsiteX39" fmla="*/ 1419283 w 2038796"/>
              <a:gd name="connsiteY39" fmla="*/ 2574906 h 3386383"/>
              <a:gd name="connsiteX40" fmla="*/ 1469772 w 2038796"/>
              <a:gd name="connsiteY40" fmla="*/ 2586126 h 3386383"/>
              <a:gd name="connsiteX41" fmla="*/ 1480991 w 2038796"/>
              <a:gd name="connsiteY41" fmla="*/ 3242474 h 3386383"/>
              <a:gd name="connsiteX42" fmla="*/ 1531479 w 2038796"/>
              <a:gd name="connsiteY42" fmla="*/ 3225645 h 3386383"/>
              <a:gd name="connsiteX43" fmla="*/ 1537090 w 2038796"/>
              <a:gd name="connsiteY43" fmla="*/ 2754420 h 3386383"/>
              <a:gd name="connsiteX44" fmla="*/ 1604407 w 2038796"/>
              <a:gd name="connsiteY44" fmla="*/ 2911495 h 3386383"/>
              <a:gd name="connsiteX45" fmla="*/ 1991484 w 2038796"/>
              <a:gd name="connsiteY45" fmla="*/ 2715151 h 3386383"/>
              <a:gd name="connsiteX46" fmla="*/ 1997094 w 2038796"/>
              <a:gd name="connsiteY46" fmla="*/ 2602955 h 3386383"/>
              <a:gd name="connsiteX47" fmla="*/ 1828800 w 2038796"/>
              <a:gd name="connsiteY47" fmla="*/ 2586126 h 3386383"/>
              <a:gd name="connsiteX48" fmla="*/ 1705383 w 2038796"/>
              <a:gd name="connsiteY48" fmla="*/ 2513198 h 3386383"/>
              <a:gd name="connsiteX49" fmla="*/ 1621237 w 2038796"/>
              <a:gd name="connsiteY49" fmla="*/ 2401002 h 3386383"/>
              <a:gd name="connsiteX50" fmla="*/ 1694164 w 2038796"/>
              <a:gd name="connsiteY50" fmla="*/ 2277586 h 3386383"/>
              <a:gd name="connsiteX51" fmla="*/ 1514650 w 2038796"/>
              <a:gd name="connsiteY51" fmla="*/ 1980266 h 3386383"/>
              <a:gd name="connsiteX52" fmla="*/ 1503430 w 2038796"/>
              <a:gd name="connsiteY52" fmla="*/ 1576359 h 3386383"/>
              <a:gd name="connsiteX53" fmla="*/ 1312696 w 2038796"/>
              <a:gd name="connsiteY53" fmla="*/ 1598797 h 3386383"/>
              <a:gd name="connsiteX54" fmla="*/ 1323916 w 2038796"/>
              <a:gd name="connsiteY54" fmla="*/ 1436114 h 3386383"/>
              <a:gd name="connsiteX55" fmla="*/ 1262208 w 2038796"/>
              <a:gd name="connsiteY55" fmla="*/ 1295869 h 3386383"/>
              <a:gd name="connsiteX56" fmla="*/ 1284648 w 2038796"/>
              <a:gd name="connsiteY56" fmla="*/ 1189282 h 3386383"/>
              <a:gd name="connsiteX57" fmla="*/ 1256599 w 2038796"/>
              <a:gd name="connsiteY57" fmla="*/ 1026597 h 3386383"/>
              <a:gd name="connsiteX58" fmla="*/ 1256599 w 2038796"/>
              <a:gd name="connsiteY58" fmla="*/ 830254 h 3386383"/>
              <a:gd name="connsiteX59" fmla="*/ 970498 w 2038796"/>
              <a:gd name="connsiteY59" fmla="*/ 661959 h 3386383"/>
              <a:gd name="connsiteX60" fmla="*/ 1015376 w 2038796"/>
              <a:gd name="connsiteY60" fmla="*/ 572202 h 3386383"/>
              <a:gd name="connsiteX61" fmla="*/ 1150012 w 2038796"/>
              <a:gd name="connsiteY61" fmla="*/ 431957 h 3386383"/>
              <a:gd name="connsiteX62" fmla="*/ 1166841 w 2038796"/>
              <a:gd name="connsiteY62" fmla="*/ 263662 h 3386383"/>
              <a:gd name="connsiteX63" fmla="*/ 1161232 w 2038796"/>
              <a:gd name="connsiteY63" fmla="*/ 145856 h 3386383"/>
              <a:gd name="connsiteX64" fmla="*/ 1093914 w 2038796"/>
              <a:gd name="connsiteY64" fmla="*/ 84149 h 3386383"/>
              <a:gd name="connsiteX65" fmla="*/ 987327 w 2038796"/>
              <a:gd name="connsiteY65" fmla="*/ 44880 h 3386383"/>
              <a:gd name="connsiteX66" fmla="*/ 869522 w 2038796"/>
              <a:gd name="connsiteY66"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90007 w 2038796"/>
              <a:gd name="connsiteY3" fmla="*/ 409517 h 3386383"/>
              <a:gd name="connsiteX4" fmla="*/ 678788 w 2038796"/>
              <a:gd name="connsiteY4" fmla="*/ 516105 h 3386383"/>
              <a:gd name="connsiteX5" fmla="*/ 488053 w 2038796"/>
              <a:gd name="connsiteY5" fmla="*/ 617081 h 3386383"/>
              <a:gd name="connsiteX6" fmla="*/ 280491 w 2038796"/>
              <a:gd name="connsiteY6" fmla="*/ 673178 h 3386383"/>
              <a:gd name="connsiteX7" fmla="*/ 218783 w 2038796"/>
              <a:gd name="connsiteY7" fmla="*/ 897571 h 3386383"/>
              <a:gd name="connsiteX8" fmla="*/ 168294 w 2038796"/>
              <a:gd name="connsiteY8" fmla="*/ 1032207 h 3386383"/>
              <a:gd name="connsiteX9" fmla="*/ 72927 w 2038796"/>
              <a:gd name="connsiteY9" fmla="*/ 1161233 h 3386383"/>
              <a:gd name="connsiteX10" fmla="*/ 0 w 2038796"/>
              <a:gd name="connsiteY10" fmla="*/ 1295868 h 3386383"/>
              <a:gd name="connsiteX11" fmla="*/ 134635 w 2038796"/>
              <a:gd name="connsiteY11" fmla="*/ 1654896 h 3386383"/>
              <a:gd name="connsiteX12" fmla="*/ 241222 w 2038796"/>
              <a:gd name="connsiteY12" fmla="*/ 1727824 h 3386383"/>
              <a:gd name="connsiteX13" fmla="*/ 291710 w 2038796"/>
              <a:gd name="connsiteY13" fmla="*/ 1694165 h 3386383"/>
              <a:gd name="connsiteX14" fmla="*/ 336589 w 2038796"/>
              <a:gd name="connsiteY14" fmla="*/ 1750263 h 3386383"/>
              <a:gd name="connsiteX15" fmla="*/ 387077 w 2038796"/>
              <a:gd name="connsiteY15" fmla="*/ 3276133 h 3386383"/>
              <a:gd name="connsiteX16" fmla="*/ 448785 w 2038796"/>
              <a:gd name="connsiteY16" fmla="*/ 3248084 h 3386383"/>
              <a:gd name="connsiteX17" fmla="*/ 431956 w 2038796"/>
              <a:gd name="connsiteY17" fmla="*/ 2372953 h 3386383"/>
              <a:gd name="connsiteX18" fmla="*/ 482444 w 2038796"/>
              <a:gd name="connsiteY18" fmla="*/ 2384172 h 3386383"/>
              <a:gd name="connsiteX19" fmla="*/ 516103 w 2038796"/>
              <a:gd name="connsiteY19" fmla="*/ 3068570 h 3386383"/>
              <a:gd name="connsiteX20" fmla="*/ 583421 w 2038796"/>
              <a:gd name="connsiteY20" fmla="*/ 3074180 h 3386383"/>
              <a:gd name="connsiteX21" fmla="*/ 572201 w 2038796"/>
              <a:gd name="connsiteY21" fmla="*/ 2406612 h 3386383"/>
              <a:gd name="connsiteX22" fmla="*/ 964888 w 2038796"/>
              <a:gd name="connsiteY22" fmla="*/ 2412222 h 3386383"/>
              <a:gd name="connsiteX23" fmla="*/ 970498 w 2038796"/>
              <a:gd name="connsiteY23" fmla="*/ 2816128 h 3386383"/>
              <a:gd name="connsiteX24" fmla="*/ 1026596 w 2038796"/>
              <a:gd name="connsiteY24" fmla="*/ 2827348 h 3386383"/>
              <a:gd name="connsiteX25" fmla="*/ 1020986 w 2038796"/>
              <a:gd name="connsiteY25" fmla="*/ 3001252 h 3386383"/>
              <a:gd name="connsiteX26" fmla="*/ 1009767 w 2038796"/>
              <a:gd name="connsiteY26" fmla="*/ 3124668 h 3386383"/>
              <a:gd name="connsiteX27" fmla="*/ 1020986 w 2038796"/>
              <a:gd name="connsiteY27" fmla="*/ 3343451 h 3386383"/>
              <a:gd name="connsiteX28" fmla="*/ 1217330 w 2038796"/>
              <a:gd name="connsiteY28" fmla="*/ 3360280 h 3386383"/>
              <a:gd name="connsiteX29" fmla="*/ 1211720 w 2038796"/>
              <a:gd name="connsiteY29" fmla="*/ 3175157 h 3386383"/>
              <a:gd name="connsiteX30" fmla="*/ 1228549 w 2038796"/>
              <a:gd name="connsiteY30" fmla="*/ 3001253 h 3386383"/>
              <a:gd name="connsiteX31" fmla="*/ 1211720 w 2038796"/>
              <a:gd name="connsiteY31" fmla="*/ 2872226 h 3386383"/>
              <a:gd name="connsiteX32" fmla="*/ 1234159 w 2038796"/>
              <a:gd name="connsiteY32" fmla="*/ 2832958 h 3386383"/>
              <a:gd name="connsiteX33" fmla="*/ 1250988 w 2038796"/>
              <a:gd name="connsiteY33" fmla="*/ 2614175 h 3386383"/>
              <a:gd name="connsiteX34" fmla="*/ 1256599 w 2038796"/>
              <a:gd name="connsiteY34" fmla="*/ 2501979 h 3386383"/>
              <a:gd name="connsiteX35" fmla="*/ 1262209 w 2038796"/>
              <a:gd name="connsiteY35" fmla="*/ 2367343 h 3386383"/>
              <a:gd name="connsiteX36" fmla="*/ 1357574 w 2038796"/>
              <a:gd name="connsiteY36" fmla="*/ 2518809 h 3386383"/>
              <a:gd name="connsiteX37" fmla="*/ 1368794 w 2038796"/>
              <a:gd name="connsiteY37" fmla="*/ 3057351 h 3386383"/>
              <a:gd name="connsiteX38" fmla="*/ 1413673 w 2038796"/>
              <a:gd name="connsiteY38" fmla="*/ 3062960 h 3386383"/>
              <a:gd name="connsiteX39" fmla="*/ 1419283 w 2038796"/>
              <a:gd name="connsiteY39" fmla="*/ 2574906 h 3386383"/>
              <a:gd name="connsiteX40" fmla="*/ 1469772 w 2038796"/>
              <a:gd name="connsiteY40" fmla="*/ 2586126 h 3386383"/>
              <a:gd name="connsiteX41" fmla="*/ 1480991 w 2038796"/>
              <a:gd name="connsiteY41" fmla="*/ 3242474 h 3386383"/>
              <a:gd name="connsiteX42" fmla="*/ 1531479 w 2038796"/>
              <a:gd name="connsiteY42" fmla="*/ 3225645 h 3386383"/>
              <a:gd name="connsiteX43" fmla="*/ 1537090 w 2038796"/>
              <a:gd name="connsiteY43" fmla="*/ 2754420 h 3386383"/>
              <a:gd name="connsiteX44" fmla="*/ 1604407 w 2038796"/>
              <a:gd name="connsiteY44" fmla="*/ 2911495 h 3386383"/>
              <a:gd name="connsiteX45" fmla="*/ 1991484 w 2038796"/>
              <a:gd name="connsiteY45" fmla="*/ 2715151 h 3386383"/>
              <a:gd name="connsiteX46" fmla="*/ 1997094 w 2038796"/>
              <a:gd name="connsiteY46" fmla="*/ 2602955 h 3386383"/>
              <a:gd name="connsiteX47" fmla="*/ 1828800 w 2038796"/>
              <a:gd name="connsiteY47" fmla="*/ 2586126 h 3386383"/>
              <a:gd name="connsiteX48" fmla="*/ 1705383 w 2038796"/>
              <a:gd name="connsiteY48" fmla="*/ 2513198 h 3386383"/>
              <a:gd name="connsiteX49" fmla="*/ 1621237 w 2038796"/>
              <a:gd name="connsiteY49" fmla="*/ 2401002 h 3386383"/>
              <a:gd name="connsiteX50" fmla="*/ 1694164 w 2038796"/>
              <a:gd name="connsiteY50" fmla="*/ 2277586 h 3386383"/>
              <a:gd name="connsiteX51" fmla="*/ 1514650 w 2038796"/>
              <a:gd name="connsiteY51" fmla="*/ 1980266 h 3386383"/>
              <a:gd name="connsiteX52" fmla="*/ 1503430 w 2038796"/>
              <a:gd name="connsiteY52" fmla="*/ 1576359 h 3386383"/>
              <a:gd name="connsiteX53" fmla="*/ 1312696 w 2038796"/>
              <a:gd name="connsiteY53" fmla="*/ 1598797 h 3386383"/>
              <a:gd name="connsiteX54" fmla="*/ 1323916 w 2038796"/>
              <a:gd name="connsiteY54" fmla="*/ 1436114 h 3386383"/>
              <a:gd name="connsiteX55" fmla="*/ 1262208 w 2038796"/>
              <a:gd name="connsiteY55" fmla="*/ 1295869 h 3386383"/>
              <a:gd name="connsiteX56" fmla="*/ 1284648 w 2038796"/>
              <a:gd name="connsiteY56" fmla="*/ 1189282 h 3386383"/>
              <a:gd name="connsiteX57" fmla="*/ 1256599 w 2038796"/>
              <a:gd name="connsiteY57" fmla="*/ 1026597 h 3386383"/>
              <a:gd name="connsiteX58" fmla="*/ 1256599 w 2038796"/>
              <a:gd name="connsiteY58" fmla="*/ 830254 h 3386383"/>
              <a:gd name="connsiteX59" fmla="*/ 970498 w 2038796"/>
              <a:gd name="connsiteY59" fmla="*/ 661959 h 3386383"/>
              <a:gd name="connsiteX60" fmla="*/ 1015376 w 2038796"/>
              <a:gd name="connsiteY60" fmla="*/ 572202 h 3386383"/>
              <a:gd name="connsiteX61" fmla="*/ 1150012 w 2038796"/>
              <a:gd name="connsiteY61" fmla="*/ 431957 h 3386383"/>
              <a:gd name="connsiteX62" fmla="*/ 1166841 w 2038796"/>
              <a:gd name="connsiteY62" fmla="*/ 263662 h 3386383"/>
              <a:gd name="connsiteX63" fmla="*/ 1161232 w 2038796"/>
              <a:gd name="connsiteY63" fmla="*/ 145856 h 3386383"/>
              <a:gd name="connsiteX64" fmla="*/ 1093914 w 2038796"/>
              <a:gd name="connsiteY64" fmla="*/ 84149 h 3386383"/>
              <a:gd name="connsiteX65" fmla="*/ 987327 w 2038796"/>
              <a:gd name="connsiteY65" fmla="*/ 44880 h 3386383"/>
              <a:gd name="connsiteX66" fmla="*/ 869522 w 2038796"/>
              <a:gd name="connsiteY66" fmla="*/ 0 h 3386383"/>
              <a:gd name="connsiteX0" fmla="*/ 869522 w 2038796"/>
              <a:gd name="connsiteY0" fmla="*/ 0 h 3386383"/>
              <a:gd name="connsiteX1" fmla="*/ 779764 w 2038796"/>
              <a:gd name="connsiteY1" fmla="*/ 67319 h 3386383"/>
              <a:gd name="connsiteX2" fmla="*/ 751715 w 2038796"/>
              <a:gd name="connsiteY2" fmla="*/ 173905 h 3386383"/>
              <a:gd name="connsiteX3" fmla="*/ 690007 w 2038796"/>
              <a:gd name="connsiteY3" fmla="*/ 409517 h 3386383"/>
              <a:gd name="connsiteX4" fmla="*/ 678788 w 2038796"/>
              <a:gd name="connsiteY4" fmla="*/ 516105 h 3386383"/>
              <a:gd name="connsiteX5" fmla="*/ 488053 w 2038796"/>
              <a:gd name="connsiteY5" fmla="*/ 617081 h 3386383"/>
              <a:gd name="connsiteX6" fmla="*/ 280491 w 2038796"/>
              <a:gd name="connsiteY6" fmla="*/ 673178 h 3386383"/>
              <a:gd name="connsiteX7" fmla="*/ 218783 w 2038796"/>
              <a:gd name="connsiteY7" fmla="*/ 897571 h 3386383"/>
              <a:gd name="connsiteX8" fmla="*/ 168294 w 2038796"/>
              <a:gd name="connsiteY8" fmla="*/ 1032207 h 3386383"/>
              <a:gd name="connsiteX9" fmla="*/ 72927 w 2038796"/>
              <a:gd name="connsiteY9" fmla="*/ 1161233 h 3386383"/>
              <a:gd name="connsiteX10" fmla="*/ 0 w 2038796"/>
              <a:gd name="connsiteY10" fmla="*/ 1295868 h 3386383"/>
              <a:gd name="connsiteX11" fmla="*/ 134635 w 2038796"/>
              <a:gd name="connsiteY11" fmla="*/ 1654896 h 3386383"/>
              <a:gd name="connsiteX12" fmla="*/ 241222 w 2038796"/>
              <a:gd name="connsiteY12" fmla="*/ 1727824 h 3386383"/>
              <a:gd name="connsiteX13" fmla="*/ 291710 w 2038796"/>
              <a:gd name="connsiteY13" fmla="*/ 1694165 h 3386383"/>
              <a:gd name="connsiteX14" fmla="*/ 336589 w 2038796"/>
              <a:gd name="connsiteY14" fmla="*/ 1750263 h 3386383"/>
              <a:gd name="connsiteX15" fmla="*/ 387077 w 2038796"/>
              <a:gd name="connsiteY15" fmla="*/ 3276133 h 3386383"/>
              <a:gd name="connsiteX16" fmla="*/ 448785 w 2038796"/>
              <a:gd name="connsiteY16" fmla="*/ 3248084 h 3386383"/>
              <a:gd name="connsiteX17" fmla="*/ 431956 w 2038796"/>
              <a:gd name="connsiteY17" fmla="*/ 2372953 h 3386383"/>
              <a:gd name="connsiteX18" fmla="*/ 482444 w 2038796"/>
              <a:gd name="connsiteY18" fmla="*/ 2384172 h 3386383"/>
              <a:gd name="connsiteX19" fmla="*/ 516103 w 2038796"/>
              <a:gd name="connsiteY19" fmla="*/ 3068570 h 3386383"/>
              <a:gd name="connsiteX20" fmla="*/ 583421 w 2038796"/>
              <a:gd name="connsiteY20" fmla="*/ 3074180 h 3386383"/>
              <a:gd name="connsiteX21" fmla="*/ 572201 w 2038796"/>
              <a:gd name="connsiteY21" fmla="*/ 2406612 h 3386383"/>
              <a:gd name="connsiteX22" fmla="*/ 964888 w 2038796"/>
              <a:gd name="connsiteY22" fmla="*/ 2412222 h 3386383"/>
              <a:gd name="connsiteX23" fmla="*/ 970498 w 2038796"/>
              <a:gd name="connsiteY23" fmla="*/ 2816128 h 3386383"/>
              <a:gd name="connsiteX24" fmla="*/ 1026596 w 2038796"/>
              <a:gd name="connsiteY24" fmla="*/ 2827348 h 3386383"/>
              <a:gd name="connsiteX25" fmla="*/ 1020986 w 2038796"/>
              <a:gd name="connsiteY25" fmla="*/ 3001252 h 3386383"/>
              <a:gd name="connsiteX26" fmla="*/ 1009767 w 2038796"/>
              <a:gd name="connsiteY26" fmla="*/ 3124668 h 3386383"/>
              <a:gd name="connsiteX27" fmla="*/ 1020986 w 2038796"/>
              <a:gd name="connsiteY27" fmla="*/ 3343451 h 3386383"/>
              <a:gd name="connsiteX28" fmla="*/ 1217330 w 2038796"/>
              <a:gd name="connsiteY28" fmla="*/ 3360280 h 3386383"/>
              <a:gd name="connsiteX29" fmla="*/ 1211720 w 2038796"/>
              <a:gd name="connsiteY29" fmla="*/ 3175157 h 3386383"/>
              <a:gd name="connsiteX30" fmla="*/ 1228549 w 2038796"/>
              <a:gd name="connsiteY30" fmla="*/ 3001253 h 3386383"/>
              <a:gd name="connsiteX31" fmla="*/ 1211720 w 2038796"/>
              <a:gd name="connsiteY31" fmla="*/ 2872226 h 3386383"/>
              <a:gd name="connsiteX32" fmla="*/ 1234159 w 2038796"/>
              <a:gd name="connsiteY32" fmla="*/ 2832958 h 3386383"/>
              <a:gd name="connsiteX33" fmla="*/ 1250988 w 2038796"/>
              <a:gd name="connsiteY33" fmla="*/ 2614175 h 3386383"/>
              <a:gd name="connsiteX34" fmla="*/ 1256599 w 2038796"/>
              <a:gd name="connsiteY34" fmla="*/ 2501979 h 3386383"/>
              <a:gd name="connsiteX35" fmla="*/ 1262209 w 2038796"/>
              <a:gd name="connsiteY35" fmla="*/ 2367343 h 3386383"/>
              <a:gd name="connsiteX36" fmla="*/ 1357574 w 2038796"/>
              <a:gd name="connsiteY36" fmla="*/ 2518809 h 3386383"/>
              <a:gd name="connsiteX37" fmla="*/ 1368794 w 2038796"/>
              <a:gd name="connsiteY37" fmla="*/ 3057351 h 3386383"/>
              <a:gd name="connsiteX38" fmla="*/ 1413673 w 2038796"/>
              <a:gd name="connsiteY38" fmla="*/ 3062960 h 3386383"/>
              <a:gd name="connsiteX39" fmla="*/ 1419283 w 2038796"/>
              <a:gd name="connsiteY39" fmla="*/ 2574906 h 3386383"/>
              <a:gd name="connsiteX40" fmla="*/ 1469772 w 2038796"/>
              <a:gd name="connsiteY40" fmla="*/ 2586126 h 3386383"/>
              <a:gd name="connsiteX41" fmla="*/ 1480991 w 2038796"/>
              <a:gd name="connsiteY41" fmla="*/ 3242474 h 3386383"/>
              <a:gd name="connsiteX42" fmla="*/ 1531479 w 2038796"/>
              <a:gd name="connsiteY42" fmla="*/ 3225645 h 3386383"/>
              <a:gd name="connsiteX43" fmla="*/ 1537090 w 2038796"/>
              <a:gd name="connsiteY43" fmla="*/ 2754420 h 3386383"/>
              <a:gd name="connsiteX44" fmla="*/ 1604407 w 2038796"/>
              <a:gd name="connsiteY44" fmla="*/ 2911495 h 3386383"/>
              <a:gd name="connsiteX45" fmla="*/ 1991484 w 2038796"/>
              <a:gd name="connsiteY45" fmla="*/ 2715151 h 3386383"/>
              <a:gd name="connsiteX46" fmla="*/ 1997094 w 2038796"/>
              <a:gd name="connsiteY46" fmla="*/ 2602955 h 3386383"/>
              <a:gd name="connsiteX47" fmla="*/ 1828800 w 2038796"/>
              <a:gd name="connsiteY47" fmla="*/ 2586126 h 3386383"/>
              <a:gd name="connsiteX48" fmla="*/ 1705383 w 2038796"/>
              <a:gd name="connsiteY48" fmla="*/ 2513198 h 3386383"/>
              <a:gd name="connsiteX49" fmla="*/ 1621237 w 2038796"/>
              <a:gd name="connsiteY49" fmla="*/ 2401002 h 3386383"/>
              <a:gd name="connsiteX50" fmla="*/ 1694164 w 2038796"/>
              <a:gd name="connsiteY50" fmla="*/ 2277586 h 3386383"/>
              <a:gd name="connsiteX51" fmla="*/ 1514650 w 2038796"/>
              <a:gd name="connsiteY51" fmla="*/ 1980266 h 3386383"/>
              <a:gd name="connsiteX52" fmla="*/ 1503430 w 2038796"/>
              <a:gd name="connsiteY52" fmla="*/ 1576359 h 3386383"/>
              <a:gd name="connsiteX53" fmla="*/ 1312696 w 2038796"/>
              <a:gd name="connsiteY53" fmla="*/ 1598797 h 3386383"/>
              <a:gd name="connsiteX54" fmla="*/ 1323916 w 2038796"/>
              <a:gd name="connsiteY54" fmla="*/ 1436114 h 3386383"/>
              <a:gd name="connsiteX55" fmla="*/ 1262208 w 2038796"/>
              <a:gd name="connsiteY55" fmla="*/ 1295869 h 3386383"/>
              <a:gd name="connsiteX56" fmla="*/ 1284648 w 2038796"/>
              <a:gd name="connsiteY56" fmla="*/ 1189282 h 3386383"/>
              <a:gd name="connsiteX57" fmla="*/ 1256599 w 2038796"/>
              <a:gd name="connsiteY57" fmla="*/ 1026597 h 3386383"/>
              <a:gd name="connsiteX58" fmla="*/ 1256599 w 2038796"/>
              <a:gd name="connsiteY58" fmla="*/ 830254 h 3386383"/>
              <a:gd name="connsiteX59" fmla="*/ 970498 w 2038796"/>
              <a:gd name="connsiteY59" fmla="*/ 661959 h 3386383"/>
              <a:gd name="connsiteX60" fmla="*/ 1015376 w 2038796"/>
              <a:gd name="connsiteY60" fmla="*/ 572202 h 3386383"/>
              <a:gd name="connsiteX61" fmla="*/ 1150012 w 2038796"/>
              <a:gd name="connsiteY61" fmla="*/ 431957 h 3386383"/>
              <a:gd name="connsiteX62" fmla="*/ 1166841 w 2038796"/>
              <a:gd name="connsiteY62" fmla="*/ 263662 h 3386383"/>
              <a:gd name="connsiteX63" fmla="*/ 1161232 w 2038796"/>
              <a:gd name="connsiteY63" fmla="*/ 145856 h 3386383"/>
              <a:gd name="connsiteX64" fmla="*/ 1093914 w 2038796"/>
              <a:gd name="connsiteY64" fmla="*/ 84149 h 3386383"/>
              <a:gd name="connsiteX65" fmla="*/ 987327 w 2038796"/>
              <a:gd name="connsiteY65" fmla="*/ 44880 h 3386383"/>
              <a:gd name="connsiteX66" fmla="*/ 869522 w 2038796"/>
              <a:gd name="connsiteY66" fmla="*/ 0 h 3386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038796" h="3386383">
                <a:moveTo>
                  <a:pt x="869522" y="0"/>
                </a:moveTo>
                <a:lnTo>
                  <a:pt x="779764" y="67319"/>
                </a:lnTo>
                <a:lnTo>
                  <a:pt x="751715" y="173905"/>
                </a:lnTo>
                <a:cubicBezTo>
                  <a:pt x="731146" y="252442"/>
                  <a:pt x="676918" y="297321"/>
                  <a:pt x="690007" y="409517"/>
                </a:cubicBezTo>
                <a:lnTo>
                  <a:pt x="678788" y="516105"/>
                </a:lnTo>
                <a:lnTo>
                  <a:pt x="488053" y="617081"/>
                </a:lnTo>
                <a:cubicBezTo>
                  <a:pt x="418866" y="617081"/>
                  <a:pt x="304800" y="639519"/>
                  <a:pt x="280491" y="673178"/>
                </a:cubicBezTo>
                <a:lnTo>
                  <a:pt x="218783" y="897571"/>
                </a:lnTo>
                <a:lnTo>
                  <a:pt x="168294" y="1032207"/>
                </a:lnTo>
                <a:lnTo>
                  <a:pt x="72927" y="1161233"/>
                </a:lnTo>
                <a:lnTo>
                  <a:pt x="0" y="1295868"/>
                </a:lnTo>
                <a:lnTo>
                  <a:pt x="134635" y="1654896"/>
                </a:lnTo>
                <a:lnTo>
                  <a:pt x="241222" y="1727824"/>
                </a:lnTo>
                <a:lnTo>
                  <a:pt x="291710" y="1694165"/>
                </a:lnTo>
                <a:lnTo>
                  <a:pt x="336589" y="1750263"/>
                </a:lnTo>
                <a:lnTo>
                  <a:pt x="387077" y="3276133"/>
                </a:lnTo>
                <a:lnTo>
                  <a:pt x="448785" y="3248084"/>
                </a:lnTo>
                <a:lnTo>
                  <a:pt x="431956" y="2372953"/>
                </a:lnTo>
                <a:lnTo>
                  <a:pt x="482444" y="2384172"/>
                </a:lnTo>
                <a:lnTo>
                  <a:pt x="516103" y="3068570"/>
                </a:lnTo>
                <a:lnTo>
                  <a:pt x="583421" y="3074180"/>
                </a:lnTo>
                <a:lnTo>
                  <a:pt x="572201" y="2406612"/>
                </a:lnTo>
                <a:lnTo>
                  <a:pt x="964888" y="2412222"/>
                </a:lnTo>
                <a:cubicBezTo>
                  <a:pt x="1011637" y="2451490"/>
                  <a:pt x="968628" y="2681493"/>
                  <a:pt x="970498" y="2816128"/>
                </a:cubicBezTo>
                <a:lnTo>
                  <a:pt x="1026596" y="2827348"/>
                </a:lnTo>
                <a:lnTo>
                  <a:pt x="1020986" y="3001252"/>
                </a:lnTo>
                <a:lnTo>
                  <a:pt x="1009767" y="3124668"/>
                </a:lnTo>
                <a:cubicBezTo>
                  <a:pt x="1007897" y="3188246"/>
                  <a:pt x="972368" y="3279873"/>
                  <a:pt x="1020986" y="3343451"/>
                </a:cubicBezTo>
                <a:cubicBezTo>
                  <a:pt x="1086435" y="3420118"/>
                  <a:pt x="1168711" y="3373370"/>
                  <a:pt x="1217330" y="3360280"/>
                </a:cubicBezTo>
                <a:cubicBezTo>
                  <a:pt x="1262209" y="3306052"/>
                  <a:pt x="1206110" y="3229385"/>
                  <a:pt x="1211720" y="3175157"/>
                </a:cubicBezTo>
                <a:lnTo>
                  <a:pt x="1228549" y="3001253"/>
                </a:lnTo>
                <a:cubicBezTo>
                  <a:pt x="1228549" y="2950764"/>
                  <a:pt x="1211720" y="2922715"/>
                  <a:pt x="1211720" y="2872226"/>
                </a:cubicBezTo>
                <a:lnTo>
                  <a:pt x="1234159" y="2832958"/>
                </a:lnTo>
                <a:lnTo>
                  <a:pt x="1250988" y="2614175"/>
                </a:lnTo>
                <a:lnTo>
                  <a:pt x="1256599" y="2501979"/>
                </a:lnTo>
                <a:lnTo>
                  <a:pt x="1262209" y="2367343"/>
                </a:lnTo>
                <a:lnTo>
                  <a:pt x="1357574" y="2518809"/>
                </a:lnTo>
                <a:lnTo>
                  <a:pt x="1368794" y="3057351"/>
                </a:lnTo>
                <a:lnTo>
                  <a:pt x="1413673" y="3062960"/>
                </a:lnTo>
                <a:lnTo>
                  <a:pt x="1419283" y="2574906"/>
                </a:lnTo>
                <a:lnTo>
                  <a:pt x="1469772" y="2586126"/>
                </a:lnTo>
                <a:lnTo>
                  <a:pt x="1480991" y="3242474"/>
                </a:lnTo>
                <a:lnTo>
                  <a:pt x="1531479" y="3225645"/>
                </a:lnTo>
                <a:cubicBezTo>
                  <a:pt x="1533349" y="3068570"/>
                  <a:pt x="1535220" y="2911495"/>
                  <a:pt x="1537090" y="2754420"/>
                </a:cubicBezTo>
                <a:cubicBezTo>
                  <a:pt x="1559529" y="2806778"/>
                  <a:pt x="1570748" y="2920845"/>
                  <a:pt x="1604407" y="2911495"/>
                </a:cubicBezTo>
                <a:lnTo>
                  <a:pt x="1991484" y="2715151"/>
                </a:lnTo>
                <a:cubicBezTo>
                  <a:pt x="2066282" y="2672142"/>
                  <a:pt x="2040103" y="2595476"/>
                  <a:pt x="1997094" y="2602955"/>
                </a:cubicBezTo>
                <a:lnTo>
                  <a:pt x="1828800" y="2586126"/>
                </a:lnTo>
                <a:cubicBezTo>
                  <a:pt x="1757742" y="2591735"/>
                  <a:pt x="1742782" y="2552467"/>
                  <a:pt x="1705383" y="2513198"/>
                </a:cubicBezTo>
                <a:lnTo>
                  <a:pt x="1621237" y="2401002"/>
                </a:lnTo>
                <a:lnTo>
                  <a:pt x="1694164" y="2277586"/>
                </a:lnTo>
                <a:lnTo>
                  <a:pt x="1514650" y="1980266"/>
                </a:lnTo>
                <a:lnTo>
                  <a:pt x="1503430" y="1576359"/>
                </a:lnTo>
                <a:cubicBezTo>
                  <a:pt x="1458552" y="1527741"/>
                  <a:pt x="1380014" y="1602537"/>
                  <a:pt x="1312696" y="1598797"/>
                </a:cubicBezTo>
                <a:lnTo>
                  <a:pt x="1323916" y="1436114"/>
                </a:lnTo>
                <a:lnTo>
                  <a:pt x="1262208" y="1295869"/>
                </a:lnTo>
                <a:lnTo>
                  <a:pt x="1284648" y="1189282"/>
                </a:lnTo>
                <a:lnTo>
                  <a:pt x="1256599" y="1026597"/>
                </a:lnTo>
                <a:cubicBezTo>
                  <a:pt x="1256599" y="961149"/>
                  <a:pt x="1279039" y="850824"/>
                  <a:pt x="1256599" y="830254"/>
                </a:cubicBezTo>
                <a:lnTo>
                  <a:pt x="970498" y="661959"/>
                </a:lnTo>
                <a:lnTo>
                  <a:pt x="1015376" y="572202"/>
                </a:lnTo>
                <a:lnTo>
                  <a:pt x="1150012" y="431957"/>
                </a:lnTo>
                <a:cubicBezTo>
                  <a:pt x="1178061" y="375859"/>
                  <a:pt x="1161231" y="319760"/>
                  <a:pt x="1166841" y="263662"/>
                </a:cubicBezTo>
                <a:lnTo>
                  <a:pt x="1161232" y="145856"/>
                </a:lnTo>
                <a:lnTo>
                  <a:pt x="1093914" y="84149"/>
                </a:lnTo>
                <a:lnTo>
                  <a:pt x="987327" y="44880"/>
                </a:lnTo>
                <a:lnTo>
                  <a:pt x="869522" y="0"/>
                </a:lnTo>
                <a:close/>
              </a:path>
            </a:pathLst>
          </a:cu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0" name="Прямоугольник 9"/>
          <p:cNvSpPr/>
          <p:nvPr/>
        </p:nvSpPr>
        <p:spPr>
          <a:xfrm>
            <a:off x="1403648" y="1628800"/>
            <a:ext cx="7272807" cy="3170099"/>
          </a:xfrm>
          <a:prstGeom prst="rect">
            <a:avLst/>
          </a:prstGeom>
        </p:spPr>
        <p:txBody>
          <a:bodyPr wrap="square">
            <a:spAutoFit/>
          </a:bodyPr>
          <a:lstStyle/>
          <a:p>
            <a:pPr lvl="0"/>
            <a:r>
              <a:rPr lang="uk-UA" sz="2000" dirty="0" smtClean="0">
                <a:latin typeface="Georgia" panose="02040502050405020303" pitchFamily="18" charset="0"/>
              </a:rPr>
              <a:t>	Контроль </a:t>
            </a:r>
            <a:r>
              <a:rPr lang="uk-UA" sz="2000" dirty="0">
                <a:latin typeface="Georgia" panose="02040502050405020303" pitchFamily="18" charset="0"/>
              </a:rPr>
              <a:t>за режимом навчальної діяльності та відпочинку учнів </a:t>
            </a:r>
            <a:r>
              <a:rPr lang="uk-UA" sz="2000" dirty="0" smtClean="0">
                <a:latin typeface="Georgia" panose="02040502050405020303" pitchFamily="18" charset="0"/>
              </a:rPr>
              <a:t>(регулярне </a:t>
            </a:r>
            <a:r>
              <a:rPr lang="uk-UA" sz="2000" dirty="0">
                <a:latin typeface="Georgia" panose="02040502050405020303" pitchFamily="18" charset="0"/>
              </a:rPr>
              <a:t>недосипання небезпечне для психіки, послаблює імунітет</a:t>
            </a:r>
            <a:r>
              <a:rPr lang="uk-UA" sz="2000" dirty="0" smtClean="0">
                <a:latin typeface="Georgia" panose="02040502050405020303" pitchFamily="18" charset="0"/>
              </a:rPr>
              <a:t>).</a:t>
            </a:r>
            <a:endParaRPr lang="uk-UA" sz="2000" dirty="0">
              <a:latin typeface="Georgia" panose="02040502050405020303" pitchFamily="18" charset="0"/>
            </a:endParaRPr>
          </a:p>
          <a:p>
            <a:pPr lvl="0"/>
            <a:r>
              <a:rPr lang="uk-UA" sz="2000" dirty="0" smtClean="0">
                <a:latin typeface="Georgia" panose="02040502050405020303" pitchFamily="18" charset="0"/>
              </a:rPr>
              <a:t>	Організація </a:t>
            </a:r>
            <a:r>
              <a:rPr lang="uk-UA" sz="2000" dirty="0">
                <a:latin typeface="Georgia" panose="02040502050405020303" pitchFamily="18" charset="0"/>
              </a:rPr>
              <a:t>оптимального збалансованого </a:t>
            </a:r>
            <a:r>
              <a:rPr lang="uk-UA" sz="2000" dirty="0" smtClean="0">
                <a:latin typeface="Georgia" panose="02040502050405020303" pitchFamily="18" charset="0"/>
              </a:rPr>
              <a:t>харчування.</a:t>
            </a:r>
            <a:endParaRPr lang="uk-UA" sz="2000" dirty="0">
              <a:latin typeface="Georgia" panose="02040502050405020303" pitchFamily="18" charset="0"/>
            </a:endParaRPr>
          </a:p>
          <a:p>
            <a:pPr lvl="0"/>
            <a:r>
              <a:rPr lang="uk-UA" sz="2000" dirty="0" smtClean="0">
                <a:latin typeface="Georgia" panose="02040502050405020303" pitchFamily="18" charset="0"/>
              </a:rPr>
              <a:t>	Створення </a:t>
            </a:r>
            <a:r>
              <a:rPr lang="uk-UA" sz="2000" dirty="0">
                <a:latin typeface="Georgia" panose="02040502050405020303" pitchFamily="18" charset="0"/>
              </a:rPr>
              <a:t>в сімейному житті спокійної обстановки, атмосфери взаєморозуміння і </a:t>
            </a:r>
            <a:r>
              <a:rPr lang="uk-UA" sz="2000" dirty="0" smtClean="0">
                <a:latin typeface="Georgia" panose="02040502050405020303" pitchFamily="18" charset="0"/>
              </a:rPr>
              <a:t>підтримки.</a:t>
            </a:r>
            <a:endParaRPr lang="uk-UA" sz="2000" dirty="0">
              <a:latin typeface="Georgia" panose="02040502050405020303" pitchFamily="18" charset="0"/>
            </a:endParaRPr>
          </a:p>
          <a:p>
            <a:r>
              <a:rPr lang="uk-UA" sz="2000" dirty="0" smtClean="0">
                <a:latin typeface="Georgia" panose="02040502050405020303" pitchFamily="18" charset="0"/>
              </a:rPr>
              <a:t>	Демонстрація </a:t>
            </a:r>
            <a:r>
              <a:rPr lang="uk-UA" sz="2000" dirty="0">
                <a:latin typeface="Georgia" panose="02040502050405020303" pitchFamily="18" charset="0"/>
              </a:rPr>
              <a:t>дітям, що батьки вірять в їх  </a:t>
            </a:r>
            <a:r>
              <a:rPr lang="uk-UA" sz="2000" dirty="0" smtClean="0">
                <a:latin typeface="Georgia" panose="02040502050405020303" pitchFamily="18" charset="0"/>
              </a:rPr>
              <a:t>   	можливості</a:t>
            </a:r>
            <a:r>
              <a:rPr lang="uk-UA" sz="2000" dirty="0">
                <a:latin typeface="Georgia" panose="02040502050405020303" pitchFamily="18" charset="0"/>
              </a:rPr>
              <a:t>, здібності (</a:t>
            </a:r>
            <a:r>
              <a:rPr lang="uk-UA" sz="2000" dirty="0" smtClean="0">
                <a:latin typeface="Georgia" panose="02040502050405020303" pitchFamily="18" charset="0"/>
              </a:rPr>
              <a:t>важлива словесна 	підтримка, батьківська похвала).</a:t>
            </a:r>
            <a:endParaRPr lang="uk-UA" sz="2000" dirty="0">
              <a:latin typeface="Georgia" panose="02040502050405020303" pitchFamily="18" charset="0"/>
            </a:endParaRPr>
          </a:p>
        </p:txBody>
      </p:sp>
    </p:spTree>
    <p:extLst>
      <p:ext uri="{BB962C8B-B14F-4D97-AF65-F5344CB8AC3E}">
        <p14:creationId xmlns:p14="http://schemas.microsoft.com/office/powerpoint/2010/main" val="826890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2735" y="1606676"/>
            <a:ext cx="8229600" cy="4525963"/>
          </a:xfrm>
        </p:spPr>
        <p:txBody>
          <a:bodyPr/>
          <a:lstStyle/>
          <a:p>
            <a:endParaRPr lang="uk-UA" dirty="0" smtClean="0"/>
          </a:p>
          <a:p>
            <a:endParaRPr lang="uk-UA" dirty="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a:p>
        </p:txBody>
      </p:sp>
      <p:sp>
        <p:nvSpPr>
          <p:cNvPr id="18" name="Graphic 13">
            <a:extLst>
              <a:ext uri="{FF2B5EF4-FFF2-40B4-BE49-F238E27FC236}">
                <a16:creationId xmlns="" xmlns:a16="http://schemas.microsoft.com/office/drawing/2014/main" id="{85C14F1A-9317-409F-9505-7D3017570138}"/>
              </a:ext>
            </a:extLst>
          </p:cNvPr>
          <p:cNvSpPr/>
          <p:nvPr/>
        </p:nvSpPr>
        <p:spPr>
          <a:xfrm>
            <a:off x="107504" y="3828848"/>
            <a:ext cx="1342780" cy="2912758"/>
          </a:xfrm>
          <a:custGeom>
            <a:avLst/>
            <a:gdLst>
              <a:gd name="connsiteX0" fmla="*/ 885467 w 2209800"/>
              <a:gd name="connsiteY0" fmla="*/ 1710437 h 4572000"/>
              <a:gd name="connsiteX1" fmla="*/ 892135 w 2209800"/>
              <a:gd name="connsiteY1" fmla="*/ 1752347 h 4572000"/>
              <a:gd name="connsiteX2" fmla="*/ 897850 w 2209800"/>
              <a:gd name="connsiteY2" fmla="*/ 1790447 h 4572000"/>
              <a:gd name="connsiteX3" fmla="*/ 904517 w 2209800"/>
              <a:gd name="connsiteY3" fmla="*/ 1932369 h 4572000"/>
              <a:gd name="connsiteX4" fmla="*/ 921662 w 2209800"/>
              <a:gd name="connsiteY4" fmla="*/ 2051432 h 4572000"/>
              <a:gd name="connsiteX5" fmla="*/ 928330 w 2209800"/>
              <a:gd name="connsiteY5" fmla="*/ 2101914 h 4572000"/>
              <a:gd name="connsiteX6" fmla="*/ 946427 w 2209800"/>
              <a:gd name="connsiteY6" fmla="*/ 2244789 h 4572000"/>
              <a:gd name="connsiteX7" fmla="*/ 962620 w 2209800"/>
              <a:gd name="connsiteY7" fmla="*/ 2288604 h 4572000"/>
              <a:gd name="connsiteX8" fmla="*/ 968335 w 2209800"/>
              <a:gd name="connsiteY8" fmla="*/ 2320037 h 4572000"/>
              <a:gd name="connsiteX9" fmla="*/ 973097 w 2209800"/>
              <a:gd name="connsiteY9" fmla="*/ 2427669 h 4572000"/>
              <a:gd name="connsiteX10" fmla="*/ 978812 w 2209800"/>
              <a:gd name="connsiteY10" fmla="*/ 2535302 h 4572000"/>
              <a:gd name="connsiteX11" fmla="*/ 984527 w 2209800"/>
              <a:gd name="connsiteY11" fmla="*/ 2573402 h 4572000"/>
              <a:gd name="connsiteX12" fmla="*/ 1006435 w 2209800"/>
              <a:gd name="connsiteY12" fmla="*/ 2653412 h 4572000"/>
              <a:gd name="connsiteX13" fmla="*/ 1032152 w 2209800"/>
              <a:gd name="connsiteY13" fmla="*/ 2803907 h 4572000"/>
              <a:gd name="connsiteX14" fmla="*/ 1064537 w 2209800"/>
              <a:gd name="connsiteY14" fmla="*/ 2968689 h 4572000"/>
              <a:gd name="connsiteX15" fmla="*/ 1080730 w 2209800"/>
              <a:gd name="connsiteY15" fmla="*/ 3057272 h 4572000"/>
              <a:gd name="connsiteX16" fmla="*/ 1086445 w 2209800"/>
              <a:gd name="connsiteY16" fmla="*/ 3086799 h 4572000"/>
              <a:gd name="connsiteX17" fmla="*/ 1071205 w 2209800"/>
              <a:gd name="connsiteY17" fmla="*/ 3240152 h 4572000"/>
              <a:gd name="connsiteX18" fmla="*/ 1031200 w 2209800"/>
              <a:gd name="connsiteY18" fmla="*/ 3353499 h 4572000"/>
              <a:gd name="connsiteX19" fmla="*/ 980717 w 2209800"/>
              <a:gd name="connsiteY19" fmla="*/ 3465894 h 4572000"/>
              <a:gd name="connsiteX20" fmla="*/ 928330 w 2209800"/>
              <a:gd name="connsiteY20" fmla="*/ 3567812 h 4572000"/>
              <a:gd name="connsiteX21" fmla="*/ 801647 w 2209800"/>
              <a:gd name="connsiteY21" fmla="*/ 3794507 h 4572000"/>
              <a:gd name="connsiteX22" fmla="*/ 793075 w 2209800"/>
              <a:gd name="connsiteY22" fmla="*/ 3816414 h 4572000"/>
              <a:gd name="connsiteX23" fmla="*/ 786407 w 2209800"/>
              <a:gd name="connsiteY23" fmla="*/ 3832607 h 4572000"/>
              <a:gd name="connsiteX24" fmla="*/ 734972 w 2209800"/>
              <a:gd name="connsiteY24" fmla="*/ 3904997 h 4572000"/>
              <a:gd name="connsiteX25" fmla="*/ 683537 w 2209800"/>
              <a:gd name="connsiteY25" fmla="*/ 3978339 h 4572000"/>
              <a:gd name="connsiteX26" fmla="*/ 614005 w 2209800"/>
              <a:gd name="connsiteY26" fmla="*/ 4091687 h 4572000"/>
              <a:gd name="connsiteX27" fmla="*/ 609242 w 2209800"/>
              <a:gd name="connsiteY27" fmla="*/ 4165982 h 4572000"/>
              <a:gd name="connsiteX28" fmla="*/ 646390 w 2209800"/>
              <a:gd name="connsiteY28" fmla="*/ 4245040 h 4572000"/>
              <a:gd name="connsiteX29" fmla="*/ 675917 w 2209800"/>
              <a:gd name="connsiteY29" fmla="*/ 4280282 h 4572000"/>
              <a:gd name="connsiteX30" fmla="*/ 686395 w 2209800"/>
              <a:gd name="connsiteY30" fmla="*/ 4306952 h 4572000"/>
              <a:gd name="connsiteX31" fmla="*/ 692110 w 2209800"/>
              <a:gd name="connsiteY31" fmla="*/ 4324097 h 4572000"/>
              <a:gd name="connsiteX32" fmla="*/ 793075 w 2209800"/>
              <a:gd name="connsiteY32" fmla="*/ 4383152 h 4572000"/>
              <a:gd name="connsiteX33" fmla="*/ 821650 w 2209800"/>
              <a:gd name="connsiteY33" fmla="*/ 4398392 h 4572000"/>
              <a:gd name="connsiteX34" fmla="*/ 854035 w 2209800"/>
              <a:gd name="connsiteY34" fmla="*/ 4415537 h 4572000"/>
              <a:gd name="connsiteX35" fmla="*/ 868322 w 2209800"/>
              <a:gd name="connsiteY35" fmla="*/ 4425062 h 4572000"/>
              <a:gd name="connsiteX36" fmla="*/ 887372 w 2209800"/>
              <a:gd name="connsiteY36" fmla="*/ 4444112 h 4572000"/>
              <a:gd name="connsiteX37" fmla="*/ 898802 w 2209800"/>
              <a:gd name="connsiteY37" fmla="*/ 4479355 h 4572000"/>
              <a:gd name="connsiteX38" fmla="*/ 890230 w 2209800"/>
              <a:gd name="connsiteY38" fmla="*/ 4500309 h 4572000"/>
              <a:gd name="connsiteX39" fmla="*/ 854035 w 2209800"/>
              <a:gd name="connsiteY39" fmla="*/ 4511740 h 4572000"/>
              <a:gd name="connsiteX40" fmla="*/ 772120 w 2209800"/>
              <a:gd name="connsiteY40" fmla="*/ 4520312 h 4572000"/>
              <a:gd name="connsiteX41" fmla="*/ 739735 w 2209800"/>
              <a:gd name="connsiteY41" fmla="*/ 4525074 h 4572000"/>
              <a:gd name="connsiteX42" fmla="*/ 699730 w 2209800"/>
              <a:gd name="connsiteY42" fmla="*/ 4525074 h 4572000"/>
              <a:gd name="connsiteX43" fmla="*/ 545425 w 2209800"/>
              <a:gd name="connsiteY43" fmla="*/ 4504119 h 4572000"/>
              <a:gd name="connsiteX44" fmla="*/ 506372 w 2209800"/>
              <a:gd name="connsiteY44" fmla="*/ 4501262 h 4572000"/>
              <a:gd name="connsiteX45" fmla="*/ 495895 w 2209800"/>
              <a:gd name="connsiteY45" fmla="*/ 4508882 h 4572000"/>
              <a:gd name="connsiteX46" fmla="*/ 470177 w 2209800"/>
              <a:gd name="connsiteY46" fmla="*/ 4525074 h 4572000"/>
              <a:gd name="connsiteX47" fmla="*/ 388262 w 2209800"/>
              <a:gd name="connsiteY47" fmla="*/ 4525074 h 4572000"/>
              <a:gd name="connsiteX48" fmla="*/ 358735 w 2209800"/>
              <a:gd name="connsiteY48" fmla="*/ 4523169 h 4572000"/>
              <a:gd name="connsiteX49" fmla="*/ 353020 w 2209800"/>
              <a:gd name="connsiteY49" fmla="*/ 4547934 h 4572000"/>
              <a:gd name="connsiteX50" fmla="*/ 316825 w 2209800"/>
              <a:gd name="connsiteY50" fmla="*/ 4568890 h 4572000"/>
              <a:gd name="connsiteX51" fmla="*/ 287297 w 2209800"/>
              <a:gd name="connsiteY51" fmla="*/ 4562222 h 4572000"/>
              <a:gd name="connsiteX52" fmla="*/ 175855 w 2209800"/>
              <a:gd name="connsiteY52" fmla="*/ 4508882 h 4572000"/>
              <a:gd name="connsiteX53" fmla="*/ 85367 w 2209800"/>
              <a:gd name="connsiteY53" fmla="*/ 4374580 h 4572000"/>
              <a:gd name="connsiteX54" fmla="*/ 74890 w 2209800"/>
              <a:gd name="connsiteY54" fmla="*/ 4325049 h 4572000"/>
              <a:gd name="connsiteX55" fmla="*/ 81557 w 2209800"/>
              <a:gd name="connsiteY55" fmla="*/ 4298380 h 4572000"/>
              <a:gd name="connsiteX56" fmla="*/ 84415 w 2209800"/>
              <a:gd name="connsiteY56" fmla="*/ 4290759 h 4572000"/>
              <a:gd name="connsiteX57" fmla="*/ 72032 w 2209800"/>
              <a:gd name="connsiteY57" fmla="*/ 4205034 h 4572000"/>
              <a:gd name="connsiteX58" fmla="*/ 46315 w 2209800"/>
              <a:gd name="connsiteY58" fmla="*/ 4178364 h 4572000"/>
              <a:gd name="connsiteX59" fmla="*/ 37742 w 2209800"/>
              <a:gd name="connsiteY59" fmla="*/ 4167887 h 4572000"/>
              <a:gd name="connsiteX60" fmla="*/ 12977 w 2209800"/>
              <a:gd name="connsiteY60" fmla="*/ 4050729 h 4572000"/>
              <a:gd name="connsiteX61" fmla="*/ 7262 w 2209800"/>
              <a:gd name="connsiteY61" fmla="*/ 4008819 h 4572000"/>
              <a:gd name="connsiteX62" fmla="*/ 22502 w 2209800"/>
              <a:gd name="connsiteY62" fmla="*/ 3985959 h 4572000"/>
              <a:gd name="connsiteX63" fmla="*/ 53935 w 2209800"/>
              <a:gd name="connsiteY63" fmla="*/ 3975482 h 4572000"/>
              <a:gd name="connsiteX64" fmla="*/ 62507 w 2209800"/>
              <a:gd name="connsiteY64" fmla="*/ 3974529 h 4572000"/>
              <a:gd name="connsiteX65" fmla="*/ 120610 w 2209800"/>
              <a:gd name="connsiteY65" fmla="*/ 3955479 h 4572000"/>
              <a:gd name="connsiteX66" fmla="*/ 182522 w 2209800"/>
              <a:gd name="connsiteY66" fmla="*/ 3945954 h 4572000"/>
              <a:gd name="connsiteX67" fmla="*/ 207287 w 2209800"/>
              <a:gd name="connsiteY67" fmla="*/ 3932619 h 4572000"/>
              <a:gd name="connsiteX68" fmla="*/ 233005 w 2209800"/>
              <a:gd name="connsiteY68" fmla="*/ 3907854 h 4572000"/>
              <a:gd name="connsiteX69" fmla="*/ 228242 w 2209800"/>
              <a:gd name="connsiteY69" fmla="*/ 3892614 h 4572000"/>
              <a:gd name="connsiteX70" fmla="*/ 219670 w 2209800"/>
              <a:gd name="connsiteY70" fmla="*/ 3876422 h 4572000"/>
              <a:gd name="connsiteX71" fmla="*/ 228242 w 2209800"/>
              <a:gd name="connsiteY71" fmla="*/ 3838322 h 4572000"/>
              <a:gd name="connsiteX72" fmla="*/ 231100 w 2209800"/>
              <a:gd name="connsiteY72" fmla="*/ 3817367 h 4572000"/>
              <a:gd name="connsiteX73" fmla="*/ 232052 w 2209800"/>
              <a:gd name="connsiteY73" fmla="*/ 3781172 h 4572000"/>
              <a:gd name="connsiteX74" fmla="*/ 227290 w 2209800"/>
              <a:gd name="connsiteY74" fmla="*/ 3730689 h 4572000"/>
              <a:gd name="connsiteX75" fmla="*/ 221575 w 2209800"/>
              <a:gd name="connsiteY75" fmla="*/ 3612579 h 4572000"/>
              <a:gd name="connsiteX76" fmla="*/ 220622 w 2209800"/>
              <a:gd name="connsiteY76" fmla="*/ 3493517 h 4572000"/>
              <a:gd name="connsiteX77" fmla="*/ 215860 w 2209800"/>
              <a:gd name="connsiteY77" fmla="*/ 3317304 h 4572000"/>
              <a:gd name="connsiteX78" fmla="*/ 201572 w 2209800"/>
              <a:gd name="connsiteY78" fmla="*/ 3209672 h 4572000"/>
              <a:gd name="connsiteX79" fmla="*/ 183475 w 2209800"/>
              <a:gd name="connsiteY79" fmla="*/ 3084894 h 4572000"/>
              <a:gd name="connsiteX80" fmla="*/ 172997 w 2209800"/>
              <a:gd name="connsiteY80" fmla="*/ 2980119 h 4572000"/>
              <a:gd name="connsiteX81" fmla="*/ 172045 w 2209800"/>
              <a:gd name="connsiteY81" fmla="*/ 2974404 h 4572000"/>
              <a:gd name="connsiteX82" fmla="*/ 165377 w 2209800"/>
              <a:gd name="connsiteY82" fmla="*/ 2844864 h 4572000"/>
              <a:gd name="connsiteX83" fmla="*/ 154900 w 2209800"/>
              <a:gd name="connsiteY83" fmla="*/ 2724849 h 4572000"/>
              <a:gd name="connsiteX84" fmla="*/ 154900 w 2209800"/>
              <a:gd name="connsiteY84" fmla="*/ 2719134 h 4572000"/>
              <a:gd name="connsiteX85" fmla="*/ 148232 w 2209800"/>
              <a:gd name="connsiteY85" fmla="*/ 2607692 h 4572000"/>
              <a:gd name="connsiteX86" fmla="*/ 143470 w 2209800"/>
              <a:gd name="connsiteY86" fmla="*/ 2587689 h 4572000"/>
              <a:gd name="connsiteX87" fmla="*/ 105370 w 2209800"/>
              <a:gd name="connsiteY87" fmla="*/ 2455292 h 4572000"/>
              <a:gd name="connsiteX88" fmla="*/ 96797 w 2209800"/>
              <a:gd name="connsiteY88" fmla="*/ 2437194 h 4572000"/>
              <a:gd name="connsiteX89" fmla="*/ 75842 w 2209800"/>
              <a:gd name="connsiteY89" fmla="*/ 2390522 h 4572000"/>
              <a:gd name="connsiteX90" fmla="*/ 63460 w 2209800"/>
              <a:gd name="connsiteY90" fmla="*/ 2282889 h 4572000"/>
              <a:gd name="connsiteX91" fmla="*/ 62507 w 2209800"/>
              <a:gd name="connsiteY91" fmla="*/ 2242884 h 4572000"/>
              <a:gd name="connsiteX92" fmla="*/ 57745 w 2209800"/>
              <a:gd name="connsiteY92" fmla="*/ 2176209 h 4572000"/>
              <a:gd name="connsiteX93" fmla="*/ 58697 w 2209800"/>
              <a:gd name="connsiteY93" fmla="*/ 2160969 h 4572000"/>
              <a:gd name="connsiteX94" fmla="*/ 61555 w 2209800"/>
              <a:gd name="connsiteY94" fmla="*/ 2131442 h 4572000"/>
              <a:gd name="connsiteX95" fmla="*/ 91082 w 2209800"/>
              <a:gd name="connsiteY95" fmla="*/ 1947609 h 4572000"/>
              <a:gd name="connsiteX96" fmla="*/ 154900 w 2209800"/>
              <a:gd name="connsiteY96" fmla="*/ 1763777 h 4572000"/>
              <a:gd name="connsiteX97" fmla="*/ 158710 w 2209800"/>
              <a:gd name="connsiteY97" fmla="*/ 1719009 h 4572000"/>
              <a:gd name="connsiteX98" fmla="*/ 103465 w 2209800"/>
              <a:gd name="connsiteY98" fmla="*/ 1514222 h 4572000"/>
              <a:gd name="connsiteX99" fmla="*/ 73937 w 2209800"/>
              <a:gd name="connsiteY99" fmla="*/ 1451357 h 4572000"/>
              <a:gd name="connsiteX100" fmla="*/ 50125 w 2209800"/>
              <a:gd name="connsiteY100" fmla="*/ 1349439 h 4572000"/>
              <a:gd name="connsiteX101" fmla="*/ 30122 w 2209800"/>
              <a:gd name="connsiteY101" fmla="*/ 1281812 h 4572000"/>
              <a:gd name="connsiteX102" fmla="*/ 13930 w 2209800"/>
              <a:gd name="connsiteY102" fmla="*/ 1237044 h 4572000"/>
              <a:gd name="connsiteX103" fmla="*/ 8215 w 2209800"/>
              <a:gd name="connsiteY103" fmla="*/ 1079882 h 4572000"/>
              <a:gd name="connsiteX104" fmla="*/ 18692 w 2209800"/>
              <a:gd name="connsiteY104" fmla="*/ 997014 h 4572000"/>
              <a:gd name="connsiteX105" fmla="*/ 25360 w 2209800"/>
              <a:gd name="connsiteY105" fmla="*/ 942722 h 4572000"/>
              <a:gd name="connsiteX106" fmla="*/ 77747 w 2209800"/>
              <a:gd name="connsiteY106" fmla="*/ 799847 h 4572000"/>
              <a:gd name="connsiteX107" fmla="*/ 106322 w 2209800"/>
              <a:gd name="connsiteY107" fmla="*/ 736982 h 4572000"/>
              <a:gd name="connsiteX108" fmla="*/ 116800 w 2209800"/>
              <a:gd name="connsiteY108" fmla="*/ 715074 h 4572000"/>
              <a:gd name="connsiteX109" fmla="*/ 146327 w 2209800"/>
              <a:gd name="connsiteY109" fmla="*/ 616967 h 4572000"/>
              <a:gd name="connsiteX110" fmla="*/ 185380 w 2209800"/>
              <a:gd name="connsiteY110" fmla="*/ 563627 h 4572000"/>
              <a:gd name="connsiteX111" fmla="*/ 196810 w 2209800"/>
              <a:gd name="connsiteY111" fmla="*/ 560769 h 4572000"/>
              <a:gd name="connsiteX112" fmla="*/ 233957 w 2209800"/>
              <a:gd name="connsiteY112" fmla="*/ 543624 h 4572000"/>
              <a:gd name="connsiteX113" fmla="*/ 250150 w 2209800"/>
              <a:gd name="connsiteY113" fmla="*/ 486474 h 4572000"/>
              <a:gd name="connsiteX114" fmla="*/ 241577 w 2209800"/>
              <a:gd name="connsiteY114" fmla="*/ 438849 h 4572000"/>
              <a:gd name="connsiteX115" fmla="*/ 238720 w 2209800"/>
              <a:gd name="connsiteY115" fmla="*/ 424562 h 4572000"/>
              <a:gd name="connsiteX116" fmla="*/ 227290 w 2209800"/>
              <a:gd name="connsiteY116" fmla="*/ 350267 h 4572000"/>
              <a:gd name="connsiteX117" fmla="*/ 226337 w 2209800"/>
              <a:gd name="connsiteY117" fmla="*/ 341694 h 4572000"/>
              <a:gd name="connsiteX118" fmla="*/ 231100 w 2209800"/>
              <a:gd name="connsiteY118" fmla="*/ 283592 h 4572000"/>
              <a:gd name="connsiteX119" fmla="*/ 250150 w 2209800"/>
              <a:gd name="connsiteY119" fmla="*/ 201677 h 4572000"/>
              <a:gd name="connsiteX120" fmla="*/ 271105 w 2209800"/>
              <a:gd name="connsiteY120" fmla="*/ 155957 h 4572000"/>
              <a:gd name="connsiteX121" fmla="*/ 303490 w 2209800"/>
              <a:gd name="connsiteY121" fmla="*/ 101664 h 4572000"/>
              <a:gd name="connsiteX122" fmla="*/ 358735 w 2209800"/>
              <a:gd name="connsiteY122" fmla="*/ 38799 h 4572000"/>
              <a:gd name="connsiteX123" fmla="*/ 440650 w 2209800"/>
              <a:gd name="connsiteY123" fmla="*/ 13082 h 4572000"/>
              <a:gd name="connsiteX124" fmla="*/ 503515 w 2209800"/>
              <a:gd name="connsiteY124" fmla="*/ 8319 h 4572000"/>
              <a:gd name="connsiteX125" fmla="*/ 534947 w 2209800"/>
              <a:gd name="connsiteY125" fmla="*/ 21654 h 4572000"/>
              <a:gd name="connsiteX126" fmla="*/ 548282 w 2209800"/>
              <a:gd name="connsiteY126" fmla="*/ 24512 h 4572000"/>
              <a:gd name="connsiteX127" fmla="*/ 572095 w 2209800"/>
              <a:gd name="connsiteY127" fmla="*/ 26417 h 4572000"/>
              <a:gd name="connsiteX128" fmla="*/ 628292 w 2209800"/>
              <a:gd name="connsiteY128" fmla="*/ 46419 h 4572000"/>
              <a:gd name="connsiteX129" fmla="*/ 684490 w 2209800"/>
              <a:gd name="connsiteY129" fmla="*/ 67374 h 4572000"/>
              <a:gd name="connsiteX130" fmla="*/ 709255 w 2209800"/>
              <a:gd name="connsiteY130" fmla="*/ 85472 h 4572000"/>
              <a:gd name="connsiteX131" fmla="*/ 738782 w 2209800"/>
              <a:gd name="connsiteY131" fmla="*/ 103569 h 4572000"/>
              <a:gd name="connsiteX132" fmla="*/ 759737 w 2209800"/>
              <a:gd name="connsiteY132" fmla="*/ 131192 h 4572000"/>
              <a:gd name="connsiteX133" fmla="*/ 771167 w 2209800"/>
              <a:gd name="connsiteY133" fmla="*/ 139764 h 4572000"/>
              <a:gd name="connsiteX134" fmla="*/ 832127 w 2209800"/>
              <a:gd name="connsiteY134" fmla="*/ 195009 h 4572000"/>
              <a:gd name="connsiteX135" fmla="*/ 832127 w 2209800"/>
              <a:gd name="connsiteY135" fmla="*/ 215964 h 4572000"/>
              <a:gd name="connsiteX136" fmla="*/ 829270 w 2209800"/>
              <a:gd name="connsiteY136" fmla="*/ 235967 h 4572000"/>
              <a:gd name="connsiteX137" fmla="*/ 837842 w 2209800"/>
              <a:gd name="connsiteY137" fmla="*/ 255017 h 4572000"/>
              <a:gd name="connsiteX138" fmla="*/ 823555 w 2209800"/>
              <a:gd name="connsiteY138" fmla="*/ 266447 h 4572000"/>
              <a:gd name="connsiteX139" fmla="*/ 814030 w 2209800"/>
              <a:gd name="connsiteY139" fmla="*/ 267399 h 4572000"/>
              <a:gd name="connsiteX140" fmla="*/ 773072 w 2209800"/>
              <a:gd name="connsiteY140" fmla="*/ 283592 h 4572000"/>
              <a:gd name="connsiteX141" fmla="*/ 768310 w 2209800"/>
              <a:gd name="connsiteY141" fmla="*/ 287402 h 4572000"/>
              <a:gd name="connsiteX142" fmla="*/ 761642 w 2209800"/>
              <a:gd name="connsiteY142" fmla="*/ 322644 h 4572000"/>
              <a:gd name="connsiteX143" fmla="*/ 746402 w 2209800"/>
              <a:gd name="connsiteY143" fmla="*/ 404559 h 4572000"/>
              <a:gd name="connsiteX144" fmla="*/ 750212 w 2209800"/>
              <a:gd name="connsiteY144" fmla="*/ 420752 h 4572000"/>
              <a:gd name="connsiteX145" fmla="*/ 777835 w 2209800"/>
              <a:gd name="connsiteY145" fmla="*/ 487427 h 4572000"/>
              <a:gd name="connsiteX146" fmla="*/ 775930 w 2209800"/>
              <a:gd name="connsiteY146" fmla="*/ 519812 h 4572000"/>
              <a:gd name="connsiteX147" fmla="*/ 753070 w 2209800"/>
              <a:gd name="connsiteY147" fmla="*/ 536004 h 4572000"/>
              <a:gd name="connsiteX148" fmla="*/ 715922 w 2209800"/>
              <a:gd name="connsiteY148" fmla="*/ 566484 h 4572000"/>
              <a:gd name="connsiteX149" fmla="*/ 714017 w 2209800"/>
              <a:gd name="connsiteY149" fmla="*/ 574104 h 4572000"/>
              <a:gd name="connsiteX150" fmla="*/ 691157 w 2209800"/>
              <a:gd name="connsiteY150" fmla="*/ 606489 h 4572000"/>
              <a:gd name="connsiteX151" fmla="*/ 670202 w 2209800"/>
              <a:gd name="connsiteY151" fmla="*/ 643637 h 4572000"/>
              <a:gd name="connsiteX152" fmla="*/ 618767 w 2209800"/>
              <a:gd name="connsiteY152" fmla="*/ 695072 h 4572000"/>
              <a:gd name="connsiteX153" fmla="*/ 560665 w 2209800"/>
              <a:gd name="connsiteY153" fmla="*/ 677927 h 4572000"/>
              <a:gd name="connsiteX154" fmla="*/ 522565 w 2209800"/>
              <a:gd name="connsiteY154" fmla="*/ 659829 h 4572000"/>
              <a:gd name="connsiteX155" fmla="*/ 514945 w 2209800"/>
              <a:gd name="connsiteY155" fmla="*/ 661734 h 4572000"/>
              <a:gd name="connsiteX156" fmla="*/ 514945 w 2209800"/>
              <a:gd name="connsiteY156" fmla="*/ 669354 h 4572000"/>
              <a:gd name="connsiteX157" fmla="*/ 527327 w 2209800"/>
              <a:gd name="connsiteY157" fmla="*/ 686499 h 4572000"/>
              <a:gd name="connsiteX158" fmla="*/ 607337 w 2209800"/>
              <a:gd name="connsiteY158" fmla="*/ 783654 h 4572000"/>
              <a:gd name="connsiteX159" fmla="*/ 614957 w 2209800"/>
              <a:gd name="connsiteY159" fmla="*/ 799847 h 4572000"/>
              <a:gd name="connsiteX160" fmla="*/ 647342 w 2209800"/>
              <a:gd name="connsiteY160" fmla="*/ 859854 h 4572000"/>
              <a:gd name="connsiteX161" fmla="*/ 662582 w 2209800"/>
              <a:gd name="connsiteY161" fmla="*/ 895097 h 4572000"/>
              <a:gd name="connsiteX162" fmla="*/ 693062 w 2209800"/>
              <a:gd name="connsiteY162" fmla="*/ 953199 h 4572000"/>
              <a:gd name="connsiteX163" fmla="*/ 737830 w 2209800"/>
              <a:gd name="connsiteY163" fmla="*/ 1010349 h 4572000"/>
              <a:gd name="connsiteX164" fmla="*/ 745450 w 2209800"/>
              <a:gd name="connsiteY164" fmla="*/ 1040829 h 4572000"/>
              <a:gd name="connsiteX165" fmla="*/ 765452 w 2209800"/>
              <a:gd name="connsiteY165" fmla="*/ 1063689 h 4572000"/>
              <a:gd name="connsiteX166" fmla="*/ 781645 w 2209800"/>
              <a:gd name="connsiteY166" fmla="*/ 1062737 h 4572000"/>
              <a:gd name="connsiteX167" fmla="*/ 850225 w 2209800"/>
              <a:gd name="connsiteY167" fmla="*/ 1014159 h 4572000"/>
              <a:gd name="connsiteX168" fmla="*/ 875942 w 2209800"/>
              <a:gd name="connsiteY168" fmla="*/ 993204 h 4572000"/>
              <a:gd name="connsiteX169" fmla="*/ 914995 w 2209800"/>
              <a:gd name="connsiteY169" fmla="*/ 959867 h 4572000"/>
              <a:gd name="connsiteX170" fmla="*/ 980717 w 2209800"/>
              <a:gd name="connsiteY170" fmla="*/ 896049 h 4572000"/>
              <a:gd name="connsiteX171" fmla="*/ 1082635 w 2209800"/>
              <a:gd name="connsiteY171" fmla="*/ 800799 h 4572000"/>
              <a:gd name="connsiteX172" fmla="*/ 1120735 w 2209800"/>
              <a:gd name="connsiteY172" fmla="*/ 755079 h 4572000"/>
              <a:gd name="connsiteX173" fmla="*/ 1155977 w 2209800"/>
              <a:gd name="connsiteY173" fmla="*/ 665544 h 4572000"/>
              <a:gd name="connsiteX174" fmla="*/ 1169312 w 2209800"/>
              <a:gd name="connsiteY174" fmla="*/ 635064 h 4572000"/>
              <a:gd name="connsiteX175" fmla="*/ 1189315 w 2209800"/>
              <a:gd name="connsiteY175" fmla="*/ 613157 h 4572000"/>
              <a:gd name="connsiteX176" fmla="*/ 1292185 w 2209800"/>
              <a:gd name="connsiteY176" fmla="*/ 570294 h 4572000"/>
              <a:gd name="connsiteX177" fmla="*/ 1308377 w 2209800"/>
              <a:gd name="connsiteY177" fmla="*/ 568389 h 4572000"/>
              <a:gd name="connsiteX178" fmla="*/ 1314092 w 2209800"/>
              <a:gd name="connsiteY178" fmla="*/ 552197 h 4572000"/>
              <a:gd name="connsiteX179" fmla="*/ 1339810 w 2209800"/>
              <a:gd name="connsiteY179" fmla="*/ 415989 h 4572000"/>
              <a:gd name="connsiteX180" fmla="*/ 1362670 w 2209800"/>
              <a:gd name="connsiteY180" fmla="*/ 295022 h 4572000"/>
              <a:gd name="connsiteX181" fmla="*/ 1376957 w 2209800"/>
              <a:gd name="connsiteY181" fmla="*/ 199772 h 4572000"/>
              <a:gd name="connsiteX182" fmla="*/ 1420772 w 2209800"/>
              <a:gd name="connsiteY182" fmla="*/ 168339 h 4572000"/>
              <a:gd name="connsiteX183" fmla="*/ 1502687 w 2209800"/>
              <a:gd name="connsiteY183" fmla="*/ 196914 h 4572000"/>
              <a:gd name="connsiteX184" fmla="*/ 1726525 w 2209800"/>
              <a:gd name="connsiteY184" fmla="*/ 326454 h 4572000"/>
              <a:gd name="connsiteX185" fmla="*/ 1907500 w 2209800"/>
              <a:gd name="connsiteY185" fmla="*/ 446469 h 4572000"/>
              <a:gd name="connsiteX186" fmla="*/ 2032277 w 2209800"/>
              <a:gd name="connsiteY186" fmla="*/ 540767 h 4572000"/>
              <a:gd name="connsiteX187" fmla="*/ 2127527 w 2209800"/>
              <a:gd name="connsiteY187" fmla="*/ 624587 h 4572000"/>
              <a:gd name="connsiteX188" fmla="*/ 2143720 w 2209800"/>
              <a:gd name="connsiteY188" fmla="*/ 656972 h 4572000"/>
              <a:gd name="connsiteX189" fmla="*/ 2154197 w 2209800"/>
              <a:gd name="connsiteY189" fmla="*/ 681737 h 4572000"/>
              <a:gd name="connsiteX190" fmla="*/ 2201822 w 2209800"/>
              <a:gd name="connsiteY190" fmla="*/ 776987 h 4572000"/>
              <a:gd name="connsiteX191" fmla="*/ 2191345 w 2209800"/>
              <a:gd name="connsiteY191" fmla="*/ 810324 h 4572000"/>
              <a:gd name="connsiteX192" fmla="*/ 2128480 w 2209800"/>
              <a:gd name="connsiteY192" fmla="*/ 838899 h 4572000"/>
              <a:gd name="connsiteX193" fmla="*/ 1975127 w 2209800"/>
              <a:gd name="connsiteY193" fmla="*/ 909384 h 4572000"/>
              <a:gd name="connsiteX194" fmla="*/ 1919882 w 2209800"/>
              <a:gd name="connsiteY194" fmla="*/ 954152 h 4572000"/>
              <a:gd name="connsiteX195" fmla="*/ 1789390 w 2209800"/>
              <a:gd name="connsiteY195" fmla="*/ 1127507 h 4572000"/>
              <a:gd name="connsiteX196" fmla="*/ 1718905 w 2209800"/>
              <a:gd name="connsiteY196" fmla="*/ 1210374 h 4572000"/>
              <a:gd name="connsiteX197" fmla="*/ 1712237 w 2209800"/>
              <a:gd name="connsiteY197" fmla="*/ 1233234 h 4572000"/>
              <a:gd name="connsiteX198" fmla="*/ 1712237 w 2209800"/>
              <a:gd name="connsiteY198" fmla="*/ 1248474 h 4572000"/>
              <a:gd name="connsiteX199" fmla="*/ 1689377 w 2209800"/>
              <a:gd name="connsiteY199" fmla="*/ 1266572 h 4572000"/>
              <a:gd name="connsiteX200" fmla="*/ 1677947 w 2209800"/>
              <a:gd name="connsiteY200" fmla="*/ 1277049 h 4572000"/>
              <a:gd name="connsiteX201" fmla="*/ 1679852 w 2209800"/>
              <a:gd name="connsiteY201" fmla="*/ 1324674 h 4572000"/>
              <a:gd name="connsiteX202" fmla="*/ 1683662 w 2209800"/>
              <a:gd name="connsiteY202" fmla="*/ 1338009 h 4572000"/>
              <a:gd name="connsiteX203" fmla="*/ 1676042 w 2209800"/>
              <a:gd name="connsiteY203" fmla="*/ 1374204 h 4572000"/>
              <a:gd name="connsiteX204" fmla="*/ 1663660 w 2209800"/>
              <a:gd name="connsiteY204" fmla="*/ 1398969 h 4572000"/>
              <a:gd name="connsiteX205" fmla="*/ 1620797 w 2209800"/>
              <a:gd name="connsiteY205" fmla="*/ 1477074 h 4572000"/>
              <a:gd name="connsiteX206" fmla="*/ 1596032 w 2209800"/>
              <a:gd name="connsiteY206" fmla="*/ 1509459 h 4572000"/>
              <a:gd name="connsiteX207" fmla="*/ 1565552 w 2209800"/>
              <a:gd name="connsiteY207" fmla="*/ 1588517 h 4572000"/>
              <a:gd name="connsiteX208" fmla="*/ 1510307 w 2209800"/>
              <a:gd name="connsiteY208" fmla="*/ 1754252 h 4572000"/>
              <a:gd name="connsiteX209" fmla="*/ 1486495 w 2209800"/>
              <a:gd name="connsiteY209" fmla="*/ 1843787 h 4572000"/>
              <a:gd name="connsiteX210" fmla="*/ 1451252 w 2209800"/>
              <a:gd name="connsiteY210" fmla="*/ 1860932 h 4572000"/>
              <a:gd name="connsiteX211" fmla="*/ 1342667 w 2209800"/>
              <a:gd name="connsiteY211" fmla="*/ 1806639 h 4572000"/>
              <a:gd name="connsiteX212" fmla="*/ 1325522 w 2209800"/>
              <a:gd name="connsiteY212" fmla="*/ 1794257 h 4572000"/>
              <a:gd name="connsiteX213" fmla="*/ 1321712 w 2209800"/>
              <a:gd name="connsiteY213" fmla="*/ 1768539 h 4572000"/>
              <a:gd name="connsiteX214" fmla="*/ 1360765 w 2209800"/>
              <a:gd name="connsiteY214" fmla="*/ 1689482 h 4572000"/>
              <a:gd name="connsiteX215" fmla="*/ 1358860 w 2209800"/>
              <a:gd name="connsiteY215" fmla="*/ 1681862 h 4572000"/>
              <a:gd name="connsiteX216" fmla="*/ 1353145 w 2209800"/>
              <a:gd name="connsiteY216" fmla="*/ 1683767 h 4572000"/>
              <a:gd name="connsiteX217" fmla="*/ 1352192 w 2209800"/>
              <a:gd name="connsiteY217" fmla="*/ 1686624 h 4572000"/>
              <a:gd name="connsiteX218" fmla="*/ 1284565 w 2209800"/>
              <a:gd name="connsiteY218" fmla="*/ 1725677 h 4572000"/>
              <a:gd name="connsiteX219" fmla="*/ 1127402 w 2209800"/>
              <a:gd name="connsiteY219" fmla="*/ 1719009 h 4572000"/>
              <a:gd name="connsiteX220" fmla="*/ 1075015 w 2209800"/>
              <a:gd name="connsiteY220" fmla="*/ 1708532 h 4572000"/>
              <a:gd name="connsiteX221" fmla="*/ 979765 w 2209800"/>
              <a:gd name="connsiteY221" fmla="*/ 1695197 h 4572000"/>
              <a:gd name="connsiteX222" fmla="*/ 947380 w 2209800"/>
              <a:gd name="connsiteY222" fmla="*/ 1689482 h 4572000"/>
              <a:gd name="connsiteX223" fmla="*/ 935950 w 2209800"/>
              <a:gd name="connsiteY223" fmla="*/ 1688529 h 4572000"/>
              <a:gd name="connsiteX224" fmla="*/ 904517 w 2209800"/>
              <a:gd name="connsiteY224" fmla="*/ 1689482 h 4572000"/>
              <a:gd name="connsiteX225" fmla="*/ 885467 w 2209800"/>
              <a:gd name="connsiteY225" fmla="*/ 1710437 h 4572000"/>
              <a:gd name="connsiteX226" fmla="*/ 1225510 w 2209800"/>
              <a:gd name="connsiteY226" fmla="*/ 1051307 h 4572000"/>
              <a:gd name="connsiteX227" fmla="*/ 1219795 w 2209800"/>
              <a:gd name="connsiteY227" fmla="*/ 1039877 h 4572000"/>
              <a:gd name="connsiteX228" fmla="*/ 1209317 w 2209800"/>
              <a:gd name="connsiteY228" fmla="*/ 1047497 h 4572000"/>
              <a:gd name="connsiteX229" fmla="*/ 1189315 w 2209800"/>
              <a:gd name="connsiteY229" fmla="*/ 1070357 h 4572000"/>
              <a:gd name="connsiteX230" fmla="*/ 1111210 w 2209800"/>
              <a:gd name="connsiteY230" fmla="*/ 1141794 h 4572000"/>
              <a:gd name="connsiteX231" fmla="*/ 983575 w 2209800"/>
              <a:gd name="connsiteY231" fmla="*/ 1257047 h 4572000"/>
              <a:gd name="connsiteX232" fmla="*/ 883562 w 2209800"/>
              <a:gd name="connsiteY232" fmla="*/ 1344677 h 4572000"/>
              <a:gd name="connsiteX233" fmla="*/ 867370 w 2209800"/>
              <a:gd name="connsiteY233" fmla="*/ 1358964 h 4572000"/>
              <a:gd name="connsiteX234" fmla="*/ 869275 w 2209800"/>
              <a:gd name="connsiteY234" fmla="*/ 1381824 h 4572000"/>
              <a:gd name="connsiteX235" fmla="*/ 900707 w 2209800"/>
              <a:gd name="connsiteY235" fmla="*/ 1388492 h 4572000"/>
              <a:gd name="connsiteX236" fmla="*/ 959762 w 2209800"/>
              <a:gd name="connsiteY236" fmla="*/ 1378014 h 4572000"/>
              <a:gd name="connsiteX237" fmla="*/ 977860 w 2209800"/>
              <a:gd name="connsiteY237" fmla="*/ 1378014 h 4572000"/>
              <a:gd name="connsiteX238" fmla="*/ 1017865 w 2209800"/>
              <a:gd name="connsiteY238" fmla="*/ 1390397 h 4572000"/>
              <a:gd name="connsiteX239" fmla="*/ 1092160 w 2209800"/>
              <a:gd name="connsiteY239" fmla="*/ 1401827 h 4572000"/>
              <a:gd name="connsiteX240" fmla="*/ 1178837 w 2209800"/>
              <a:gd name="connsiteY240" fmla="*/ 1394207 h 4572000"/>
              <a:gd name="connsiteX241" fmla="*/ 1212175 w 2209800"/>
              <a:gd name="connsiteY241" fmla="*/ 1358964 h 4572000"/>
              <a:gd name="connsiteX242" fmla="*/ 1218842 w 2209800"/>
              <a:gd name="connsiteY242" fmla="*/ 1131317 h 4572000"/>
              <a:gd name="connsiteX243" fmla="*/ 1225510 w 2209800"/>
              <a:gd name="connsiteY243" fmla="*/ 1051307 h 4572000"/>
              <a:gd name="connsiteX244" fmla="*/ 574000 w 2209800"/>
              <a:gd name="connsiteY244" fmla="*/ 3282062 h 4572000"/>
              <a:gd name="connsiteX245" fmla="*/ 576857 w 2209800"/>
              <a:gd name="connsiteY245" fmla="*/ 3288729 h 4572000"/>
              <a:gd name="connsiteX246" fmla="*/ 579715 w 2209800"/>
              <a:gd name="connsiteY246" fmla="*/ 3280157 h 4572000"/>
              <a:gd name="connsiteX247" fmla="*/ 599717 w 2209800"/>
              <a:gd name="connsiteY247" fmla="*/ 3233484 h 4572000"/>
              <a:gd name="connsiteX248" fmla="*/ 619720 w 2209800"/>
              <a:gd name="connsiteY248" fmla="*/ 3218244 h 4572000"/>
              <a:gd name="connsiteX249" fmla="*/ 634007 w 2209800"/>
              <a:gd name="connsiteY249" fmla="*/ 3211577 h 4572000"/>
              <a:gd name="connsiteX250" fmla="*/ 652105 w 2209800"/>
              <a:gd name="connsiteY250" fmla="*/ 3183954 h 4572000"/>
              <a:gd name="connsiteX251" fmla="*/ 644485 w 2209800"/>
              <a:gd name="connsiteY251" fmla="*/ 3169667 h 4572000"/>
              <a:gd name="connsiteX252" fmla="*/ 619720 w 2209800"/>
              <a:gd name="connsiteY252" fmla="*/ 3131567 h 4572000"/>
              <a:gd name="connsiteX253" fmla="*/ 620672 w 2209800"/>
              <a:gd name="connsiteY253" fmla="*/ 3102992 h 4572000"/>
              <a:gd name="connsiteX254" fmla="*/ 602575 w 2209800"/>
              <a:gd name="connsiteY254" fmla="*/ 3070607 h 4572000"/>
              <a:gd name="connsiteX255" fmla="*/ 597812 w 2209800"/>
              <a:gd name="connsiteY255" fmla="*/ 3094419 h 4572000"/>
              <a:gd name="connsiteX256" fmla="*/ 593050 w 2209800"/>
              <a:gd name="connsiteY256" fmla="*/ 3129662 h 4572000"/>
              <a:gd name="connsiteX257" fmla="*/ 581620 w 2209800"/>
              <a:gd name="connsiteY257" fmla="*/ 3231579 h 4572000"/>
              <a:gd name="connsiteX258" fmla="*/ 574000 w 2209800"/>
              <a:gd name="connsiteY258" fmla="*/ 3282062 h 4572000"/>
              <a:gd name="connsiteX259" fmla="*/ 337780 w 2209800"/>
              <a:gd name="connsiteY259" fmla="*/ 4482212 h 4572000"/>
              <a:gd name="connsiteX260" fmla="*/ 329207 w 2209800"/>
              <a:gd name="connsiteY260" fmla="*/ 4370769 h 4572000"/>
              <a:gd name="connsiteX261" fmla="*/ 316825 w 2209800"/>
              <a:gd name="connsiteY261" fmla="*/ 4340290 h 4572000"/>
              <a:gd name="connsiteX262" fmla="*/ 308252 w 2209800"/>
              <a:gd name="connsiteY262" fmla="*/ 4340290 h 4572000"/>
              <a:gd name="connsiteX263" fmla="*/ 292060 w 2209800"/>
              <a:gd name="connsiteY263" fmla="*/ 4368865 h 4572000"/>
              <a:gd name="connsiteX264" fmla="*/ 289202 w 2209800"/>
              <a:gd name="connsiteY264" fmla="*/ 4401249 h 4572000"/>
              <a:gd name="connsiteX265" fmla="*/ 326350 w 2209800"/>
              <a:gd name="connsiteY265" fmla="*/ 4486974 h 4572000"/>
              <a:gd name="connsiteX266" fmla="*/ 333970 w 2209800"/>
              <a:gd name="connsiteY266" fmla="*/ 4495547 h 4572000"/>
              <a:gd name="connsiteX267" fmla="*/ 336827 w 2209800"/>
              <a:gd name="connsiteY267" fmla="*/ 4485069 h 4572000"/>
              <a:gd name="connsiteX268" fmla="*/ 337780 w 2209800"/>
              <a:gd name="connsiteY268" fmla="*/ 4482212 h 4572000"/>
              <a:gd name="connsiteX269" fmla="*/ 1225510 w 2209800"/>
              <a:gd name="connsiteY269" fmla="*/ 903669 h 4572000"/>
              <a:gd name="connsiteX270" fmla="*/ 1225510 w 2209800"/>
              <a:gd name="connsiteY270" fmla="*/ 903669 h 4572000"/>
              <a:gd name="connsiteX271" fmla="*/ 1225510 w 2209800"/>
              <a:gd name="connsiteY271" fmla="*/ 891287 h 4572000"/>
              <a:gd name="connsiteX272" fmla="*/ 1222652 w 2209800"/>
              <a:gd name="connsiteY272" fmla="*/ 862712 h 4572000"/>
              <a:gd name="connsiteX273" fmla="*/ 1194077 w 2209800"/>
              <a:gd name="connsiteY273" fmla="*/ 877952 h 4572000"/>
              <a:gd name="connsiteX274" fmla="*/ 1189315 w 2209800"/>
              <a:gd name="connsiteY274" fmla="*/ 881762 h 4572000"/>
              <a:gd name="connsiteX275" fmla="*/ 1187410 w 2209800"/>
              <a:gd name="connsiteY275" fmla="*/ 901764 h 4572000"/>
              <a:gd name="connsiteX276" fmla="*/ 1215985 w 2209800"/>
              <a:gd name="connsiteY276" fmla="*/ 936054 h 4572000"/>
              <a:gd name="connsiteX277" fmla="*/ 1222652 w 2209800"/>
              <a:gd name="connsiteY277" fmla="*/ 941769 h 4572000"/>
              <a:gd name="connsiteX278" fmla="*/ 1224557 w 2209800"/>
              <a:gd name="connsiteY278" fmla="*/ 933197 h 4572000"/>
              <a:gd name="connsiteX279" fmla="*/ 1225510 w 2209800"/>
              <a:gd name="connsiteY279" fmla="*/ 903669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Lst>
            <a:rect l="l" t="t" r="r" b="b"/>
            <a:pathLst>
              <a:path w="2209800" h="4572000">
                <a:moveTo>
                  <a:pt x="885467" y="1710437"/>
                </a:moveTo>
                <a:cubicBezTo>
                  <a:pt x="887372" y="1721867"/>
                  <a:pt x="890230" y="1737107"/>
                  <a:pt x="892135" y="1752347"/>
                </a:cubicBezTo>
                <a:cubicBezTo>
                  <a:pt x="894040" y="1764729"/>
                  <a:pt x="896897" y="1778064"/>
                  <a:pt x="897850" y="1790447"/>
                </a:cubicBezTo>
                <a:cubicBezTo>
                  <a:pt x="900707" y="1838072"/>
                  <a:pt x="899755" y="1885697"/>
                  <a:pt x="904517" y="1932369"/>
                </a:cubicBezTo>
                <a:cubicBezTo>
                  <a:pt x="908327" y="1972374"/>
                  <a:pt x="915947" y="2011427"/>
                  <a:pt x="921662" y="2051432"/>
                </a:cubicBezTo>
                <a:cubicBezTo>
                  <a:pt x="924520" y="2068577"/>
                  <a:pt x="926425" y="2084769"/>
                  <a:pt x="928330" y="2101914"/>
                </a:cubicBezTo>
                <a:cubicBezTo>
                  <a:pt x="934045" y="2149539"/>
                  <a:pt x="938807" y="2197164"/>
                  <a:pt x="946427" y="2244789"/>
                </a:cubicBezTo>
                <a:cubicBezTo>
                  <a:pt x="949285" y="2260029"/>
                  <a:pt x="949285" y="2277174"/>
                  <a:pt x="962620" y="2288604"/>
                </a:cubicBezTo>
                <a:cubicBezTo>
                  <a:pt x="972145" y="2297177"/>
                  <a:pt x="970240" y="2308607"/>
                  <a:pt x="968335" y="2320037"/>
                </a:cubicBezTo>
                <a:cubicBezTo>
                  <a:pt x="962620" y="2356232"/>
                  <a:pt x="961667" y="2391474"/>
                  <a:pt x="973097" y="2427669"/>
                </a:cubicBezTo>
                <a:cubicBezTo>
                  <a:pt x="983575" y="2461959"/>
                  <a:pt x="987385" y="2498154"/>
                  <a:pt x="978812" y="2535302"/>
                </a:cubicBezTo>
                <a:cubicBezTo>
                  <a:pt x="975955" y="2546732"/>
                  <a:pt x="977860" y="2562924"/>
                  <a:pt x="984527" y="2573402"/>
                </a:cubicBezTo>
                <a:cubicBezTo>
                  <a:pt x="1000720" y="2598167"/>
                  <a:pt x="1001672" y="2626742"/>
                  <a:pt x="1006435" y="2653412"/>
                </a:cubicBezTo>
                <a:cubicBezTo>
                  <a:pt x="1015960" y="2703894"/>
                  <a:pt x="1022627" y="2754377"/>
                  <a:pt x="1032152" y="2803907"/>
                </a:cubicBezTo>
                <a:cubicBezTo>
                  <a:pt x="1042630" y="2859152"/>
                  <a:pt x="1054060" y="2913444"/>
                  <a:pt x="1064537" y="2968689"/>
                </a:cubicBezTo>
                <a:cubicBezTo>
                  <a:pt x="1070252" y="2998217"/>
                  <a:pt x="1075015" y="3027744"/>
                  <a:pt x="1080730" y="3057272"/>
                </a:cubicBezTo>
                <a:cubicBezTo>
                  <a:pt x="1082635" y="3066797"/>
                  <a:pt x="1084540" y="3077274"/>
                  <a:pt x="1086445" y="3086799"/>
                </a:cubicBezTo>
                <a:cubicBezTo>
                  <a:pt x="1098827" y="3140139"/>
                  <a:pt x="1092160" y="3189669"/>
                  <a:pt x="1071205" y="3240152"/>
                </a:cubicBezTo>
                <a:cubicBezTo>
                  <a:pt x="1055965" y="3277299"/>
                  <a:pt x="1045487" y="3316352"/>
                  <a:pt x="1031200" y="3353499"/>
                </a:cubicBezTo>
                <a:cubicBezTo>
                  <a:pt x="1015960" y="3391599"/>
                  <a:pt x="1002625" y="3430652"/>
                  <a:pt x="980717" y="3465894"/>
                </a:cubicBezTo>
                <a:cubicBezTo>
                  <a:pt x="960715" y="3498279"/>
                  <a:pt x="946427" y="3534474"/>
                  <a:pt x="928330" y="3567812"/>
                </a:cubicBezTo>
                <a:cubicBezTo>
                  <a:pt x="888325" y="3644964"/>
                  <a:pt x="846415" y="3720212"/>
                  <a:pt x="801647" y="3794507"/>
                </a:cubicBezTo>
                <a:cubicBezTo>
                  <a:pt x="797837" y="3801174"/>
                  <a:pt x="795932" y="3808794"/>
                  <a:pt x="793075" y="3816414"/>
                </a:cubicBezTo>
                <a:cubicBezTo>
                  <a:pt x="791170" y="3822129"/>
                  <a:pt x="789265" y="3827844"/>
                  <a:pt x="786407" y="3832607"/>
                </a:cubicBezTo>
                <a:cubicBezTo>
                  <a:pt x="773072" y="3859277"/>
                  <a:pt x="754975" y="3882137"/>
                  <a:pt x="734972" y="3904997"/>
                </a:cubicBezTo>
                <a:cubicBezTo>
                  <a:pt x="714970" y="3926904"/>
                  <a:pt x="698777" y="3953574"/>
                  <a:pt x="683537" y="3978339"/>
                </a:cubicBezTo>
                <a:cubicBezTo>
                  <a:pt x="659725" y="4015487"/>
                  <a:pt x="637817" y="4054539"/>
                  <a:pt x="614005" y="4091687"/>
                </a:cubicBezTo>
                <a:cubicBezTo>
                  <a:pt x="598765" y="4116452"/>
                  <a:pt x="592097" y="4138359"/>
                  <a:pt x="609242" y="4165982"/>
                </a:cubicBezTo>
                <a:cubicBezTo>
                  <a:pt x="624482" y="4190747"/>
                  <a:pt x="635912" y="4218369"/>
                  <a:pt x="646390" y="4245040"/>
                </a:cubicBezTo>
                <a:cubicBezTo>
                  <a:pt x="653057" y="4260280"/>
                  <a:pt x="660677" y="4273615"/>
                  <a:pt x="675917" y="4280282"/>
                </a:cubicBezTo>
                <a:cubicBezTo>
                  <a:pt x="688300" y="4285997"/>
                  <a:pt x="692110" y="4294569"/>
                  <a:pt x="686395" y="4306952"/>
                </a:cubicBezTo>
                <a:cubicBezTo>
                  <a:pt x="683537" y="4313619"/>
                  <a:pt x="683537" y="4318382"/>
                  <a:pt x="692110" y="4324097"/>
                </a:cubicBezTo>
                <a:cubicBezTo>
                  <a:pt x="724495" y="4346005"/>
                  <a:pt x="754975" y="4370769"/>
                  <a:pt x="793075" y="4383152"/>
                </a:cubicBezTo>
                <a:cubicBezTo>
                  <a:pt x="803552" y="4386962"/>
                  <a:pt x="814030" y="4391724"/>
                  <a:pt x="821650" y="4398392"/>
                </a:cubicBezTo>
                <a:cubicBezTo>
                  <a:pt x="831175" y="4406965"/>
                  <a:pt x="838795" y="4416490"/>
                  <a:pt x="854035" y="4415537"/>
                </a:cubicBezTo>
                <a:cubicBezTo>
                  <a:pt x="858797" y="4415537"/>
                  <a:pt x="864512" y="4421252"/>
                  <a:pt x="868322" y="4425062"/>
                </a:cubicBezTo>
                <a:cubicBezTo>
                  <a:pt x="874990" y="4430777"/>
                  <a:pt x="880705" y="4439349"/>
                  <a:pt x="887372" y="4444112"/>
                </a:cubicBezTo>
                <a:cubicBezTo>
                  <a:pt x="901660" y="4452684"/>
                  <a:pt x="906422" y="4463162"/>
                  <a:pt x="898802" y="4479355"/>
                </a:cubicBezTo>
                <a:cubicBezTo>
                  <a:pt x="895945" y="4486022"/>
                  <a:pt x="900707" y="4496499"/>
                  <a:pt x="890230" y="4500309"/>
                </a:cubicBezTo>
                <a:cubicBezTo>
                  <a:pt x="877847" y="4505072"/>
                  <a:pt x="864512" y="4513644"/>
                  <a:pt x="854035" y="4511740"/>
                </a:cubicBezTo>
                <a:cubicBezTo>
                  <a:pt x="825460" y="4506024"/>
                  <a:pt x="798790" y="4518407"/>
                  <a:pt x="772120" y="4520312"/>
                </a:cubicBezTo>
                <a:cubicBezTo>
                  <a:pt x="761642" y="4521265"/>
                  <a:pt x="750212" y="4524122"/>
                  <a:pt x="739735" y="4525074"/>
                </a:cubicBezTo>
                <a:cubicBezTo>
                  <a:pt x="726400" y="4526027"/>
                  <a:pt x="713065" y="4524122"/>
                  <a:pt x="699730" y="4525074"/>
                </a:cubicBezTo>
                <a:cubicBezTo>
                  <a:pt x="646390" y="4528884"/>
                  <a:pt x="595907" y="4516502"/>
                  <a:pt x="545425" y="4504119"/>
                </a:cubicBezTo>
                <a:cubicBezTo>
                  <a:pt x="533042" y="4501262"/>
                  <a:pt x="519707" y="4501262"/>
                  <a:pt x="506372" y="4501262"/>
                </a:cubicBezTo>
                <a:cubicBezTo>
                  <a:pt x="502562" y="4501262"/>
                  <a:pt x="496847" y="4506024"/>
                  <a:pt x="495895" y="4508882"/>
                </a:cubicBezTo>
                <a:cubicBezTo>
                  <a:pt x="492085" y="4523169"/>
                  <a:pt x="482560" y="4525074"/>
                  <a:pt x="470177" y="4525074"/>
                </a:cubicBezTo>
                <a:cubicBezTo>
                  <a:pt x="442555" y="4525074"/>
                  <a:pt x="414932" y="4525074"/>
                  <a:pt x="388262" y="4525074"/>
                </a:cubicBezTo>
                <a:cubicBezTo>
                  <a:pt x="378737" y="4525074"/>
                  <a:pt x="367307" y="4520312"/>
                  <a:pt x="358735" y="4523169"/>
                </a:cubicBezTo>
                <a:cubicBezTo>
                  <a:pt x="354925" y="4525074"/>
                  <a:pt x="355877" y="4539362"/>
                  <a:pt x="353020" y="4547934"/>
                </a:cubicBezTo>
                <a:cubicBezTo>
                  <a:pt x="346352" y="4566984"/>
                  <a:pt x="337780" y="4571747"/>
                  <a:pt x="316825" y="4568890"/>
                </a:cubicBezTo>
                <a:cubicBezTo>
                  <a:pt x="307300" y="4567937"/>
                  <a:pt x="296822" y="4566032"/>
                  <a:pt x="287297" y="4562222"/>
                </a:cubicBezTo>
                <a:cubicBezTo>
                  <a:pt x="249197" y="4546982"/>
                  <a:pt x="210145" y="4533647"/>
                  <a:pt x="175855" y="4508882"/>
                </a:cubicBezTo>
                <a:cubicBezTo>
                  <a:pt x="128230" y="4475544"/>
                  <a:pt x="100607" y="4429824"/>
                  <a:pt x="85367" y="4374580"/>
                </a:cubicBezTo>
                <a:cubicBezTo>
                  <a:pt x="80605" y="4358387"/>
                  <a:pt x="76795" y="4341242"/>
                  <a:pt x="74890" y="4325049"/>
                </a:cubicBezTo>
                <a:cubicBezTo>
                  <a:pt x="73937" y="4315524"/>
                  <a:pt x="69175" y="4305047"/>
                  <a:pt x="81557" y="4298380"/>
                </a:cubicBezTo>
                <a:cubicBezTo>
                  <a:pt x="83462" y="4297427"/>
                  <a:pt x="84415" y="4292665"/>
                  <a:pt x="84415" y="4290759"/>
                </a:cubicBezTo>
                <a:cubicBezTo>
                  <a:pt x="80605" y="4262184"/>
                  <a:pt x="78700" y="4232657"/>
                  <a:pt x="72032" y="4205034"/>
                </a:cubicBezTo>
                <a:cubicBezTo>
                  <a:pt x="69175" y="4194557"/>
                  <a:pt x="54887" y="4186937"/>
                  <a:pt x="46315" y="4178364"/>
                </a:cubicBezTo>
                <a:cubicBezTo>
                  <a:pt x="43457" y="4175507"/>
                  <a:pt x="37742" y="4171697"/>
                  <a:pt x="37742" y="4167887"/>
                </a:cubicBezTo>
                <a:cubicBezTo>
                  <a:pt x="29170" y="4128834"/>
                  <a:pt x="20597" y="4089782"/>
                  <a:pt x="12977" y="4050729"/>
                </a:cubicBezTo>
                <a:cubicBezTo>
                  <a:pt x="10120" y="4037394"/>
                  <a:pt x="8215" y="4023107"/>
                  <a:pt x="7262" y="4008819"/>
                </a:cubicBezTo>
                <a:cubicBezTo>
                  <a:pt x="6310" y="3997389"/>
                  <a:pt x="11072" y="3989769"/>
                  <a:pt x="22502" y="3985959"/>
                </a:cubicBezTo>
                <a:cubicBezTo>
                  <a:pt x="32980" y="3983102"/>
                  <a:pt x="43457" y="3978339"/>
                  <a:pt x="53935" y="3975482"/>
                </a:cubicBezTo>
                <a:cubicBezTo>
                  <a:pt x="56792" y="3974529"/>
                  <a:pt x="61555" y="3976434"/>
                  <a:pt x="62507" y="3974529"/>
                </a:cubicBezTo>
                <a:cubicBezTo>
                  <a:pt x="77747" y="3954527"/>
                  <a:pt x="101560" y="3962147"/>
                  <a:pt x="120610" y="3955479"/>
                </a:cubicBezTo>
                <a:cubicBezTo>
                  <a:pt x="141565" y="3947859"/>
                  <a:pt x="161567" y="3945002"/>
                  <a:pt x="182522" y="3945954"/>
                </a:cubicBezTo>
                <a:cubicBezTo>
                  <a:pt x="193952" y="3946907"/>
                  <a:pt x="200620" y="3942144"/>
                  <a:pt x="207287" y="3932619"/>
                </a:cubicBezTo>
                <a:cubicBezTo>
                  <a:pt x="213955" y="3923094"/>
                  <a:pt x="224432" y="3916427"/>
                  <a:pt x="233005" y="3907854"/>
                </a:cubicBezTo>
                <a:cubicBezTo>
                  <a:pt x="240625" y="3898329"/>
                  <a:pt x="239672" y="3894519"/>
                  <a:pt x="228242" y="3892614"/>
                </a:cubicBezTo>
                <a:cubicBezTo>
                  <a:pt x="217765" y="3890709"/>
                  <a:pt x="213002" y="3886899"/>
                  <a:pt x="219670" y="3876422"/>
                </a:cubicBezTo>
                <a:cubicBezTo>
                  <a:pt x="227290" y="3864992"/>
                  <a:pt x="228242" y="3851657"/>
                  <a:pt x="228242" y="3838322"/>
                </a:cubicBezTo>
                <a:cubicBezTo>
                  <a:pt x="228242" y="3831654"/>
                  <a:pt x="230147" y="3824034"/>
                  <a:pt x="231100" y="3817367"/>
                </a:cubicBezTo>
                <a:cubicBezTo>
                  <a:pt x="232052" y="3804984"/>
                  <a:pt x="235862" y="3791649"/>
                  <a:pt x="232052" y="3781172"/>
                </a:cubicBezTo>
                <a:cubicBezTo>
                  <a:pt x="226337" y="3764027"/>
                  <a:pt x="227290" y="3746882"/>
                  <a:pt x="227290" y="3730689"/>
                </a:cubicBezTo>
                <a:cubicBezTo>
                  <a:pt x="225385" y="3691637"/>
                  <a:pt x="222527" y="3652584"/>
                  <a:pt x="221575" y="3612579"/>
                </a:cubicBezTo>
                <a:cubicBezTo>
                  <a:pt x="220622" y="3572574"/>
                  <a:pt x="225385" y="3532569"/>
                  <a:pt x="220622" y="3493517"/>
                </a:cubicBezTo>
                <a:cubicBezTo>
                  <a:pt x="213955" y="3434462"/>
                  <a:pt x="219670" y="3376359"/>
                  <a:pt x="215860" y="3317304"/>
                </a:cubicBezTo>
                <a:cubicBezTo>
                  <a:pt x="213955" y="3281109"/>
                  <a:pt x="208240" y="3245867"/>
                  <a:pt x="201572" y="3209672"/>
                </a:cubicBezTo>
                <a:cubicBezTo>
                  <a:pt x="193952" y="3168714"/>
                  <a:pt x="187285" y="3126804"/>
                  <a:pt x="183475" y="3084894"/>
                </a:cubicBezTo>
                <a:cubicBezTo>
                  <a:pt x="180617" y="3049652"/>
                  <a:pt x="184427" y="3014409"/>
                  <a:pt x="172997" y="2980119"/>
                </a:cubicBezTo>
                <a:cubicBezTo>
                  <a:pt x="172045" y="2978214"/>
                  <a:pt x="172045" y="2976309"/>
                  <a:pt x="172045" y="2974404"/>
                </a:cubicBezTo>
                <a:cubicBezTo>
                  <a:pt x="170140" y="2931542"/>
                  <a:pt x="168235" y="2887727"/>
                  <a:pt x="165377" y="2844864"/>
                </a:cubicBezTo>
                <a:cubicBezTo>
                  <a:pt x="162520" y="2804859"/>
                  <a:pt x="158710" y="2764854"/>
                  <a:pt x="154900" y="2724849"/>
                </a:cubicBezTo>
                <a:cubicBezTo>
                  <a:pt x="154900" y="2722944"/>
                  <a:pt x="154900" y="2721039"/>
                  <a:pt x="154900" y="2719134"/>
                </a:cubicBezTo>
                <a:cubicBezTo>
                  <a:pt x="152995" y="2681987"/>
                  <a:pt x="150137" y="2644839"/>
                  <a:pt x="148232" y="2607692"/>
                </a:cubicBezTo>
                <a:cubicBezTo>
                  <a:pt x="147280" y="2601024"/>
                  <a:pt x="145375" y="2594357"/>
                  <a:pt x="143470" y="2587689"/>
                </a:cubicBezTo>
                <a:cubicBezTo>
                  <a:pt x="131087" y="2543874"/>
                  <a:pt x="118705" y="2499107"/>
                  <a:pt x="105370" y="2455292"/>
                </a:cubicBezTo>
                <a:cubicBezTo>
                  <a:pt x="103465" y="2448624"/>
                  <a:pt x="101560" y="2439099"/>
                  <a:pt x="96797" y="2437194"/>
                </a:cubicBezTo>
                <a:cubicBezTo>
                  <a:pt x="75842" y="2426717"/>
                  <a:pt x="77747" y="2406714"/>
                  <a:pt x="75842" y="2390522"/>
                </a:cubicBezTo>
                <a:cubicBezTo>
                  <a:pt x="72985" y="2354327"/>
                  <a:pt x="70127" y="2318132"/>
                  <a:pt x="63460" y="2282889"/>
                </a:cubicBezTo>
                <a:cubicBezTo>
                  <a:pt x="60602" y="2270507"/>
                  <a:pt x="63460" y="2256219"/>
                  <a:pt x="62507" y="2242884"/>
                </a:cubicBezTo>
                <a:cubicBezTo>
                  <a:pt x="61555" y="2220977"/>
                  <a:pt x="66317" y="2198117"/>
                  <a:pt x="57745" y="2176209"/>
                </a:cubicBezTo>
                <a:cubicBezTo>
                  <a:pt x="55840" y="2172399"/>
                  <a:pt x="58697" y="2166684"/>
                  <a:pt x="58697" y="2160969"/>
                </a:cubicBezTo>
                <a:cubicBezTo>
                  <a:pt x="59650" y="2151444"/>
                  <a:pt x="62507" y="2140967"/>
                  <a:pt x="61555" y="2131442"/>
                </a:cubicBezTo>
                <a:cubicBezTo>
                  <a:pt x="61555" y="2068577"/>
                  <a:pt x="75842" y="2008569"/>
                  <a:pt x="91082" y="1947609"/>
                </a:cubicBezTo>
                <a:cubicBezTo>
                  <a:pt x="107275" y="1884744"/>
                  <a:pt x="132992" y="1824737"/>
                  <a:pt x="154900" y="1763777"/>
                </a:cubicBezTo>
                <a:cubicBezTo>
                  <a:pt x="159662" y="1750442"/>
                  <a:pt x="159662" y="1734249"/>
                  <a:pt x="158710" y="1719009"/>
                </a:cubicBezTo>
                <a:cubicBezTo>
                  <a:pt x="152042" y="1647572"/>
                  <a:pt x="126325" y="1580897"/>
                  <a:pt x="103465" y="1514222"/>
                </a:cubicBezTo>
                <a:cubicBezTo>
                  <a:pt x="95845" y="1492314"/>
                  <a:pt x="84415" y="1472312"/>
                  <a:pt x="73937" y="1451357"/>
                </a:cubicBezTo>
                <a:cubicBezTo>
                  <a:pt x="57745" y="1418972"/>
                  <a:pt x="47267" y="1385634"/>
                  <a:pt x="50125" y="1349439"/>
                </a:cubicBezTo>
                <a:cubicBezTo>
                  <a:pt x="52030" y="1324674"/>
                  <a:pt x="45362" y="1302767"/>
                  <a:pt x="30122" y="1281812"/>
                </a:cubicBezTo>
                <a:cubicBezTo>
                  <a:pt x="21550" y="1269429"/>
                  <a:pt x="14882" y="1252284"/>
                  <a:pt x="13930" y="1237044"/>
                </a:cubicBezTo>
                <a:cubicBezTo>
                  <a:pt x="10120" y="1184657"/>
                  <a:pt x="8215" y="1132269"/>
                  <a:pt x="8215" y="1079882"/>
                </a:cubicBezTo>
                <a:cubicBezTo>
                  <a:pt x="8215" y="1052259"/>
                  <a:pt x="14882" y="1024637"/>
                  <a:pt x="18692" y="997014"/>
                </a:cubicBezTo>
                <a:cubicBezTo>
                  <a:pt x="20597" y="978917"/>
                  <a:pt x="23455" y="960819"/>
                  <a:pt x="25360" y="942722"/>
                </a:cubicBezTo>
                <a:cubicBezTo>
                  <a:pt x="31075" y="890334"/>
                  <a:pt x="52982" y="844614"/>
                  <a:pt x="77747" y="799847"/>
                </a:cubicBezTo>
                <a:cubicBezTo>
                  <a:pt x="89177" y="779844"/>
                  <a:pt x="102512" y="760794"/>
                  <a:pt x="106322" y="736982"/>
                </a:cubicBezTo>
                <a:cubicBezTo>
                  <a:pt x="107275" y="729362"/>
                  <a:pt x="111085" y="720789"/>
                  <a:pt x="116800" y="715074"/>
                </a:cubicBezTo>
                <a:cubicBezTo>
                  <a:pt x="142517" y="686499"/>
                  <a:pt x="140612" y="650304"/>
                  <a:pt x="146327" y="616967"/>
                </a:cubicBezTo>
                <a:cubicBezTo>
                  <a:pt x="151090" y="591249"/>
                  <a:pt x="163472" y="575057"/>
                  <a:pt x="185380" y="563627"/>
                </a:cubicBezTo>
                <a:cubicBezTo>
                  <a:pt x="189190" y="561722"/>
                  <a:pt x="193952" y="562674"/>
                  <a:pt x="196810" y="560769"/>
                </a:cubicBezTo>
                <a:cubicBezTo>
                  <a:pt x="208240" y="553149"/>
                  <a:pt x="227290" y="559817"/>
                  <a:pt x="233957" y="543624"/>
                </a:cubicBezTo>
                <a:cubicBezTo>
                  <a:pt x="241577" y="525527"/>
                  <a:pt x="252055" y="508382"/>
                  <a:pt x="250150" y="486474"/>
                </a:cubicBezTo>
                <a:cubicBezTo>
                  <a:pt x="248245" y="470282"/>
                  <a:pt x="251102" y="454089"/>
                  <a:pt x="241577" y="438849"/>
                </a:cubicBezTo>
                <a:cubicBezTo>
                  <a:pt x="238720" y="435039"/>
                  <a:pt x="239672" y="429324"/>
                  <a:pt x="238720" y="424562"/>
                </a:cubicBezTo>
                <a:cubicBezTo>
                  <a:pt x="234910" y="399797"/>
                  <a:pt x="231100" y="375032"/>
                  <a:pt x="227290" y="350267"/>
                </a:cubicBezTo>
                <a:cubicBezTo>
                  <a:pt x="227290" y="347409"/>
                  <a:pt x="225385" y="343599"/>
                  <a:pt x="226337" y="341694"/>
                </a:cubicBezTo>
                <a:cubicBezTo>
                  <a:pt x="232052" y="322644"/>
                  <a:pt x="225385" y="302642"/>
                  <a:pt x="231100" y="283592"/>
                </a:cubicBezTo>
                <a:cubicBezTo>
                  <a:pt x="238720" y="256922"/>
                  <a:pt x="244435" y="229299"/>
                  <a:pt x="250150" y="201677"/>
                </a:cubicBezTo>
                <a:cubicBezTo>
                  <a:pt x="253960" y="184532"/>
                  <a:pt x="259675" y="168339"/>
                  <a:pt x="271105" y="155957"/>
                </a:cubicBezTo>
                <a:cubicBezTo>
                  <a:pt x="285392" y="139764"/>
                  <a:pt x="294917" y="120714"/>
                  <a:pt x="303490" y="101664"/>
                </a:cubicBezTo>
                <a:cubicBezTo>
                  <a:pt x="315872" y="74994"/>
                  <a:pt x="336827" y="55944"/>
                  <a:pt x="358735" y="38799"/>
                </a:cubicBezTo>
                <a:cubicBezTo>
                  <a:pt x="382547" y="20702"/>
                  <a:pt x="411122" y="14987"/>
                  <a:pt x="440650" y="13082"/>
                </a:cubicBezTo>
                <a:cubicBezTo>
                  <a:pt x="461605" y="12129"/>
                  <a:pt x="482560" y="14987"/>
                  <a:pt x="503515" y="8319"/>
                </a:cubicBezTo>
                <a:cubicBezTo>
                  <a:pt x="515897" y="4509"/>
                  <a:pt x="528280" y="10224"/>
                  <a:pt x="534947" y="21654"/>
                </a:cubicBezTo>
                <a:cubicBezTo>
                  <a:pt x="539710" y="26417"/>
                  <a:pt x="541615" y="26417"/>
                  <a:pt x="548282" y="24512"/>
                </a:cubicBezTo>
                <a:cubicBezTo>
                  <a:pt x="555902" y="22607"/>
                  <a:pt x="565427" y="23559"/>
                  <a:pt x="572095" y="26417"/>
                </a:cubicBezTo>
                <a:cubicBezTo>
                  <a:pt x="590192" y="34989"/>
                  <a:pt x="610195" y="34989"/>
                  <a:pt x="628292" y="46419"/>
                </a:cubicBezTo>
                <a:cubicBezTo>
                  <a:pt x="644485" y="56897"/>
                  <a:pt x="666392" y="59754"/>
                  <a:pt x="684490" y="67374"/>
                </a:cubicBezTo>
                <a:cubicBezTo>
                  <a:pt x="694015" y="72137"/>
                  <a:pt x="701635" y="78804"/>
                  <a:pt x="709255" y="85472"/>
                </a:cubicBezTo>
                <a:cubicBezTo>
                  <a:pt x="717827" y="94044"/>
                  <a:pt x="726400" y="100712"/>
                  <a:pt x="738782" y="103569"/>
                </a:cubicBezTo>
                <a:cubicBezTo>
                  <a:pt x="750212" y="106427"/>
                  <a:pt x="751165" y="109284"/>
                  <a:pt x="759737" y="131192"/>
                </a:cubicBezTo>
                <a:cubicBezTo>
                  <a:pt x="761642" y="135002"/>
                  <a:pt x="766405" y="138812"/>
                  <a:pt x="771167" y="139764"/>
                </a:cubicBezTo>
                <a:cubicBezTo>
                  <a:pt x="800695" y="148337"/>
                  <a:pt x="812125" y="176912"/>
                  <a:pt x="832127" y="195009"/>
                </a:cubicBezTo>
                <a:cubicBezTo>
                  <a:pt x="835937" y="198819"/>
                  <a:pt x="835937" y="214059"/>
                  <a:pt x="832127" y="215964"/>
                </a:cubicBezTo>
                <a:cubicBezTo>
                  <a:pt x="820697" y="222632"/>
                  <a:pt x="826412" y="228347"/>
                  <a:pt x="829270" y="235967"/>
                </a:cubicBezTo>
                <a:cubicBezTo>
                  <a:pt x="832127" y="242634"/>
                  <a:pt x="835937" y="248349"/>
                  <a:pt x="837842" y="255017"/>
                </a:cubicBezTo>
                <a:cubicBezTo>
                  <a:pt x="840700" y="263589"/>
                  <a:pt x="834032" y="269304"/>
                  <a:pt x="823555" y="266447"/>
                </a:cubicBezTo>
                <a:cubicBezTo>
                  <a:pt x="820697" y="265494"/>
                  <a:pt x="816887" y="265494"/>
                  <a:pt x="814030" y="267399"/>
                </a:cubicBezTo>
                <a:cubicBezTo>
                  <a:pt x="800695" y="273114"/>
                  <a:pt x="790217" y="285497"/>
                  <a:pt x="773072" y="283592"/>
                </a:cubicBezTo>
                <a:cubicBezTo>
                  <a:pt x="771167" y="283592"/>
                  <a:pt x="768310" y="285497"/>
                  <a:pt x="768310" y="287402"/>
                </a:cubicBezTo>
                <a:cubicBezTo>
                  <a:pt x="765452" y="298832"/>
                  <a:pt x="762595" y="311214"/>
                  <a:pt x="761642" y="322644"/>
                </a:cubicBezTo>
                <a:cubicBezTo>
                  <a:pt x="757832" y="350267"/>
                  <a:pt x="761642" y="378842"/>
                  <a:pt x="746402" y="404559"/>
                </a:cubicBezTo>
                <a:cubicBezTo>
                  <a:pt x="744497" y="408369"/>
                  <a:pt x="748307" y="415989"/>
                  <a:pt x="750212" y="420752"/>
                </a:cubicBezTo>
                <a:cubicBezTo>
                  <a:pt x="758785" y="442659"/>
                  <a:pt x="768310" y="465519"/>
                  <a:pt x="777835" y="487427"/>
                </a:cubicBezTo>
                <a:cubicBezTo>
                  <a:pt x="782597" y="497904"/>
                  <a:pt x="781645" y="508382"/>
                  <a:pt x="775930" y="519812"/>
                </a:cubicBezTo>
                <a:cubicBezTo>
                  <a:pt x="771167" y="530289"/>
                  <a:pt x="764500" y="536957"/>
                  <a:pt x="753070" y="536004"/>
                </a:cubicBezTo>
                <a:cubicBezTo>
                  <a:pt x="731162" y="534099"/>
                  <a:pt x="719732" y="545529"/>
                  <a:pt x="715922" y="566484"/>
                </a:cubicBezTo>
                <a:cubicBezTo>
                  <a:pt x="715922" y="569342"/>
                  <a:pt x="714970" y="574104"/>
                  <a:pt x="714017" y="574104"/>
                </a:cubicBezTo>
                <a:cubicBezTo>
                  <a:pt x="696872" y="577914"/>
                  <a:pt x="705445" y="598869"/>
                  <a:pt x="691157" y="606489"/>
                </a:cubicBezTo>
                <a:cubicBezTo>
                  <a:pt x="677822" y="613157"/>
                  <a:pt x="670202" y="626492"/>
                  <a:pt x="670202" y="643637"/>
                </a:cubicBezTo>
                <a:cubicBezTo>
                  <a:pt x="670202" y="675069"/>
                  <a:pt x="651152" y="693167"/>
                  <a:pt x="618767" y="695072"/>
                </a:cubicBezTo>
                <a:cubicBezTo>
                  <a:pt x="597812" y="696024"/>
                  <a:pt x="577810" y="693167"/>
                  <a:pt x="560665" y="677927"/>
                </a:cubicBezTo>
                <a:cubicBezTo>
                  <a:pt x="550187" y="668402"/>
                  <a:pt x="535900" y="665544"/>
                  <a:pt x="522565" y="659829"/>
                </a:cubicBezTo>
                <a:cubicBezTo>
                  <a:pt x="520660" y="658877"/>
                  <a:pt x="515897" y="659829"/>
                  <a:pt x="514945" y="661734"/>
                </a:cubicBezTo>
                <a:cubicBezTo>
                  <a:pt x="513040" y="663639"/>
                  <a:pt x="513040" y="667449"/>
                  <a:pt x="514945" y="669354"/>
                </a:cubicBezTo>
                <a:cubicBezTo>
                  <a:pt x="518755" y="675069"/>
                  <a:pt x="522565" y="682689"/>
                  <a:pt x="527327" y="686499"/>
                </a:cubicBezTo>
                <a:cubicBezTo>
                  <a:pt x="563522" y="711264"/>
                  <a:pt x="584477" y="748412"/>
                  <a:pt x="607337" y="783654"/>
                </a:cubicBezTo>
                <a:cubicBezTo>
                  <a:pt x="610195" y="788417"/>
                  <a:pt x="613052" y="794132"/>
                  <a:pt x="614957" y="799847"/>
                </a:cubicBezTo>
                <a:cubicBezTo>
                  <a:pt x="620672" y="822707"/>
                  <a:pt x="632102" y="841757"/>
                  <a:pt x="647342" y="859854"/>
                </a:cubicBezTo>
                <a:cubicBezTo>
                  <a:pt x="654962" y="869379"/>
                  <a:pt x="660677" y="882714"/>
                  <a:pt x="662582" y="895097"/>
                </a:cubicBezTo>
                <a:cubicBezTo>
                  <a:pt x="665440" y="918909"/>
                  <a:pt x="679727" y="935102"/>
                  <a:pt x="693062" y="953199"/>
                </a:cubicBezTo>
                <a:cubicBezTo>
                  <a:pt x="707350" y="972249"/>
                  <a:pt x="723542" y="991299"/>
                  <a:pt x="737830" y="1010349"/>
                </a:cubicBezTo>
                <a:cubicBezTo>
                  <a:pt x="744497" y="1018922"/>
                  <a:pt x="750212" y="1026542"/>
                  <a:pt x="745450" y="1040829"/>
                </a:cubicBezTo>
                <a:cubicBezTo>
                  <a:pt x="741640" y="1053212"/>
                  <a:pt x="755927" y="1057974"/>
                  <a:pt x="765452" y="1063689"/>
                </a:cubicBezTo>
                <a:cubicBezTo>
                  <a:pt x="771167" y="1067499"/>
                  <a:pt x="775930" y="1066547"/>
                  <a:pt x="781645" y="1062737"/>
                </a:cubicBezTo>
                <a:cubicBezTo>
                  <a:pt x="804505" y="1046544"/>
                  <a:pt x="827365" y="1030352"/>
                  <a:pt x="850225" y="1014159"/>
                </a:cubicBezTo>
                <a:cubicBezTo>
                  <a:pt x="858797" y="1007492"/>
                  <a:pt x="867370" y="1000824"/>
                  <a:pt x="875942" y="993204"/>
                </a:cubicBezTo>
                <a:cubicBezTo>
                  <a:pt x="889277" y="981774"/>
                  <a:pt x="901660" y="970344"/>
                  <a:pt x="914995" y="959867"/>
                </a:cubicBezTo>
                <a:cubicBezTo>
                  <a:pt x="939760" y="940817"/>
                  <a:pt x="960715" y="919862"/>
                  <a:pt x="980717" y="896049"/>
                </a:cubicBezTo>
                <a:cubicBezTo>
                  <a:pt x="1010245" y="860807"/>
                  <a:pt x="1047392" y="831279"/>
                  <a:pt x="1082635" y="800799"/>
                </a:cubicBezTo>
                <a:cubicBezTo>
                  <a:pt x="1098827" y="787464"/>
                  <a:pt x="1113115" y="775082"/>
                  <a:pt x="1120735" y="755079"/>
                </a:cubicBezTo>
                <a:cubicBezTo>
                  <a:pt x="1132165" y="725552"/>
                  <a:pt x="1144547" y="695072"/>
                  <a:pt x="1155977" y="665544"/>
                </a:cubicBezTo>
                <a:cubicBezTo>
                  <a:pt x="1159787" y="655067"/>
                  <a:pt x="1163597" y="644589"/>
                  <a:pt x="1169312" y="635064"/>
                </a:cubicBezTo>
                <a:cubicBezTo>
                  <a:pt x="1174075" y="626492"/>
                  <a:pt x="1180742" y="616967"/>
                  <a:pt x="1189315" y="613157"/>
                </a:cubicBezTo>
                <a:cubicBezTo>
                  <a:pt x="1222652" y="597917"/>
                  <a:pt x="1257895" y="584582"/>
                  <a:pt x="1292185" y="570294"/>
                </a:cubicBezTo>
                <a:cubicBezTo>
                  <a:pt x="1296947" y="568389"/>
                  <a:pt x="1304567" y="571247"/>
                  <a:pt x="1308377" y="568389"/>
                </a:cubicBezTo>
                <a:cubicBezTo>
                  <a:pt x="1312187" y="564579"/>
                  <a:pt x="1313140" y="557912"/>
                  <a:pt x="1314092" y="552197"/>
                </a:cubicBezTo>
                <a:cubicBezTo>
                  <a:pt x="1322665" y="507429"/>
                  <a:pt x="1331237" y="461709"/>
                  <a:pt x="1339810" y="415989"/>
                </a:cubicBezTo>
                <a:cubicBezTo>
                  <a:pt x="1347430" y="375984"/>
                  <a:pt x="1356002" y="335979"/>
                  <a:pt x="1362670" y="295022"/>
                </a:cubicBezTo>
                <a:cubicBezTo>
                  <a:pt x="1368385" y="263589"/>
                  <a:pt x="1372195" y="231204"/>
                  <a:pt x="1376957" y="199772"/>
                </a:cubicBezTo>
                <a:cubicBezTo>
                  <a:pt x="1380767" y="174054"/>
                  <a:pt x="1396007" y="163577"/>
                  <a:pt x="1420772" y="168339"/>
                </a:cubicBezTo>
                <a:cubicBezTo>
                  <a:pt x="1450300" y="173102"/>
                  <a:pt x="1476017" y="185484"/>
                  <a:pt x="1502687" y="196914"/>
                </a:cubicBezTo>
                <a:cubicBezTo>
                  <a:pt x="1581745" y="231204"/>
                  <a:pt x="1654135" y="278829"/>
                  <a:pt x="1726525" y="326454"/>
                </a:cubicBezTo>
                <a:cubicBezTo>
                  <a:pt x="1786532" y="366459"/>
                  <a:pt x="1847492" y="406464"/>
                  <a:pt x="1907500" y="446469"/>
                </a:cubicBezTo>
                <a:cubicBezTo>
                  <a:pt x="1951315" y="475997"/>
                  <a:pt x="1992272" y="507429"/>
                  <a:pt x="2032277" y="540767"/>
                </a:cubicBezTo>
                <a:cubicBezTo>
                  <a:pt x="2064662" y="567437"/>
                  <a:pt x="2098952" y="593154"/>
                  <a:pt x="2127527" y="624587"/>
                </a:cubicBezTo>
                <a:cubicBezTo>
                  <a:pt x="2136100" y="633159"/>
                  <a:pt x="2147530" y="639827"/>
                  <a:pt x="2143720" y="656972"/>
                </a:cubicBezTo>
                <a:cubicBezTo>
                  <a:pt x="2141815" y="663639"/>
                  <a:pt x="2150387" y="673164"/>
                  <a:pt x="2154197" y="681737"/>
                </a:cubicBezTo>
                <a:cubicBezTo>
                  <a:pt x="2169437" y="713169"/>
                  <a:pt x="2185630" y="744602"/>
                  <a:pt x="2201822" y="776987"/>
                </a:cubicBezTo>
                <a:cubicBezTo>
                  <a:pt x="2211347" y="796989"/>
                  <a:pt x="2210395" y="800799"/>
                  <a:pt x="2191345" y="810324"/>
                </a:cubicBezTo>
                <a:cubicBezTo>
                  <a:pt x="2170390" y="820802"/>
                  <a:pt x="2149435" y="829374"/>
                  <a:pt x="2128480" y="838899"/>
                </a:cubicBezTo>
                <a:cubicBezTo>
                  <a:pt x="2077045" y="862712"/>
                  <a:pt x="2025610" y="885572"/>
                  <a:pt x="1975127" y="909384"/>
                </a:cubicBezTo>
                <a:cubicBezTo>
                  <a:pt x="1953220" y="919862"/>
                  <a:pt x="1935122" y="933197"/>
                  <a:pt x="1919882" y="954152"/>
                </a:cubicBezTo>
                <a:cubicBezTo>
                  <a:pt x="1877972" y="1013207"/>
                  <a:pt x="1833205" y="1070357"/>
                  <a:pt x="1789390" y="1127507"/>
                </a:cubicBezTo>
                <a:cubicBezTo>
                  <a:pt x="1767482" y="1156082"/>
                  <a:pt x="1742717" y="1182752"/>
                  <a:pt x="1718905" y="1210374"/>
                </a:cubicBezTo>
                <a:cubicBezTo>
                  <a:pt x="1713190" y="1217042"/>
                  <a:pt x="1705570" y="1222757"/>
                  <a:pt x="1712237" y="1233234"/>
                </a:cubicBezTo>
                <a:cubicBezTo>
                  <a:pt x="1714142" y="1237044"/>
                  <a:pt x="1713190" y="1242759"/>
                  <a:pt x="1712237" y="1248474"/>
                </a:cubicBezTo>
                <a:cubicBezTo>
                  <a:pt x="1711285" y="1265619"/>
                  <a:pt x="1707475" y="1268477"/>
                  <a:pt x="1689377" y="1266572"/>
                </a:cubicBezTo>
                <a:cubicBezTo>
                  <a:pt x="1679852" y="1265619"/>
                  <a:pt x="1675090" y="1269429"/>
                  <a:pt x="1677947" y="1277049"/>
                </a:cubicBezTo>
                <a:cubicBezTo>
                  <a:pt x="1685567" y="1293242"/>
                  <a:pt x="1695092" y="1307529"/>
                  <a:pt x="1679852" y="1324674"/>
                </a:cubicBezTo>
                <a:cubicBezTo>
                  <a:pt x="1677947" y="1326579"/>
                  <a:pt x="1681757" y="1333247"/>
                  <a:pt x="1683662" y="1338009"/>
                </a:cubicBezTo>
                <a:cubicBezTo>
                  <a:pt x="1691282" y="1358964"/>
                  <a:pt x="1692235" y="1362774"/>
                  <a:pt x="1676042" y="1374204"/>
                </a:cubicBezTo>
                <a:cubicBezTo>
                  <a:pt x="1665565" y="1380872"/>
                  <a:pt x="1663660" y="1388492"/>
                  <a:pt x="1663660" y="1398969"/>
                </a:cubicBezTo>
                <a:cubicBezTo>
                  <a:pt x="1663660" y="1433259"/>
                  <a:pt x="1649372" y="1457072"/>
                  <a:pt x="1620797" y="1477074"/>
                </a:cubicBezTo>
                <a:cubicBezTo>
                  <a:pt x="1610320" y="1484694"/>
                  <a:pt x="1601747" y="1497077"/>
                  <a:pt x="1596032" y="1509459"/>
                </a:cubicBezTo>
                <a:cubicBezTo>
                  <a:pt x="1584602" y="1535177"/>
                  <a:pt x="1574125" y="1561847"/>
                  <a:pt x="1565552" y="1588517"/>
                </a:cubicBezTo>
                <a:cubicBezTo>
                  <a:pt x="1546502" y="1643762"/>
                  <a:pt x="1528405" y="1699007"/>
                  <a:pt x="1510307" y="1754252"/>
                </a:cubicBezTo>
                <a:cubicBezTo>
                  <a:pt x="1500782" y="1783779"/>
                  <a:pt x="1494115" y="1814259"/>
                  <a:pt x="1486495" y="1843787"/>
                </a:cubicBezTo>
                <a:cubicBezTo>
                  <a:pt x="1481732" y="1862837"/>
                  <a:pt x="1469350" y="1869504"/>
                  <a:pt x="1451252" y="1860932"/>
                </a:cubicBezTo>
                <a:cubicBezTo>
                  <a:pt x="1415057" y="1843787"/>
                  <a:pt x="1378862" y="1824737"/>
                  <a:pt x="1342667" y="1806639"/>
                </a:cubicBezTo>
                <a:cubicBezTo>
                  <a:pt x="1336952" y="1803782"/>
                  <a:pt x="1331237" y="1799019"/>
                  <a:pt x="1325522" y="1794257"/>
                </a:cubicBezTo>
                <a:cubicBezTo>
                  <a:pt x="1315045" y="1786637"/>
                  <a:pt x="1315997" y="1779017"/>
                  <a:pt x="1321712" y="1768539"/>
                </a:cubicBezTo>
                <a:cubicBezTo>
                  <a:pt x="1335047" y="1742822"/>
                  <a:pt x="1348382" y="1716152"/>
                  <a:pt x="1360765" y="1689482"/>
                </a:cubicBezTo>
                <a:cubicBezTo>
                  <a:pt x="1361717" y="1687577"/>
                  <a:pt x="1359812" y="1684719"/>
                  <a:pt x="1358860" y="1681862"/>
                </a:cubicBezTo>
                <a:cubicBezTo>
                  <a:pt x="1356955" y="1682814"/>
                  <a:pt x="1355050" y="1682814"/>
                  <a:pt x="1353145" y="1683767"/>
                </a:cubicBezTo>
                <a:cubicBezTo>
                  <a:pt x="1352192" y="1683767"/>
                  <a:pt x="1352192" y="1685672"/>
                  <a:pt x="1352192" y="1686624"/>
                </a:cubicBezTo>
                <a:cubicBezTo>
                  <a:pt x="1330285" y="1726629"/>
                  <a:pt x="1329332" y="1728534"/>
                  <a:pt x="1284565" y="1725677"/>
                </a:cubicBezTo>
                <a:cubicBezTo>
                  <a:pt x="1232177" y="1722819"/>
                  <a:pt x="1179790" y="1719009"/>
                  <a:pt x="1127402" y="1719009"/>
                </a:cubicBezTo>
                <a:cubicBezTo>
                  <a:pt x="1110257" y="1719009"/>
                  <a:pt x="1092160" y="1711389"/>
                  <a:pt x="1075015" y="1708532"/>
                </a:cubicBezTo>
                <a:cubicBezTo>
                  <a:pt x="1043582" y="1703769"/>
                  <a:pt x="1011197" y="1699959"/>
                  <a:pt x="979765" y="1695197"/>
                </a:cubicBezTo>
                <a:cubicBezTo>
                  <a:pt x="969287" y="1693292"/>
                  <a:pt x="957857" y="1691387"/>
                  <a:pt x="947380" y="1689482"/>
                </a:cubicBezTo>
                <a:cubicBezTo>
                  <a:pt x="943570" y="1688529"/>
                  <a:pt x="938807" y="1686624"/>
                  <a:pt x="935950" y="1688529"/>
                </a:cubicBezTo>
                <a:cubicBezTo>
                  <a:pt x="925472" y="1694244"/>
                  <a:pt x="914995" y="1691387"/>
                  <a:pt x="904517" y="1689482"/>
                </a:cubicBezTo>
                <a:cubicBezTo>
                  <a:pt x="888325" y="1687577"/>
                  <a:pt x="885467" y="1690434"/>
                  <a:pt x="885467" y="1710437"/>
                </a:cubicBezTo>
                <a:close/>
                <a:moveTo>
                  <a:pt x="1225510" y="1051307"/>
                </a:moveTo>
                <a:cubicBezTo>
                  <a:pt x="1223605" y="1048449"/>
                  <a:pt x="1221700" y="1043687"/>
                  <a:pt x="1219795" y="1039877"/>
                </a:cubicBezTo>
                <a:cubicBezTo>
                  <a:pt x="1215985" y="1042734"/>
                  <a:pt x="1212175" y="1044639"/>
                  <a:pt x="1209317" y="1047497"/>
                </a:cubicBezTo>
                <a:cubicBezTo>
                  <a:pt x="1202650" y="1055117"/>
                  <a:pt x="1196935" y="1063689"/>
                  <a:pt x="1189315" y="1070357"/>
                </a:cubicBezTo>
                <a:cubicBezTo>
                  <a:pt x="1163597" y="1094169"/>
                  <a:pt x="1137880" y="1117982"/>
                  <a:pt x="1111210" y="1141794"/>
                </a:cubicBezTo>
                <a:cubicBezTo>
                  <a:pt x="1068347" y="1180847"/>
                  <a:pt x="1026437" y="1218947"/>
                  <a:pt x="983575" y="1257047"/>
                </a:cubicBezTo>
                <a:cubicBezTo>
                  <a:pt x="950237" y="1286574"/>
                  <a:pt x="916900" y="1315149"/>
                  <a:pt x="883562" y="1344677"/>
                </a:cubicBezTo>
                <a:cubicBezTo>
                  <a:pt x="877847" y="1349439"/>
                  <a:pt x="873085" y="1354202"/>
                  <a:pt x="867370" y="1358964"/>
                </a:cubicBezTo>
                <a:cubicBezTo>
                  <a:pt x="851177" y="1372299"/>
                  <a:pt x="850225" y="1373252"/>
                  <a:pt x="869275" y="1381824"/>
                </a:cubicBezTo>
                <a:cubicBezTo>
                  <a:pt x="878800" y="1385634"/>
                  <a:pt x="890230" y="1389444"/>
                  <a:pt x="900707" y="1388492"/>
                </a:cubicBezTo>
                <a:cubicBezTo>
                  <a:pt x="920710" y="1386587"/>
                  <a:pt x="939760" y="1380872"/>
                  <a:pt x="959762" y="1378014"/>
                </a:cubicBezTo>
                <a:cubicBezTo>
                  <a:pt x="965477" y="1377062"/>
                  <a:pt x="972145" y="1377062"/>
                  <a:pt x="977860" y="1378014"/>
                </a:cubicBezTo>
                <a:cubicBezTo>
                  <a:pt x="991195" y="1381824"/>
                  <a:pt x="1005482" y="1383729"/>
                  <a:pt x="1017865" y="1390397"/>
                </a:cubicBezTo>
                <a:cubicBezTo>
                  <a:pt x="1041677" y="1402779"/>
                  <a:pt x="1064537" y="1407542"/>
                  <a:pt x="1092160" y="1401827"/>
                </a:cubicBezTo>
                <a:cubicBezTo>
                  <a:pt x="1120735" y="1396112"/>
                  <a:pt x="1150262" y="1398969"/>
                  <a:pt x="1178837" y="1394207"/>
                </a:cubicBezTo>
                <a:cubicBezTo>
                  <a:pt x="1206460" y="1388492"/>
                  <a:pt x="1212175" y="1390397"/>
                  <a:pt x="1212175" y="1358964"/>
                </a:cubicBezTo>
                <a:cubicBezTo>
                  <a:pt x="1214080" y="1282764"/>
                  <a:pt x="1215985" y="1207517"/>
                  <a:pt x="1218842" y="1131317"/>
                </a:cubicBezTo>
                <a:cubicBezTo>
                  <a:pt x="1220747" y="1105599"/>
                  <a:pt x="1215985" y="1078929"/>
                  <a:pt x="1225510" y="1051307"/>
                </a:cubicBezTo>
                <a:close/>
                <a:moveTo>
                  <a:pt x="574000" y="3282062"/>
                </a:moveTo>
                <a:cubicBezTo>
                  <a:pt x="574000" y="3283014"/>
                  <a:pt x="575905" y="3285872"/>
                  <a:pt x="576857" y="3288729"/>
                </a:cubicBezTo>
                <a:cubicBezTo>
                  <a:pt x="577810" y="3285872"/>
                  <a:pt x="577810" y="3283014"/>
                  <a:pt x="579715" y="3280157"/>
                </a:cubicBezTo>
                <a:cubicBezTo>
                  <a:pt x="586382" y="3263964"/>
                  <a:pt x="593050" y="3248724"/>
                  <a:pt x="599717" y="3233484"/>
                </a:cubicBezTo>
                <a:cubicBezTo>
                  <a:pt x="603527" y="3224912"/>
                  <a:pt x="608290" y="3218244"/>
                  <a:pt x="619720" y="3218244"/>
                </a:cubicBezTo>
                <a:cubicBezTo>
                  <a:pt x="624482" y="3218244"/>
                  <a:pt x="631150" y="3215387"/>
                  <a:pt x="634007" y="3211577"/>
                </a:cubicBezTo>
                <a:cubicBezTo>
                  <a:pt x="640675" y="3203004"/>
                  <a:pt x="647342" y="3194432"/>
                  <a:pt x="652105" y="3183954"/>
                </a:cubicBezTo>
                <a:cubicBezTo>
                  <a:pt x="654010" y="3179192"/>
                  <a:pt x="651152" y="3173477"/>
                  <a:pt x="644485" y="3169667"/>
                </a:cubicBezTo>
                <a:cubicBezTo>
                  <a:pt x="630197" y="3162047"/>
                  <a:pt x="621625" y="3150617"/>
                  <a:pt x="619720" y="3131567"/>
                </a:cubicBezTo>
                <a:cubicBezTo>
                  <a:pt x="618767" y="3122042"/>
                  <a:pt x="617815" y="3112517"/>
                  <a:pt x="620672" y="3102992"/>
                </a:cubicBezTo>
                <a:cubicBezTo>
                  <a:pt x="622577" y="3097277"/>
                  <a:pt x="607337" y="3071559"/>
                  <a:pt x="602575" y="3070607"/>
                </a:cubicBezTo>
                <a:cubicBezTo>
                  <a:pt x="600670" y="3078227"/>
                  <a:pt x="599717" y="3086799"/>
                  <a:pt x="597812" y="3094419"/>
                </a:cubicBezTo>
                <a:cubicBezTo>
                  <a:pt x="595907" y="3105849"/>
                  <a:pt x="593050" y="3118232"/>
                  <a:pt x="593050" y="3129662"/>
                </a:cubicBezTo>
                <a:cubicBezTo>
                  <a:pt x="593050" y="3163952"/>
                  <a:pt x="588287" y="3197289"/>
                  <a:pt x="581620" y="3231579"/>
                </a:cubicBezTo>
                <a:cubicBezTo>
                  <a:pt x="577810" y="3247772"/>
                  <a:pt x="576857" y="3263964"/>
                  <a:pt x="574000" y="3282062"/>
                </a:cubicBezTo>
                <a:close/>
                <a:moveTo>
                  <a:pt x="337780" y="4482212"/>
                </a:moveTo>
                <a:cubicBezTo>
                  <a:pt x="334922" y="4442207"/>
                  <a:pt x="333017" y="4406965"/>
                  <a:pt x="329207" y="4370769"/>
                </a:cubicBezTo>
                <a:cubicBezTo>
                  <a:pt x="328255" y="4360292"/>
                  <a:pt x="321587" y="4349815"/>
                  <a:pt x="316825" y="4340290"/>
                </a:cubicBezTo>
                <a:cubicBezTo>
                  <a:pt x="315872" y="4339337"/>
                  <a:pt x="309205" y="4339337"/>
                  <a:pt x="308252" y="4340290"/>
                </a:cubicBezTo>
                <a:cubicBezTo>
                  <a:pt x="302537" y="4349815"/>
                  <a:pt x="299680" y="4361244"/>
                  <a:pt x="292060" y="4368865"/>
                </a:cubicBezTo>
                <a:cubicBezTo>
                  <a:pt x="281582" y="4380294"/>
                  <a:pt x="284440" y="4390772"/>
                  <a:pt x="289202" y="4401249"/>
                </a:cubicBezTo>
                <a:cubicBezTo>
                  <a:pt x="301585" y="4429824"/>
                  <a:pt x="313015" y="4458399"/>
                  <a:pt x="326350" y="4486974"/>
                </a:cubicBezTo>
                <a:cubicBezTo>
                  <a:pt x="328255" y="4490784"/>
                  <a:pt x="331112" y="4492690"/>
                  <a:pt x="333970" y="4495547"/>
                </a:cubicBezTo>
                <a:cubicBezTo>
                  <a:pt x="334922" y="4491737"/>
                  <a:pt x="335875" y="4487927"/>
                  <a:pt x="336827" y="4485069"/>
                </a:cubicBezTo>
                <a:cubicBezTo>
                  <a:pt x="336827" y="4484117"/>
                  <a:pt x="337780" y="4481259"/>
                  <a:pt x="337780" y="4482212"/>
                </a:cubicBezTo>
                <a:close/>
                <a:moveTo>
                  <a:pt x="1225510" y="903669"/>
                </a:moveTo>
                <a:cubicBezTo>
                  <a:pt x="1225510" y="903669"/>
                  <a:pt x="1225510" y="903669"/>
                  <a:pt x="1225510" y="903669"/>
                </a:cubicBezTo>
                <a:cubicBezTo>
                  <a:pt x="1225510" y="899859"/>
                  <a:pt x="1225510" y="896049"/>
                  <a:pt x="1225510" y="891287"/>
                </a:cubicBezTo>
                <a:cubicBezTo>
                  <a:pt x="1224557" y="881762"/>
                  <a:pt x="1223605" y="872237"/>
                  <a:pt x="1222652" y="862712"/>
                </a:cubicBezTo>
                <a:cubicBezTo>
                  <a:pt x="1213127" y="867474"/>
                  <a:pt x="1203602" y="873189"/>
                  <a:pt x="1194077" y="877952"/>
                </a:cubicBezTo>
                <a:cubicBezTo>
                  <a:pt x="1192172" y="878904"/>
                  <a:pt x="1191220" y="880809"/>
                  <a:pt x="1189315" y="881762"/>
                </a:cubicBezTo>
                <a:cubicBezTo>
                  <a:pt x="1177885" y="891287"/>
                  <a:pt x="1178837" y="891287"/>
                  <a:pt x="1187410" y="901764"/>
                </a:cubicBezTo>
                <a:cubicBezTo>
                  <a:pt x="1196935" y="913194"/>
                  <a:pt x="1206460" y="924624"/>
                  <a:pt x="1215985" y="936054"/>
                </a:cubicBezTo>
                <a:cubicBezTo>
                  <a:pt x="1217890" y="937959"/>
                  <a:pt x="1220747" y="939864"/>
                  <a:pt x="1222652" y="941769"/>
                </a:cubicBezTo>
                <a:cubicBezTo>
                  <a:pt x="1223605" y="938912"/>
                  <a:pt x="1224557" y="936054"/>
                  <a:pt x="1224557" y="933197"/>
                </a:cubicBezTo>
                <a:cubicBezTo>
                  <a:pt x="1225510" y="923672"/>
                  <a:pt x="1225510" y="914147"/>
                  <a:pt x="1225510" y="903669"/>
                </a:cubicBezTo>
                <a:close/>
              </a:path>
            </a:pathLst>
          </a:custGeom>
          <a:solidFill>
            <a:srgbClr val="98DC56"/>
          </a:solidFill>
          <a:ln w="9525" cap="flat">
            <a:noFill/>
            <a:prstDash val="solid"/>
            <a:miter/>
          </a:ln>
        </p:spPr>
        <p:txBody>
          <a:bodyPr rtlCol="0" anchor="ctr"/>
          <a:lstStyle/>
          <a:p>
            <a:pPr marL="0" marR="0" lvl="0" indent="0" defTabSz="914286"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a:ea typeface="Arial Unicode MS"/>
            </a:endParaRPr>
          </a:p>
        </p:txBody>
      </p:sp>
      <p:sp>
        <p:nvSpPr>
          <p:cNvPr id="27" name="Rectangle 4">
            <a:extLst>
              <a:ext uri="{FF2B5EF4-FFF2-40B4-BE49-F238E27FC236}">
                <a16:creationId xmlns="" xmlns:a16="http://schemas.microsoft.com/office/drawing/2014/main" id="{8DAC5C6B-3EAC-4289-B5C0-8BF76EB1D856}"/>
              </a:ext>
            </a:extLst>
          </p:cNvPr>
          <p:cNvSpPr/>
          <p:nvPr/>
        </p:nvSpPr>
        <p:spPr>
          <a:xfrm>
            <a:off x="323528" y="150500"/>
            <a:ext cx="8712969" cy="1550307"/>
          </a:xfrm>
          <a:prstGeom prst="rect">
            <a:avLst/>
          </a:prstGeom>
          <a:solidFill>
            <a:srgbClr val="1ED0A6">
              <a:lumMod val="20000"/>
              <a:lumOff val="80000"/>
            </a:srgbClr>
          </a:solidFill>
          <a:ln w="12700" cap="flat" cmpd="sng" algn="ctr">
            <a:noFill/>
            <a:prstDash val="solid"/>
            <a:miter lim="800000"/>
          </a:ln>
          <a:effectLst/>
        </p:spPr>
        <p:txBody>
          <a:bodyPr rtlCol="0" anchor="ctr"/>
          <a:lstStyle/>
          <a:p>
            <a:pPr lvl="0" algn="ctr" defTabSz="914286"/>
            <a:r>
              <a:rPr lang="uk-UA" sz="2400" dirty="0">
                <a:latin typeface="Georgia" panose="02040502050405020303" pitchFamily="18" charset="0"/>
              </a:rPr>
              <a:t>Методичні матеріали щодо профорієнтаційної роботи для працівників психологічної служби </a:t>
            </a:r>
            <a:endParaRPr kumimoji="0" lang="ko-KR" altLang="en-US" sz="2400" b="0" i="0" u="none" strike="noStrike" kern="0" cap="none" spc="0" normalizeH="0" baseline="0" noProof="0" dirty="0" smtClean="0">
              <a:ln>
                <a:noFill/>
              </a:ln>
              <a:solidFill>
                <a:prstClr val="white"/>
              </a:solidFill>
              <a:effectLst/>
              <a:uLnTx/>
              <a:uFillTx/>
              <a:latin typeface="Georgia" panose="02040502050405020303" pitchFamily="18" charset="0"/>
              <a:ea typeface="Arial Unicode MS"/>
            </a:endParaRPr>
          </a:p>
        </p:txBody>
      </p:sp>
      <p:grpSp>
        <p:nvGrpSpPr>
          <p:cNvPr id="28" name="Group 41">
            <a:extLst>
              <a:ext uri="{FF2B5EF4-FFF2-40B4-BE49-F238E27FC236}">
                <a16:creationId xmlns="" xmlns:a16="http://schemas.microsoft.com/office/drawing/2014/main" id="{4CC6F952-4FCE-48E8-B904-03839C11B1F2}"/>
              </a:ext>
            </a:extLst>
          </p:cNvPr>
          <p:cNvGrpSpPr/>
          <p:nvPr/>
        </p:nvGrpSpPr>
        <p:grpSpPr>
          <a:xfrm>
            <a:off x="5040935" y="112909"/>
            <a:ext cx="4003676" cy="475860"/>
            <a:chOff x="1487532" y="2017033"/>
            <a:chExt cx="2952328" cy="376914"/>
          </a:xfrm>
        </p:grpSpPr>
        <p:sp>
          <p:nvSpPr>
            <p:cNvPr id="29" name="Rectangle 9">
              <a:extLst>
                <a:ext uri="{FF2B5EF4-FFF2-40B4-BE49-F238E27FC236}">
                  <a16:creationId xmlns="" xmlns:a16="http://schemas.microsoft.com/office/drawing/2014/main" id="{68A61AB8-3AE0-473A-8C3B-C89B04A8F17B}"/>
                </a:ext>
              </a:extLst>
            </p:cNvPr>
            <p:cNvSpPr/>
            <p:nvPr/>
          </p:nvSpPr>
          <p:spPr>
            <a:xfrm>
              <a:off x="4319543" y="2027138"/>
              <a:ext cx="115353" cy="366809"/>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914400"/>
                <a:gd name="connsiteY0" fmla="*/ 292963 h 1207363"/>
                <a:gd name="connsiteX1" fmla="*/ 914400 w 914400"/>
                <a:gd name="connsiteY1" fmla="*/ 0 h 1207363"/>
                <a:gd name="connsiteX2" fmla="*/ 914400 w 914400"/>
                <a:gd name="connsiteY2" fmla="*/ 1207363 h 1207363"/>
                <a:gd name="connsiteX3" fmla="*/ 0 w 914400"/>
                <a:gd name="connsiteY3" fmla="*/ 1207363 h 1207363"/>
                <a:gd name="connsiteX4" fmla="*/ 0 w 914400"/>
                <a:gd name="connsiteY4" fmla="*/ 292963 h 1207363"/>
                <a:gd name="connsiteX0" fmla="*/ 612559 w 914400"/>
                <a:gd name="connsiteY0" fmla="*/ 8877 h 1207363"/>
                <a:gd name="connsiteX1" fmla="*/ 914400 w 914400"/>
                <a:gd name="connsiteY1" fmla="*/ 0 h 1207363"/>
                <a:gd name="connsiteX2" fmla="*/ 914400 w 914400"/>
                <a:gd name="connsiteY2" fmla="*/ 1207363 h 1207363"/>
                <a:gd name="connsiteX3" fmla="*/ 0 w 914400"/>
                <a:gd name="connsiteY3" fmla="*/ 1207363 h 1207363"/>
                <a:gd name="connsiteX4" fmla="*/ 612559 w 914400"/>
                <a:gd name="connsiteY4" fmla="*/ 8877 h 1207363"/>
                <a:gd name="connsiteX0" fmla="*/ 0 w 301841"/>
                <a:gd name="connsiteY0" fmla="*/ 8877 h 1207363"/>
                <a:gd name="connsiteX1" fmla="*/ 301841 w 301841"/>
                <a:gd name="connsiteY1" fmla="*/ 0 h 1207363"/>
                <a:gd name="connsiteX2" fmla="*/ 301841 w 301841"/>
                <a:gd name="connsiteY2" fmla="*/ 1207363 h 1207363"/>
                <a:gd name="connsiteX3" fmla="*/ 186432 w 301841"/>
                <a:gd name="connsiteY3" fmla="*/ 408372 h 1207363"/>
                <a:gd name="connsiteX4" fmla="*/ 0 w 301841"/>
                <a:gd name="connsiteY4" fmla="*/ 8877 h 1207363"/>
                <a:gd name="connsiteX0" fmla="*/ 0 w 133166"/>
                <a:gd name="connsiteY0" fmla="*/ 0 h 1207364"/>
                <a:gd name="connsiteX1" fmla="*/ 133166 w 133166"/>
                <a:gd name="connsiteY1" fmla="*/ 1 h 1207364"/>
                <a:gd name="connsiteX2" fmla="*/ 133166 w 133166"/>
                <a:gd name="connsiteY2" fmla="*/ 1207364 h 1207364"/>
                <a:gd name="connsiteX3" fmla="*/ 17757 w 133166"/>
                <a:gd name="connsiteY3" fmla="*/ 408373 h 1207364"/>
                <a:gd name="connsiteX4" fmla="*/ 0 w 133166"/>
                <a:gd name="connsiteY4" fmla="*/ 0 h 1207364"/>
                <a:gd name="connsiteX0" fmla="*/ 0 w 142044"/>
                <a:gd name="connsiteY0" fmla="*/ 0 h 408373"/>
                <a:gd name="connsiteX1" fmla="*/ 133166 w 142044"/>
                <a:gd name="connsiteY1" fmla="*/ 1 h 408373"/>
                <a:gd name="connsiteX2" fmla="*/ 142044 w 142044"/>
                <a:gd name="connsiteY2" fmla="*/ 301842 h 408373"/>
                <a:gd name="connsiteX3" fmla="*/ 17757 w 142044"/>
                <a:gd name="connsiteY3" fmla="*/ 408373 h 408373"/>
                <a:gd name="connsiteX4" fmla="*/ 0 w 142044"/>
                <a:gd name="connsiteY4" fmla="*/ 0 h 408373"/>
                <a:gd name="connsiteX0" fmla="*/ 0 w 133166"/>
                <a:gd name="connsiteY0" fmla="*/ 0 h 408373"/>
                <a:gd name="connsiteX1" fmla="*/ 133166 w 133166"/>
                <a:gd name="connsiteY1" fmla="*/ 1 h 408373"/>
                <a:gd name="connsiteX2" fmla="*/ 118293 w 133166"/>
                <a:gd name="connsiteY2" fmla="*/ 313717 h 408373"/>
                <a:gd name="connsiteX3" fmla="*/ 17757 w 133166"/>
                <a:gd name="connsiteY3" fmla="*/ 408373 h 408373"/>
                <a:gd name="connsiteX4" fmla="*/ 0 w 133166"/>
                <a:gd name="connsiteY4" fmla="*/ 0 h 408373"/>
                <a:gd name="connsiteX0" fmla="*/ 0 w 118293"/>
                <a:gd name="connsiteY0" fmla="*/ 5937 h 414310"/>
                <a:gd name="connsiteX1" fmla="*/ 115353 w 118293"/>
                <a:gd name="connsiteY1" fmla="*/ 0 h 414310"/>
                <a:gd name="connsiteX2" fmla="*/ 118293 w 118293"/>
                <a:gd name="connsiteY2" fmla="*/ 319654 h 414310"/>
                <a:gd name="connsiteX3" fmla="*/ 17757 w 118293"/>
                <a:gd name="connsiteY3" fmla="*/ 414310 h 414310"/>
                <a:gd name="connsiteX4" fmla="*/ 0 w 118293"/>
                <a:gd name="connsiteY4" fmla="*/ 5937 h 414310"/>
                <a:gd name="connsiteX0" fmla="*/ 0 w 118293"/>
                <a:gd name="connsiteY0" fmla="*/ 5937 h 366809"/>
                <a:gd name="connsiteX1" fmla="*/ 115353 w 118293"/>
                <a:gd name="connsiteY1" fmla="*/ 0 h 366809"/>
                <a:gd name="connsiteX2" fmla="*/ 118293 w 118293"/>
                <a:gd name="connsiteY2" fmla="*/ 319654 h 366809"/>
                <a:gd name="connsiteX3" fmla="*/ 5882 w 118293"/>
                <a:gd name="connsiteY3" fmla="*/ 366809 h 366809"/>
                <a:gd name="connsiteX4" fmla="*/ 0 w 118293"/>
                <a:gd name="connsiteY4" fmla="*/ 5937 h 366809"/>
                <a:gd name="connsiteX0" fmla="*/ 0 w 115353"/>
                <a:gd name="connsiteY0" fmla="*/ 5937 h 366809"/>
                <a:gd name="connsiteX1" fmla="*/ 115353 w 115353"/>
                <a:gd name="connsiteY1" fmla="*/ 0 h 366809"/>
                <a:gd name="connsiteX2" fmla="*/ 112356 w 115353"/>
                <a:gd name="connsiteY2" fmla="*/ 278091 h 366809"/>
                <a:gd name="connsiteX3" fmla="*/ 5882 w 115353"/>
                <a:gd name="connsiteY3" fmla="*/ 366809 h 366809"/>
                <a:gd name="connsiteX4" fmla="*/ 0 w 115353"/>
                <a:gd name="connsiteY4" fmla="*/ 5937 h 366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353" h="366809">
                  <a:moveTo>
                    <a:pt x="0" y="5937"/>
                  </a:moveTo>
                  <a:lnTo>
                    <a:pt x="115353" y="0"/>
                  </a:lnTo>
                  <a:lnTo>
                    <a:pt x="112356" y="278091"/>
                  </a:lnTo>
                  <a:lnTo>
                    <a:pt x="5882" y="366809"/>
                  </a:lnTo>
                  <a:cubicBezTo>
                    <a:pt x="3921" y="246518"/>
                    <a:pt x="1961" y="126228"/>
                    <a:pt x="0" y="5937"/>
                  </a:cubicBezTo>
                  <a:close/>
                </a:path>
              </a:pathLst>
            </a:custGeom>
            <a:solidFill>
              <a:srgbClr val="1C82FF">
                <a:lumMod val="50000"/>
              </a:srgbClr>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smtClean="0">
                <a:ln>
                  <a:noFill/>
                </a:ln>
                <a:solidFill>
                  <a:prstClr val="white"/>
                </a:solidFill>
                <a:effectLst/>
                <a:uLnTx/>
                <a:uFillTx/>
                <a:latin typeface="Arial"/>
                <a:ea typeface="Arial Unicode MS"/>
              </a:endParaRPr>
            </a:p>
          </p:txBody>
        </p:sp>
        <p:sp>
          <p:nvSpPr>
            <p:cNvPr id="30" name="Rectangle 6">
              <a:extLst>
                <a:ext uri="{FF2B5EF4-FFF2-40B4-BE49-F238E27FC236}">
                  <a16:creationId xmlns="" xmlns:a16="http://schemas.microsoft.com/office/drawing/2014/main" id="{1F531FAC-41FA-43E7-8507-0642DBDACB5C}"/>
                </a:ext>
              </a:extLst>
            </p:cNvPr>
            <p:cNvSpPr/>
            <p:nvPr/>
          </p:nvSpPr>
          <p:spPr>
            <a:xfrm flipH="1">
              <a:off x="1487532" y="2017033"/>
              <a:ext cx="2952328" cy="288033"/>
            </a:xfrm>
            <a:custGeom>
              <a:avLst/>
              <a:gdLst>
                <a:gd name="connsiteX0" fmla="*/ 0 w 5285462"/>
                <a:gd name="connsiteY0" fmla="*/ 0 h 576064"/>
                <a:gd name="connsiteX1" fmla="*/ 4724629 w 5285462"/>
                <a:gd name="connsiteY1" fmla="*/ 0 h 576064"/>
                <a:gd name="connsiteX2" fmla="*/ 5285462 w 5285462"/>
                <a:gd name="connsiteY2" fmla="*/ 576064 h 576064"/>
                <a:gd name="connsiteX3" fmla="*/ 0 w 5285462"/>
                <a:gd name="connsiteY3" fmla="*/ 576064 h 576064"/>
                <a:gd name="connsiteX4" fmla="*/ 0 w 5285462"/>
                <a:gd name="connsiteY4" fmla="*/ 0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462" h="576064">
                  <a:moveTo>
                    <a:pt x="0" y="0"/>
                  </a:moveTo>
                  <a:lnTo>
                    <a:pt x="4724629" y="0"/>
                  </a:lnTo>
                  <a:lnTo>
                    <a:pt x="5285462" y="576064"/>
                  </a:lnTo>
                  <a:lnTo>
                    <a:pt x="0" y="576064"/>
                  </a:lnTo>
                  <a:lnTo>
                    <a:pt x="0" y="0"/>
                  </a:lnTo>
                  <a:close/>
                </a:path>
              </a:pathLst>
            </a:custGeom>
            <a:solidFill>
              <a:srgbClr val="1C82FF"/>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smtClean="0">
                <a:ln>
                  <a:noFill/>
                </a:ln>
                <a:solidFill>
                  <a:prstClr val="white"/>
                </a:solidFill>
                <a:effectLst/>
                <a:uLnTx/>
                <a:uFillTx/>
                <a:latin typeface="Arial"/>
                <a:ea typeface="Arial Unicode MS"/>
              </a:endParaRPr>
            </a:p>
          </p:txBody>
        </p:sp>
      </p:grpSp>
      <p:sp>
        <p:nvSpPr>
          <p:cNvPr id="2" name="Прямоугольник 1"/>
          <p:cNvSpPr/>
          <p:nvPr/>
        </p:nvSpPr>
        <p:spPr>
          <a:xfrm>
            <a:off x="1236314" y="2132856"/>
            <a:ext cx="7386597" cy="3596369"/>
          </a:xfrm>
          <a:prstGeom prst="rect">
            <a:avLst/>
          </a:prstGeom>
        </p:spPr>
        <p:txBody>
          <a:bodyPr wrap="square">
            <a:spAutoFit/>
          </a:bodyPr>
          <a:lstStyle/>
          <a:p>
            <a:pPr lvl="0" algn="just" fontAlgn="base">
              <a:lnSpc>
                <a:spcPct val="115000"/>
              </a:lnSpc>
              <a:buSzPts val="1000"/>
              <a:buFont typeface="Symbol"/>
              <a:buChar char=""/>
              <a:tabLst>
                <a:tab pos="457200" algn="l"/>
              </a:tabLst>
            </a:pPr>
            <a:r>
              <a:rPr lang="ru-RU" u="sng" dirty="0" smtClean="0">
                <a:solidFill>
                  <a:srgbClr val="289DCC"/>
                </a:solidFill>
                <a:latin typeface="Georgia" panose="02040502050405020303" pitchFamily="18" charset="0"/>
                <a:ea typeface="Times New Roman"/>
                <a:hlinkClick r:id="rId2"/>
              </a:rPr>
              <a:t>Онлайн-курс </a:t>
            </a:r>
            <a:r>
              <a:rPr lang="ru-RU" u="sng" dirty="0">
                <a:solidFill>
                  <a:srgbClr val="289DCC"/>
                </a:solidFill>
                <a:latin typeface="Georgia" panose="02040502050405020303" pitchFamily="18" charset="0"/>
                <a:ea typeface="Times New Roman"/>
                <a:hlinkClick r:id="rId2"/>
              </a:rPr>
              <a:t>“З </a:t>
            </a:r>
            <a:r>
              <a:rPr lang="ru-RU" u="sng" dirty="0" err="1">
                <a:solidFill>
                  <a:srgbClr val="289DCC"/>
                </a:solidFill>
                <a:latin typeface="Georgia" panose="02040502050405020303" pitchFamily="18" charset="0"/>
                <a:ea typeface="Times New Roman"/>
                <a:hlinkClick r:id="rId2"/>
              </a:rPr>
              <a:t>учнями</a:t>
            </a:r>
            <a:r>
              <a:rPr lang="ru-RU" u="sng" dirty="0">
                <a:solidFill>
                  <a:srgbClr val="289DCC"/>
                </a:solidFill>
                <a:latin typeface="Georgia" panose="02040502050405020303" pitchFamily="18" charset="0"/>
                <a:ea typeface="Times New Roman"/>
                <a:hlinkClick r:id="rId2"/>
              </a:rPr>
              <a:t> про </a:t>
            </a:r>
            <a:r>
              <a:rPr lang="ru-RU" u="sng" dirty="0" err="1">
                <a:solidFill>
                  <a:srgbClr val="289DCC"/>
                </a:solidFill>
                <a:latin typeface="Georgia" panose="02040502050405020303" pitchFamily="18" charset="0"/>
                <a:ea typeface="Times New Roman"/>
                <a:hlinkClick r:id="rId2"/>
              </a:rPr>
              <a:t>освіту</a:t>
            </a:r>
            <a:r>
              <a:rPr lang="ru-RU" u="sng" dirty="0">
                <a:solidFill>
                  <a:srgbClr val="289DCC"/>
                </a:solidFill>
                <a:latin typeface="Georgia" panose="02040502050405020303" pitchFamily="18" charset="0"/>
                <a:ea typeface="Times New Roman"/>
                <a:hlinkClick r:id="rId2"/>
              </a:rPr>
              <a:t> та </a:t>
            </a:r>
            <a:r>
              <a:rPr lang="ru-RU" u="sng" dirty="0" err="1">
                <a:solidFill>
                  <a:srgbClr val="289DCC"/>
                </a:solidFill>
                <a:latin typeface="Georgia" panose="02040502050405020303" pitchFamily="18" charset="0"/>
                <a:ea typeface="Times New Roman"/>
                <a:hlinkClick r:id="rId2"/>
              </a:rPr>
              <a:t>кар’єру</a:t>
            </a:r>
            <a:r>
              <a:rPr lang="ru-RU" u="sng" dirty="0">
                <a:solidFill>
                  <a:srgbClr val="289DCC"/>
                </a:solidFill>
                <a:latin typeface="Georgia" panose="02040502050405020303" pitchFamily="18" charset="0"/>
                <a:ea typeface="Times New Roman"/>
                <a:hlinkClick r:id="rId2"/>
              </a:rPr>
              <a:t>”</a:t>
            </a:r>
            <a:endParaRPr lang="uk-UA" sz="1600" dirty="0">
              <a:latin typeface="Georgia" panose="02040502050405020303" pitchFamily="18" charset="0"/>
              <a:ea typeface="Times New Roman"/>
            </a:endParaRPr>
          </a:p>
          <a:p>
            <a:pPr lvl="0" algn="just" fontAlgn="base">
              <a:lnSpc>
                <a:spcPct val="115000"/>
              </a:lnSpc>
              <a:buSzPts val="1000"/>
              <a:buFont typeface="Symbol"/>
              <a:buChar char=""/>
              <a:tabLst>
                <a:tab pos="457200" algn="l"/>
              </a:tabLst>
            </a:pPr>
            <a:r>
              <a:rPr lang="ru-RU" u="sng" dirty="0" err="1" smtClean="0">
                <a:solidFill>
                  <a:srgbClr val="289DCC"/>
                </a:solidFill>
                <a:latin typeface="Georgia" panose="02040502050405020303" pitchFamily="18" charset="0"/>
                <a:ea typeface="Times New Roman"/>
                <a:hlinkClick r:id="rId3"/>
              </a:rPr>
              <a:t>Професійна</a:t>
            </a:r>
            <a:r>
              <a:rPr lang="ru-RU" u="sng" dirty="0" smtClean="0">
                <a:solidFill>
                  <a:srgbClr val="289DCC"/>
                </a:solidFill>
                <a:latin typeface="Georgia" panose="02040502050405020303" pitchFamily="18" charset="0"/>
                <a:ea typeface="Times New Roman"/>
                <a:hlinkClick r:id="rId3"/>
              </a:rPr>
              <a:t> </a:t>
            </a:r>
            <a:r>
              <a:rPr lang="ru-RU" u="sng" dirty="0" err="1">
                <a:solidFill>
                  <a:srgbClr val="289DCC"/>
                </a:solidFill>
                <a:latin typeface="Georgia" panose="02040502050405020303" pitchFamily="18" charset="0"/>
                <a:ea typeface="Times New Roman"/>
                <a:hlinkClick r:id="rId3"/>
              </a:rPr>
              <a:t>орієнтація</a:t>
            </a:r>
            <a:r>
              <a:rPr lang="ru-RU" u="sng" dirty="0">
                <a:solidFill>
                  <a:srgbClr val="289DCC"/>
                </a:solidFill>
                <a:latin typeface="Georgia" panose="02040502050405020303" pitchFamily="18" charset="0"/>
                <a:ea typeface="Times New Roman"/>
                <a:hlinkClick r:id="rId3"/>
              </a:rPr>
              <a:t> в </a:t>
            </a:r>
            <a:r>
              <a:rPr lang="ru-RU" u="sng" dirty="0" err="1">
                <a:solidFill>
                  <a:srgbClr val="289DCC"/>
                </a:solidFill>
                <a:latin typeface="Georgia" panose="02040502050405020303" pitchFamily="18" charset="0"/>
                <a:ea typeface="Times New Roman"/>
                <a:hlinkClick r:id="rId3"/>
              </a:rPr>
              <a:t>сучасній</a:t>
            </a:r>
            <a:r>
              <a:rPr lang="ru-RU" u="sng" dirty="0">
                <a:solidFill>
                  <a:srgbClr val="289DCC"/>
                </a:solidFill>
                <a:latin typeface="Georgia" panose="02040502050405020303" pitchFamily="18" charset="0"/>
                <a:ea typeface="Times New Roman"/>
                <a:hlinkClick r:id="rId3"/>
              </a:rPr>
              <a:t> </a:t>
            </a:r>
            <a:r>
              <a:rPr lang="ru-RU" u="sng" dirty="0" err="1">
                <a:solidFill>
                  <a:srgbClr val="289DCC"/>
                </a:solidFill>
                <a:latin typeface="Georgia" panose="02040502050405020303" pitchFamily="18" charset="0"/>
                <a:ea typeface="Times New Roman"/>
                <a:hlinkClick r:id="rId3"/>
              </a:rPr>
              <a:t>школі</a:t>
            </a:r>
            <a:endParaRPr lang="uk-UA" sz="1600" dirty="0">
              <a:latin typeface="Georgia" panose="02040502050405020303" pitchFamily="18" charset="0"/>
              <a:ea typeface="Times New Roman"/>
            </a:endParaRPr>
          </a:p>
          <a:p>
            <a:pPr lvl="0" algn="just" fontAlgn="base">
              <a:lnSpc>
                <a:spcPct val="115000"/>
              </a:lnSpc>
              <a:buSzPts val="1000"/>
              <a:buFont typeface="Symbol"/>
              <a:buChar char=""/>
              <a:tabLst>
                <a:tab pos="457200" algn="l"/>
              </a:tabLst>
            </a:pPr>
            <a:r>
              <a:rPr lang="ru-RU" u="sng" dirty="0" err="1">
                <a:solidFill>
                  <a:srgbClr val="289DCC"/>
                </a:solidFill>
                <a:latin typeface="Georgia" panose="02040502050405020303" pitchFamily="18" charset="0"/>
                <a:ea typeface="Times New Roman"/>
                <a:hlinkClick r:id="rId4"/>
              </a:rPr>
              <a:t>Програма</a:t>
            </a:r>
            <a:r>
              <a:rPr lang="ru-RU" u="sng" dirty="0">
                <a:solidFill>
                  <a:srgbClr val="289DCC"/>
                </a:solidFill>
                <a:latin typeface="Georgia" panose="02040502050405020303" pitchFamily="18" charset="0"/>
                <a:ea typeface="Times New Roman"/>
                <a:hlinkClick r:id="rId4"/>
              </a:rPr>
              <a:t> на </a:t>
            </a:r>
            <a:r>
              <a:rPr lang="ru-RU" u="sng" dirty="0" err="1">
                <a:solidFill>
                  <a:srgbClr val="289DCC"/>
                </a:solidFill>
                <a:latin typeface="Georgia" panose="02040502050405020303" pitchFamily="18" charset="0"/>
                <a:ea typeface="Times New Roman"/>
                <a:hlinkClick r:id="rId4"/>
              </a:rPr>
              <a:t>формування</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свідомого</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ставлення</a:t>
            </a:r>
            <a:r>
              <a:rPr lang="ru-RU" u="sng" dirty="0">
                <a:solidFill>
                  <a:srgbClr val="289DCC"/>
                </a:solidFill>
                <a:latin typeface="Georgia" panose="02040502050405020303" pitchFamily="18" charset="0"/>
                <a:ea typeface="Times New Roman"/>
                <a:hlinkClick r:id="rId4"/>
              </a:rPr>
              <a:t> до </a:t>
            </a:r>
            <a:r>
              <a:rPr lang="ru-RU" u="sng" dirty="0" err="1">
                <a:solidFill>
                  <a:srgbClr val="289DCC"/>
                </a:solidFill>
                <a:latin typeface="Georgia" panose="02040502050405020303" pitchFamily="18" charset="0"/>
                <a:ea typeface="Times New Roman"/>
                <a:hlinkClick r:id="rId4"/>
              </a:rPr>
              <a:t>вибору</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професії</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Обираємо</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своє</a:t>
            </a:r>
            <a:r>
              <a:rPr lang="ru-RU" u="sng" dirty="0">
                <a:solidFill>
                  <a:srgbClr val="289DCC"/>
                </a:solidFill>
                <a:latin typeface="Georgia" panose="02040502050405020303" pitchFamily="18" charset="0"/>
                <a:ea typeface="Times New Roman"/>
                <a:hlinkClick r:id="rId4"/>
              </a:rPr>
              <a:t> </a:t>
            </a:r>
            <a:r>
              <a:rPr lang="ru-RU" u="sng" dirty="0" err="1">
                <a:solidFill>
                  <a:srgbClr val="289DCC"/>
                </a:solidFill>
                <a:latin typeface="Georgia" panose="02040502050405020303" pitchFamily="18" charset="0"/>
                <a:ea typeface="Times New Roman"/>
                <a:hlinkClick r:id="rId4"/>
              </a:rPr>
              <a:t>майбутнє</a:t>
            </a:r>
            <a:r>
              <a:rPr lang="ru-RU" u="sng" dirty="0">
                <a:solidFill>
                  <a:srgbClr val="289DCC"/>
                </a:solidFill>
                <a:latin typeface="Georgia" panose="02040502050405020303" pitchFamily="18" charset="0"/>
                <a:ea typeface="Times New Roman"/>
                <a:hlinkClick r:id="rId4"/>
              </a:rPr>
              <a:t>” (авт. </a:t>
            </a:r>
            <a:r>
              <a:rPr lang="ru-RU" u="sng" dirty="0" err="1">
                <a:solidFill>
                  <a:srgbClr val="289DCC"/>
                </a:solidFill>
                <a:latin typeface="Georgia" panose="02040502050405020303" pitchFamily="18" charset="0"/>
                <a:ea typeface="Times New Roman"/>
                <a:hlinkClick r:id="rId4"/>
              </a:rPr>
              <a:t>Локатир</a:t>
            </a:r>
            <a:r>
              <a:rPr lang="ru-RU" u="sng" dirty="0">
                <a:solidFill>
                  <a:srgbClr val="289DCC"/>
                </a:solidFill>
                <a:latin typeface="Georgia" panose="02040502050405020303" pitchFamily="18" charset="0"/>
                <a:ea typeface="Times New Roman"/>
                <a:hlinkClick r:id="rId4"/>
              </a:rPr>
              <a:t> О.М.)</a:t>
            </a:r>
            <a:endParaRPr lang="uk-UA" sz="1600" dirty="0">
              <a:latin typeface="Georgia" panose="02040502050405020303" pitchFamily="18" charset="0"/>
              <a:ea typeface="Times New Roman"/>
            </a:endParaRPr>
          </a:p>
          <a:p>
            <a:pPr lvl="0" algn="just" fontAlgn="base">
              <a:lnSpc>
                <a:spcPct val="115000"/>
              </a:lnSpc>
              <a:buSzPts val="1000"/>
              <a:buFont typeface="Symbol"/>
              <a:buChar char=""/>
              <a:tabLst>
                <a:tab pos="457200" algn="l"/>
              </a:tabLst>
            </a:pPr>
            <a:r>
              <a:rPr lang="ru-RU" u="sng" dirty="0" err="1">
                <a:solidFill>
                  <a:srgbClr val="289DCC"/>
                </a:solidFill>
                <a:latin typeface="Georgia" panose="02040502050405020303" pitchFamily="18" charset="0"/>
                <a:ea typeface="Times New Roman"/>
                <a:hlinkClick r:id="rId5"/>
              </a:rPr>
              <a:t>Професійне</a:t>
            </a:r>
            <a:r>
              <a:rPr lang="ru-RU" u="sng" dirty="0">
                <a:solidFill>
                  <a:srgbClr val="289DCC"/>
                </a:solidFill>
                <a:latin typeface="Georgia" panose="02040502050405020303" pitchFamily="18" charset="0"/>
                <a:ea typeface="Times New Roman"/>
                <a:hlinkClick r:id="rId5"/>
              </a:rPr>
              <a:t> </a:t>
            </a:r>
            <a:r>
              <a:rPr lang="ru-RU" u="sng" dirty="0" err="1">
                <a:solidFill>
                  <a:srgbClr val="289DCC"/>
                </a:solidFill>
                <a:latin typeface="Georgia" panose="02040502050405020303" pitchFamily="18" charset="0"/>
                <a:ea typeface="Times New Roman"/>
                <a:hlinkClick r:id="rId5"/>
              </a:rPr>
              <a:t>самовизначення</a:t>
            </a:r>
            <a:r>
              <a:rPr lang="ru-RU" u="sng" dirty="0">
                <a:solidFill>
                  <a:srgbClr val="289DCC"/>
                </a:solidFill>
                <a:latin typeface="Georgia" panose="02040502050405020303" pitchFamily="18" charset="0"/>
                <a:ea typeface="Times New Roman"/>
                <a:hlinkClick r:id="rId5"/>
              </a:rPr>
              <a:t> </a:t>
            </a:r>
            <a:r>
              <a:rPr lang="ru-RU" u="sng" dirty="0" err="1">
                <a:solidFill>
                  <a:srgbClr val="289DCC"/>
                </a:solidFill>
                <a:latin typeface="Georgia" panose="02040502050405020303" pitchFamily="18" charset="0"/>
                <a:ea typeface="Times New Roman"/>
                <a:hlinkClick r:id="rId5"/>
              </a:rPr>
              <a:t>учнівської</a:t>
            </a:r>
            <a:r>
              <a:rPr lang="ru-RU" u="sng" dirty="0">
                <a:solidFill>
                  <a:srgbClr val="289DCC"/>
                </a:solidFill>
                <a:latin typeface="Georgia" panose="02040502050405020303" pitchFamily="18" charset="0"/>
                <a:ea typeface="Times New Roman"/>
                <a:hlinkClick r:id="rId5"/>
              </a:rPr>
              <a:t> </a:t>
            </a:r>
            <a:r>
              <a:rPr lang="ru-RU" u="sng" dirty="0" err="1">
                <a:solidFill>
                  <a:srgbClr val="289DCC"/>
                </a:solidFill>
                <a:latin typeface="Georgia" panose="02040502050405020303" pitchFamily="18" charset="0"/>
                <a:ea typeface="Times New Roman"/>
                <a:hlinkClick r:id="rId5"/>
              </a:rPr>
              <a:t>молоді</a:t>
            </a:r>
            <a:r>
              <a:rPr lang="ru-RU" u="sng" dirty="0">
                <a:solidFill>
                  <a:srgbClr val="289DCC"/>
                </a:solidFill>
                <a:latin typeface="Georgia" panose="02040502050405020303" pitchFamily="18" charset="0"/>
                <a:ea typeface="Times New Roman"/>
                <a:hlinkClick r:id="rId5"/>
              </a:rPr>
              <a:t> в </a:t>
            </a:r>
            <a:r>
              <a:rPr lang="ru-RU" u="sng" dirty="0" err="1">
                <a:solidFill>
                  <a:srgbClr val="289DCC"/>
                </a:solidFill>
                <a:latin typeface="Georgia" panose="02040502050405020303" pitchFamily="18" charset="0"/>
                <a:ea typeface="Times New Roman"/>
                <a:hlinkClick r:id="rId5"/>
              </a:rPr>
              <a:t>умовах</a:t>
            </a:r>
            <a:r>
              <a:rPr lang="ru-RU" u="sng" dirty="0">
                <a:solidFill>
                  <a:srgbClr val="289DCC"/>
                </a:solidFill>
                <a:latin typeface="Georgia" panose="02040502050405020303" pitchFamily="18" charset="0"/>
                <a:ea typeface="Times New Roman"/>
                <a:hlinkClick r:id="rId5"/>
              </a:rPr>
              <a:t> </a:t>
            </a:r>
            <a:r>
              <a:rPr lang="ru-RU" u="sng" dirty="0" err="1">
                <a:solidFill>
                  <a:srgbClr val="289DCC"/>
                </a:solidFill>
                <a:latin typeface="Georgia" panose="02040502050405020303" pitchFamily="18" charset="0"/>
                <a:ea typeface="Times New Roman"/>
                <a:hlinkClick r:id="rId5"/>
              </a:rPr>
              <a:t>освітнього</a:t>
            </a:r>
            <a:r>
              <a:rPr lang="ru-RU" u="sng" dirty="0">
                <a:solidFill>
                  <a:srgbClr val="289DCC"/>
                </a:solidFill>
                <a:latin typeface="Georgia" panose="02040502050405020303" pitchFamily="18" charset="0"/>
                <a:ea typeface="Times New Roman"/>
                <a:hlinkClick r:id="rId5"/>
              </a:rPr>
              <a:t> округу: </a:t>
            </a:r>
            <a:r>
              <a:rPr lang="ru-RU" u="sng" dirty="0" err="1">
                <a:solidFill>
                  <a:srgbClr val="289DCC"/>
                </a:solidFill>
                <a:latin typeface="Georgia" panose="02040502050405020303" pitchFamily="18" charset="0"/>
                <a:ea typeface="Times New Roman"/>
                <a:hlinkClick r:id="rId5"/>
              </a:rPr>
              <a:t>монографія</a:t>
            </a:r>
            <a:r>
              <a:rPr lang="ru-RU" u="sng" dirty="0">
                <a:solidFill>
                  <a:srgbClr val="289DCC"/>
                </a:solidFill>
                <a:latin typeface="Georgia" panose="02040502050405020303" pitchFamily="18" charset="0"/>
                <a:ea typeface="Times New Roman"/>
                <a:hlinkClick r:id="rId5"/>
              </a:rPr>
              <a:t> /Л. А. </a:t>
            </a:r>
            <a:r>
              <a:rPr lang="ru-RU" u="sng" dirty="0" err="1">
                <a:solidFill>
                  <a:srgbClr val="289DCC"/>
                </a:solidFill>
                <a:latin typeface="Georgia" panose="02040502050405020303" pitchFamily="18" charset="0"/>
                <a:ea typeface="Times New Roman"/>
                <a:hlinkClick r:id="rId5"/>
              </a:rPr>
              <a:t>Гуцан</a:t>
            </a:r>
            <a:r>
              <a:rPr lang="ru-RU" u="sng" dirty="0">
                <a:solidFill>
                  <a:srgbClr val="289DCC"/>
                </a:solidFill>
                <a:latin typeface="Georgia" panose="02040502050405020303" pitchFamily="18" charset="0"/>
                <a:ea typeface="Times New Roman"/>
                <a:hlinkClick r:id="rId5"/>
              </a:rPr>
              <a:t>, О. Л. </a:t>
            </a:r>
            <a:r>
              <a:rPr lang="ru-RU" u="sng" dirty="0" err="1">
                <a:solidFill>
                  <a:srgbClr val="289DCC"/>
                </a:solidFill>
                <a:latin typeface="Georgia" panose="02040502050405020303" pitchFamily="18" charset="0"/>
                <a:ea typeface="Times New Roman"/>
                <a:hlinkClick r:id="rId5"/>
              </a:rPr>
              <a:t>Морін</a:t>
            </a:r>
            <a:r>
              <a:rPr lang="ru-RU" u="sng" dirty="0">
                <a:solidFill>
                  <a:srgbClr val="289DCC"/>
                </a:solidFill>
                <a:latin typeface="Georgia" panose="02040502050405020303" pitchFamily="18" charset="0"/>
                <a:ea typeface="Times New Roman"/>
                <a:hlinkClick r:id="rId5"/>
              </a:rPr>
              <a:t>, З. В. </a:t>
            </a:r>
            <a:r>
              <a:rPr lang="ru-RU" u="sng" dirty="0" err="1">
                <a:solidFill>
                  <a:srgbClr val="289DCC"/>
                </a:solidFill>
                <a:latin typeface="Georgia" panose="02040502050405020303" pitchFamily="18" charset="0"/>
                <a:ea typeface="Times New Roman"/>
                <a:hlinkClick r:id="rId5"/>
              </a:rPr>
              <a:t>Охріменко</a:t>
            </a:r>
            <a:r>
              <a:rPr lang="ru-RU" u="sng" dirty="0">
                <a:solidFill>
                  <a:srgbClr val="289DCC"/>
                </a:solidFill>
                <a:latin typeface="Georgia" panose="02040502050405020303" pitchFamily="18" charset="0"/>
                <a:ea typeface="Times New Roman"/>
                <a:hlinkClick r:id="rId5"/>
              </a:rPr>
              <a:t>, О. М. Пархоменко, Л. І. </a:t>
            </a:r>
            <a:r>
              <a:rPr lang="ru-RU" u="sng" dirty="0" err="1">
                <a:solidFill>
                  <a:srgbClr val="289DCC"/>
                </a:solidFill>
                <a:latin typeface="Georgia" panose="02040502050405020303" pitchFamily="18" charset="0"/>
                <a:ea typeface="Times New Roman"/>
                <a:hlinkClick r:id="rId5"/>
              </a:rPr>
              <a:t>Гриценок</a:t>
            </a:r>
            <a:r>
              <a:rPr lang="ru-RU" u="sng" dirty="0">
                <a:solidFill>
                  <a:srgbClr val="289DCC"/>
                </a:solidFill>
                <a:latin typeface="Georgia" panose="02040502050405020303" pitchFamily="18" charset="0"/>
                <a:ea typeface="Times New Roman"/>
                <a:hlinkClick r:id="rId5"/>
              </a:rPr>
              <a:t> ; І. І. Ткачук , за ред. О. Л. </a:t>
            </a:r>
            <a:r>
              <a:rPr lang="ru-RU" u="sng" dirty="0" err="1">
                <a:solidFill>
                  <a:srgbClr val="289DCC"/>
                </a:solidFill>
                <a:latin typeface="Georgia" panose="02040502050405020303" pitchFamily="18" charset="0"/>
                <a:ea typeface="Times New Roman"/>
                <a:hlinkClick r:id="rId5"/>
              </a:rPr>
              <a:t>Моріна</a:t>
            </a:r>
            <a:endParaRPr lang="uk-UA" sz="1600" dirty="0">
              <a:latin typeface="Georgia" panose="02040502050405020303" pitchFamily="18" charset="0"/>
              <a:ea typeface="Times New Roman"/>
            </a:endParaRPr>
          </a:p>
          <a:p>
            <a:pPr lvl="0" algn="just" fontAlgn="base">
              <a:lnSpc>
                <a:spcPct val="115000"/>
              </a:lnSpc>
              <a:buSzPts val="1000"/>
              <a:buFont typeface="Symbol"/>
              <a:buChar char=""/>
              <a:tabLst>
                <a:tab pos="457200" algn="l"/>
              </a:tabLst>
            </a:pPr>
            <a:r>
              <a:rPr lang="ru-RU" u="sng" dirty="0" err="1">
                <a:solidFill>
                  <a:srgbClr val="289DCC"/>
                </a:solidFill>
                <a:latin typeface="Georgia" panose="02040502050405020303" pitchFamily="18" charset="0"/>
                <a:ea typeface="Times New Roman"/>
                <a:hlinkClick r:id="rId6"/>
              </a:rPr>
              <a:t>Методичний</a:t>
            </a:r>
            <a:r>
              <a:rPr lang="ru-RU" u="sng" dirty="0">
                <a:solidFill>
                  <a:srgbClr val="289DCC"/>
                </a:solidFill>
                <a:latin typeface="Georgia" panose="02040502050405020303" pitchFamily="18" charset="0"/>
                <a:ea typeface="Times New Roman"/>
                <a:hlinkClick r:id="rId6"/>
              </a:rPr>
              <a:t> комплект “</a:t>
            </a:r>
            <a:r>
              <a:rPr lang="ru-RU" u="sng" dirty="0" err="1">
                <a:solidFill>
                  <a:srgbClr val="289DCC"/>
                </a:solidFill>
                <a:latin typeface="Georgia" panose="02040502050405020303" pitchFamily="18" charset="0"/>
                <a:ea typeface="Times New Roman"/>
                <a:hlinkClick r:id="rId6"/>
              </a:rPr>
              <a:t>Бесіди</a:t>
            </a:r>
            <a:r>
              <a:rPr lang="ru-RU" u="sng" dirty="0">
                <a:solidFill>
                  <a:srgbClr val="289DCC"/>
                </a:solidFill>
                <a:latin typeface="Georgia" panose="02040502050405020303" pitchFamily="18" charset="0"/>
                <a:ea typeface="Times New Roman"/>
                <a:hlinkClick r:id="rId6"/>
              </a:rPr>
              <a:t> про </a:t>
            </a:r>
            <a:r>
              <a:rPr lang="ru-RU" u="sng" dirty="0" err="1">
                <a:solidFill>
                  <a:srgbClr val="289DCC"/>
                </a:solidFill>
                <a:latin typeface="Georgia" panose="02040502050405020303" pitchFamily="18" charset="0"/>
                <a:ea typeface="Times New Roman"/>
                <a:hlinkClick r:id="rId6"/>
              </a:rPr>
              <a:t>кар’єру</a:t>
            </a:r>
            <a:r>
              <a:rPr lang="ru-RU" u="sng" dirty="0">
                <a:solidFill>
                  <a:srgbClr val="289DCC"/>
                </a:solidFill>
                <a:latin typeface="Georgia" panose="02040502050405020303" pitchFamily="18" charset="0"/>
                <a:ea typeface="Times New Roman"/>
                <a:hlinkClick r:id="rId6"/>
              </a:rPr>
              <a:t>”</a:t>
            </a:r>
            <a:endParaRPr lang="uk-UA" sz="1600" dirty="0">
              <a:latin typeface="Georgia" panose="02040502050405020303" pitchFamily="18" charset="0"/>
              <a:ea typeface="Times New Roman"/>
            </a:endParaRPr>
          </a:p>
          <a:p>
            <a:pPr lvl="0" algn="just" fontAlgn="base">
              <a:lnSpc>
                <a:spcPct val="115000"/>
              </a:lnSpc>
              <a:buSzPts val="1000"/>
              <a:buFont typeface="Symbol"/>
              <a:buChar char=""/>
              <a:tabLst>
                <a:tab pos="457200" algn="l"/>
              </a:tabLst>
            </a:pPr>
            <a:r>
              <a:rPr lang="ru-RU" u="sng" dirty="0">
                <a:solidFill>
                  <a:srgbClr val="289DCC"/>
                </a:solidFill>
                <a:latin typeface="Georgia" panose="02040502050405020303" pitchFamily="18" charset="0"/>
                <a:ea typeface="Times New Roman"/>
                <a:hlinkClick r:id="rId7"/>
              </a:rPr>
              <a:t>“</a:t>
            </a:r>
            <a:r>
              <a:rPr lang="ru-RU" u="sng" dirty="0" err="1">
                <a:solidFill>
                  <a:srgbClr val="289DCC"/>
                </a:solidFill>
                <a:latin typeface="Georgia" panose="02040502050405020303" pitchFamily="18" charset="0"/>
                <a:ea typeface="Times New Roman"/>
                <a:hlinkClick r:id="rId7"/>
              </a:rPr>
              <a:t>Діагностика</a:t>
            </a:r>
            <a:r>
              <a:rPr lang="ru-RU" u="sng" dirty="0">
                <a:solidFill>
                  <a:srgbClr val="289DCC"/>
                </a:solidFill>
                <a:latin typeface="Georgia" panose="02040502050405020303" pitchFamily="18" charset="0"/>
                <a:ea typeface="Times New Roman"/>
                <a:hlinkClick r:id="rId7"/>
              </a:rPr>
              <a:t> </a:t>
            </a:r>
            <a:r>
              <a:rPr lang="ru-RU" u="sng" dirty="0" err="1">
                <a:solidFill>
                  <a:srgbClr val="289DCC"/>
                </a:solidFill>
                <a:latin typeface="Georgia" panose="02040502050405020303" pitchFamily="18" charset="0"/>
                <a:ea typeface="Times New Roman"/>
                <a:hlinkClick r:id="rId7"/>
              </a:rPr>
              <a:t>інтересів</a:t>
            </a:r>
            <a:r>
              <a:rPr lang="ru-RU" u="sng" dirty="0">
                <a:solidFill>
                  <a:srgbClr val="289DCC"/>
                </a:solidFill>
                <a:latin typeface="Georgia" panose="02040502050405020303" pitchFamily="18" charset="0"/>
                <a:ea typeface="Times New Roman"/>
                <a:hlinkClick r:id="rId7"/>
              </a:rPr>
              <a:t>, </a:t>
            </a:r>
            <a:r>
              <a:rPr lang="ru-RU" u="sng" dirty="0" err="1">
                <a:solidFill>
                  <a:srgbClr val="289DCC"/>
                </a:solidFill>
                <a:latin typeface="Georgia" panose="02040502050405020303" pitchFamily="18" charset="0"/>
                <a:ea typeface="Times New Roman"/>
                <a:hlinkClick r:id="rId7"/>
              </a:rPr>
              <a:t>інтелекту</a:t>
            </a:r>
            <a:r>
              <a:rPr lang="ru-RU" u="sng" dirty="0">
                <a:solidFill>
                  <a:srgbClr val="289DCC"/>
                </a:solidFill>
                <a:latin typeface="Georgia" panose="02040502050405020303" pitchFamily="18" charset="0"/>
                <a:ea typeface="Times New Roman"/>
                <a:hlinkClick r:id="rId7"/>
              </a:rPr>
              <a:t> й </a:t>
            </a:r>
            <a:r>
              <a:rPr lang="ru-RU" u="sng" dirty="0" err="1">
                <a:solidFill>
                  <a:srgbClr val="289DCC"/>
                </a:solidFill>
                <a:latin typeface="Georgia" panose="02040502050405020303" pitchFamily="18" charset="0"/>
                <a:ea typeface="Times New Roman"/>
                <a:hlinkClick r:id="rId7"/>
              </a:rPr>
              <a:t>особистісних</a:t>
            </a:r>
            <a:r>
              <a:rPr lang="ru-RU" u="sng" dirty="0">
                <a:solidFill>
                  <a:srgbClr val="289DCC"/>
                </a:solidFill>
                <a:latin typeface="Georgia" panose="02040502050405020303" pitchFamily="18" charset="0"/>
                <a:ea typeface="Times New Roman"/>
                <a:hlinkClick r:id="rId7"/>
              </a:rPr>
              <a:t> </a:t>
            </a:r>
            <a:r>
              <a:rPr lang="ru-RU" u="sng" dirty="0" err="1">
                <a:solidFill>
                  <a:srgbClr val="289DCC"/>
                </a:solidFill>
                <a:latin typeface="Georgia" panose="02040502050405020303" pitchFamily="18" charset="0"/>
                <a:ea typeface="Times New Roman"/>
                <a:hlinkClick r:id="rId7"/>
              </a:rPr>
              <a:t>якостей</a:t>
            </a:r>
            <a:r>
              <a:rPr lang="ru-RU" u="sng" dirty="0">
                <a:solidFill>
                  <a:srgbClr val="289DCC"/>
                </a:solidFill>
                <a:latin typeface="Georgia" panose="02040502050405020303" pitchFamily="18" charset="0"/>
                <a:ea typeface="Times New Roman"/>
                <a:hlinkClick r:id="rId7"/>
              </a:rPr>
              <a:t> </a:t>
            </a:r>
            <a:r>
              <a:rPr lang="ru-RU" u="sng" dirty="0" err="1">
                <a:solidFill>
                  <a:srgbClr val="289DCC"/>
                </a:solidFill>
                <a:latin typeface="Georgia" panose="02040502050405020303" pitchFamily="18" charset="0"/>
                <a:ea typeface="Times New Roman"/>
                <a:hlinkClick r:id="rId7"/>
              </a:rPr>
              <a:t>школярів</a:t>
            </a:r>
            <a:r>
              <a:rPr lang="ru-RU" u="sng" dirty="0">
                <a:solidFill>
                  <a:srgbClr val="289DCC"/>
                </a:solidFill>
                <a:latin typeface="Georgia" panose="02040502050405020303" pitchFamily="18" charset="0"/>
                <a:ea typeface="Times New Roman"/>
                <a:hlinkClick r:id="rId7"/>
              </a:rPr>
              <a:t> 13-18 </a:t>
            </a:r>
            <a:r>
              <a:rPr lang="ru-RU" u="sng" dirty="0" err="1">
                <a:solidFill>
                  <a:srgbClr val="289DCC"/>
                </a:solidFill>
                <a:latin typeface="Georgia" panose="02040502050405020303" pitchFamily="18" charset="0"/>
                <a:ea typeface="Times New Roman"/>
                <a:hlinkClick r:id="rId7"/>
              </a:rPr>
              <a:t>років</a:t>
            </a:r>
            <a:r>
              <a:rPr lang="ru-RU" u="sng" dirty="0">
                <a:solidFill>
                  <a:srgbClr val="289DCC"/>
                </a:solidFill>
                <a:latin typeface="Georgia" panose="02040502050405020303" pitchFamily="18" charset="0"/>
                <a:ea typeface="Times New Roman"/>
                <a:hlinkClick r:id="rId7"/>
              </a:rPr>
              <a:t>” (авт. Руденко </a:t>
            </a:r>
            <a:r>
              <a:rPr lang="ru-RU" u="sng" dirty="0" err="1">
                <a:solidFill>
                  <a:srgbClr val="289DCC"/>
                </a:solidFill>
                <a:latin typeface="Georgia" panose="02040502050405020303" pitchFamily="18" charset="0"/>
                <a:ea typeface="Times New Roman"/>
                <a:hlinkClick r:id="rId7"/>
              </a:rPr>
              <a:t>Тетяна</a:t>
            </a:r>
            <a:r>
              <a:rPr lang="ru-RU" u="sng" dirty="0">
                <a:solidFill>
                  <a:srgbClr val="289DCC"/>
                </a:solidFill>
                <a:latin typeface="Georgia" panose="02040502050405020303" pitchFamily="18" charset="0"/>
                <a:ea typeface="Times New Roman"/>
                <a:hlinkClick r:id="rId7"/>
              </a:rPr>
              <a:t> та </a:t>
            </a:r>
            <a:r>
              <a:rPr lang="ru-RU" u="sng" dirty="0" err="1">
                <a:solidFill>
                  <a:srgbClr val="289DCC"/>
                </a:solidFill>
                <a:latin typeface="Georgia" panose="02040502050405020303" pitchFamily="18" charset="0"/>
                <a:ea typeface="Times New Roman"/>
                <a:hlinkClick r:id="rId7"/>
              </a:rPr>
              <a:t>інші</a:t>
            </a:r>
            <a:r>
              <a:rPr lang="ru-RU" u="sng" dirty="0" smtClean="0">
                <a:solidFill>
                  <a:srgbClr val="289DCC"/>
                </a:solidFill>
                <a:latin typeface="Georgia" panose="02040502050405020303" pitchFamily="18" charset="0"/>
                <a:ea typeface="Times New Roman"/>
                <a:hlinkClick r:id="rId7"/>
              </a:rPr>
              <a:t>)</a:t>
            </a:r>
            <a:endParaRPr lang="uk-UA" sz="1600" dirty="0">
              <a:latin typeface="Georgia" panose="02040502050405020303" pitchFamily="18" charset="0"/>
              <a:ea typeface="Times New Roman"/>
            </a:endParaRPr>
          </a:p>
        </p:txBody>
      </p:sp>
    </p:spTree>
    <p:extLst>
      <p:ext uri="{BB962C8B-B14F-4D97-AF65-F5344CB8AC3E}">
        <p14:creationId xmlns:p14="http://schemas.microsoft.com/office/powerpoint/2010/main" val="35538096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0070C0"/>
                </a:solidFill>
                <a:latin typeface="Georgia" panose="02040502050405020303" pitchFamily="18" charset="0"/>
              </a:rPr>
              <a:t>Дякую за увагу</a:t>
            </a:r>
            <a:endParaRPr lang="uk-UA" dirty="0">
              <a:solidFill>
                <a:srgbClr val="0070C0"/>
              </a:solidFill>
              <a:latin typeface="Georgia" panose="02040502050405020303"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019920"/>
            <a:ext cx="3475896" cy="137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6">
            <a:extLst>
              <a:ext uri="{FF2B5EF4-FFF2-40B4-BE49-F238E27FC236}">
                <a16:creationId xmlns="" xmlns:a16="http://schemas.microsoft.com/office/drawing/2014/main" id="{C781E7EF-B292-4EBC-947B-B05F0A1E82DD}"/>
              </a:ext>
            </a:extLst>
          </p:cNvPr>
          <p:cNvSpPr/>
          <p:nvPr/>
        </p:nvSpPr>
        <p:spPr>
          <a:xfrm>
            <a:off x="5274878" y="3140969"/>
            <a:ext cx="3851920" cy="1390048"/>
          </a:xfrm>
          <a:prstGeom prst="rect">
            <a:avLst/>
          </a:pr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nvGrpSpPr>
          <p:cNvPr id="9" name="Group 7">
            <a:extLst>
              <a:ext uri="{FF2B5EF4-FFF2-40B4-BE49-F238E27FC236}">
                <a16:creationId xmlns="" xmlns:a16="http://schemas.microsoft.com/office/drawing/2014/main" id="{F5362881-0BC9-4BC1-85B6-BE862D64D8B3}"/>
              </a:ext>
            </a:extLst>
          </p:cNvPr>
          <p:cNvGrpSpPr/>
          <p:nvPr/>
        </p:nvGrpSpPr>
        <p:grpSpPr>
          <a:xfrm>
            <a:off x="3108388" y="2471033"/>
            <a:ext cx="3486149" cy="2833560"/>
            <a:chOff x="2676526" y="2041913"/>
            <a:chExt cx="3486148" cy="2833560"/>
          </a:xfrm>
        </p:grpSpPr>
        <p:grpSp>
          <p:nvGrpSpPr>
            <p:cNvPr id="10" name="Group 8">
              <a:extLst>
                <a:ext uri="{FF2B5EF4-FFF2-40B4-BE49-F238E27FC236}">
                  <a16:creationId xmlns="" xmlns:a16="http://schemas.microsoft.com/office/drawing/2014/main" id="{72AA4103-ECAC-4AD7-91AC-F22DCF312355}"/>
                </a:ext>
              </a:extLst>
            </p:cNvPr>
            <p:cNvGrpSpPr/>
            <p:nvPr/>
          </p:nvGrpSpPr>
          <p:grpSpPr>
            <a:xfrm>
              <a:off x="2745022" y="2041913"/>
              <a:ext cx="3417652" cy="2755290"/>
              <a:chOff x="2745022" y="2041913"/>
              <a:chExt cx="3417652" cy="2755290"/>
            </a:xfrm>
            <a:solidFill>
              <a:srgbClr val="FAB117"/>
            </a:solidFill>
          </p:grpSpPr>
          <p:sp>
            <p:nvSpPr>
              <p:cNvPr id="12" name="Freeform 3">
                <a:extLst>
                  <a:ext uri="{FF2B5EF4-FFF2-40B4-BE49-F238E27FC236}">
                    <a16:creationId xmlns="" xmlns:a16="http://schemas.microsoft.com/office/drawing/2014/main" id="{34818DA9-9873-41D9-9C11-C25F99B09F33}"/>
                  </a:ext>
                </a:extLst>
              </p:cNvPr>
              <p:cNvSpPr/>
              <p:nvPr/>
            </p:nvSpPr>
            <p:spPr>
              <a:xfrm>
                <a:off x="2901403" y="2041913"/>
                <a:ext cx="3261271" cy="1993269"/>
              </a:xfrm>
              <a:custGeom>
                <a:avLst/>
                <a:gdLst>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962025 w 3228975"/>
                  <a:gd name="connsiteY4" fmla="*/ 19050 h 1866900"/>
                  <a:gd name="connsiteX5" fmla="*/ 2105025 w 3228975"/>
                  <a:gd name="connsiteY5" fmla="*/ 9525 h 1866900"/>
                  <a:gd name="connsiteX6" fmla="*/ 3228975 w 3228975"/>
                  <a:gd name="connsiteY6" fmla="*/ 476250 h 1866900"/>
                  <a:gd name="connsiteX7" fmla="*/ 3219450 w 3228975"/>
                  <a:gd name="connsiteY7" fmla="*/ 1866900 h 1866900"/>
                  <a:gd name="connsiteX8" fmla="*/ 3086100 w 3228975"/>
                  <a:gd name="connsiteY8" fmla="*/ 1847850 h 1866900"/>
                  <a:gd name="connsiteX9" fmla="*/ 2095500 w 3228975"/>
                  <a:gd name="connsiteY9" fmla="*/ 771525 h 1866900"/>
                  <a:gd name="connsiteX10" fmla="*/ 1095375 w 3228975"/>
                  <a:gd name="connsiteY10" fmla="*/ 571500 h 1866900"/>
                  <a:gd name="connsiteX11" fmla="*/ 0 w 3228975"/>
                  <a:gd name="connsiteY11"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66775 w 3228975"/>
                  <a:gd name="connsiteY2" fmla="*/ 0 h 1866900"/>
                  <a:gd name="connsiteX3" fmla="*/ 2105025 w 3228975"/>
                  <a:gd name="connsiteY3" fmla="*/ 9525 h 1866900"/>
                  <a:gd name="connsiteX4" fmla="*/ 3228975 w 3228975"/>
                  <a:gd name="connsiteY4" fmla="*/ 476250 h 1866900"/>
                  <a:gd name="connsiteX5" fmla="*/ 3219450 w 3228975"/>
                  <a:gd name="connsiteY5" fmla="*/ 1866900 h 1866900"/>
                  <a:gd name="connsiteX6" fmla="*/ 3086100 w 3228975"/>
                  <a:gd name="connsiteY6" fmla="*/ 1847850 h 1866900"/>
                  <a:gd name="connsiteX7" fmla="*/ 2095500 w 3228975"/>
                  <a:gd name="connsiteY7" fmla="*/ 771525 h 1866900"/>
                  <a:gd name="connsiteX8" fmla="*/ 1095375 w 3228975"/>
                  <a:gd name="connsiteY8" fmla="*/ 571500 h 1866900"/>
                  <a:gd name="connsiteX9" fmla="*/ 0 w 3228975"/>
                  <a:gd name="connsiteY9" fmla="*/ 790575 h 1866900"/>
                  <a:gd name="connsiteX0" fmla="*/ 0 w 3228975"/>
                  <a:gd name="connsiteY0" fmla="*/ 790575 h 1866900"/>
                  <a:gd name="connsiteX1" fmla="*/ 0 w 3228975"/>
                  <a:gd name="connsiteY1" fmla="*/ 790575 h 1866900"/>
                  <a:gd name="connsiteX2" fmla="*/ 866775 w 3228975"/>
                  <a:gd name="connsiteY2" fmla="*/ 0 h 1866900"/>
                  <a:gd name="connsiteX3" fmla="*/ 2105025 w 3228975"/>
                  <a:gd name="connsiteY3" fmla="*/ 9525 h 1866900"/>
                  <a:gd name="connsiteX4" fmla="*/ 3228975 w 3228975"/>
                  <a:gd name="connsiteY4" fmla="*/ 476250 h 1866900"/>
                  <a:gd name="connsiteX5" fmla="*/ 3219450 w 3228975"/>
                  <a:gd name="connsiteY5" fmla="*/ 1866900 h 1866900"/>
                  <a:gd name="connsiteX6" fmla="*/ 3086100 w 3228975"/>
                  <a:gd name="connsiteY6" fmla="*/ 1847850 h 1866900"/>
                  <a:gd name="connsiteX7" fmla="*/ 2095500 w 3228975"/>
                  <a:gd name="connsiteY7" fmla="*/ 771525 h 1866900"/>
                  <a:gd name="connsiteX8" fmla="*/ 1095375 w 3228975"/>
                  <a:gd name="connsiteY8" fmla="*/ 571500 h 1866900"/>
                  <a:gd name="connsiteX9" fmla="*/ 0 w 3228975"/>
                  <a:gd name="connsiteY9" fmla="*/ 790575 h 1866900"/>
                  <a:gd name="connsiteX0" fmla="*/ 253889 w 3254264"/>
                  <a:gd name="connsiteY0" fmla="*/ 1143000 h 1866900"/>
                  <a:gd name="connsiteX1" fmla="*/ 25289 w 3254264"/>
                  <a:gd name="connsiteY1" fmla="*/ 790575 h 1866900"/>
                  <a:gd name="connsiteX2" fmla="*/ 892064 w 3254264"/>
                  <a:gd name="connsiteY2" fmla="*/ 0 h 1866900"/>
                  <a:gd name="connsiteX3" fmla="*/ 2130314 w 3254264"/>
                  <a:gd name="connsiteY3" fmla="*/ 9525 h 1866900"/>
                  <a:gd name="connsiteX4" fmla="*/ 3254264 w 3254264"/>
                  <a:gd name="connsiteY4" fmla="*/ 476250 h 1866900"/>
                  <a:gd name="connsiteX5" fmla="*/ 3244739 w 3254264"/>
                  <a:gd name="connsiteY5" fmla="*/ 1866900 h 1866900"/>
                  <a:gd name="connsiteX6" fmla="*/ 3111389 w 3254264"/>
                  <a:gd name="connsiteY6" fmla="*/ 1847850 h 1866900"/>
                  <a:gd name="connsiteX7" fmla="*/ 2120789 w 3254264"/>
                  <a:gd name="connsiteY7" fmla="*/ 771525 h 1866900"/>
                  <a:gd name="connsiteX8" fmla="*/ 1120664 w 3254264"/>
                  <a:gd name="connsiteY8" fmla="*/ 571500 h 1866900"/>
                  <a:gd name="connsiteX9" fmla="*/ 253889 w 3254264"/>
                  <a:gd name="connsiteY9" fmla="*/ 1143000 h 1866900"/>
                  <a:gd name="connsiteX0" fmla="*/ 1097065 w 3230665"/>
                  <a:gd name="connsiteY0" fmla="*/ 571500 h 1866900"/>
                  <a:gd name="connsiteX1" fmla="*/ 1690 w 3230665"/>
                  <a:gd name="connsiteY1" fmla="*/ 790575 h 1866900"/>
                  <a:gd name="connsiteX2" fmla="*/ 868465 w 3230665"/>
                  <a:gd name="connsiteY2" fmla="*/ 0 h 1866900"/>
                  <a:gd name="connsiteX3" fmla="*/ 2106715 w 3230665"/>
                  <a:gd name="connsiteY3" fmla="*/ 9525 h 1866900"/>
                  <a:gd name="connsiteX4" fmla="*/ 3230665 w 3230665"/>
                  <a:gd name="connsiteY4" fmla="*/ 476250 h 1866900"/>
                  <a:gd name="connsiteX5" fmla="*/ 3221140 w 3230665"/>
                  <a:gd name="connsiteY5" fmla="*/ 1866900 h 1866900"/>
                  <a:gd name="connsiteX6" fmla="*/ 3087790 w 3230665"/>
                  <a:gd name="connsiteY6" fmla="*/ 1847850 h 1866900"/>
                  <a:gd name="connsiteX7" fmla="*/ 2097190 w 3230665"/>
                  <a:gd name="connsiteY7" fmla="*/ 771525 h 1866900"/>
                  <a:gd name="connsiteX8" fmla="*/ 1097065 w 3230665"/>
                  <a:gd name="connsiteY8" fmla="*/ 571500 h 1866900"/>
                  <a:gd name="connsiteX0" fmla="*/ 1099783 w 3233383"/>
                  <a:gd name="connsiteY0" fmla="*/ 571500 h 1866900"/>
                  <a:gd name="connsiteX1" fmla="*/ 4408 w 3233383"/>
                  <a:gd name="connsiteY1" fmla="*/ 790575 h 1866900"/>
                  <a:gd name="connsiteX2" fmla="*/ 871183 w 3233383"/>
                  <a:gd name="connsiteY2" fmla="*/ 0 h 1866900"/>
                  <a:gd name="connsiteX3" fmla="*/ 2109433 w 3233383"/>
                  <a:gd name="connsiteY3" fmla="*/ 9525 h 1866900"/>
                  <a:gd name="connsiteX4" fmla="*/ 3233383 w 3233383"/>
                  <a:gd name="connsiteY4" fmla="*/ 476250 h 1866900"/>
                  <a:gd name="connsiteX5" fmla="*/ 3223858 w 3233383"/>
                  <a:gd name="connsiteY5" fmla="*/ 1866900 h 1866900"/>
                  <a:gd name="connsiteX6" fmla="*/ 3090508 w 3233383"/>
                  <a:gd name="connsiteY6" fmla="*/ 1847850 h 1866900"/>
                  <a:gd name="connsiteX7" fmla="*/ 2099908 w 3233383"/>
                  <a:gd name="connsiteY7" fmla="*/ 771525 h 1866900"/>
                  <a:gd name="connsiteX8" fmla="*/ 1099783 w 3233383"/>
                  <a:gd name="connsiteY8" fmla="*/ 571500 h 1866900"/>
                  <a:gd name="connsiteX0" fmla="*/ 1099783 w 3233383"/>
                  <a:gd name="connsiteY0" fmla="*/ 571500 h 1866900"/>
                  <a:gd name="connsiteX1" fmla="*/ 4408 w 3233383"/>
                  <a:gd name="connsiteY1" fmla="*/ 790575 h 1866900"/>
                  <a:gd name="connsiteX2" fmla="*/ 871183 w 3233383"/>
                  <a:gd name="connsiteY2" fmla="*/ 0 h 1866900"/>
                  <a:gd name="connsiteX3" fmla="*/ 2109433 w 3233383"/>
                  <a:gd name="connsiteY3" fmla="*/ 9525 h 1866900"/>
                  <a:gd name="connsiteX4" fmla="*/ 3233383 w 3233383"/>
                  <a:gd name="connsiteY4" fmla="*/ 476250 h 1866900"/>
                  <a:gd name="connsiteX5" fmla="*/ 3223858 w 3233383"/>
                  <a:gd name="connsiteY5" fmla="*/ 1866900 h 1866900"/>
                  <a:gd name="connsiteX6" fmla="*/ 3090508 w 3233383"/>
                  <a:gd name="connsiteY6" fmla="*/ 1847850 h 1866900"/>
                  <a:gd name="connsiteX7" fmla="*/ 2099908 w 3233383"/>
                  <a:gd name="connsiteY7" fmla="*/ 771525 h 1866900"/>
                  <a:gd name="connsiteX8" fmla="*/ 1099783 w 3233383"/>
                  <a:gd name="connsiteY8" fmla="*/ 571500 h 1866900"/>
                  <a:gd name="connsiteX0" fmla="*/ 1099427 w 3233027"/>
                  <a:gd name="connsiteY0" fmla="*/ 571500 h 1866900"/>
                  <a:gd name="connsiteX1" fmla="*/ 4052 w 3233027"/>
                  <a:gd name="connsiteY1" fmla="*/ 790575 h 1866900"/>
                  <a:gd name="connsiteX2" fmla="*/ 870827 w 3233027"/>
                  <a:gd name="connsiteY2" fmla="*/ 0 h 1866900"/>
                  <a:gd name="connsiteX3" fmla="*/ 2109077 w 3233027"/>
                  <a:gd name="connsiteY3" fmla="*/ 9525 h 1866900"/>
                  <a:gd name="connsiteX4" fmla="*/ 3233027 w 3233027"/>
                  <a:gd name="connsiteY4" fmla="*/ 476250 h 1866900"/>
                  <a:gd name="connsiteX5" fmla="*/ 3223502 w 3233027"/>
                  <a:gd name="connsiteY5" fmla="*/ 1866900 h 1866900"/>
                  <a:gd name="connsiteX6" fmla="*/ 3090152 w 3233027"/>
                  <a:gd name="connsiteY6" fmla="*/ 1847850 h 1866900"/>
                  <a:gd name="connsiteX7" fmla="*/ 2099552 w 3233027"/>
                  <a:gd name="connsiteY7" fmla="*/ 771525 h 1866900"/>
                  <a:gd name="connsiteX8" fmla="*/ 1099427 w 3233027"/>
                  <a:gd name="connsiteY8" fmla="*/ 571500 h 1866900"/>
                  <a:gd name="connsiteX0" fmla="*/ 1118366 w 3251966"/>
                  <a:gd name="connsiteY0" fmla="*/ 571500 h 1866900"/>
                  <a:gd name="connsiteX1" fmla="*/ 3941 w 3251966"/>
                  <a:gd name="connsiteY1" fmla="*/ 809625 h 1866900"/>
                  <a:gd name="connsiteX2" fmla="*/ 889766 w 3251966"/>
                  <a:gd name="connsiteY2" fmla="*/ 0 h 1866900"/>
                  <a:gd name="connsiteX3" fmla="*/ 2128016 w 3251966"/>
                  <a:gd name="connsiteY3" fmla="*/ 9525 h 1866900"/>
                  <a:gd name="connsiteX4" fmla="*/ 3251966 w 3251966"/>
                  <a:gd name="connsiteY4" fmla="*/ 476250 h 1866900"/>
                  <a:gd name="connsiteX5" fmla="*/ 3242441 w 3251966"/>
                  <a:gd name="connsiteY5" fmla="*/ 1866900 h 1866900"/>
                  <a:gd name="connsiteX6" fmla="*/ 3109091 w 3251966"/>
                  <a:gd name="connsiteY6" fmla="*/ 1847850 h 1866900"/>
                  <a:gd name="connsiteX7" fmla="*/ 2118491 w 3251966"/>
                  <a:gd name="connsiteY7" fmla="*/ 771525 h 1866900"/>
                  <a:gd name="connsiteX8" fmla="*/ 1118366 w 3251966"/>
                  <a:gd name="connsiteY8" fmla="*/ 571500 h 1866900"/>
                  <a:gd name="connsiteX0" fmla="*/ 1119025 w 3252625"/>
                  <a:gd name="connsiteY0" fmla="*/ 571500 h 1866900"/>
                  <a:gd name="connsiteX1" fmla="*/ 4600 w 3252625"/>
                  <a:gd name="connsiteY1" fmla="*/ 809625 h 1866900"/>
                  <a:gd name="connsiteX2" fmla="*/ 890425 w 3252625"/>
                  <a:gd name="connsiteY2" fmla="*/ 0 h 1866900"/>
                  <a:gd name="connsiteX3" fmla="*/ 2128675 w 3252625"/>
                  <a:gd name="connsiteY3" fmla="*/ 9525 h 1866900"/>
                  <a:gd name="connsiteX4" fmla="*/ 3252625 w 3252625"/>
                  <a:gd name="connsiteY4" fmla="*/ 476250 h 1866900"/>
                  <a:gd name="connsiteX5" fmla="*/ 3243100 w 3252625"/>
                  <a:gd name="connsiteY5" fmla="*/ 1866900 h 1866900"/>
                  <a:gd name="connsiteX6" fmla="*/ 3109750 w 3252625"/>
                  <a:gd name="connsiteY6" fmla="*/ 1847850 h 1866900"/>
                  <a:gd name="connsiteX7" fmla="*/ 2119150 w 3252625"/>
                  <a:gd name="connsiteY7" fmla="*/ 771525 h 1866900"/>
                  <a:gd name="connsiteX8" fmla="*/ 1119025 w 3252625"/>
                  <a:gd name="connsiteY8" fmla="*/ 571500 h 1866900"/>
                  <a:gd name="connsiteX0" fmla="*/ 1118146 w 3251746"/>
                  <a:gd name="connsiteY0" fmla="*/ 571500 h 1866900"/>
                  <a:gd name="connsiteX1" fmla="*/ 3721 w 3251746"/>
                  <a:gd name="connsiteY1" fmla="*/ 809625 h 1866900"/>
                  <a:gd name="connsiteX2" fmla="*/ 889546 w 3251746"/>
                  <a:gd name="connsiteY2" fmla="*/ 0 h 1866900"/>
                  <a:gd name="connsiteX3" fmla="*/ 2127796 w 3251746"/>
                  <a:gd name="connsiteY3" fmla="*/ 9525 h 1866900"/>
                  <a:gd name="connsiteX4" fmla="*/ 3251746 w 3251746"/>
                  <a:gd name="connsiteY4" fmla="*/ 476250 h 1866900"/>
                  <a:gd name="connsiteX5" fmla="*/ 3242221 w 3251746"/>
                  <a:gd name="connsiteY5" fmla="*/ 1866900 h 1866900"/>
                  <a:gd name="connsiteX6" fmla="*/ 3108871 w 3251746"/>
                  <a:gd name="connsiteY6" fmla="*/ 1847850 h 1866900"/>
                  <a:gd name="connsiteX7" fmla="*/ 2118271 w 3251746"/>
                  <a:gd name="connsiteY7" fmla="*/ 771525 h 1866900"/>
                  <a:gd name="connsiteX8" fmla="*/ 1118146 w 3251746"/>
                  <a:gd name="connsiteY8" fmla="*/ 571500 h 1866900"/>
                  <a:gd name="connsiteX0" fmla="*/ 1118146 w 3251746"/>
                  <a:gd name="connsiteY0" fmla="*/ 589645 h 1885045"/>
                  <a:gd name="connsiteX1" fmla="*/ 3721 w 3251746"/>
                  <a:gd name="connsiteY1" fmla="*/ 827770 h 1885045"/>
                  <a:gd name="connsiteX2" fmla="*/ 889546 w 3251746"/>
                  <a:gd name="connsiteY2" fmla="*/ 18145 h 1885045"/>
                  <a:gd name="connsiteX3" fmla="*/ 2127796 w 3251746"/>
                  <a:gd name="connsiteY3" fmla="*/ 27670 h 1885045"/>
                  <a:gd name="connsiteX4" fmla="*/ 3251746 w 3251746"/>
                  <a:gd name="connsiteY4" fmla="*/ 494395 h 1885045"/>
                  <a:gd name="connsiteX5" fmla="*/ 3242221 w 3251746"/>
                  <a:gd name="connsiteY5" fmla="*/ 1885045 h 1885045"/>
                  <a:gd name="connsiteX6" fmla="*/ 3108871 w 3251746"/>
                  <a:gd name="connsiteY6" fmla="*/ 1865995 h 1885045"/>
                  <a:gd name="connsiteX7" fmla="*/ 2118271 w 3251746"/>
                  <a:gd name="connsiteY7" fmla="*/ 789670 h 1885045"/>
                  <a:gd name="connsiteX8" fmla="*/ 1118146 w 3251746"/>
                  <a:gd name="connsiteY8" fmla="*/ 589645 h 1885045"/>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2994571 w 3251746"/>
                  <a:gd name="connsiteY6" fmla="*/ 1777612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2994571 w 3251746"/>
                  <a:gd name="connsiteY6" fmla="*/ 1777612 h 1901437"/>
                  <a:gd name="connsiteX7" fmla="*/ 2118271 w 3251746"/>
                  <a:gd name="connsiteY7" fmla="*/ 806062 h 1901437"/>
                  <a:gd name="connsiteX8" fmla="*/ 1118146 w 3251746"/>
                  <a:gd name="connsiteY8" fmla="*/ 606037 h 1901437"/>
                  <a:gd name="connsiteX0" fmla="*/ 1118146 w 3251746"/>
                  <a:gd name="connsiteY0" fmla="*/ 606037 h 1921976"/>
                  <a:gd name="connsiteX1" fmla="*/ 3721 w 3251746"/>
                  <a:gd name="connsiteY1" fmla="*/ 844162 h 1921976"/>
                  <a:gd name="connsiteX2" fmla="*/ 889546 w 3251746"/>
                  <a:gd name="connsiteY2" fmla="*/ 34537 h 1921976"/>
                  <a:gd name="connsiteX3" fmla="*/ 2127796 w 3251746"/>
                  <a:gd name="connsiteY3" fmla="*/ 44062 h 1921976"/>
                  <a:gd name="connsiteX4" fmla="*/ 3251746 w 3251746"/>
                  <a:gd name="connsiteY4" fmla="*/ 510787 h 1921976"/>
                  <a:gd name="connsiteX5" fmla="*/ 3242221 w 3251746"/>
                  <a:gd name="connsiteY5" fmla="*/ 1901437 h 1921976"/>
                  <a:gd name="connsiteX6" fmla="*/ 2994571 w 3251746"/>
                  <a:gd name="connsiteY6" fmla="*/ 1777612 h 1921976"/>
                  <a:gd name="connsiteX7" fmla="*/ 2118271 w 3251746"/>
                  <a:gd name="connsiteY7" fmla="*/ 806062 h 1921976"/>
                  <a:gd name="connsiteX8" fmla="*/ 1118146 w 3251746"/>
                  <a:gd name="connsiteY8" fmla="*/ 606037 h 1921976"/>
                  <a:gd name="connsiteX0" fmla="*/ 1118146 w 3242221"/>
                  <a:gd name="connsiteY0" fmla="*/ 606037 h 1921976"/>
                  <a:gd name="connsiteX1" fmla="*/ 3721 w 3242221"/>
                  <a:gd name="connsiteY1" fmla="*/ 844162 h 1921976"/>
                  <a:gd name="connsiteX2" fmla="*/ 889546 w 3242221"/>
                  <a:gd name="connsiteY2" fmla="*/ 34537 h 1921976"/>
                  <a:gd name="connsiteX3" fmla="*/ 2127796 w 3242221"/>
                  <a:gd name="connsiteY3" fmla="*/ 44062 h 1921976"/>
                  <a:gd name="connsiteX4" fmla="*/ 3242221 w 3242221"/>
                  <a:gd name="connsiteY4" fmla="*/ 615562 h 1921976"/>
                  <a:gd name="connsiteX5" fmla="*/ 3242221 w 3242221"/>
                  <a:gd name="connsiteY5" fmla="*/ 1901437 h 1921976"/>
                  <a:gd name="connsiteX6" fmla="*/ 2994571 w 3242221"/>
                  <a:gd name="connsiteY6" fmla="*/ 1777612 h 1921976"/>
                  <a:gd name="connsiteX7" fmla="*/ 2118271 w 3242221"/>
                  <a:gd name="connsiteY7" fmla="*/ 806062 h 1921976"/>
                  <a:gd name="connsiteX8" fmla="*/ 1118146 w 3242221"/>
                  <a:gd name="connsiteY8" fmla="*/ 606037 h 1921976"/>
                  <a:gd name="connsiteX0" fmla="*/ 1118146 w 3242221"/>
                  <a:gd name="connsiteY0" fmla="*/ 606037 h 1921976"/>
                  <a:gd name="connsiteX1" fmla="*/ 3721 w 3242221"/>
                  <a:gd name="connsiteY1" fmla="*/ 844162 h 1921976"/>
                  <a:gd name="connsiteX2" fmla="*/ 889546 w 3242221"/>
                  <a:gd name="connsiteY2" fmla="*/ 34537 h 1921976"/>
                  <a:gd name="connsiteX3" fmla="*/ 2127796 w 3242221"/>
                  <a:gd name="connsiteY3" fmla="*/ 44062 h 1921976"/>
                  <a:gd name="connsiteX4" fmla="*/ 3242221 w 3242221"/>
                  <a:gd name="connsiteY4" fmla="*/ 615562 h 1921976"/>
                  <a:gd name="connsiteX5" fmla="*/ 3242221 w 3242221"/>
                  <a:gd name="connsiteY5" fmla="*/ 1901437 h 1921976"/>
                  <a:gd name="connsiteX6" fmla="*/ 2994571 w 3242221"/>
                  <a:gd name="connsiteY6" fmla="*/ 1777612 h 1921976"/>
                  <a:gd name="connsiteX7" fmla="*/ 2118271 w 3242221"/>
                  <a:gd name="connsiteY7" fmla="*/ 806062 h 1921976"/>
                  <a:gd name="connsiteX8" fmla="*/ 1118146 w 3242221"/>
                  <a:gd name="connsiteY8" fmla="*/ 606037 h 1921976"/>
                  <a:gd name="connsiteX0" fmla="*/ 1118146 w 3261271"/>
                  <a:gd name="connsiteY0" fmla="*/ 606037 h 1993269"/>
                  <a:gd name="connsiteX1" fmla="*/ 3721 w 3261271"/>
                  <a:gd name="connsiteY1" fmla="*/ 844162 h 1993269"/>
                  <a:gd name="connsiteX2" fmla="*/ 889546 w 3261271"/>
                  <a:gd name="connsiteY2" fmla="*/ 34537 h 1993269"/>
                  <a:gd name="connsiteX3" fmla="*/ 2127796 w 3261271"/>
                  <a:gd name="connsiteY3" fmla="*/ 44062 h 1993269"/>
                  <a:gd name="connsiteX4" fmla="*/ 3242221 w 3261271"/>
                  <a:gd name="connsiteY4" fmla="*/ 615562 h 1993269"/>
                  <a:gd name="connsiteX5" fmla="*/ 3261271 w 3261271"/>
                  <a:gd name="connsiteY5" fmla="*/ 1987162 h 1993269"/>
                  <a:gd name="connsiteX6" fmla="*/ 2994571 w 3261271"/>
                  <a:gd name="connsiteY6" fmla="*/ 1777612 h 1993269"/>
                  <a:gd name="connsiteX7" fmla="*/ 2118271 w 3261271"/>
                  <a:gd name="connsiteY7" fmla="*/ 806062 h 1993269"/>
                  <a:gd name="connsiteX8" fmla="*/ 1118146 w 3261271"/>
                  <a:gd name="connsiteY8" fmla="*/ 606037 h 19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271" h="1993269">
                    <a:moveTo>
                      <a:pt x="1118146" y="606037"/>
                    </a:moveTo>
                    <a:cubicBezTo>
                      <a:pt x="816521" y="761612"/>
                      <a:pt x="308521" y="1206112"/>
                      <a:pt x="3721" y="844162"/>
                    </a:cubicBezTo>
                    <a:cubicBezTo>
                      <a:pt x="-62359" y="765692"/>
                      <a:pt x="772071" y="98037"/>
                      <a:pt x="889546" y="34537"/>
                    </a:cubicBezTo>
                    <a:cubicBezTo>
                      <a:pt x="1007021" y="-9913"/>
                      <a:pt x="2000796" y="-16263"/>
                      <a:pt x="2127796" y="44062"/>
                    </a:cubicBezTo>
                    <a:cubicBezTo>
                      <a:pt x="2616746" y="180587"/>
                      <a:pt x="2915196" y="345687"/>
                      <a:pt x="3242221" y="615562"/>
                    </a:cubicBezTo>
                    <a:lnTo>
                      <a:pt x="3261271" y="1987162"/>
                    </a:lnTo>
                    <a:cubicBezTo>
                      <a:pt x="3159671" y="2012562"/>
                      <a:pt x="3134271" y="1961762"/>
                      <a:pt x="2994571" y="1777612"/>
                    </a:cubicBezTo>
                    <a:cubicBezTo>
                      <a:pt x="2616746" y="1444237"/>
                      <a:pt x="2343696" y="1148962"/>
                      <a:pt x="2118271" y="806062"/>
                    </a:cubicBezTo>
                    <a:cubicBezTo>
                      <a:pt x="1756321" y="777487"/>
                      <a:pt x="1432471" y="720337"/>
                      <a:pt x="1118146" y="606037"/>
                    </a:cubicBezTo>
                    <a:close/>
                  </a:path>
                </a:pathLst>
              </a:cu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sp>
            <p:nvSpPr>
              <p:cNvPr id="13" name="Rounded Rectangle 4">
                <a:extLst>
                  <a:ext uri="{FF2B5EF4-FFF2-40B4-BE49-F238E27FC236}">
                    <a16:creationId xmlns="" xmlns:a16="http://schemas.microsoft.com/office/drawing/2014/main" id="{D948F58D-7A3F-496C-B748-4F21F850B5B6}"/>
                  </a:ext>
                </a:extLst>
              </p:cNvPr>
              <p:cNvSpPr/>
              <p:nvPr/>
            </p:nvSpPr>
            <p:spPr>
              <a:xfrm rot="2002203">
                <a:off x="2745022" y="3807001"/>
                <a:ext cx="339508" cy="612148"/>
              </a:xfrm>
              <a:prstGeom prst="roundRect">
                <a:avLst>
                  <a:gd name="adj" fmla="val 50000"/>
                </a:avLst>
              </a:pr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4" name="Rounded Rectangle 11">
                <a:extLst>
                  <a:ext uri="{FF2B5EF4-FFF2-40B4-BE49-F238E27FC236}">
                    <a16:creationId xmlns="" xmlns:a16="http://schemas.microsoft.com/office/drawing/2014/main" id="{99FF3699-F820-432F-917A-1FB584191E92}"/>
                  </a:ext>
                </a:extLst>
              </p:cNvPr>
              <p:cNvSpPr/>
              <p:nvPr/>
            </p:nvSpPr>
            <p:spPr>
              <a:xfrm rot="2002203">
                <a:off x="3276558" y="3627997"/>
                <a:ext cx="339508" cy="934693"/>
              </a:xfrm>
              <a:prstGeom prst="roundRect">
                <a:avLst>
                  <a:gd name="adj" fmla="val 50000"/>
                </a:avLst>
              </a:pr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5" name="Rounded Rectangle 12">
                <a:extLst>
                  <a:ext uri="{FF2B5EF4-FFF2-40B4-BE49-F238E27FC236}">
                    <a16:creationId xmlns="" xmlns:a16="http://schemas.microsoft.com/office/drawing/2014/main" id="{61CD1EDF-C78B-4746-9F73-70B45DC8102D}"/>
                  </a:ext>
                </a:extLst>
              </p:cNvPr>
              <p:cNvSpPr/>
              <p:nvPr/>
            </p:nvSpPr>
            <p:spPr>
              <a:xfrm rot="2002203">
                <a:off x="3656813" y="3935485"/>
                <a:ext cx="339508" cy="724313"/>
              </a:xfrm>
              <a:prstGeom prst="roundRect">
                <a:avLst>
                  <a:gd name="adj" fmla="val 50000"/>
                </a:avLst>
              </a:pr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sp>
            <p:nvSpPr>
              <p:cNvPr id="16" name="Rounded Rectangle 13">
                <a:extLst>
                  <a:ext uri="{FF2B5EF4-FFF2-40B4-BE49-F238E27FC236}">
                    <a16:creationId xmlns="" xmlns:a16="http://schemas.microsoft.com/office/drawing/2014/main" id="{1796C64D-2B56-48C0-89A8-BEC4F854726E}"/>
                  </a:ext>
                </a:extLst>
              </p:cNvPr>
              <p:cNvSpPr/>
              <p:nvPr/>
            </p:nvSpPr>
            <p:spPr>
              <a:xfrm rot="2002203">
                <a:off x="4082895" y="4229792"/>
                <a:ext cx="339508" cy="567411"/>
              </a:xfrm>
              <a:prstGeom prst="roundRect">
                <a:avLst>
                  <a:gd name="adj" fmla="val 50000"/>
                </a:avLst>
              </a:prstGeom>
              <a:solidFill>
                <a:srgbClr val="98DC56"/>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smtClean="0">
                  <a:ln>
                    <a:noFill/>
                  </a:ln>
                  <a:solidFill>
                    <a:prstClr val="white"/>
                  </a:solidFill>
                  <a:effectLst/>
                  <a:uLnTx/>
                  <a:uFillTx/>
                  <a:latin typeface="Arial"/>
                  <a:ea typeface="Arial Unicode MS"/>
                </a:endParaRPr>
              </a:p>
            </p:txBody>
          </p:sp>
        </p:grpSp>
        <p:sp>
          <p:nvSpPr>
            <p:cNvPr id="11" name="Freeform 14">
              <a:extLst>
                <a:ext uri="{FF2B5EF4-FFF2-40B4-BE49-F238E27FC236}">
                  <a16:creationId xmlns="" xmlns:a16="http://schemas.microsoft.com/office/drawing/2014/main" id="{028E4DB3-430A-4F48-8587-1A1314F50DE8}"/>
                </a:ext>
              </a:extLst>
            </p:cNvPr>
            <p:cNvSpPr/>
            <p:nvPr/>
          </p:nvSpPr>
          <p:spPr>
            <a:xfrm>
              <a:off x="2676526" y="2590800"/>
              <a:ext cx="3152217" cy="2284673"/>
            </a:xfrm>
            <a:custGeom>
              <a:avLst/>
              <a:gdLst>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71650 w 3152217"/>
                <a:gd name="connsiteY26" fmla="*/ 2057400 h 2217998"/>
                <a:gd name="connsiteX27" fmla="*/ 1798691 w 3152217"/>
                <a:gd name="connsiteY27" fmla="*/ 2010144 h 2217998"/>
                <a:gd name="connsiteX28" fmla="*/ 1775643 w 3152217"/>
                <a:gd name="connsiteY28" fmla="*/ 1987096 h 2217998"/>
                <a:gd name="connsiteX29" fmla="*/ 1848068 w 3152217"/>
                <a:gd name="connsiteY29" fmla="*/ 1914670 h 2217998"/>
                <a:gd name="connsiteX30" fmla="*/ 1533525 w 3152217"/>
                <a:gd name="connsiteY30" fmla="*/ 1485900 h 2217998"/>
                <a:gd name="connsiteX31" fmla="*/ 1219200 w 3152217"/>
                <a:gd name="connsiteY31" fmla="*/ 1181100 h 2217998"/>
                <a:gd name="connsiteX32" fmla="*/ 571500 w 3152217"/>
                <a:gd name="connsiteY32" fmla="*/ 1295400 h 2217998"/>
                <a:gd name="connsiteX33" fmla="*/ 0 w 3152217"/>
                <a:gd name="connsiteY33" fmla="*/ 1266825 h 2217998"/>
                <a:gd name="connsiteX34" fmla="*/ 9525 w 3152217"/>
                <a:gd name="connsiteY34" fmla="*/ 28575 h 2217998"/>
                <a:gd name="connsiteX35" fmla="*/ 323850 w 3152217"/>
                <a:gd name="connsiteY35"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71650 w 3152217"/>
                <a:gd name="connsiteY26" fmla="*/ 2057400 h 2217998"/>
                <a:gd name="connsiteX27" fmla="*/ 1798691 w 3152217"/>
                <a:gd name="connsiteY27" fmla="*/ 2010144 h 2217998"/>
                <a:gd name="connsiteX28" fmla="*/ 1775643 w 3152217"/>
                <a:gd name="connsiteY28" fmla="*/ 1987096 h 2217998"/>
                <a:gd name="connsiteX29" fmla="*/ 1848068 w 3152217"/>
                <a:gd name="connsiteY29" fmla="*/ 1914670 h 2217998"/>
                <a:gd name="connsiteX30" fmla="*/ 1533525 w 3152217"/>
                <a:gd name="connsiteY30" fmla="*/ 1485900 h 2217998"/>
                <a:gd name="connsiteX31" fmla="*/ 1219200 w 3152217"/>
                <a:gd name="connsiteY31" fmla="*/ 1181100 h 2217998"/>
                <a:gd name="connsiteX32" fmla="*/ 571500 w 3152217"/>
                <a:gd name="connsiteY32" fmla="*/ 1295400 h 2217998"/>
                <a:gd name="connsiteX33" fmla="*/ 0 w 3152217"/>
                <a:gd name="connsiteY33" fmla="*/ 1266825 h 2217998"/>
                <a:gd name="connsiteX34" fmla="*/ 9525 w 3152217"/>
                <a:gd name="connsiteY34" fmla="*/ 28575 h 2217998"/>
                <a:gd name="connsiteX35" fmla="*/ 323850 w 3152217"/>
                <a:gd name="connsiteY35"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98691 w 3152217"/>
                <a:gd name="connsiteY26" fmla="*/ 2010144 h 2217998"/>
                <a:gd name="connsiteX27" fmla="*/ 1775643 w 3152217"/>
                <a:gd name="connsiteY27" fmla="*/ 1987096 h 2217998"/>
                <a:gd name="connsiteX28" fmla="*/ 1848068 w 3152217"/>
                <a:gd name="connsiteY28" fmla="*/ 1914670 h 2217998"/>
                <a:gd name="connsiteX29" fmla="*/ 1533525 w 3152217"/>
                <a:gd name="connsiteY29" fmla="*/ 1485900 h 2217998"/>
                <a:gd name="connsiteX30" fmla="*/ 1219200 w 3152217"/>
                <a:gd name="connsiteY30" fmla="*/ 1181100 h 2217998"/>
                <a:gd name="connsiteX31" fmla="*/ 571500 w 3152217"/>
                <a:gd name="connsiteY31" fmla="*/ 1295400 h 2217998"/>
                <a:gd name="connsiteX32" fmla="*/ 0 w 3152217"/>
                <a:gd name="connsiteY32" fmla="*/ 1266825 h 2217998"/>
                <a:gd name="connsiteX33" fmla="*/ 9525 w 3152217"/>
                <a:gd name="connsiteY33" fmla="*/ 28575 h 2217998"/>
                <a:gd name="connsiteX34" fmla="*/ 323850 w 3152217"/>
                <a:gd name="connsiteY34"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798691 w 3152217"/>
                <a:gd name="connsiteY25" fmla="*/ 2010144 h 2217998"/>
                <a:gd name="connsiteX26" fmla="*/ 1775643 w 3152217"/>
                <a:gd name="connsiteY26" fmla="*/ 1987096 h 2217998"/>
                <a:gd name="connsiteX27" fmla="*/ 1848068 w 3152217"/>
                <a:gd name="connsiteY27" fmla="*/ 1914670 h 2217998"/>
                <a:gd name="connsiteX28" fmla="*/ 1533525 w 3152217"/>
                <a:gd name="connsiteY28" fmla="*/ 1485900 h 2217998"/>
                <a:gd name="connsiteX29" fmla="*/ 1219200 w 3152217"/>
                <a:gd name="connsiteY29" fmla="*/ 1181100 h 2217998"/>
                <a:gd name="connsiteX30" fmla="*/ 571500 w 3152217"/>
                <a:gd name="connsiteY30" fmla="*/ 1295400 h 2217998"/>
                <a:gd name="connsiteX31" fmla="*/ 0 w 3152217"/>
                <a:gd name="connsiteY31" fmla="*/ 1266825 h 2217998"/>
                <a:gd name="connsiteX32" fmla="*/ 9525 w 3152217"/>
                <a:gd name="connsiteY32" fmla="*/ 28575 h 2217998"/>
                <a:gd name="connsiteX33" fmla="*/ 323850 w 3152217"/>
                <a:gd name="connsiteY33"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798691 w 3152217"/>
                <a:gd name="connsiteY25" fmla="*/ 2010144 h 2217998"/>
                <a:gd name="connsiteX26" fmla="*/ 1775643 w 3152217"/>
                <a:gd name="connsiteY26" fmla="*/ 1987096 h 2217998"/>
                <a:gd name="connsiteX27" fmla="*/ 1848068 w 3152217"/>
                <a:gd name="connsiteY27" fmla="*/ 1914670 h 2217998"/>
                <a:gd name="connsiteX28" fmla="*/ 1533525 w 3152217"/>
                <a:gd name="connsiteY28" fmla="*/ 1485900 h 2217998"/>
                <a:gd name="connsiteX29" fmla="*/ 1219200 w 3152217"/>
                <a:gd name="connsiteY29" fmla="*/ 1181100 h 2217998"/>
                <a:gd name="connsiteX30" fmla="*/ 571500 w 3152217"/>
                <a:gd name="connsiteY30" fmla="*/ 1295400 h 2217998"/>
                <a:gd name="connsiteX31" fmla="*/ 0 w 3152217"/>
                <a:gd name="connsiteY31" fmla="*/ 1266825 h 2217998"/>
                <a:gd name="connsiteX32" fmla="*/ 9525 w 3152217"/>
                <a:gd name="connsiteY32" fmla="*/ 28575 h 2217998"/>
                <a:gd name="connsiteX33" fmla="*/ 323850 w 3152217"/>
                <a:gd name="connsiteY33"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467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1865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1865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314575 w 3152217"/>
                <a:gd name="connsiteY3" fmla="*/ 285750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314575 w 3152217"/>
                <a:gd name="connsiteY3" fmla="*/ 285750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61950 w 3152217"/>
                <a:gd name="connsiteY0" fmla="*/ 0 h 2256098"/>
                <a:gd name="connsiteX1" fmla="*/ 95250 w 3152217"/>
                <a:gd name="connsiteY1" fmla="*/ 247650 h 2256098"/>
                <a:gd name="connsiteX2" fmla="*/ 1352550 w 3152217"/>
                <a:gd name="connsiteY2" fmla="*/ 123825 h 2256098"/>
                <a:gd name="connsiteX3" fmla="*/ 2314575 w 3152217"/>
                <a:gd name="connsiteY3" fmla="*/ 323850 h 2256098"/>
                <a:gd name="connsiteX4" fmla="*/ 2724150 w 3152217"/>
                <a:gd name="connsiteY4" fmla="*/ 819150 h 2256098"/>
                <a:gd name="connsiteX5" fmla="*/ 3152217 w 3152217"/>
                <a:gd name="connsiteY5" fmla="*/ 1255785 h 2256098"/>
                <a:gd name="connsiteX6" fmla="*/ 3152217 w 3152217"/>
                <a:gd name="connsiteY6" fmla="*/ 1468002 h 2256098"/>
                <a:gd name="connsiteX7" fmla="*/ 2940000 w 3152217"/>
                <a:gd name="connsiteY7" fmla="*/ 1468002 h 2256098"/>
                <a:gd name="connsiteX8" fmla="*/ 2539107 w 3152217"/>
                <a:gd name="connsiteY8" fmla="*/ 1067108 h 2256098"/>
                <a:gd name="connsiteX9" fmla="*/ 2474399 w 3152217"/>
                <a:gd name="connsiteY9" fmla="*/ 1153817 h 2256098"/>
                <a:gd name="connsiteX10" fmla="*/ 2907621 w 3152217"/>
                <a:gd name="connsiteY10" fmla="*/ 1587040 h 2256098"/>
                <a:gd name="connsiteX11" fmla="*/ 2907621 w 3152217"/>
                <a:gd name="connsiteY11" fmla="*/ 1799257 h 2256098"/>
                <a:gd name="connsiteX12" fmla="*/ 2695404 w 3152217"/>
                <a:gd name="connsiteY12" fmla="*/ 1799257 h 2256098"/>
                <a:gd name="connsiteX13" fmla="*/ 2293017 w 3152217"/>
                <a:gd name="connsiteY13" fmla="*/ 1396869 h 2256098"/>
                <a:gd name="connsiteX14" fmla="*/ 2228234 w 3152217"/>
                <a:gd name="connsiteY14" fmla="*/ 1483678 h 2256098"/>
                <a:gd name="connsiteX15" fmla="*/ 2648161 w 3152217"/>
                <a:gd name="connsiteY15" fmla="*/ 1903605 h 2256098"/>
                <a:gd name="connsiteX16" fmla="*/ 2648161 w 3152217"/>
                <a:gd name="connsiteY16" fmla="*/ 2115822 h 2256098"/>
                <a:gd name="connsiteX17" fmla="*/ 2435944 w 3152217"/>
                <a:gd name="connsiteY17" fmla="*/ 2115822 h 2256098"/>
                <a:gd name="connsiteX18" fmla="*/ 2046853 w 3152217"/>
                <a:gd name="connsiteY18" fmla="*/ 1726729 h 2256098"/>
                <a:gd name="connsiteX19" fmla="*/ 1987859 w 3152217"/>
                <a:gd name="connsiteY19" fmla="*/ 1812979 h 2256098"/>
                <a:gd name="connsiteX20" fmla="*/ 2218760 w 3152217"/>
                <a:gd name="connsiteY20" fmla="*/ 2043881 h 2256098"/>
                <a:gd name="connsiteX21" fmla="*/ 2218760 w 3152217"/>
                <a:gd name="connsiteY21" fmla="*/ 2256098 h 2256098"/>
                <a:gd name="connsiteX22" fmla="*/ 2006543 w 3152217"/>
                <a:gd name="connsiteY22" fmla="*/ 2256098 h 2256098"/>
                <a:gd name="connsiteX23" fmla="*/ 1798691 w 3152217"/>
                <a:gd name="connsiteY23" fmla="*/ 2048244 h 2256098"/>
                <a:gd name="connsiteX24" fmla="*/ 1775643 w 3152217"/>
                <a:gd name="connsiteY24" fmla="*/ 2025196 h 2256098"/>
                <a:gd name="connsiteX25" fmla="*/ 1842458 w 3152217"/>
                <a:gd name="connsiteY25" fmla="*/ 1935940 h 2256098"/>
                <a:gd name="connsiteX26" fmla="*/ 1533525 w 3152217"/>
                <a:gd name="connsiteY26" fmla="*/ 1524000 h 2256098"/>
                <a:gd name="connsiteX27" fmla="*/ 1219200 w 3152217"/>
                <a:gd name="connsiteY27" fmla="*/ 1219200 h 2256098"/>
                <a:gd name="connsiteX28" fmla="*/ 571500 w 3152217"/>
                <a:gd name="connsiteY28" fmla="*/ 1333500 h 2256098"/>
                <a:gd name="connsiteX29" fmla="*/ 0 w 3152217"/>
                <a:gd name="connsiteY29" fmla="*/ 1304925 h 2256098"/>
                <a:gd name="connsiteX30" fmla="*/ 9525 w 3152217"/>
                <a:gd name="connsiteY30" fmla="*/ 66675 h 2256098"/>
                <a:gd name="connsiteX31" fmla="*/ 361950 w 3152217"/>
                <a:gd name="connsiteY31" fmla="*/ 0 h 2256098"/>
                <a:gd name="connsiteX0" fmla="*/ 361950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61950 w 3152217"/>
                <a:gd name="connsiteY31" fmla="*/ 9525 h 2265623"/>
                <a:gd name="connsiteX0" fmla="*/ 40957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409575 w 3152217"/>
                <a:gd name="connsiteY31" fmla="*/ 9525 h 2265623"/>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390525 w 3152217"/>
                <a:gd name="connsiteY0" fmla="*/ 24506 h 2280604"/>
                <a:gd name="connsiteX1" fmla="*/ 95250 w 3152217"/>
                <a:gd name="connsiteY1" fmla="*/ 272156 h 2280604"/>
                <a:gd name="connsiteX2" fmla="*/ 1352550 w 3152217"/>
                <a:gd name="connsiteY2" fmla="*/ 148331 h 2280604"/>
                <a:gd name="connsiteX3" fmla="*/ 2314575 w 3152217"/>
                <a:gd name="connsiteY3" fmla="*/ 348356 h 2280604"/>
                <a:gd name="connsiteX4" fmla="*/ 2724150 w 3152217"/>
                <a:gd name="connsiteY4" fmla="*/ 843656 h 2280604"/>
                <a:gd name="connsiteX5" fmla="*/ 3152217 w 3152217"/>
                <a:gd name="connsiteY5" fmla="*/ 1280291 h 2280604"/>
                <a:gd name="connsiteX6" fmla="*/ 3152217 w 3152217"/>
                <a:gd name="connsiteY6" fmla="*/ 1492508 h 2280604"/>
                <a:gd name="connsiteX7" fmla="*/ 2940000 w 3152217"/>
                <a:gd name="connsiteY7" fmla="*/ 1492508 h 2280604"/>
                <a:gd name="connsiteX8" fmla="*/ 2539107 w 3152217"/>
                <a:gd name="connsiteY8" fmla="*/ 1091614 h 2280604"/>
                <a:gd name="connsiteX9" fmla="*/ 2474399 w 3152217"/>
                <a:gd name="connsiteY9" fmla="*/ 1178323 h 2280604"/>
                <a:gd name="connsiteX10" fmla="*/ 2907621 w 3152217"/>
                <a:gd name="connsiteY10" fmla="*/ 1611546 h 2280604"/>
                <a:gd name="connsiteX11" fmla="*/ 2907621 w 3152217"/>
                <a:gd name="connsiteY11" fmla="*/ 1823763 h 2280604"/>
                <a:gd name="connsiteX12" fmla="*/ 2695404 w 3152217"/>
                <a:gd name="connsiteY12" fmla="*/ 1823763 h 2280604"/>
                <a:gd name="connsiteX13" fmla="*/ 2293017 w 3152217"/>
                <a:gd name="connsiteY13" fmla="*/ 1421375 h 2280604"/>
                <a:gd name="connsiteX14" fmla="*/ 2228234 w 3152217"/>
                <a:gd name="connsiteY14" fmla="*/ 1508184 h 2280604"/>
                <a:gd name="connsiteX15" fmla="*/ 2648161 w 3152217"/>
                <a:gd name="connsiteY15" fmla="*/ 1928111 h 2280604"/>
                <a:gd name="connsiteX16" fmla="*/ 2648161 w 3152217"/>
                <a:gd name="connsiteY16" fmla="*/ 2140328 h 2280604"/>
                <a:gd name="connsiteX17" fmla="*/ 2435944 w 3152217"/>
                <a:gd name="connsiteY17" fmla="*/ 2140328 h 2280604"/>
                <a:gd name="connsiteX18" fmla="*/ 2046853 w 3152217"/>
                <a:gd name="connsiteY18" fmla="*/ 1751235 h 2280604"/>
                <a:gd name="connsiteX19" fmla="*/ 1987859 w 3152217"/>
                <a:gd name="connsiteY19" fmla="*/ 1837485 h 2280604"/>
                <a:gd name="connsiteX20" fmla="*/ 2218760 w 3152217"/>
                <a:gd name="connsiteY20" fmla="*/ 2068387 h 2280604"/>
                <a:gd name="connsiteX21" fmla="*/ 2218760 w 3152217"/>
                <a:gd name="connsiteY21" fmla="*/ 2280604 h 2280604"/>
                <a:gd name="connsiteX22" fmla="*/ 2006543 w 3152217"/>
                <a:gd name="connsiteY22" fmla="*/ 2280604 h 2280604"/>
                <a:gd name="connsiteX23" fmla="*/ 1798691 w 3152217"/>
                <a:gd name="connsiteY23" fmla="*/ 2072750 h 2280604"/>
                <a:gd name="connsiteX24" fmla="*/ 1775643 w 3152217"/>
                <a:gd name="connsiteY24" fmla="*/ 2049702 h 2280604"/>
                <a:gd name="connsiteX25" fmla="*/ 1842458 w 3152217"/>
                <a:gd name="connsiteY25" fmla="*/ 1960446 h 2280604"/>
                <a:gd name="connsiteX26" fmla="*/ 1533525 w 3152217"/>
                <a:gd name="connsiteY26" fmla="*/ 1548506 h 2280604"/>
                <a:gd name="connsiteX27" fmla="*/ 1219200 w 3152217"/>
                <a:gd name="connsiteY27" fmla="*/ 1243706 h 2280604"/>
                <a:gd name="connsiteX28" fmla="*/ 571500 w 3152217"/>
                <a:gd name="connsiteY28" fmla="*/ 1358006 h 2280604"/>
                <a:gd name="connsiteX29" fmla="*/ 0 w 3152217"/>
                <a:gd name="connsiteY29" fmla="*/ 1329431 h 2280604"/>
                <a:gd name="connsiteX30" fmla="*/ 0 w 3152217"/>
                <a:gd name="connsiteY30" fmla="*/ 14981 h 2280604"/>
                <a:gd name="connsiteX31" fmla="*/ 390525 w 3152217"/>
                <a:gd name="connsiteY31" fmla="*/ 24506 h 2280604"/>
                <a:gd name="connsiteX0" fmla="*/ 390525 w 3152217"/>
                <a:gd name="connsiteY0" fmla="*/ 33386 h 2289484"/>
                <a:gd name="connsiteX1" fmla="*/ 95250 w 3152217"/>
                <a:gd name="connsiteY1" fmla="*/ 281036 h 2289484"/>
                <a:gd name="connsiteX2" fmla="*/ 1352550 w 3152217"/>
                <a:gd name="connsiteY2" fmla="*/ 157211 h 2289484"/>
                <a:gd name="connsiteX3" fmla="*/ 2314575 w 3152217"/>
                <a:gd name="connsiteY3" fmla="*/ 357236 h 2289484"/>
                <a:gd name="connsiteX4" fmla="*/ 2724150 w 3152217"/>
                <a:gd name="connsiteY4" fmla="*/ 852536 h 2289484"/>
                <a:gd name="connsiteX5" fmla="*/ 3152217 w 3152217"/>
                <a:gd name="connsiteY5" fmla="*/ 1289171 h 2289484"/>
                <a:gd name="connsiteX6" fmla="*/ 3152217 w 3152217"/>
                <a:gd name="connsiteY6" fmla="*/ 1501388 h 2289484"/>
                <a:gd name="connsiteX7" fmla="*/ 2940000 w 3152217"/>
                <a:gd name="connsiteY7" fmla="*/ 1501388 h 2289484"/>
                <a:gd name="connsiteX8" fmla="*/ 2539107 w 3152217"/>
                <a:gd name="connsiteY8" fmla="*/ 1100494 h 2289484"/>
                <a:gd name="connsiteX9" fmla="*/ 2474399 w 3152217"/>
                <a:gd name="connsiteY9" fmla="*/ 1187203 h 2289484"/>
                <a:gd name="connsiteX10" fmla="*/ 2907621 w 3152217"/>
                <a:gd name="connsiteY10" fmla="*/ 1620426 h 2289484"/>
                <a:gd name="connsiteX11" fmla="*/ 2907621 w 3152217"/>
                <a:gd name="connsiteY11" fmla="*/ 1832643 h 2289484"/>
                <a:gd name="connsiteX12" fmla="*/ 2695404 w 3152217"/>
                <a:gd name="connsiteY12" fmla="*/ 1832643 h 2289484"/>
                <a:gd name="connsiteX13" fmla="*/ 2293017 w 3152217"/>
                <a:gd name="connsiteY13" fmla="*/ 1430255 h 2289484"/>
                <a:gd name="connsiteX14" fmla="*/ 2228234 w 3152217"/>
                <a:gd name="connsiteY14" fmla="*/ 1517064 h 2289484"/>
                <a:gd name="connsiteX15" fmla="*/ 2648161 w 3152217"/>
                <a:gd name="connsiteY15" fmla="*/ 1936991 h 2289484"/>
                <a:gd name="connsiteX16" fmla="*/ 2648161 w 3152217"/>
                <a:gd name="connsiteY16" fmla="*/ 2149208 h 2289484"/>
                <a:gd name="connsiteX17" fmla="*/ 2435944 w 3152217"/>
                <a:gd name="connsiteY17" fmla="*/ 2149208 h 2289484"/>
                <a:gd name="connsiteX18" fmla="*/ 2046853 w 3152217"/>
                <a:gd name="connsiteY18" fmla="*/ 1760115 h 2289484"/>
                <a:gd name="connsiteX19" fmla="*/ 1987859 w 3152217"/>
                <a:gd name="connsiteY19" fmla="*/ 1846365 h 2289484"/>
                <a:gd name="connsiteX20" fmla="*/ 2218760 w 3152217"/>
                <a:gd name="connsiteY20" fmla="*/ 2077267 h 2289484"/>
                <a:gd name="connsiteX21" fmla="*/ 2218760 w 3152217"/>
                <a:gd name="connsiteY21" fmla="*/ 2289484 h 2289484"/>
                <a:gd name="connsiteX22" fmla="*/ 2006543 w 3152217"/>
                <a:gd name="connsiteY22" fmla="*/ 2289484 h 2289484"/>
                <a:gd name="connsiteX23" fmla="*/ 1798691 w 3152217"/>
                <a:gd name="connsiteY23" fmla="*/ 2081630 h 2289484"/>
                <a:gd name="connsiteX24" fmla="*/ 1775643 w 3152217"/>
                <a:gd name="connsiteY24" fmla="*/ 2058582 h 2289484"/>
                <a:gd name="connsiteX25" fmla="*/ 1842458 w 3152217"/>
                <a:gd name="connsiteY25" fmla="*/ 1969326 h 2289484"/>
                <a:gd name="connsiteX26" fmla="*/ 1533525 w 3152217"/>
                <a:gd name="connsiteY26" fmla="*/ 1557386 h 2289484"/>
                <a:gd name="connsiteX27" fmla="*/ 1219200 w 3152217"/>
                <a:gd name="connsiteY27" fmla="*/ 1252586 h 2289484"/>
                <a:gd name="connsiteX28" fmla="*/ 571500 w 3152217"/>
                <a:gd name="connsiteY28" fmla="*/ 1366886 h 2289484"/>
                <a:gd name="connsiteX29" fmla="*/ 0 w 3152217"/>
                <a:gd name="connsiteY29" fmla="*/ 1338311 h 2289484"/>
                <a:gd name="connsiteX30" fmla="*/ 0 w 3152217"/>
                <a:gd name="connsiteY30" fmla="*/ 23861 h 2289484"/>
                <a:gd name="connsiteX31" fmla="*/ 390525 w 3152217"/>
                <a:gd name="connsiteY31" fmla="*/ 33386 h 2289484"/>
                <a:gd name="connsiteX0" fmla="*/ 390525 w 3152217"/>
                <a:gd name="connsiteY0" fmla="*/ 24507 h 2280605"/>
                <a:gd name="connsiteX1" fmla="*/ 95250 w 3152217"/>
                <a:gd name="connsiteY1" fmla="*/ 272157 h 2280605"/>
                <a:gd name="connsiteX2" fmla="*/ 1352550 w 3152217"/>
                <a:gd name="connsiteY2" fmla="*/ 148332 h 2280605"/>
                <a:gd name="connsiteX3" fmla="*/ 2314575 w 3152217"/>
                <a:gd name="connsiteY3" fmla="*/ 348357 h 2280605"/>
                <a:gd name="connsiteX4" fmla="*/ 2724150 w 3152217"/>
                <a:gd name="connsiteY4" fmla="*/ 843657 h 2280605"/>
                <a:gd name="connsiteX5" fmla="*/ 3152217 w 3152217"/>
                <a:gd name="connsiteY5" fmla="*/ 1280292 h 2280605"/>
                <a:gd name="connsiteX6" fmla="*/ 3152217 w 3152217"/>
                <a:gd name="connsiteY6" fmla="*/ 1492509 h 2280605"/>
                <a:gd name="connsiteX7" fmla="*/ 2940000 w 3152217"/>
                <a:gd name="connsiteY7" fmla="*/ 1492509 h 2280605"/>
                <a:gd name="connsiteX8" fmla="*/ 2539107 w 3152217"/>
                <a:gd name="connsiteY8" fmla="*/ 1091615 h 2280605"/>
                <a:gd name="connsiteX9" fmla="*/ 2474399 w 3152217"/>
                <a:gd name="connsiteY9" fmla="*/ 1178324 h 2280605"/>
                <a:gd name="connsiteX10" fmla="*/ 2907621 w 3152217"/>
                <a:gd name="connsiteY10" fmla="*/ 1611547 h 2280605"/>
                <a:gd name="connsiteX11" fmla="*/ 2907621 w 3152217"/>
                <a:gd name="connsiteY11" fmla="*/ 1823764 h 2280605"/>
                <a:gd name="connsiteX12" fmla="*/ 2695404 w 3152217"/>
                <a:gd name="connsiteY12" fmla="*/ 1823764 h 2280605"/>
                <a:gd name="connsiteX13" fmla="*/ 2293017 w 3152217"/>
                <a:gd name="connsiteY13" fmla="*/ 1421376 h 2280605"/>
                <a:gd name="connsiteX14" fmla="*/ 2228234 w 3152217"/>
                <a:gd name="connsiteY14" fmla="*/ 1508185 h 2280605"/>
                <a:gd name="connsiteX15" fmla="*/ 2648161 w 3152217"/>
                <a:gd name="connsiteY15" fmla="*/ 1928112 h 2280605"/>
                <a:gd name="connsiteX16" fmla="*/ 2648161 w 3152217"/>
                <a:gd name="connsiteY16" fmla="*/ 2140329 h 2280605"/>
                <a:gd name="connsiteX17" fmla="*/ 2435944 w 3152217"/>
                <a:gd name="connsiteY17" fmla="*/ 2140329 h 2280605"/>
                <a:gd name="connsiteX18" fmla="*/ 2046853 w 3152217"/>
                <a:gd name="connsiteY18" fmla="*/ 1751236 h 2280605"/>
                <a:gd name="connsiteX19" fmla="*/ 1987859 w 3152217"/>
                <a:gd name="connsiteY19" fmla="*/ 1837486 h 2280605"/>
                <a:gd name="connsiteX20" fmla="*/ 2218760 w 3152217"/>
                <a:gd name="connsiteY20" fmla="*/ 2068388 h 2280605"/>
                <a:gd name="connsiteX21" fmla="*/ 2218760 w 3152217"/>
                <a:gd name="connsiteY21" fmla="*/ 2280605 h 2280605"/>
                <a:gd name="connsiteX22" fmla="*/ 2006543 w 3152217"/>
                <a:gd name="connsiteY22" fmla="*/ 2280605 h 2280605"/>
                <a:gd name="connsiteX23" fmla="*/ 1798691 w 3152217"/>
                <a:gd name="connsiteY23" fmla="*/ 2072751 h 2280605"/>
                <a:gd name="connsiteX24" fmla="*/ 1775643 w 3152217"/>
                <a:gd name="connsiteY24" fmla="*/ 2049703 h 2280605"/>
                <a:gd name="connsiteX25" fmla="*/ 1842458 w 3152217"/>
                <a:gd name="connsiteY25" fmla="*/ 1960447 h 2280605"/>
                <a:gd name="connsiteX26" fmla="*/ 1533525 w 3152217"/>
                <a:gd name="connsiteY26" fmla="*/ 1548507 h 2280605"/>
                <a:gd name="connsiteX27" fmla="*/ 1219200 w 3152217"/>
                <a:gd name="connsiteY27" fmla="*/ 1243707 h 2280605"/>
                <a:gd name="connsiteX28" fmla="*/ 571500 w 3152217"/>
                <a:gd name="connsiteY28" fmla="*/ 1358007 h 2280605"/>
                <a:gd name="connsiteX29" fmla="*/ 0 w 3152217"/>
                <a:gd name="connsiteY29" fmla="*/ 1329432 h 2280605"/>
                <a:gd name="connsiteX30" fmla="*/ 0 w 3152217"/>
                <a:gd name="connsiteY30" fmla="*/ 14982 h 2280605"/>
                <a:gd name="connsiteX31" fmla="*/ 390525 w 3152217"/>
                <a:gd name="connsiteY31" fmla="*/ 24507 h 2280605"/>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400050 w 3152217"/>
                <a:gd name="connsiteY0" fmla="*/ 0 h 2284673"/>
                <a:gd name="connsiteX1" fmla="*/ 95250 w 3152217"/>
                <a:gd name="connsiteY1" fmla="*/ 276225 h 2284673"/>
                <a:gd name="connsiteX2" fmla="*/ 1352550 w 3152217"/>
                <a:gd name="connsiteY2" fmla="*/ 152400 h 2284673"/>
                <a:gd name="connsiteX3" fmla="*/ 2314575 w 3152217"/>
                <a:gd name="connsiteY3" fmla="*/ 352425 h 2284673"/>
                <a:gd name="connsiteX4" fmla="*/ 2724150 w 3152217"/>
                <a:gd name="connsiteY4" fmla="*/ 847725 h 2284673"/>
                <a:gd name="connsiteX5" fmla="*/ 3152217 w 3152217"/>
                <a:gd name="connsiteY5" fmla="*/ 1284360 h 2284673"/>
                <a:gd name="connsiteX6" fmla="*/ 3152217 w 3152217"/>
                <a:gd name="connsiteY6" fmla="*/ 1496577 h 2284673"/>
                <a:gd name="connsiteX7" fmla="*/ 2940000 w 3152217"/>
                <a:gd name="connsiteY7" fmla="*/ 1496577 h 2284673"/>
                <a:gd name="connsiteX8" fmla="*/ 2539107 w 3152217"/>
                <a:gd name="connsiteY8" fmla="*/ 1095683 h 2284673"/>
                <a:gd name="connsiteX9" fmla="*/ 2474399 w 3152217"/>
                <a:gd name="connsiteY9" fmla="*/ 1182392 h 2284673"/>
                <a:gd name="connsiteX10" fmla="*/ 2907621 w 3152217"/>
                <a:gd name="connsiteY10" fmla="*/ 1615615 h 2284673"/>
                <a:gd name="connsiteX11" fmla="*/ 2907621 w 3152217"/>
                <a:gd name="connsiteY11" fmla="*/ 1827832 h 2284673"/>
                <a:gd name="connsiteX12" fmla="*/ 2695404 w 3152217"/>
                <a:gd name="connsiteY12" fmla="*/ 1827832 h 2284673"/>
                <a:gd name="connsiteX13" fmla="*/ 2293017 w 3152217"/>
                <a:gd name="connsiteY13" fmla="*/ 1425444 h 2284673"/>
                <a:gd name="connsiteX14" fmla="*/ 2228234 w 3152217"/>
                <a:gd name="connsiteY14" fmla="*/ 1512253 h 2284673"/>
                <a:gd name="connsiteX15" fmla="*/ 2648161 w 3152217"/>
                <a:gd name="connsiteY15" fmla="*/ 1932180 h 2284673"/>
                <a:gd name="connsiteX16" fmla="*/ 2648161 w 3152217"/>
                <a:gd name="connsiteY16" fmla="*/ 2144397 h 2284673"/>
                <a:gd name="connsiteX17" fmla="*/ 2435944 w 3152217"/>
                <a:gd name="connsiteY17" fmla="*/ 2144397 h 2284673"/>
                <a:gd name="connsiteX18" fmla="*/ 2046853 w 3152217"/>
                <a:gd name="connsiteY18" fmla="*/ 1755304 h 2284673"/>
                <a:gd name="connsiteX19" fmla="*/ 1987859 w 3152217"/>
                <a:gd name="connsiteY19" fmla="*/ 1841554 h 2284673"/>
                <a:gd name="connsiteX20" fmla="*/ 2218760 w 3152217"/>
                <a:gd name="connsiteY20" fmla="*/ 2072456 h 2284673"/>
                <a:gd name="connsiteX21" fmla="*/ 2218760 w 3152217"/>
                <a:gd name="connsiteY21" fmla="*/ 2284673 h 2284673"/>
                <a:gd name="connsiteX22" fmla="*/ 2006543 w 3152217"/>
                <a:gd name="connsiteY22" fmla="*/ 2284673 h 2284673"/>
                <a:gd name="connsiteX23" fmla="*/ 1798691 w 3152217"/>
                <a:gd name="connsiteY23" fmla="*/ 2076819 h 2284673"/>
                <a:gd name="connsiteX24" fmla="*/ 1775643 w 3152217"/>
                <a:gd name="connsiteY24" fmla="*/ 2053771 h 2284673"/>
                <a:gd name="connsiteX25" fmla="*/ 1842458 w 3152217"/>
                <a:gd name="connsiteY25" fmla="*/ 1964515 h 2284673"/>
                <a:gd name="connsiteX26" fmla="*/ 1533525 w 3152217"/>
                <a:gd name="connsiteY26" fmla="*/ 1552575 h 2284673"/>
                <a:gd name="connsiteX27" fmla="*/ 1219200 w 3152217"/>
                <a:gd name="connsiteY27" fmla="*/ 1247775 h 2284673"/>
                <a:gd name="connsiteX28" fmla="*/ 571500 w 3152217"/>
                <a:gd name="connsiteY28" fmla="*/ 1362075 h 2284673"/>
                <a:gd name="connsiteX29" fmla="*/ 0 w 3152217"/>
                <a:gd name="connsiteY29" fmla="*/ 1333500 h 2284673"/>
                <a:gd name="connsiteX30" fmla="*/ 0 w 3152217"/>
                <a:gd name="connsiteY30" fmla="*/ 19050 h 2284673"/>
                <a:gd name="connsiteX31" fmla="*/ 400050 w 3152217"/>
                <a:gd name="connsiteY31" fmla="*/ 0 h 2284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152217" h="2284673">
                  <a:moveTo>
                    <a:pt x="400050" y="0"/>
                  </a:moveTo>
                  <a:lnTo>
                    <a:pt x="95250" y="276225"/>
                  </a:lnTo>
                  <a:cubicBezTo>
                    <a:pt x="349250" y="777875"/>
                    <a:pt x="831850" y="460375"/>
                    <a:pt x="1352550" y="152400"/>
                  </a:cubicBezTo>
                  <a:cubicBezTo>
                    <a:pt x="1641475" y="288925"/>
                    <a:pt x="1968500" y="301625"/>
                    <a:pt x="2314575" y="352425"/>
                  </a:cubicBezTo>
                  <a:cubicBezTo>
                    <a:pt x="2451100" y="603250"/>
                    <a:pt x="2587625" y="682625"/>
                    <a:pt x="2724150" y="847725"/>
                  </a:cubicBezTo>
                  <a:lnTo>
                    <a:pt x="3152217" y="1284360"/>
                  </a:lnTo>
                  <a:cubicBezTo>
                    <a:pt x="3210819" y="1342962"/>
                    <a:pt x="3210819" y="1437975"/>
                    <a:pt x="3152217" y="1496577"/>
                  </a:cubicBezTo>
                  <a:cubicBezTo>
                    <a:pt x="3093615" y="1555179"/>
                    <a:pt x="2998602" y="1555179"/>
                    <a:pt x="2940000" y="1496577"/>
                  </a:cubicBezTo>
                  <a:lnTo>
                    <a:pt x="2539107" y="1095683"/>
                  </a:lnTo>
                  <a:lnTo>
                    <a:pt x="2474399" y="1182392"/>
                  </a:lnTo>
                  <a:lnTo>
                    <a:pt x="2907621" y="1615615"/>
                  </a:lnTo>
                  <a:cubicBezTo>
                    <a:pt x="2966223" y="1674217"/>
                    <a:pt x="2966223" y="1769230"/>
                    <a:pt x="2907621" y="1827832"/>
                  </a:cubicBezTo>
                  <a:cubicBezTo>
                    <a:pt x="2849019" y="1886434"/>
                    <a:pt x="2754006" y="1886434"/>
                    <a:pt x="2695404" y="1827832"/>
                  </a:cubicBezTo>
                  <a:lnTo>
                    <a:pt x="2293017" y="1425444"/>
                  </a:lnTo>
                  <a:lnTo>
                    <a:pt x="2228234" y="1512253"/>
                  </a:lnTo>
                  <a:lnTo>
                    <a:pt x="2648161" y="1932180"/>
                  </a:lnTo>
                  <a:cubicBezTo>
                    <a:pt x="2706763" y="1990782"/>
                    <a:pt x="2706763" y="2085795"/>
                    <a:pt x="2648161" y="2144397"/>
                  </a:cubicBezTo>
                  <a:cubicBezTo>
                    <a:pt x="2589559" y="2202999"/>
                    <a:pt x="2494546" y="2202999"/>
                    <a:pt x="2435944" y="2144397"/>
                  </a:cubicBezTo>
                  <a:lnTo>
                    <a:pt x="2046853" y="1755304"/>
                  </a:lnTo>
                  <a:lnTo>
                    <a:pt x="1987859" y="1841554"/>
                  </a:lnTo>
                  <a:lnTo>
                    <a:pt x="2218760" y="2072456"/>
                  </a:lnTo>
                  <a:cubicBezTo>
                    <a:pt x="2277362" y="2131058"/>
                    <a:pt x="2277362" y="2226071"/>
                    <a:pt x="2218760" y="2284673"/>
                  </a:cubicBezTo>
                  <a:cubicBezTo>
                    <a:pt x="2160158" y="2343275"/>
                    <a:pt x="2065146" y="2343275"/>
                    <a:pt x="2006543" y="2284673"/>
                  </a:cubicBezTo>
                  <a:lnTo>
                    <a:pt x="1798691" y="2076819"/>
                  </a:lnTo>
                  <a:lnTo>
                    <a:pt x="1775643" y="2053771"/>
                  </a:lnTo>
                  <a:lnTo>
                    <a:pt x="1842458" y="1964515"/>
                  </a:lnTo>
                  <a:cubicBezTo>
                    <a:pt x="2026677" y="1607442"/>
                    <a:pt x="1697608" y="1472750"/>
                    <a:pt x="1533525" y="1552575"/>
                  </a:cubicBezTo>
                  <a:cubicBezTo>
                    <a:pt x="1555750" y="1323975"/>
                    <a:pt x="1380229" y="1237081"/>
                    <a:pt x="1219200" y="1247775"/>
                  </a:cubicBezTo>
                  <a:cubicBezTo>
                    <a:pt x="1190625" y="958850"/>
                    <a:pt x="838200" y="793750"/>
                    <a:pt x="571500" y="1362075"/>
                  </a:cubicBezTo>
                  <a:cubicBezTo>
                    <a:pt x="504825" y="1114425"/>
                    <a:pt x="276225" y="1066800"/>
                    <a:pt x="0" y="1333500"/>
                  </a:cubicBezTo>
                  <a:lnTo>
                    <a:pt x="0" y="19050"/>
                  </a:lnTo>
                  <a:lnTo>
                    <a:pt x="400050" y="0"/>
                  </a:lnTo>
                  <a:close/>
                </a:path>
              </a:pathLst>
            </a:custGeom>
            <a:solidFill>
              <a:srgbClr val="5EBEE4"/>
            </a:solidFill>
            <a:ln w="12700" cap="flat" cmpd="sng" algn="ctr">
              <a:noFill/>
              <a:prstDash val="solid"/>
              <a:miter lim="800000"/>
            </a:ln>
            <a:effectLst/>
          </p:spPr>
          <p:txBody>
            <a:bodyPr rtlCol="0" anchor="ctr"/>
            <a:lstStyle/>
            <a:p>
              <a:pPr marL="0" marR="0" lvl="0" indent="0" algn="ctr" defTabSz="914286" eaLnBrk="1" fontAlgn="auto" latinLnBrk="0" hangingPunct="1">
                <a:lnSpc>
                  <a:spcPct val="100000"/>
                </a:lnSpc>
                <a:spcBef>
                  <a:spcPts val="0"/>
                </a:spcBef>
                <a:spcAft>
                  <a:spcPts val="0"/>
                </a:spcAft>
                <a:buClrTx/>
                <a:buSzTx/>
                <a:buFontTx/>
                <a:buNone/>
                <a:tabLst/>
                <a:defRPr/>
              </a:pPr>
              <a:endParaRPr kumimoji="0" lang="ko-KR" altLang="en-US" sz="2701" b="0" i="0" u="none" strike="noStrike" kern="0" cap="none" spc="0" normalizeH="0" baseline="0" noProof="0" dirty="0" smtClean="0">
                <a:ln>
                  <a:noFill/>
                </a:ln>
                <a:solidFill>
                  <a:prstClr val="white"/>
                </a:solidFill>
                <a:effectLst/>
                <a:uLnTx/>
                <a:uFillTx/>
                <a:latin typeface="Arial"/>
                <a:ea typeface="Arial Unicode MS"/>
              </a:endParaRPr>
            </a:p>
          </p:txBody>
        </p:sp>
      </p:grpSp>
      <p:sp>
        <p:nvSpPr>
          <p:cNvPr id="17" name="Oval 10">
            <a:extLst>
              <a:ext uri="{FF2B5EF4-FFF2-40B4-BE49-F238E27FC236}">
                <a16:creationId xmlns="" xmlns:a16="http://schemas.microsoft.com/office/drawing/2014/main" id="{8BB5E533-8633-4AB6-A211-C4A03BE9A144}"/>
              </a:ext>
            </a:extLst>
          </p:cNvPr>
          <p:cNvSpPr>
            <a:spLocks noChangeAspect="1"/>
          </p:cNvSpPr>
          <p:nvPr/>
        </p:nvSpPr>
        <p:spPr>
          <a:xfrm>
            <a:off x="7203624" y="4923234"/>
            <a:ext cx="1472832" cy="1745366"/>
          </a:xfrm>
          <a:custGeom>
            <a:avLst/>
            <a:gdLst/>
            <a:ahLst/>
            <a:cxnLst/>
            <a:rect l="l" t="t" r="r" b="b"/>
            <a:pathLst>
              <a:path w="3310915" h="3923570">
                <a:moveTo>
                  <a:pt x="2634572" y="2782060"/>
                </a:moveTo>
                <a:cubicBezTo>
                  <a:pt x="2877724" y="2784696"/>
                  <a:pt x="3073074" y="2923910"/>
                  <a:pt x="3310915" y="3050983"/>
                </a:cubicBezTo>
                <a:lnTo>
                  <a:pt x="3113550" y="3840011"/>
                </a:lnTo>
                <a:lnTo>
                  <a:pt x="2637706" y="3668957"/>
                </a:lnTo>
                <a:cubicBezTo>
                  <a:pt x="2327360" y="3767940"/>
                  <a:pt x="1829375" y="3988492"/>
                  <a:pt x="1579811" y="3905123"/>
                </a:cubicBezTo>
                <a:cubicBezTo>
                  <a:pt x="1320906" y="3775288"/>
                  <a:pt x="642145" y="3366355"/>
                  <a:pt x="472751" y="3203771"/>
                </a:cubicBezTo>
                <a:cubicBezTo>
                  <a:pt x="303357" y="3041187"/>
                  <a:pt x="403652" y="2893777"/>
                  <a:pt x="563448" y="2929619"/>
                </a:cubicBezTo>
                <a:cubicBezTo>
                  <a:pt x="702634" y="2937547"/>
                  <a:pt x="1160012" y="3199482"/>
                  <a:pt x="1284082" y="3253983"/>
                </a:cubicBezTo>
                <a:cubicBezTo>
                  <a:pt x="1127104" y="3587742"/>
                  <a:pt x="1741057" y="3563487"/>
                  <a:pt x="1955231" y="3541261"/>
                </a:cubicBezTo>
                <a:cubicBezTo>
                  <a:pt x="2131253" y="3488686"/>
                  <a:pt x="2214010" y="3505589"/>
                  <a:pt x="2306401" y="3383364"/>
                </a:cubicBezTo>
                <a:cubicBezTo>
                  <a:pt x="2155860" y="3427865"/>
                  <a:pt x="2163213" y="3429679"/>
                  <a:pt x="1912247" y="3471537"/>
                </a:cubicBezTo>
                <a:cubicBezTo>
                  <a:pt x="1482134" y="3531123"/>
                  <a:pt x="1135709" y="3364234"/>
                  <a:pt x="1413085" y="3236383"/>
                </a:cubicBezTo>
                <a:cubicBezTo>
                  <a:pt x="1557848" y="3164554"/>
                  <a:pt x="1721108" y="3222221"/>
                  <a:pt x="1929297" y="3121321"/>
                </a:cubicBezTo>
                <a:cubicBezTo>
                  <a:pt x="2128589" y="3010789"/>
                  <a:pt x="2187815" y="2818332"/>
                  <a:pt x="2527174" y="2789726"/>
                </a:cubicBezTo>
                <a:cubicBezTo>
                  <a:pt x="2564125" y="2784095"/>
                  <a:pt x="2599836" y="2781684"/>
                  <a:pt x="2634572" y="2782060"/>
                </a:cubicBezTo>
                <a:close/>
                <a:moveTo>
                  <a:pt x="2169165" y="2259549"/>
                </a:moveTo>
                <a:cubicBezTo>
                  <a:pt x="2305163" y="2320579"/>
                  <a:pt x="2430502" y="2400997"/>
                  <a:pt x="2542352" y="2496872"/>
                </a:cubicBezTo>
                <a:cubicBezTo>
                  <a:pt x="2303978" y="2744099"/>
                  <a:pt x="1979593" y="2907447"/>
                  <a:pt x="1617206" y="2939204"/>
                </a:cubicBezTo>
                <a:lnTo>
                  <a:pt x="1588575" y="2925411"/>
                </a:lnTo>
                <a:cubicBezTo>
                  <a:pt x="1835671" y="2758142"/>
                  <a:pt x="2037335" y="2529257"/>
                  <a:pt x="2169165" y="2259549"/>
                </a:cubicBezTo>
                <a:close/>
                <a:moveTo>
                  <a:pt x="797309" y="2254509"/>
                </a:moveTo>
                <a:cubicBezTo>
                  <a:pt x="928512" y="2525684"/>
                  <a:pt x="1129977" y="2756161"/>
                  <a:pt x="1376879" y="2925229"/>
                </a:cubicBezTo>
                <a:cubicBezTo>
                  <a:pt x="1367940" y="2931748"/>
                  <a:pt x="1358086" y="2936536"/>
                  <a:pt x="1348086" y="2941055"/>
                </a:cubicBezTo>
                <a:cubicBezTo>
                  <a:pt x="981929" y="2910776"/>
                  <a:pt x="654006" y="2746454"/>
                  <a:pt x="413461" y="2497054"/>
                </a:cubicBezTo>
                <a:cubicBezTo>
                  <a:pt x="528278" y="2398621"/>
                  <a:pt x="657289" y="2316447"/>
                  <a:pt x="797309" y="2254509"/>
                </a:cubicBezTo>
                <a:close/>
                <a:moveTo>
                  <a:pt x="1426305" y="2108791"/>
                </a:moveTo>
                <a:lnTo>
                  <a:pt x="1426305" y="2824067"/>
                </a:lnTo>
                <a:cubicBezTo>
                  <a:pt x="1203050" y="2668305"/>
                  <a:pt x="1020431" y="2458508"/>
                  <a:pt x="899682" y="2212532"/>
                </a:cubicBezTo>
                <a:cubicBezTo>
                  <a:pt x="1063835" y="2148883"/>
                  <a:pt x="1241204" y="2112683"/>
                  <a:pt x="1426305" y="2108791"/>
                </a:cubicBezTo>
                <a:close/>
                <a:moveTo>
                  <a:pt x="1527809" y="2108695"/>
                </a:moveTo>
                <a:cubicBezTo>
                  <a:pt x="1717707" y="2112557"/>
                  <a:pt x="1899494" y="2150291"/>
                  <a:pt x="2067336" y="2216559"/>
                </a:cubicBezTo>
                <a:cubicBezTo>
                  <a:pt x="1943936" y="2466549"/>
                  <a:pt x="1756622" y="2679032"/>
                  <a:pt x="1527809" y="2835300"/>
                </a:cubicBezTo>
                <a:close/>
                <a:moveTo>
                  <a:pt x="2354776" y="1530125"/>
                </a:moveTo>
                <a:lnTo>
                  <a:pt x="2955077" y="1530125"/>
                </a:lnTo>
                <a:cubicBezTo>
                  <a:pt x="2942393" y="1866074"/>
                  <a:pt x="2817414" y="2173186"/>
                  <a:pt x="2615767" y="2414127"/>
                </a:cubicBezTo>
                <a:cubicBezTo>
                  <a:pt x="2496453" y="2311434"/>
                  <a:pt x="2362630" y="2225327"/>
                  <a:pt x="2217376" y="2159975"/>
                </a:cubicBezTo>
                <a:cubicBezTo>
                  <a:pt x="2300477" y="1965771"/>
                  <a:pt x="2348521" y="1753185"/>
                  <a:pt x="2354776" y="1530125"/>
                </a:cubicBezTo>
                <a:close/>
                <a:moveTo>
                  <a:pt x="1527809" y="1530125"/>
                </a:moveTo>
                <a:lnTo>
                  <a:pt x="2244039" y="1530125"/>
                </a:lnTo>
                <a:cubicBezTo>
                  <a:pt x="2237819" y="1737690"/>
                  <a:pt x="2192963" y="1935525"/>
                  <a:pt x="2115825" y="2116496"/>
                </a:cubicBezTo>
                <a:cubicBezTo>
                  <a:pt x="1933189" y="2043464"/>
                  <a:pt x="1735000" y="2001899"/>
                  <a:pt x="1527809" y="1997958"/>
                </a:cubicBezTo>
                <a:close/>
                <a:moveTo>
                  <a:pt x="725097" y="1530125"/>
                </a:moveTo>
                <a:lnTo>
                  <a:pt x="1426305" y="1530125"/>
                </a:lnTo>
                <a:lnTo>
                  <a:pt x="1426305" y="1998054"/>
                </a:lnTo>
                <a:cubicBezTo>
                  <a:pt x="1224105" y="2002029"/>
                  <a:pt x="1030504" y="2041966"/>
                  <a:pt x="851699" y="2112283"/>
                </a:cubicBezTo>
                <a:cubicBezTo>
                  <a:pt x="775482" y="1932518"/>
                  <a:pt x="731260" y="1736112"/>
                  <a:pt x="725097" y="1530125"/>
                </a:cubicBezTo>
                <a:close/>
                <a:moveTo>
                  <a:pt x="934" y="1530125"/>
                </a:moveTo>
                <a:lnTo>
                  <a:pt x="614360" y="1530125"/>
                </a:lnTo>
                <a:cubicBezTo>
                  <a:pt x="620543" y="1751166"/>
                  <a:pt x="667772" y="1961919"/>
                  <a:pt x="749235" y="2154869"/>
                </a:cubicBezTo>
                <a:cubicBezTo>
                  <a:pt x="599936" y="2221117"/>
                  <a:pt x="462426" y="2308980"/>
                  <a:pt x="340129" y="2414234"/>
                </a:cubicBezTo>
                <a:cubicBezTo>
                  <a:pt x="138582" y="2173144"/>
                  <a:pt x="13619" y="1866051"/>
                  <a:pt x="934" y="1530125"/>
                </a:cubicBezTo>
                <a:close/>
                <a:moveTo>
                  <a:pt x="883886" y="768586"/>
                </a:moveTo>
                <a:cubicBezTo>
                  <a:pt x="1053566" y="831753"/>
                  <a:pt x="1236128" y="867407"/>
                  <a:pt x="1426305" y="871035"/>
                </a:cubicBezTo>
                <a:lnTo>
                  <a:pt x="1426305" y="1428622"/>
                </a:lnTo>
                <a:lnTo>
                  <a:pt x="724559" y="1428622"/>
                </a:lnTo>
                <a:cubicBezTo>
                  <a:pt x="730221" y="1192426"/>
                  <a:pt x="785872" y="968634"/>
                  <a:pt x="883886" y="768586"/>
                </a:cubicBezTo>
                <a:close/>
                <a:moveTo>
                  <a:pt x="2083288" y="764501"/>
                </a:moveTo>
                <a:cubicBezTo>
                  <a:pt x="2182501" y="965616"/>
                  <a:pt x="2238869" y="1190833"/>
                  <a:pt x="2244577" y="1428622"/>
                </a:cubicBezTo>
                <a:lnTo>
                  <a:pt x="1527809" y="1428622"/>
                </a:lnTo>
                <a:lnTo>
                  <a:pt x="1527809" y="871130"/>
                </a:lnTo>
                <a:cubicBezTo>
                  <a:pt x="1722835" y="867528"/>
                  <a:pt x="1909881" y="830382"/>
                  <a:pt x="2083288" y="764501"/>
                </a:cubicBezTo>
                <a:close/>
                <a:moveTo>
                  <a:pt x="375750" y="484510"/>
                </a:moveTo>
                <a:cubicBezTo>
                  <a:pt x="497688" y="583858"/>
                  <a:pt x="633678" y="666438"/>
                  <a:pt x="780212" y="729142"/>
                </a:cubicBezTo>
                <a:cubicBezTo>
                  <a:pt x="677519" y="941475"/>
                  <a:pt x="619429" y="1178562"/>
                  <a:pt x="613822" y="1428622"/>
                </a:cubicBezTo>
                <a:lnTo>
                  <a:pt x="0" y="1428622"/>
                </a:lnTo>
                <a:cubicBezTo>
                  <a:pt x="9263" y="1065848"/>
                  <a:pt x="149371" y="735691"/>
                  <a:pt x="375750" y="484510"/>
                </a:cubicBezTo>
                <a:close/>
                <a:moveTo>
                  <a:pt x="2580304" y="484479"/>
                </a:moveTo>
                <a:cubicBezTo>
                  <a:pt x="2806628" y="735651"/>
                  <a:pt x="2946750" y="1065827"/>
                  <a:pt x="2956013" y="1428622"/>
                </a:cubicBezTo>
                <a:lnTo>
                  <a:pt x="2355314" y="1428622"/>
                </a:lnTo>
                <a:cubicBezTo>
                  <a:pt x="2349636" y="1176504"/>
                  <a:pt x="2290630" y="937573"/>
                  <a:pt x="2186241" y="724113"/>
                </a:cubicBezTo>
                <a:cubicBezTo>
                  <a:pt x="2328935" y="662418"/>
                  <a:pt x="2461323" y="581449"/>
                  <a:pt x="2580304" y="484479"/>
                </a:cubicBezTo>
                <a:close/>
                <a:moveTo>
                  <a:pt x="1426305" y="124032"/>
                </a:moveTo>
                <a:lnTo>
                  <a:pt x="1426305" y="760298"/>
                </a:lnTo>
                <a:cubicBezTo>
                  <a:pt x="1253727" y="756791"/>
                  <a:pt x="1087879" y="724966"/>
                  <a:pt x="933247" y="668842"/>
                </a:cubicBezTo>
                <a:cubicBezTo>
                  <a:pt x="1054039" y="451822"/>
                  <a:pt x="1223389" y="265609"/>
                  <a:pt x="1426305" y="124032"/>
                </a:cubicBezTo>
                <a:close/>
                <a:moveTo>
                  <a:pt x="1527809" y="112799"/>
                </a:moveTo>
                <a:cubicBezTo>
                  <a:pt x="1736145" y="255085"/>
                  <a:pt x="1910079" y="443973"/>
                  <a:pt x="2033951" y="664748"/>
                </a:cubicBezTo>
                <a:cubicBezTo>
                  <a:pt x="1875578" y="723616"/>
                  <a:pt x="1705238" y="756901"/>
                  <a:pt x="1527809" y="760394"/>
                </a:cubicBezTo>
                <a:close/>
                <a:moveTo>
                  <a:pt x="1632157" y="1693"/>
                </a:moveTo>
                <a:cubicBezTo>
                  <a:pt x="1969090" y="34839"/>
                  <a:pt x="2272411" y="181752"/>
                  <a:pt x="2502559" y="404493"/>
                </a:cubicBezTo>
                <a:cubicBezTo>
                  <a:pt x="2392455" y="493535"/>
                  <a:pt x="2270018" y="567692"/>
                  <a:pt x="2138287" y="624414"/>
                </a:cubicBezTo>
                <a:cubicBezTo>
                  <a:pt x="2004803" y="382989"/>
                  <a:pt x="1815448" y="176841"/>
                  <a:pt x="1587368" y="23269"/>
                </a:cubicBezTo>
                <a:close/>
                <a:moveTo>
                  <a:pt x="1333466" y="0"/>
                </a:moveTo>
                <a:lnTo>
                  <a:pt x="1376468" y="23177"/>
                </a:lnTo>
                <a:cubicBezTo>
                  <a:pt x="1149236" y="178863"/>
                  <a:pt x="960516" y="386575"/>
                  <a:pt x="827965" y="629347"/>
                </a:cubicBezTo>
                <a:cubicBezTo>
                  <a:pt x="692459" y="571593"/>
                  <a:pt x="566467" y="495851"/>
                  <a:pt x="453430" y="404475"/>
                </a:cubicBezTo>
                <a:cubicBezTo>
                  <a:pt x="685742" y="179438"/>
                  <a:pt x="992667" y="31629"/>
                  <a:pt x="133346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Tree>
    <p:extLst>
      <p:ext uri="{BB962C8B-B14F-4D97-AF65-F5344CB8AC3E}">
        <p14:creationId xmlns:p14="http://schemas.microsoft.com/office/powerpoint/2010/main" val="2306424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0" cy="685591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858218"/>
          </a:xfrm>
        </p:spPr>
        <p:txBody>
          <a:bodyPr>
            <a:noAutofit/>
          </a:bodyPr>
          <a:lstStyle/>
          <a:p>
            <a:r>
              <a:rPr lang="uk-UA" sz="2800" b="1" dirty="0">
                <a:solidFill>
                  <a:srgbClr val="002060"/>
                </a:solidFill>
                <a:latin typeface="Georgia" panose="02040502050405020303" pitchFamily="18" charset="0"/>
              </a:rPr>
              <a:t>Процедура проходження </a:t>
            </a:r>
            <a:r>
              <a:rPr lang="uk-UA" sz="2800" b="1" dirty="0" smtClean="0">
                <a:solidFill>
                  <a:srgbClr val="002060"/>
                </a:solidFill>
                <a:latin typeface="Georgia" panose="02040502050405020303" pitchFamily="18" charset="0"/>
              </a:rPr>
              <a:t>ЗНО та ДПА </a:t>
            </a:r>
            <a:r>
              <a:rPr lang="uk-UA" sz="2800" dirty="0">
                <a:solidFill>
                  <a:srgbClr val="002060"/>
                </a:solidFill>
                <a:latin typeface="Georgia" panose="02040502050405020303" pitchFamily="18" charset="0"/>
              </a:rPr>
              <a:t>- </a:t>
            </a:r>
            <a:r>
              <a:rPr lang="uk-UA" sz="2400" dirty="0">
                <a:latin typeface="Georgia" panose="02040502050405020303" pitchFamily="18" charset="0"/>
              </a:rPr>
              <a:t>діяльність складна, що відрізняється від звичного досвіду учнів і пред’являє особливі вимоги до рівня розвитку психічних функцій</a:t>
            </a:r>
            <a:r>
              <a:rPr lang="uk-UA" sz="2800" dirty="0"/>
              <a:t>. </a:t>
            </a:r>
          </a:p>
        </p:txBody>
      </p:sp>
      <p:sp>
        <p:nvSpPr>
          <p:cNvPr id="3" name="Объект 2"/>
          <p:cNvSpPr>
            <a:spLocks noGrp="1"/>
          </p:cNvSpPr>
          <p:nvPr>
            <p:ph idx="1"/>
          </p:nvPr>
        </p:nvSpPr>
        <p:spPr>
          <a:xfrm>
            <a:off x="457200" y="2492896"/>
            <a:ext cx="8003232" cy="3633267"/>
          </a:xfrm>
        </p:spPr>
        <p:txBody>
          <a:bodyPr>
            <a:normAutofit/>
          </a:bodyPr>
          <a:lstStyle/>
          <a:p>
            <a:pPr marL="0" indent="0">
              <a:buNone/>
            </a:pPr>
            <a:r>
              <a:rPr lang="uk-UA" sz="2000" dirty="0">
                <a:latin typeface="Georgia" panose="02040502050405020303" pitchFamily="18" charset="0"/>
              </a:rPr>
              <a:t>В</a:t>
            </a:r>
            <a:r>
              <a:rPr lang="uk-UA" sz="2000" dirty="0" smtClean="0">
                <a:latin typeface="Georgia" panose="02040502050405020303" pitchFamily="18" charset="0"/>
              </a:rPr>
              <a:t>провадження </a:t>
            </a:r>
            <a:r>
              <a:rPr lang="uk-UA" sz="2000" dirty="0">
                <a:latin typeface="Georgia" panose="02040502050405020303" pitchFamily="18" charset="0"/>
              </a:rPr>
              <a:t>зовнішнього незалежного оцінювання вимагає від випускників сформованості психічних процесів, особистісних характеристик та поведінкових навичок, які забезпечують успішне проходження </a:t>
            </a:r>
            <a:r>
              <a:rPr lang="uk-UA" sz="2000" dirty="0" smtClean="0">
                <a:latin typeface="Georgia" panose="02040502050405020303" pitchFamily="18" charset="0"/>
              </a:rPr>
              <a:t>тестування.</a:t>
            </a:r>
            <a:endParaRPr lang="uk-UA" sz="2000" dirty="0">
              <a:latin typeface="Georgia" panose="02040502050405020303" pitchFamily="18" charset="0"/>
            </a:endParaRPr>
          </a:p>
        </p:txBody>
      </p:sp>
      <p:sp>
        <p:nvSpPr>
          <p:cNvPr id="8" name="Прямоугольник 7"/>
          <p:cNvSpPr/>
          <p:nvPr/>
        </p:nvSpPr>
        <p:spPr>
          <a:xfrm>
            <a:off x="3563888" y="4675496"/>
            <a:ext cx="4464496" cy="1200329"/>
          </a:xfrm>
          <a:prstGeom prst="rect">
            <a:avLst/>
          </a:prstGeom>
        </p:spPr>
        <p:txBody>
          <a:bodyPr wrap="square">
            <a:spAutoFit/>
          </a:bodyPr>
          <a:lstStyle/>
          <a:p>
            <a:r>
              <a:rPr lang="uk-UA" dirty="0">
                <a:latin typeface="Georgia" panose="02040502050405020303" pitchFamily="18" charset="0"/>
              </a:rPr>
              <a:t>Для успішної здачі </a:t>
            </a:r>
            <a:r>
              <a:rPr lang="uk-UA" dirty="0" smtClean="0">
                <a:latin typeface="Georgia" panose="02040502050405020303" pitchFamily="18" charset="0"/>
              </a:rPr>
              <a:t>іспитів </a:t>
            </a:r>
            <a:r>
              <a:rPr lang="uk-UA" dirty="0">
                <a:latin typeface="Georgia" panose="02040502050405020303" pitchFamily="18" charset="0"/>
              </a:rPr>
              <a:t>у старшокласників має бути сформована на достатньому рівні психологічна </a:t>
            </a:r>
            <a:r>
              <a:rPr lang="uk-UA" dirty="0" smtClean="0">
                <a:latin typeface="Georgia" panose="02040502050405020303" pitchFamily="18" charset="0"/>
              </a:rPr>
              <a:t>готовність.</a:t>
            </a:r>
            <a:endParaRPr lang="uk-UA" dirty="0">
              <a:latin typeface="Georgia" panose="02040502050405020303" pitchFamily="18" charset="0"/>
            </a:endParaRPr>
          </a:p>
        </p:txBody>
      </p:sp>
      <p:grpSp>
        <p:nvGrpSpPr>
          <p:cNvPr id="9" name="Group 25">
            <a:extLst>
              <a:ext uri="{FF2B5EF4-FFF2-40B4-BE49-F238E27FC236}">
                <a16:creationId xmlns:lc="http://schemas.openxmlformats.org/drawingml/2006/lockedCanvas" xmlns:a16="http://schemas.microsoft.com/office/drawing/2014/main" xmlns="" id="{29D107AC-1A6C-40E7-A65B-8E197F1689B8}"/>
              </a:ext>
            </a:extLst>
          </p:cNvPr>
          <p:cNvGrpSpPr/>
          <p:nvPr/>
        </p:nvGrpSpPr>
        <p:grpSpPr>
          <a:xfrm>
            <a:off x="1912268" y="4221088"/>
            <a:ext cx="1585210" cy="2340570"/>
            <a:chOff x="1105009" y="665240"/>
            <a:chExt cx="3688534" cy="5244116"/>
          </a:xfrm>
        </p:grpSpPr>
        <p:sp>
          <p:nvSpPr>
            <p:cNvPr id="10" name="Freeform: Shape 24">
              <a:extLst>
                <a:ext uri="{FF2B5EF4-FFF2-40B4-BE49-F238E27FC236}">
                  <a16:creationId xmlns:lc="http://schemas.openxmlformats.org/drawingml/2006/lockedCanvas" xmlns:a16="http://schemas.microsoft.com/office/drawing/2014/main" xmlns="" id="{BAA9B016-3962-4527-A0FA-E59B7D36D25D}"/>
                </a:ext>
              </a:extLst>
            </p:cNvPr>
            <p:cNvSpPr>
              <a:spLocks/>
            </p:cNvSpPr>
            <p:nvPr/>
          </p:nvSpPr>
          <p:spPr bwMode="auto">
            <a:xfrm rot="410959" flipH="1">
              <a:off x="1522252" y="1773885"/>
              <a:ext cx="2854049" cy="4135471"/>
            </a:xfrm>
            <a:custGeom>
              <a:avLst/>
              <a:gdLst>
                <a:gd name="connsiteX0" fmla="*/ 1696267 w 2854049"/>
                <a:gd name="connsiteY0" fmla="*/ 3431657 h 4135471"/>
                <a:gd name="connsiteX1" fmla="*/ 1344360 w 2854049"/>
                <a:gd name="connsiteY1" fmla="*/ 3783564 h 4135471"/>
                <a:gd name="connsiteX2" fmla="*/ 1696267 w 2854049"/>
                <a:gd name="connsiteY2" fmla="*/ 4135471 h 4135471"/>
                <a:gd name="connsiteX3" fmla="*/ 2048174 w 2854049"/>
                <a:gd name="connsiteY3" fmla="*/ 3783564 h 4135471"/>
                <a:gd name="connsiteX4" fmla="*/ 1696267 w 2854049"/>
                <a:gd name="connsiteY4" fmla="*/ 3431657 h 4135471"/>
                <a:gd name="connsiteX5" fmla="*/ 1470680 w 2854049"/>
                <a:gd name="connsiteY5" fmla="*/ 0 h 4135471"/>
                <a:gd name="connsiteX6" fmla="*/ 1360088 w 2854049"/>
                <a:gd name="connsiteY6" fmla="*/ 9020 h 4135471"/>
                <a:gd name="connsiteX7" fmla="*/ 1082638 w 2854049"/>
                <a:gd name="connsiteY7" fmla="*/ 72152 h 4135471"/>
                <a:gd name="connsiteX8" fmla="*/ 1000179 w 2854049"/>
                <a:gd name="connsiteY8" fmla="*/ 103217 h 4135471"/>
                <a:gd name="connsiteX9" fmla="*/ 918691 w 2854049"/>
                <a:gd name="connsiteY9" fmla="*/ 138291 h 4135471"/>
                <a:gd name="connsiteX10" fmla="*/ 839141 w 2854049"/>
                <a:gd name="connsiteY10" fmla="*/ 180379 h 4135471"/>
                <a:gd name="connsiteX11" fmla="*/ 765414 w 2854049"/>
                <a:gd name="connsiteY11" fmla="*/ 227479 h 4135471"/>
                <a:gd name="connsiteX12" fmla="*/ 694595 w 2854049"/>
                <a:gd name="connsiteY12" fmla="*/ 280591 h 4135471"/>
                <a:gd name="connsiteX13" fmla="*/ 629599 w 2854049"/>
                <a:gd name="connsiteY13" fmla="*/ 338714 h 4135471"/>
                <a:gd name="connsiteX14" fmla="*/ 569452 w 2854049"/>
                <a:gd name="connsiteY14" fmla="*/ 401847 h 4135471"/>
                <a:gd name="connsiteX15" fmla="*/ 515126 w 2854049"/>
                <a:gd name="connsiteY15" fmla="*/ 470992 h 4135471"/>
                <a:gd name="connsiteX16" fmla="*/ 467591 w 2854049"/>
                <a:gd name="connsiteY16" fmla="*/ 544147 h 4135471"/>
                <a:gd name="connsiteX17" fmla="*/ 426847 w 2854049"/>
                <a:gd name="connsiteY17" fmla="*/ 622311 h 4135471"/>
                <a:gd name="connsiteX18" fmla="*/ 392893 w 2854049"/>
                <a:gd name="connsiteY18" fmla="*/ 706488 h 4135471"/>
                <a:gd name="connsiteX19" fmla="*/ 338568 w 2854049"/>
                <a:gd name="connsiteY19" fmla="*/ 937976 h 4135471"/>
                <a:gd name="connsiteX20" fmla="*/ 333717 w 2854049"/>
                <a:gd name="connsiteY20" fmla="*/ 994094 h 4135471"/>
                <a:gd name="connsiteX21" fmla="*/ 331776 w 2854049"/>
                <a:gd name="connsiteY21" fmla="*/ 1047206 h 4135471"/>
                <a:gd name="connsiteX22" fmla="*/ 333717 w 2854049"/>
                <a:gd name="connsiteY22" fmla="*/ 1096308 h 4135471"/>
                <a:gd name="connsiteX23" fmla="*/ 334686 w 2854049"/>
                <a:gd name="connsiteY23" fmla="*/ 1145413 h 4135471"/>
                <a:gd name="connsiteX24" fmla="*/ 334686 w 2854049"/>
                <a:gd name="connsiteY24" fmla="*/ 1191509 h 4135471"/>
                <a:gd name="connsiteX25" fmla="*/ 329836 w 2854049"/>
                <a:gd name="connsiteY25" fmla="*/ 1234599 h 4135471"/>
                <a:gd name="connsiteX26" fmla="*/ 315284 w 2854049"/>
                <a:gd name="connsiteY26" fmla="*/ 1278693 h 4135471"/>
                <a:gd name="connsiteX27" fmla="*/ 289092 w 2854049"/>
                <a:gd name="connsiteY27" fmla="*/ 1331805 h 4135471"/>
                <a:gd name="connsiteX28" fmla="*/ 257078 w 2854049"/>
                <a:gd name="connsiteY28" fmla="*/ 1380908 h 4135471"/>
                <a:gd name="connsiteX29" fmla="*/ 222155 w 2854049"/>
                <a:gd name="connsiteY29" fmla="*/ 1423998 h 4135471"/>
                <a:gd name="connsiteX30" fmla="*/ 185291 w 2854049"/>
                <a:gd name="connsiteY30" fmla="*/ 1468092 h 4135471"/>
                <a:gd name="connsiteX31" fmla="*/ 146487 w 2854049"/>
                <a:gd name="connsiteY31" fmla="*/ 1508176 h 4135471"/>
                <a:gd name="connsiteX32" fmla="*/ 107683 w 2854049"/>
                <a:gd name="connsiteY32" fmla="*/ 1548261 h 4135471"/>
                <a:gd name="connsiteX33" fmla="*/ 70819 w 2854049"/>
                <a:gd name="connsiteY33" fmla="*/ 1592354 h 4135471"/>
                <a:gd name="connsiteX34" fmla="*/ 58206 w 2854049"/>
                <a:gd name="connsiteY34" fmla="*/ 1604378 h 4135471"/>
                <a:gd name="connsiteX35" fmla="*/ 42684 w 2854049"/>
                <a:gd name="connsiteY35" fmla="*/ 1619410 h 4135471"/>
                <a:gd name="connsiteX36" fmla="*/ 26193 w 2854049"/>
                <a:gd name="connsiteY36" fmla="*/ 1637448 h 4135471"/>
                <a:gd name="connsiteX37" fmla="*/ 12611 w 2854049"/>
                <a:gd name="connsiteY37" fmla="*/ 1655486 h 4135471"/>
                <a:gd name="connsiteX38" fmla="*/ 3882 w 2854049"/>
                <a:gd name="connsiteY38" fmla="*/ 1677533 h 4135471"/>
                <a:gd name="connsiteX39" fmla="*/ 0 w 2854049"/>
                <a:gd name="connsiteY39" fmla="*/ 1701583 h 4135471"/>
                <a:gd name="connsiteX40" fmla="*/ 4851 w 2854049"/>
                <a:gd name="connsiteY40" fmla="*/ 1726636 h 4135471"/>
                <a:gd name="connsiteX41" fmla="*/ 17462 w 2854049"/>
                <a:gd name="connsiteY41" fmla="*/ 1750687 h 4135471"/>
                <a:gd name="connsiteX42" fmla="*/ 38806 w 2854049"/>
                <a:gd name="connsiteY42" fmla="*/ 1770728 h 4135471"/>
                <a:gd name="connsiteX43" fmla="*/ 63057 w 2854049"/>
                <a:gd name="connsiteY43" fmla="*/ 1784759 h 4135471"/>
                <a:gd name="connsiteX44" fmla="*/ 93130 w 2854049"/>
                <a:gd name="connsiteY44" fmla="*/ 1797786 h 4135471"/>
                <a:gd name="connsiteX45" fmla="*/ 125143 w 2854049"/>
                <a:gd name="connsiteY45" fmla="*/ 1808809 h 4135471"/>
                <a:gd name="connsiteX46" fmla="*/ 157158 w 2854049"/>
                <a:gd name="connsiteY46" fmla="*/ 1819833 h 4135471"/>
                <a:gd name="connsiteX47" fmla="*/ 188201 w 2854049"/>
                <a:gd name="connsiteY47" fmla="*/ 1830855 h 4135471"/>
                <a:gd name="connsiteX48" fmla="*/ 218273 w 2854049"/>
                <a:gd name="connsiteY48" fmla="*/ 1843883 h 4135471"/>
                <a:gd name="connsiteX49" fmla="*/ 245437 w 2854049"/>
                <a:gd name="connsiteY49" fmla="*/ 1857912 h 4135471"/>
                <a:gd name="connsiteX50" fmla="*/ 264839 w 2854049"/>
                <a:gd name="connsiteY50" fmla="*/ 1875951 h 4135471"/>
                <a:gd name="connsiteX51" fmla="*/ 259018 w 2854049"/>
                <a:gd name="connsiteY51" fmla="*/ 1900001 h 4135471"/>
                <a:gd name="connsiteX52" fmla="*/ 248347 w 2854049"/>
                <a:gd name="connsiteY52" fmla="*/ 1922047 h 4135471"/>
                <a:gd name="connsiteX53" fmla="*/ 237676 w 2854049"/>
                <a:gd name="connsiteY53" fmla="*/ 1945097 h 4135471"/>
                <a:gd name="connsiteX54" fmla="*/ 226035 w 2854049"/>
                <a:gd name="connsiteY54" fmla="*/ 1967142 h 4135471"/>
                <a:gd name="connsiteX55" fmla="*/ 215364 w 2854049"/>
                <a:gd name="connsiteY55" fmla="*/ 1989189 h 4135471"/>
                <a:gd name="connsiteX56" fmla="*/ 207602 w 2854049"/>
                <a:gd name="connsiteY56" fmla="*/ 2011236 h 4135471"/>
                <a:gd name="connsiteX57" fmla="*/ 204693 w 2854049"/>
                <a:gd name="connsiteY57" fmla="*/ 2031277 h 4135471"/>
                <a:gd name="connsiteX58" fmla="*/ 206633 w 2854049"/>
                <a:gd name="connsiteY58" fmla="*/ 2053324 h 4135471"/>
                <a:gd name="connsiteX59" fmla="*/ 217304 w 2854049"/>
                <a:gd name="connsiteY59" fmla="*/ 2073366 h 4135471"/>
                <a:gd name="connsiteX60" fmla="*/ 236706 w 2854049"/>
                <a:gd name="connsiteY60" fmla="*/ 2093409 h 4135471"/>
                <a:gd name="connsiteX61" fmla="*/ 264839 w 2854049"/>
                <a:gd name="connsiteY61" fmla="*/ 2113450 h 4135471"/>
                <a:gd name="connsiteX62" fmla="*/ 259018 w 2854049"/>
                <a:gd name="connsiteY62" fmla="*/ 2129483 h 4135471"/>
                <a:gd name="connsiteX63" fmla="*/ 250288 w 2854049"/>
                <a:gd name="connsiteY63" fmla="*/ 2145517 h 4135471"/>
                <a:gd name="connsiteX64" fmla="*/ 243497 w 2854049"/>
                <a:gd name="connsiteY64" fmla="*/ 2164557 h 4135471"/>
                <a:gd name="connsiteX65" fmla="*/ 241557 w 2854049"/>
                <a:gd name="connsiteY65" fmla="*/ 2184601 h 4135471"/>
                <a:gd name="connsiteX66" fmla="*/ 245437 w 2854049"/>
                <a:gd name="connsiteY66" fmla="*/ 2204642 h 4135471"/>
                <a:gd name="connsiteX67" fmla="*/ 256109 w 2854049"/>
                <a:gd name="connsiteY67" fmla="*/ 2222680 h 4135471"/>
                <a:gd name="connsiteX68" fmla="*/ 269690 w 2854049"/>
                <a:gd name="connsiteY68" fmla="*/ 2236709 h 4135471"/>
                <a:gd name="connsiteX69" fmla="*/ 287151 w 2854049"/>
                <a:gd name="connsiteY69" fmla="*/ 2249737 h 4135471"/>
                <a:gd name="connsiteX70" fmla="*/ 304613 w 2854049"/>
                <a:gd name="connsiteY70" fmla="*/ 2258756 h 4135471"/>
                <a:gd name="connsiteX71" fmla="*/ 321105 w 2854049"/>
                <a:gd name="connsiteY71" fmla="*/ 2269780 h 4135471"/>
                <a:gd name="connsiteX72" fmla="*/ 336627 w 2854049"/>
                <a:gd name="connsiteY72" fmla="*/ 2284810 h 4135471"/>
                <a:gd name="connsiteX73" fmla="*/ 345358 w 2854049"/>
                <a:gd name="connsiteY73" fmla="*/ 2300845 h 4135471"/>
                <a:gd name="connsiteX74" fmla="*/ 354089 w 2854049"/>
                <a:gd name="connsiteY74" fmla="*/ 2329906 h 4135471"/>
                <a:gd name="connsiteX75" fmla="*/ 354089 w 2854049"/>
                <a:gd name="connsiteY75" fmla="*/ 2362976 h 4135471"/>
                <a:gd name="connsiteX76" fmla="*/ 351179 w 2854049"/>
                <a:gd name="connsiteY76" fmla="*/ 2394041 h 4135471"/>
                <a:gd name="connsiteX77" fmla="*/ 343417 w 2854049"/>
                <a:gd name="connsiteY77" fmla="*/ 2426108 h 4135471"/>
                <a:gd name="connsiteX78" fmla="*/ 336627 w 2854049"/>
                <a:gd name="connsiteY78" fmla="*/ 2457173 h 4135471"/>
                <a:gd name="connsiteX79" fmla="*/ 331776 w 2854049"/>
                <a:gd name="connsiteY79" fmla="*/ 2485233 h 4135471"/>
                <a:gd name="connsiteX80" fmla="*/ 327896 w 2854049"/>
                <a:gd name="connsiteY80" fmla="*/ 2525318 h 4135471"/>
                <a:gd name="connsiteX81" fmla="*/ 331776 w 2854049"/>
                <a:gd name="connsiteY81" fmla="*/ 2561393 h 4135471"/>
                <a:gd name="connsiteX82" fmla="*/ 342447 w 2854049"/>
                <a:gd name="connsiteY82" fmla="*/ 2594464 h 4135471"/>
                <a:gd name="connsiteX83" fmla="*/ 356029 w 2854049"/>
                <a:gd name="connsiteY83" fmla="*/ 2623524 h 4135471"/>
                <a:gd name="connsiteX84" fmla="*/ 375432 w 2854049"/>
                <a:gd name="connsiteY84" fmla="*/ 2646572 h 4135471"/>
                <a:gd name="connsiteX85" fmla="*/ 400654 w 2854049"/>
                <a:gd name="connsiteY85" fmla="*/ 2668619 h 4135471"/>
                <a:gd name="connsiteX86" fmla="*/ 424906 w 2854049"/>
                <a:gd name="connsiteY86" fmla="*/ 2686657 h 4135471"/>
                <a:gd name="connsiteX87" fmla="*/ 453040 w 2854049"/>
                <a:gd name="connsiteY87" fmla="*/ 2701688 h 4135471"/>
                <a:gd name="connsiteX88" fmla="*/ 481173 w 2854049"/>
                <a:gd name="connsiteY88" fmla="*/ 2714717 h 4135471"/>
                <a:gd name="connsiteX89" fmla="*/ 509306 w 2854049"/>
                <a:gd name="connsiteY89" fmla="*/ 2721731 h 4135471"/>
                <a:gd name="connsiteX90" fmla="*/ 560721 w 2854049"/>
                <a:gd name="connsiteY90" fmla="*/ 2730751 h 4135471"/>
                <a:gd name="connsiteX91" fmla="*/ 615047 w 2854049"/>
                <a:gd name="connsiteY91" fmla="*/ 2734758 h 4135471"/>
                <a:gd name="connsiteX92" fmla="*/ 672284 w 2854049"/>
                <a:gd name="connsiteY92" fmla="*/ 2732755 h 4135471"/>
                <a:gd name="connsiteX93" fmla="*/ 728550 w 2854049"/>
                <a:gd name="connsiteY93" fmla="*/ 2726742 h 4135471"/>
                <a:gd name="connsiteX94" fmla="*/ 784816 w 2854049"/>
                <a:gd name="connsiteY94" fmla="*/ 2719726 h 4135471"/>
                <a:gd name="connsiteX95" fmla="*/ 838171 w 2854049"/>
                <a:gd name="connsiteY95" fmla="*/ 2708704 h 4135471"/>
                <a:gd name="connsiteX96" fmla="*/ 885706 w 2854049"/>
                <a:gd name="connsiteY96" fmla="*/ 2695677 h 4135471"/>
                <a:gd name="connsiteX97" fmla="*/ 927421 w 2854049"/>
                <a:gd name="connsiteY97" fmla="*/ 2681646 h 4135471"/>
                <a:gd name="connsiteX98" fmla="*/ 944882 w 2854049"/>
                <a:gd name="connsiteY98" fmla="*/ 2675633 h 4135471"/>
                <a:gd name="connsiteX99" fmla="*/ 968165 w 2854049"/>
                <a:gd name="connsiteY99" fmla="*/ 2668619 h 4135471"/>
                <a:gd name="connsiteX100" fmla="*/ 993388 w 2854049"/>
                <a:gd name="connsiteY100" fmla="*/ 2661605 h 4135471"/>
                <a:gd name="connsiteX101" fmla="*/ 1019581 w 2854049"/>
                <a:gd name="connsiteY101" fmla="*/ 2654590 h 4135471"/>
                <a:gd name="connsiteX102" fmla="*/ 1047714 w 2854049"/>
                <a:gd name="connsiteY102" fmla="*/ 2650582 h 4135471"/>
                <a:gd name="connsiteX103" fmla="*/ 1075847 w 2854049"/>
                <a:gd name="connsiteY103" fmla="*/ 2648577 h 4135471"/>
                <a:gd name="connsiteX104" fmla="*/ 1100100 w 2854049"/>
                <a:gd name="connsiteY104" fmla="*/ 2652585 h 4135471"/>
                <a:gd name="connsiteX105" fmla="*/ 1121442 w 2854049"/>
                <a:gd name="connsiteY105" fmla="*/ 2661605 h 4135471"/>
                <a:gd name="connsiteX106" fmla="*/ 1140844 w 2854049"/>
                <a:gd name="connsiteY106" fmla="*/ 2679643 h 4135471"/>
                <a:gd name="connsiteX107" fmla="*/ 1158306 w 2854049"/>
                <a:gd name="connsiteY107" fmla="*/ 2708704 h 4135471"/>
                <a:gd name="connsiteX108" fmla="*/ 1174797 w 2854049"/>
                <a:gd name="connsiteY108" fmla="*/ 2745782 h 4135471"/>
                <a:gd name="connsiteX109" fmla="*/ 1190319 w 2854049"/>
                <a:gd name="connsiteY109" fmla="*/ 2788872 h 4135471"/>
                <a:gd name="connsiteX110" fmla="*/ 1202931 w 2854049"/>
                <a:gd name="connsiteY110" fmla="*/ 2837975 h 4135471"/>
                <a:gd name="connsiteX111" fmla="*/ 1215541 w 2854049"/>
                <a:gd name="connsiteY111" fmla="*/ 2889083 h 4135471"/>
                <a:gd name="connsiteX112" fmla="*/ 1226212 w 2854049"/>
                <a:gd name="connsiteY112" fmla="*/ 2942195 h 4135471"/>
                <a:gd name="connsiteX113" fmla="*/ 1235914 w 2854049"/>
                <a:gd name="connsiteY113" fmla="*/ 2996309 h 4135471"/>
                <a:gd name="connsiteX114" fmla="*/ 1245616 w 2854049"/>
                <a:gd name="connsiteY114" fmla="*/ 3049421 h 4135471"/>
                <a:gd name="connsiteX115" fmla="*/ 1252407 w 2854049"/>
                <a:gd name="connsiteY115" fmla="*/ 3098524 h 4135471"/>
                <a:gd name="connsiteX116" fmla="*/ 1261138 w 2854049"/>
                <a:gd name="connsiteY116" fmla="*/ 3144621 h 4135471"/>
                <a:gd name="connsiteX117" fmla="*/ 1267927 w 2854049"/>
                <a:gd name="connsiteY117" fmla="*/ 3182701 h 4135471"/>
                <a:gd name="connsiteX118" fmla="*/ 1273749 w 2854049"/>
                <a:gd name="connsiteY118" fmla="*/ 3215771 h 4135471"/>
                <a:gd name="connsiteX119" fmla="*/ 1405683 w 2854049"/>
                <a:gd name="connsiteY119" fmla="*/ 3238820 h 4135471"/>
                <a:gd name="connsiteX120" fmla="*/ 1539558 w 2854049"/>
                <a:gd name="connsiteY120" fmla="*/ 3251847 h 4135471"/>
                <a:gd name="connsiteX121" fmla="*/ 1677312 w 2854049"/>
                <a:gd name="connsiteY121" fmla="*/ 3253851 h 4135471"/>
                <a:gd name="connsiteX122" fmla="*/ 1817977 w 2854049"/>
                <a:gd name="connsiteY122" fmla="*/ 3246837 h 4135471"/>
                <a:gd name="connsiteX123" fmla="*/ 1963493 w 2854049"/>
                <a:gd name="connsiteY123" fmla="*/ 3226793 h 4135471"/>
                <a:gd name="connsiteX124" fmla="*/ 1998071 w 2854049"/>
                <a:gd name="connsiteY124" fmla="*/ 3220300 h 4135471"/>
                <a:gd name="connsiteX125" fmla="*/ 1972544 w 2854049"/>
                <a:gd name="connsiteY125" fmla="*/ 2990832 h 4135471"/>
                <a:gd name="connsiteX126" fmla="*/ 1866104 w 2854049"/>
                <a:gd name="connsiteY126" fmla="*/ 2529483 h 4135471"/>
                <a:gd name="connsiteX127" fmla="*/ 1085631 w 2854049"/>
                <a:gd name="connsiteY127" fmla="*/ 1773024 h 4135471"/>
                <a:gd name="connsiteX128" fmla="*/ 1277747 w 2854049"/>
                <a:gd name="connsiteY128" fmla="*/ 968535 h 4135471"/>
                <a:gd name="connsiteX129" fmla="*/ 1914134 w 2854049"/>
                <a:gd name="connsiteY129" fmla="*/ 872477 h 4135471"/>
                <a:gd name="connsiteX130" fmla="*/ 2334389 w 2854049"/>
                <a:gd name="connsiteY130" fmla="*/ 1316747 h 4135471"/>
                <a:gd name="connsiteX131" fmla="*/ 2850702 w 2854049"/>
                <a:gd name="connsiteY131" fmla="*/ 1256710 h 4135471"/>
                <a:gd name="connsiteX132" fmla="*/ 2851858 w 2854049"/>
                <a:gd name="connsiteY132" fmla="*/ 1288484 h 4135471"/>
                <a:gd name="connsiteX133" fmla="*/ 2854049 w 2854049"/>
                <a:gd name="connsiteY133" fmla="*/ 1252639 h 4135471"/>
                <a:gd name="connsiteX134" fmla="*/ 2852109 w 2854049"/>
                <a:gd name="connsiteY134" fmla="*/ 1156435 h 4135471"/>
                <a:gd name="connsiteX135" fmla="*/ 2845318 w 2854049"/>
                <a:gd name="connsiteY135" fmla="*/ 1062236 h 4135471"/>
                <a:gd name="connsiteX136" fmla="*/ 2830767 w 2854049"/>
                <a:gd name="connsiteY136" fmla="*/ 971045 h 4135471"/>
                <a:gd name="connsiteX137" fmla="*/ 2811365 w 2854049"/>
                <a:gd name="connsiteY137" fmla="*/ 881857 h 4135471"/>
                <a:gd name="connsiteX138" fmla="*/ 2787112 w 2854049"/>
                <a:gd name="connsiteY138" fmla="*/ 799684 h 4135471"/>
                <a:gd name="connsiteX139" fmla="*/ 2759950 w 2854049"/>
                <a:gd name="connsiteY139" fmla="*/ 724526 h 4135471"/>
                <a:gd name="connsiteX140" fmla="*/ 2728906 w 2854049"/>
                <a:gd name="connsiteY140" fmla="*/ 657385 h 4135471"/>
                <a:gd name="connsiteX141" fmla="*/ 2682340 w 2854049"/>
                <a:gd name="connsiteY141" fmla="*/ 577215 h 4135471"/>
                <a:gd name="connsiteX142" fmla="*/ 2631895 w 2854049"/>
                <a:gd name="connsiteY142" fmla="*/ 501055 h 4135471"/>
                <a:gd name="connsiteX143" fmla="*/ 2574659 w 2854049"/>
                <a:gd name="connsiteY143" fmla="*/ 429907 h 4135471"/>
                <a:gd name="connsiteX144" fmla="*/ 2513543 w 2854049"/>
                <a:gd name="connsiteY144" fmla="*/ 361762 h 4135471"/>
                <a:gd name="connsiteX145" fmla="*/ 2446606 w 2854049"/>
                <a:gd name="connsiteY145" fmla="*/ 300634 h 4135471"/>
                <a:gd name="connsiteX146" fmla="*/ 2371907 w 2854049"/>
                <a:gd name="connsiteY146" fmla="*/ 243513 h 4135471"/>
                <a:gd name="connsiteX147" fmla="*/ 2294299 w 2854049"/>
                <a:gd name="connsiteY147" fmla="*/ 192406 h 4135471"/>
                <a:gd name="connsiteX148" fmla="*/ 2211840 w 2854049"/>
                <a:gd name="connsiteY148" fmla="*/ 147311 h 4135471"/>
                <a:gd name="connsiteX149" fmla="*/ 2121620 w 2854049"/>
                <a:gd name="connsiteY149" fmla="*/ 109230 h 4135471"/>
                <a:gd name="connsiteX150" fmla="*/ 2028490 w 2854049"/>
                <a:gd name="connsiteY150" fmla="*/ 74157 h 4135471"/>
                <a:gd name="connsiteX151" fmla="*/ 1927599 w 2854049"/>
                <a:gd name="connsiteY151" fmla="*/ 47099 h 4135471"/>
                <a:gd name="connsiteX152" fmla="*/ 1821858 w 2854049"/>
                <a:gd name="connsiteY152" fmla="*/ 25053 h 4135471"/>
                <a:gd name="connsiteX153" fmla="*/ 1711265 w 2854049"/>
                <a:gd name="connsiteY153" fmla="*/ 10021 h 4135471"/>
                <a:gd name="connsiteX154" fmla="*/ 1594853 w 2854049"/>
                <a:gd name="connsiteY154" fmla="*/ 1002 h 4135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854049" h="4135471">
                  <a:moveTo>
                    <a:pt x="1696267" y="3431657"/>
                  </a:moveTo>
                  <a:cubicBezTo>
                    <a:pt x="1501914" y="3431657"/>
                    <a:pt x="1344360" y="3589211"/>
                    <a:pt x="1344360" y="3783564"/>
                  </a:cubicBezTo>
                  <a:cubicBezTo>
                    <a:pt x="1344360" y="3977917"/>
                    <a:pt x="1501914" y="4135471"/>
                    <a:pt x="1696267" y="4135471"/>
                  </a:cubicBezTo>
                  <a:cubicBezTo>
                    <a:pt x="1890620" y="4135471"/>
                    <a:pt x="2048174" y="3977917"/>
                    <a:pt x="2048174" y="3783564"/>
                  </a:cubicBezTo>
                  <a:cubicBezTo>
                    <a:pt x="2048174" y="3589211"/>
                    <a:pt x="1890620" y="3431657"/>
                    <a:pt x="1696267" y="3431657"/>
                  </a:cubicBezTo>
                  <a:close/>
                  <a:moveTo>
                    <a:pt x="1470680" y="0"/>
                  </a:moveTo>
                  <a:lnTo>
                    <a:pt x="1360088" y="9020"/>
                  </a:lnTo>
                  <a:lnTo>
                    <a:pt x="1082638" y="72152"/>
                  </a:lnTo>
                  <a:lnTo>
                    <a:pt x="1000179" y="103217"/>
                  </a:lnTo>
                  <a:lnTo>
                    <a:pt x="918691" y="138291"/>
                  </a:lnTo>
                  <a:lnTo>
                    <a:pt x="839141" y="180379"/>
                  </a:lnTo>
                  <a:lnTo>
                    <a:pt x="765414" y="227479"/>
                  </a:lnTo>
                  <a:lnTo>
                    <a:pt x="694595" y="280591"/>
                  </a:lnTo>
                  <a:lnTo>
                    <a:pt x="629599" y="338714"/>
                  </a:lnTo>
                  <a:lnTo>
                    <a:pt x="569452" y="401847"/>
                  </a:lnTo>
                  <a:lnTo>
                    <a:pt x="515126" y="470992"/>
                  </a:lnTo>
                  <a:lnTo>
                    <a:pt x="467591" y="544147"/>
                  </a:lnTo>
                  <a:lnTo>
                    <a:pt x="426847" y="622311"/>
                  </a:lnTo>
                  <a:lnTo>
                    <a:pt x="392893" y="706488"/>
                  </a:lnTo>
                  <a:lnTo>
                    <a:pt x="338568" y="937976"/>
                  </a:lnTo>
                  <a:lnTo>
                    <a:pt x="333717" y="994094"/>
                  </a:lnTo>
                  <a:lnTo>
                    <a:pt x="331776" y="1047206"/>
                  </a:lnTo>
                  <a:lnTo>
                    <a:pt x="333717" y="1096308"/>
                  </a:lnTo>
                  <a:lnTo>
                    <a:pt x="334686" y="1145413"/>
                  </a:lnTo>
                  <a:lnTo>
                    <a:pt x="334686" y="1191509"/>
                  </a:lnTo>
                  <a:lnTo>
                    <a:pt x="329836" y="1234599"/>
                  </a:lnTo>
                  <a:lnTo>
                    <a:pt x="315284" y="1278693"/>
                  </a:lnTo>
                  <a:lnTo>
                    <a:pt x="289092" y="1331805"/>
                  </a:lnTo>
                  <a:lnTo>
                    <a:pt x="257078" y="1380908"/>
                  </a:lnTo>
                  <a:lnTo>
                    <a:pt x="222155" y="1423998"/>
                  </a:lnTo>
                  <a:lnTo>
                    <a:pt x="185291" y="1468092"/>
                  </a:lnTo>
                  <a:lnTo>
                    <a:pt x="146487" y="1508176"/>
                  </a:lnTo>
                  <a:lnTo>
                    <a:pt x="107683" y="1548261"/>
                  </a:lnTo>
                  <a:lnTo>
                    <a:pt x="70819" y="1592354"/>
                  </a:lnTo>
                  <a:lnTo>
                    <a:pt x="58206" y="1604378"/>
                  </a:lnTo>
                  <a:lnTo>
                    <a:pt x="42684" y="1619410"/>
                  </a:lnTo>
                  <a:lnTo>
                    <a:pt x="26193" y="1637448"/>
                  </a:lnTo>
                  <a:lnTo>
                    <a:pt x="12611" y="1655486"/>
                  </a:lnTo>
                  <a:lnTo>
                    <a:pt x="3882" y="1677533"/>
                  </a:lnTo>
                  <a:lnTo>
                    <a:pt x="0" y="1701583"/>
                  </a:lnTo>
                  <a:lnTo>
                    <a:pt x="4851" y="1726636"/>
                  </a:lnTo>
                  <a:lnTo>
                    <a:pt x="17462" y="1750687"/>
                  </a:lnTo>
                  <a:lnTo>
                    <a:pt x="38806" y="1770728"/>
                  </a:lnTo>
                  <a:lnTo>
                    <a:pt x="63057" y="1784759"/>
                  </a:lnTo>
                  <a:lnTo>
                    <a:pt x="93130" y="1797786"/>
                  </a:lnTo>
                  <a:lnTo>
                    <a:pt x="125143" y="1808809"/>
                  </a:lnTo>
                  <a:lnTo>
                    <a:pt x="157158" y="1819833"/>
                  </a:lnTo>
                  <a:lnTo>
                    <a:pt x="188201" y="1830855"/>
                  </a:lnTo>
                  <a:lnTo>
                    <a:pt x="218273" y="1843883"/>
                  </a:lnTo>
                  <a:lnTo>
                    <a:pt x="245437" y="1857912"/>
                  </a:lnTo>
                  <a:lnTo>
                    <a:pt x="264839" y="1875951"/>
                  </a:lnTo>
                  <a:lnTo>
                    <a:pt x="259018" y="1900001"/>
                  </a:lnTo>
                  <a:lnTo>
                    <a:pt x="248347" y="1922047"/>
                  </a:lnTo>
                  <a:lnTo>
                    <a:pt x="237676" y="1945097"/>
                  </a:lnTo>
                  <a:lnTo>
                    <a:pt x="226035" y="1967142"/>
                  </a:lnTo>
                  <a:lnTo>
                    <a:pt x="215364" y="1989189"/>
                  </a:lnTo>
                  <a:lnTo>
                    <a:pt x="207602" y="2011236"/>
                  </a:lnTo>
                  <a:lnTo>
                    <a:pt x="204693" y="2031277"/>
                  </a:lnTo>
                  <a:lnTo>
                    <a:pt x="206633" y="2053324"/>
                  </a:lnTo>
                  <a:lnTo>
                    <a:pt x="217304" y="2073366"/>
                  </a:lnTo>
                  <a:lnTo>
                    <a:pt x="236706" y="2093409"/>
                  </a:lnTo>
                  <a:lnTo>
                    <a:pt x="264839" y="2113450"/>
                  </a:lnTo>
                  <a:lnTo>
                    <a:pt x="259018" y="2129483"/>
                  </a:lnTo>
                  <a:lnTo>
                    <a:pt x="250288" y="2145517"/>
                  </a:lnTo>
                  <a:lnTo>
                    <a:pt x="243497" y="2164557"/>
                  </a:lnTo>
                  <a:lnTo>
                    <a:pt x="241557" y="2184601"/>
                  </a:lnTo>
                  <a:lnTo>
                    <a:pt x="245437" y="2204642"/>
                  </a:lnTo>
                  <a:lnTo>
                    <a:pt x="256109" y="2222680"/>
                  </a:lnTo>
                  <a:lnTo>
                    <a:pt x="269690" y="2236709"/>
                  </a:lnTo>
                  <a:lnTo>
                    <a:pt x="287151" y="2249737"/>
                  </a:lnTo>
                  <a:lnTo>
                    <a:pt x="304613" y="2258756"/>
                  </a:lnTo>
                  <a:lnTo>
                    <a:pt x="321105" y="2269780"/>
                  </a:lnTo>
                  <a:lnTo>
                    <a:pt x="336627" y="2284810"/>
                  </a:lnTo>
                  <a:lnTo>
                    <a:pt x="345358" y="2300845"/>
                  </a:lnTo>
                  <a:lnTo>
                    <a:pt x="354089" y="2329906"/>
                  </a:lnTo>
                  <a:lnTo>
                    <a:pt x="354089" y="2362976"/>
                  </a:lnTo>
                  <a:lnTo>
                    <a:pt x="351179" y="2394041"/>
                  </a:lnTo>
                  <a:lnTo>
                    <a:pt x="343417" y="2426108"/>
                  </a:lnTo>
                  <a:lnTo>
                    <a:pt x="336627" y="2457173"/>
                  </a:lnTo>
                  <a:lnTo>
                    <a:pt x="331776" y="2485233"/>
                  </a:lnTo>
                  <a:lnTo>
                    <a:pt x="327896" y="2525318"/>
                  </a:lnTo>
                  <a:lnTo>
                    <a:pt x="331776" y="2561393"/>
                  </a:lnTo>
                  <a:lnTo>
                    <a:pt x="342447" y="2594464"/>
                  </a:lnTo>
                  <a:lnTo>
                    <a:pt x="356029" y="2623524"/>
                  </a:lnTo>
                  <a:lnTo>
                    <a:pt x="375432" y="2646572"/>
                  </a:lnTo>
                  <a:lnTo>
                    <a:pt x="400654" y="2668619"/>
                  </a:lnTo>
                  <a:lnTo>
                    <a:pt x="424906" y="2686657"/>
                  </a:lnTo>
                  <a:lnTo>
                    <a:pt x="453040" y="2701688"/>
                  </a:lnTo>
                  <a:lnTo>
                    <a:pt x="481173" y="2714717"/>
                  </a:lnTo>
                  <a:lnTo>
                    <a:pt x="509306" y="2721731"/>
                  </a:lnTo>
                  <a:lnTo>
                    <a:pt x="560721" y="2730751"/>
                  </a:lnTo>
                  <a:lnTo>
                    <a:pt x="615047" y="2734758"/>
                  </a:lnTo>
                  <a:lnTo>
                    <a:pt x="672284" y="2732755"/>
                  </a:lnTo>
                  <a:lnTo>
                    <a:pt x="728550" y="2726742"/>
                  </a:lnTo>
                  <a:lnTo>
                    <a:pt x="784816" y="2719726"/>
                  </a:lnTo>
                  <a:lnTo>
                    <a:pt x="838171" y="2708704"/>
                  </a:lnTo>
                  <a:lnTo>
                    <a:pt x="885706" y="2695677"/>
                  </a:lnTo>
                  <a:lnTo>
                    <a:pt x="927421" y="2681646"/>
                  </a:lnTo>
                  <a:lnTo>
                    <a:pt x="944882" y="2675633"/>
                  </a:lnTo>
                  <a:lnTo>
                    <a:pt x="968165" y="2668619"/>
                  </a:lnTo>
                  <a:lnTo>
                    <a:pt x="993388" y="2661605"/>
                  </a:lnTo>
                  <a:lnTo>
                    <a:pt x="1019581" y="2654590"/>
                  </a:lnTo>
                  <a:lnTo>
                    <a:pt x="1047714" y="2650582"/>
                  </a:lnTo>
                  <a:lnTo>
                    <a:pt x="1075847" y="2648577"/>
                  </a:lnTo>
                  <a:lnTo>
                    <a:pt x="1100100" y="2652585"/>
                  </a:lnTo>
                  <a:lnTo>
                    <a:pt x="1121442" y="2661605"/>
                  </a:lnTo>
                  <a:lnTo>
                    <a:pt x="1140844" y="2679643"/>
                  </a:lnTo>
                  <a:lnTo>
                    <a:pt x="1158306" y="2708704"/>
                  </a:lnTo>
                  <a:lnTo>
                    <a:pt x="1174797" y="2745782"/>
                  </a:lnTo>
                  <a:lnTo>
                    <a:pt x="1190319" y="2788872"/>
                  </a:lnTo>
                  <a:lnTo>
                    <a:pt x="1202931" y="2837975"/>
                  </a:lnTo>
                  <a:lnTo>
                    <a:pt x="1215541" y="2889083"/>
                  </a:lnTo>
                  <a:lnTo>
                    <a:pt x="1226212" y="2942195"/>
                  </a:lnTo>
                  <a:lnTo>
                    <a:pt x="1235914" y="2996309"/>
                  </a:lnTo>
                  <a:lnTo>
                    <a:pt x="1245616" y="3049421"/>
                  </a:lnTo>
                  <a:lnTo>
                    <a:pt x="1252407" y="3098524"/>
                  </a:lnTo>
                  <a:lnTo>
                    <a:pt x="1261138" y="3144621"/>
                  </a:lnTo>
                  <a:lnTo>
                    <a:pt x="1267927" y="3182701"/>
                  </a:lnTo>
                  <a:lnTo>
                    <a:pt x="1273749" y="3215771"/>
                  </a:lnTo>
                  <a:lnTo>
                    <a:pt x="1405683" y="3238820"/>
                  </a:lnTo>
                  <a:lnTo>
                    <a:pt x="1539558" y="3251847"/>
                  </a:lnTo>
                  <a:lnTo>
                    <a:pt x="1677312" y="3253851"/>
                  </a:lnTo>
                  <a:lnTo>
                    <a:pt x="1817977" y="3246837"/>
                  </a:lnTo>
                  <a:lnTo>
                    <a:pt x="1963493" y="3226793"/>
                  </a:lnTo>
                  <a:lnTo>
                    <a:pt x="1998071" y="3220300"/>
                  </a:lnTo>
                  <a:lnTo>
                    <a:pt x="1972544" y="2990832"/>
                  </a:lnTo>
                  <a:cubicBezTo>
                    <a:pt x="1951990" y="2824419"/>
                    <a:pt x="1923973" y="2664322"/>
                    <a:pt x="1866104" y="2529483"/>
                  </a:cubicBezTo>
                  <a:cubicBezTo>
                    <a:pt x="1798827" y="2378364"/>
                    <a:pt x="1318234" y="2057324"/>
                    <a:pt x="1085631" y="1773024"/>
                  </a:cubicBezTo>
                  <a:cubicBezTo>
                    <a:pt x="1039452" y="1683967"/>
                    <a:pt x="924385" y="1218329"/>
                    <a:pt x="1277747" y="968535"/>
                  </a:cubicBezTo>
                  <a:cubicBezTo>
                    <a:pt x="1430175" y="835482"/>
                    <a:pt x="1702005" y="831017"/>
                    <a:pt x="1914134" y="872477"/>
                  </a:cubicBezTo>
                  <a:cubicBezTo>
                    <a:pt x="2031257" y="905756"/>
                    <a:pt x="2240228" y="1053847"/>
                    <a:pt x="2334389" y="1316747"/>
                  </a:cubicBezTo>
                  <a:lnTo>
                    <a:pt x="2850702" y="1256710"/>
                  </a:lnTo>
                  <a:lnTo>
                    <a:pt x="2851858" y="1288484"/>
                  </a:lnTo>
                  <a:lnTo>
                    <a:pt x="2854049" y="1252639"/>
                  </a:lnTo>
                  <a:lnTo>
                    <a:pt x="2852109" y="1156435"/>
                  </a:lnTo>
                  <a:lnTo>
                    <a:pt x="2845318" y="1062236"/>
                  </a:lnTo>
                  <a:lnTo>
                    <a:pt x="2830767" y="971045"/>
                  </a:lnTo>
                  <a:lnTo>
                    <a:pt x="2811365" y="881857"/>
                  </a:lnTo>
                  <a:lnTo>
                    <a:pt x="2787112" y="799684"/>
                  </a:lnTo>
                  <a:lnTo>
                    <a:pt x="2759950" y="724526"/>
                  </a:lnTo>
                  <a:lnTo>
                    <a:pt x="2728906" y="657385"/>
                  </a:lnTo>
                  <a:lnTo>
                    <a:pt x="2682340" y="577215"/>
                  </a:lnTo>
                  <a:lnTo>
                    <a:pt x="2631895" y="501055"/>
                  </a:lnTo>
                  <a:lnTo>
                    <a:pt x="2574659" y="429907"/>
                  </a:lnTo>
                  <a:lnTo>
                    <a:pt x="2513543" y="361762"/>
                  </a:lnTo>
                  <a:lnTo>
                    <a:pt x="2446606" y="300634"/>
                  </a:lnTo>
                  <a:lnTo>
                    <a:pt x="2371907" y="243513"/>
                  </a:lnTo>
                  <a:lnTo>
                    <a:pt x="2294299" y="192406"/>
                  </a:lnTo>
                  <a:lnTo>
                    <a:pt x="2211840" y="147311"/>
                  </a:lnTo>
                  <a:lnTo>
                    <a:pt x="2121620" y="109230"/>
                  </a:lnTo>
                  <a:lnTo>
                    <a:pt x="2028490" y="74157"/>
                  </a:lnTo>
                  <a:lnTo>
                    <a:pt x="1927599" y="47099"/>
                  </a:lnTo>
                  <a:lnTo>
                    <a:pt x="1821858" y="25053"/>
                  </a:lnTo>
                  <a:lnTo>
                    <a:pt x="1711265" y="10021"/>
                  </a:lnTo>
                  <a:lnTo>
                    <a:pt x="1594853" y="1002"/>
                  </a:lnTo>
                  <a:close/>
                </a:path>
              </a:pathLst>
            </a:custGeom>
            <a:solidFill>
              <a:srgbClr val="00BDFB"/>
            </a:solidFill>
            <a:ln>
              <a:noFill/>
            </a:ln>
          </p:spPr>
          <p:txBody>
            <a:bodyPr vert="horz" wrap="square" lIns="91440" tIns="45720" rIns="91440" bIns="45720" numCol="1" anchor="t" anchorCtr="0" compatLnSpc="1">
              <a:prstTxWarp prst="textNoShape">
                <a:avLst/>
              </a:prstTxWarp>
              <a:noAutofit/>
            </a:bodyPr>
            <a:ls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ysClr val="windowText" lastClr="000000"/>
                </a:solidFill>
                <a:effectLst/>
                <a:uLnTx/>
                <a:uFillTx/>
                <a:latin typeface="Arial"/>
                <a:ea typeface="Arial Unicode MS"/>
              </a:endParaRPr>
            </a:p>
          </p:txBody>
        </p:sp>
        <p:sp>
          <p:nvSpPr>
            <p:cNvPr id="11" name="Freeform: Shape 14">
              <a:extLst>
                <a:ext uri="{FF2B5EF4-FFF2-40B4-BE49-F238E27FC236}">
                  <a16:creationId xmlns:lc="http://schemas.openxmlformats.org/drawingml/2006/lockedCanvas" xmlns:a16="http://schemas.microsoft.com/office/drawing/2014/main" xmlns="" id="{3DB0BB5A-99ED-43D3-9770-70D9CC0E5168}"/>
                </a:ext>
              </a:extLst>
            </p:cNvPr>
            <p:cNvSpPr/>
            <p:nvPr/>
          </p:nvSpPr>
          <p:spPr>
            <a:xfrm flipH="1">
              <a:off x="1105009" y="665240"/>
              <a:ext cx="3688534" cy="2409764"/>
            </a:xfrm>
            <a:custGeom>
              <a:avLst/>
              <a:gdLst>
                <a:gd name="connsiteX0" fmla="*/ 1547519 w 3095038"/>
                <a:gd name="connsiteY0" fmla="*/ 0 h 2022026"/>
                <a:gd name="connsiteX1" fmla="*/ 3095038 w 3095038"/>
                <a:gd name="connsiteY1" fmla="*/ 627509 h 2022026"/>
                <a:gd name="connsiteX2" fmla="*/ 2825277 w 3095038"/>
                <a:gd name="connsiteY2" fmla="*/ 736897 h 2022026"/>
                <a:gd name="connsiteX3" fmla="*/ 2825277 w 3095038"/>
                <a:gd name="connsiteY3" fmla="*/ 1583608 h 2022026"/>
                <a:gd name="connsiteX4" fmla="*/ 2829142 w 3095038"/>
                <a:gd name="connsiteY4" fmla="*/ 1585209 h 2022026"/>
                <a:gd name="connsiteX5" fmla="*/ 2841509 w 3095038"/>
                <a:gd name="connsiteY5" fmla="*/ 1615067 h 2022026"/>
                <a:gd name="connsiteX6" fmla="*/ 2829142 w 3095038"/>
                <a:gd name="connsiteY6" fmla="*/ 1644926 h 2022026"/>
                <a:gd name="connsiteX7" fmla="*/ 2826092 w 3095038"/>
                <a:gd name="connsiteY7" fmla="*/ 1646189 h 2022026"/>
                <a:gd name="connsiteX8" fmla="*/ 2876626 w 3095038"/>
                <a:gd name="connsiteY8" fmla="*/ 2022026 h 2022026"/>
                <a:gd name="connsiteX9" fmla="*/ 2721940 w 3095038"/>
                <a:gd name="connsiteY9" fmla="*/ 2022026 h 2022026"/>
                <a:gd name="connsiteX10" fmla="*/ 2772475 w 3095038"/>
                <a:gd name="connsiteY10" fmla="*/ 1646189 h 2022026"/>
                <a:gd name="connsiteX11" fmla="*/ 2769425 w 3095038"/>
                <a:gd name="connsiteY11" fmla="*/ 1644926 h 2022026"/>
                <a:gd name="connsiteX12" fmla="*/ 2757057 w 3095038"/>
                <a:gd name="connsiteY12" fmla="*/ 1615067 h 2022026"/>
                <a:gd name="connsiteX13" fmla="*/ 2769425 w 3095038"/>
                <a:gd name="connsiteY13" fmla="*/ 1585209 h 2022026"/>
                <a:gd name="connsiteX14" fmla="*/ 2773289 w 3095038"/>
                <a:gd name="connsiteY14" fmla="*/ 1583608 h 2022026"/>
                <a:gd name="connsiteX15" fmla="*/ 2773289 w 3095038"/>
                <a:gd name="connsiteY15" fmla="*/ 757978 h 2022026"/>
                <a:gd name="connsiteX16" fmla="*/ 2747752 w 3095038"/>
                <a:gd name="connsiteY16" fmla="*/ 768333 h 2022026"/>
                <a:gd name="connsiteX17" fmla="*/ 2473970 w 3095038"/>
                <a:gd name="connsiteY17" fmla="*/ 981499 h 2022026"/>
                <a:gd name="connsiteX18" fmla="*/ 2473970 w 3095038"/>
                <a:gd name="connsiteY18" fmla="*/ 1333096 h 2022026"/>
                <a:gd name="connsiteX19" fmla="*/ 1442377 w 3095038"/>
                <a:gd name="connsiteY19" fmla="*/ 1553521 h 2022026"/>
                <a:gd name="connsiteX20" fmla="*/ 628675 w 3095038"/>
                <a:gd name="connsiteY20" fmla="*/ 1422110 h 2022026"/>
                <a:gd name="connsiteX21" fmla="*/ 635755 w 3095038"/>
                <a:gd name="connsiteY21" fmla="*/ 1406334 h 2022026"/>
                <a:gd name="connsiteX22" fmla="*/ 621068 w 3095038"/>
                <a:gd name="connsiteY22" fmla="*/ 1402746 h 2022026"/>
                <a:gd name="connsiteX23" fmla="*/ 621068 w 3095038"/>
                <a:gd name="connsiteY23" fmla="*/ 981499 h 2022026"/>
                <a:gd name="connsiteX24" fmla="*/ 0 w 3095038"/>
                <a:gd name="connsiteY24" fmla="*/ 627509 h 2022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95038" h="2022026">
                  <a:moveTo>
                    <a:pt x="1547519" y="0"/>
                  </a:moveTo>
                  <a:lnTo>
                    <a:pt x="3095038" y="627509"/>
                  </a:lnTo>
                  <a:lnTo>
                    <a:pt x="2825277" y="736897"/>
                  </a:lnTo>
                  <a:lnTo>
                    <a:pt x="2825277" y="1583608"/>
                  </a:lnTo>
                  <a:lnTo>
                    <a:pt x="2829142" y="1585209"/>
                  </a:lnTo>
                  <a:cubicBezTo>
                    <a:pt x="2836783" y="1592850"/>
                    <a:pt x="2841509" y="1603406"/>
                    <a:pt x="2841509" y="1615067"/>
                  </a:cubicBezTo>
                  <a:cubicBezTo>
                    <a:pt x="2841509" y="1626728"/>
                    <a:pt x="2836783" y="1637284"/>
                    <a:pt x="2829142" y="1644926"/>
                  </a:cubicBezTo>
                  <a:lnTo>
                    <a:pt x="2826092" y="1646189"/>
                  </a:lnTo>
                  <a:lnTo>
                    <a:pt x="2876626" y="2022026"/>
                  </a:lnTo>
                  <a:lnTo>
                    <a:pt x="2721940" y="2022026"/>
                  </a:lnTo>
                  <a:lnTo>
                    <a:pt x="2772475" y="1646189"/>
                  </a:lnTo>
                  <a:lnTo>
                    <a:pt x="2769425" y="1644926"/>
                  </a:lnTo>
                  <a:cubicBezTo>
                    <a:pt x="2761784" y="1637284"/>
                    <a:pt x="2757057" y="1626728"/>
                    <a:pt x="2757057" y="1615067"/>
                  </a:cubicBezTo>
                  <a:cubicBezTo>
                    <a:pt x="2757057" y="1603406"/>
                    <a:pt x="2761784" y="1592850"/>
                    <a:pt x="2769425" y="1585209"/>
                  </a:cubicBezTo>
                  <a:lnTo>
                    <a:pt x="2773289" y="1583608"/>
                  </a:lnTo>
                  <a:lnTo>
                    <a:pt x="2773289" y="757978"/>
                  </a:lnTo>
                  <a:lnTo>
                    <a:pt x="2747752" y="768333"/>
                  </a:lnTo>
                  <a:lnTo>
                    <a:pt x="2473970" y="981499"/>
                  </a:lnTo>
                  <a:lnTo>
                    <a:pt x="2473970" y="1333096"/>
                  </a:lnTo>
                  <a:cubicBezTo>
                    <a:pt x="2176456" y="1474039"/>
                    <a:pt x="1822001" y="1553521"/>
                    <a:pt x="1442377" y="1553521"/>
                  </a:cubicBezTo>
                  <a:cubicBezTo>
                    <a:pt x="1151810" y="1553521"/>
                    <a:pt x="875988" y="1506956"/>
                    <a:pt x="628675" y="1422110"/>
                  </a:cubicBezTo>
                  <a:cubicBezTo>
                    <a:pt x="630298" y="1416654"/>
                    <a:pt x="632987" y="1411486"/>
                    <a:pt x="635755" y="1406334"/>
                  </a:cubicBezTo>
                  <a:cubicBezTo>
                    <a:pt x="631035" y="1404608"/>
                    <a:pt x="626049" y="1403669"/>
                    <a:pt x="621068" y="1402746"/>
                  </a:cubicBezTo>
                  <a:lnTo>
                    <a:pt x="621068" y="981499"/>
                  </a:lnTo>
                  <a:lnTo>
                    <a:pt x="0" y="627509"/>
                  </a:lnTo>
                  <a:close/>
                </a:path>
              </a:pathLst>
            </a:custGeom>
            <a:solidFill>
              <a:srgbClr val="565874"/>
            </a:solidFill>
            <a:ln w="12700" cap="flat" cmpd="sng" algn="ctr">
              <a:noFill/>
              <a:prstDash val="solid"/>
              <a:miter lim="800000"/>
            </a:ln>
            <a:effectLst/>
          </p:spPr>
          <p:txBody>
            <a:bodyPr wrap="square" rtlCol="0" anchor="ctr">
              <a:noAutofit/>
            </a:bodyP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sysClr val="window" lastClr="FFFFFF"/>
                </a:solidFill>
                <a:effectLst/>
                <a:uLnTx/>
                <a:uFillTx/>
                <a:latin typeface="Arial"/>
                <a:ea typeface="Arial Unicode MS"/>
              </a:endParaRPr>
            </a:p>
          </p:txBody>
        </p:sp>
      </p:grpSp>
    </p:spTree>
    <p:extLst>
      <p:ext uri="{BB962C8B-B14F-4D97-AF65-F5344CB8AC3E}">
        <p14:creationId xmlns:p14="http://schemas.microsoft.com/office/powerpoint/2010/main" val="23669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9" y="-34099"/>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658" y="280913"/>
            <a:ext cx="8229600" cy="2218258"/>
          </a:xfrm>
        </p:spPr>
        <p:txBody>
          <a:bodyPr>
            <a:noAutofit/>
          </a:bodyPr>
          <a:lstStyle/>
          <a:p>
            <a:r>
              <a:rPr lang="uk-UA" sz="3200" b="1" dirty="0">
                <a:solidFill>
                  <a:srgbClr val="002060"/>
                </a:solidFill>
                <a:latin typeface="Georgia" panose="02040502050405020303" pitchFamily="18" charset="0"/>
              </a:rPr>
              <a:t>М</a:t>
            </a:r>
            <a:r>
              <a:rPr lang="uk-UA" sz="3200" b="1" dirty="0" smtClean="0">
                <a:solidFill>
                  <a:srgbClr val="002060"/>
                </a:solidFill>
                <a:latin typeface="Georgia" panose="02040502050405020303" pitchFamily="18" charset="0"/>
              </a:rPr>
              <a:t>ета </a:t>
            </a:r>
            <a:r>
              <a:rPr lang="uk-UA" sz="3200" b="1" dirty="0">
                <a:solidFill>
                  <a:srgbClr val="002060"/>
                </a:solidFill>
                <a:latin typeface="Georgia" panose="02040502050405020303" pitchFamily="18" charset="0"/>
              </a:rPr>
              <a:t>психологічної підготовки здобувачів освіти до </a:t>
            </a:r>
            <a:r>
              <a:rPr lang="uk-UA" sz="3200" b="1" dirty="0" smtClean="0">
                <a:solidFill>
                  <a:srgbClr val="002060"/>
                </a:solidFill>
                <a:latin typeface="Georgia" panose="02040502050405020303" pitchFamily="18" charset="0"/>
              </a:rPr>
              <a:t>ЗНО та ДПА  </a:t>
            </a:r>
            <a:r>
              <a:rPr lang="uk-UA" sz="3200" dirty="0" smtClean="0">
                <a:solidFill>
                  <a:srgbClr val="002060"/>
                </a:solidFill>
                <a:latin typeface="Georgia" panose="02040502050405020303" pitchFamily="18" charset="0"/>
              </a:rPr>
              <a:t>– </a:t>
            </a:r>
            <a:r>
              <a:rPr lang="uk-UA" sz="2800" dirty="0">
                <a:solidFill>
                  <a:srgbClr val="0070C0"/>
                </a:solidFill>
                <a:latin typeface="Georgia" panose="02040502050405020303" pitchFamily="18" charset="0"/>
              </a:rPr>
              <a:t/>
            </a:r>
            <a:br>
              <a:rPr lang="uk-UA" sz="2800" dirty="0">
                <a:solidFill>
                  <a:srgbClr val="0070C0"/>
                </a:solidFill>
                <a:latin typeface="Georgia" panose="02040502050405020303" pitchFamily="18" charset="0"/>
              </a:rPr>
            </a:br>
            <a:endParaRPr lang="uk-UA" sz="2800" dirty="0">
              <a:solidFill>
                <a:srgbClr val="0070C0"/>
              </a:solidFill>
              <a:latin typeface="Georgia" panose="02040502050405020303" pitchFamily="18" charset="0"/>
            </a:endParaRPr>
          </a:p>
        </p:txBody>
      </p:sp>
      <p:sp>
        <p:nvSpPr>
          <p:cNvPr id="3" name="Объект 2"/>
          <p:cNvSpPr>
            <a:spLocks noGrp="1"/>
          </p:cNvSpPr>
          <p:nvPr>
            <p:ph idx="1"/>
          </p:nvPr>
        </p:nvSpPr>
        <p:spPr>
          <a:xfrm>
            <a:off x="1043608" y="1988841"/>
            <a:ext cx="7272808" cy="4532310"/>
          </a:xfrm>
        </p:spPr>
        <p:txBody>
          <a:bodyPr>
            <a:normAutofit/>
          </a:bodyPr>
          <a:lstStyle/>
          <a:p>
            <a:pPr marL="0" indent="0">
              <a:buNone/>
            </a:pPr>
            <a:r>
              <a:rPr lang="uk-UA" sz="2400" dirty="0" smtClean="0">
                <a:latin typeface="Georgia" panose="02040502050405020303" pitchFamily="18" charset="0"/>
              </a:rPr>
              <a:t>використання </a:t>
            </a:r>
            <a:r>
              <a:rPr lang="uk-UA" sz="2400" dirty="0">
                <a:latin typeface="Georgia" panose="02040502050405020303" pitchFamily="18" charset="0"/>
              </a:rPr>
              <a:t>психологічних </a:t>
            </a:r>
            <a:endParaRPr lang="uk-UA" sz="2400" dirty="0" smtClean="0">
              <a:latin typeface="Georgia" panose="02040502050405020303" pitchFamily="18" charset="0"/>
            </a:endParaRPr>
          </a:p>
          <a:p>
            <a:pPr marL="0" indent="0">
              <a:buNone/>
            </a:pPr>
            <a:r>
              <a:rPr lang="uk-UA" sz="2400" dirty="0">
                <a:latin typeface="Georgia" panose="02040502050405020303" pitchFamily="18" charset="0"/>
              </a:rPr>
              <a:t> </a:t>
            </a:r>
            <a:r>
              <a:rPr lang="uk-UA" sz="2400" dirty="0" smtClean="0">
                <a:latin typeface="Georgia" panose="02040502050405020303" pitchFamily="18" charset="0"/>
              </a:rPr>
              <a:t> закономірностей </a:t>
            </a:r>
            <a:r>
              <a:rPr lang="uk-UA" sz="2400" dirty="0">
                <a:latin typeface="Georgia" panose="02040502050405020303" pitchFamily="18" charset="0"/>
              </a:rPr>
              <a:t>для </a:t>
            </a:r>
            <a:r>
              <a:rPr lang="uk-UA" sz="2400" dirty="0" smtClean="0">
                <a:latin typeface="Georgia" panose="02040502050405020303" pitchFamily="18" charset="0"/>
              </a:rPr>
              <a:t>досягнення</a:t>
            </a:r>
          </a:p>
          <a:p>
            <a:pPr marL="0" indent="0">
              <a:buNone/>
            </a:pPr>
            <a:r>
              <a:rPr lang="uk-UA" sz="2400" dirty="0">
                <a:latin typeface="Georgia" panose="02040502050405020303" pitchFamily="18" charset="0"/>
              </a:rPr>
              <a:t> </a:t>
            </a:r>
            <a:r>
              <a:rPr lang="uk-UA" sz="2400" dirty="0" smtClean="0">
                <a:latin typeface="Georgia" panose="02040502050405020303" pitchFamily="18" charset="0"/>
              </a:rPr>
              <a:t>  учнями </a:t>
            </a:r>
            <a:r>
              <a:rPr lang="uk-UA" sz="2400" dirty="0">
                <a:latin typeface="Georgia" panose="02040502050405020303" pitchFamily="18" charset="0"/>
              </a:rPr>
              <a:t>якнайкращих </a:t>
            </a:r>
            <a:r>
              <a:rPr lang="uk-UA" sz="2400" dirty="0" smtClean="0">
                <a:latin typeface="Georgia" panose="02040502050405020303" pitchFamily="18" charset="0"/>
              </a:rPr>
              <a:t>результатів</a:t>
            </a:r>
          </a:p>
          <a:p>
            <a:pPr marL="0" indent="0">
              <a:buNone/>
            </a:pPr>
            <a:r>
              <a:rPr lang="uk-UA" sz="2400" dirty="0" smtClean="0">
                <a:latin typeface="Georgia" panose="02040502050405020303" pitchFamily="18" charset="0"/>
              </a:rPr>
              <a:t>у </a:t>
            </a:r>
            <a:r>
              <a:rPr lang="uk-UA" sz="2400" dirty="0">
                <a:latin typeface="Georgia" panose="02040502050405020303" pitchFamily="18" charset="0"/>
              </a:rPr>
              <a:t>тестуванні при умові </a:t>
            </a:r>
            <a:r>
              <a:rPr lang="uk-UA" sz="2400" dirty="0" smtClean="0">
                <a:latin typeface="Georgia" panose="02040502050405020303" pitchFamily="18" charset="0"/>
              </a:rPr>
              <a:t>збереження їх</a:t>
            </a:r>
          </a:p>
          <a:p>
            <a:pPr marL="0" indent="0">
              <a:buNone/>
            </a:pPr>
            <a:r>
              <a:rPr lang="uk-UA" sz="2400" dirty="0" smtClean="0">
                <a:latin typeface="Georgia" panose="02040502050405020303" pitchFamily="18" charset="0"/>
              </a:rPr>
              <a:t> </a:t>
            </a:r>
            <a:r>
              <a:rPr lang="uk-UA" sz="2400" dirty="0">
                <a:latin typeface="Georgia" panose="02040502050405020303" pitchFamily="18" charset="0"/>
              </a:rPr>
              <a:t>психічного і </a:t>
            </a:r>
            <a:r>
              <a:rPr lang="uk-UA" sz="2400" dirty="0" smtClean="0">
                <a:latin typeface="Georgia" panose="02040502050405020303" pitchFamily="18" charset="0"/>
              </a:rPr>
              <a:t>фізичного </a:t>
            </a:r>
            <a:r>
              <a:rPr lang="uk-UA" sz="2400" dirty="0">
                <a:latin typeface="Georgia" panose="02040502050405020303" pitchFamily="18" charset="0"/>
              </a:rPr>
              <a:t>здоров</a:t>
            </a:r>
            <a:r>
              <a:rPr lang="ru-RU" sz="2400" dirty="0">
                <a:latin typeface="Georgia" panose="02040502050405020303" pitchFamily="18" charset="0"/>
              </a:rPr>
              <a:t>’</a:t>
            </a:r>
            <a:r>
              <a:rPr lang="uk-UA" sz="2400" dirty="0" smtClean="0">
                <a:latin typeface="Georgia" panose="02040502050405020303" pitchFamily="18" charset="0"/>
              </a:rPr>
              <a:t>я.</a:t>
            </a:r>
            <a:endParaRPr lang="uk-UA" sz="2400" dirty="0">
              <a:latin typeface="Georgia" panose="02040502050405020303" pitchFamily="18" charset="0"/>
            </a:endParaRPr>
          </a:p>
        </p:txBody>
      </p:sp>
      <p:grpSp>
        <p:nvGrpSpPr>
          <p:cNvPr id="19" name="Group 6">
            <a:extLst>
              <a:ext uri="{FF2B5EF4-FFF2-40B4-BE49-F238E27FC236}">
                <a16:creationId xmlns:lc="http://schemas.openxmlformats.org/drawingml/2006/lockedCanvas" xmlns:a16="http://schemas.microsoft.com/office/drawing/2014/main" xmlns="" id="{DBBD38CE-7170-4CC3-A904-20E2F10A92AB}"/>
              </a:ext>
            </a:extLst>
          </p:cNvPr>
          <p:cNvGrpSpPr/>
          <p:nvPr/>
        </p:nvGrpSpPr>
        <p:grpSpPr>
          <a:xfrm>
            <a:off x="7368116" y="5157192"/>
            <a:ext cx="1665274" cy="1412512"/>
            <a:chOff x="431983" y="4908978"/>
            <a:chExt cx="1791643" cy="1519698"/>
          </a:xfrm>
        </p:grpSpPr>
        <p:sp>
          <p:nvSpPr>
            <p:cNvPr id="20" name="Rectangle 112">
              <a:extLst>
                <a:ext uri="{FF2B5EF4-FFF2-40B4-BE49-F238E27FC236}">
                  <a16:creationId xmlns:lc="http://schemas.openxmlformats.org/drawingml/2006/lockedCanvas" xmlns:a16="http://schemas.microsoft.com/office/drawing/2014/main" xmlns="" id="{F9355388-2CFD-4588-9947-45C06358ECA3}"/>
                </a:ext>
              </a:extLst>
            </p:cNvPr>
            <p:cNvSpPr/>
            <p:nvPr/>
          </p:nvSpPr>
          <p:spPr>
            <a:xfrm rot="10800000" flipH="1">
              <a:off x="431983" y="6207029"/>
              <a:ext cx="1791643" cy="221647"/>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rgbClr val="1C82FF"/>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sp>
          <p:nvSpPr>
            <p:cNvPr id="21" name="Rectangle 98">
              <a:extLst>
                <a:ext uri="{FF2B5EF4-FFF2-40B4-BE49-F238E27FC236}">
                  <a16:creationId xmlns:lc="http://schemas.openxmlformats.org/drawingml/2006/lockedCanvas" xmlns:a16="http://schemas.microsoft.com/office/drawing/2014/main" xmlns="" id="{7605FCDF-1052-495E-BDB2-7E3C1CB3872B}"/>
                </a:ext>
              </a:extLst>
            </p:cNvPr>
            <p:cNvSpPr/>
            <p:nvPr/>
          </p:nvSpPr>
          <p:spPr>
            <a:xfrm rot="10800000" flipH="1">
              <a:off x="477202" y="5975783"/>
              <a:ext cx="1701206" cy="210459"/>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rgbClr val="565874"/>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sp>
          <p:nvSpPr>
            <p:cNvPr id="22" name="Rectangle 97">
              <a:extLst>
                <a:ext uri="{FF2B5EF4-FFF2-40B4-BE49-F238E27FC236}">
                  <a16:creationId xmlns:lc="http://schemas.openxmlformats.org/drawingml/2006/lockedCanvas" xmlns:a16="http://schemas.microsoft.com/office/drawing/2014/main" xmlns="" id="{4DAAE4C3-EB66-4F6B-8983-15EE356439FE}"/>
                </a:ext>
              </a:extLst>
            </p:cNvPr>
            <p:cNvSpPr/>
            <p:nvPr/>
          </p:nvSpPr>
          <p:spPr>
            <a:xfrm rot="10800000" flipH="1">
              <a:off x="608469" y="5777017"/>
              <a:ext cx="1438672" cy="177980"/>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rgbClr val="1ED0A6"/>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sp>
          <p:nvSpPr>
            <p:cNvPr id="23" name="Rectangle 26">
              <a:extLst>
                <a:ext uri="{FF2B5EF4-FFF2-40B4-BE49-F238E27FC236}">
                  <a16:creationId xmlns:lc="http://schemas.openxmlformats.org/drawingml/2006/lockedCanvas" xmlns:a16="http://schemas.microsoft.com/office/drawing/2014/main" xmlns="" id="{DDFF3D93-C41F-4D06-AB6C-8083539E63E5}"/>
                </a:ext>
              </a:extLst>
            </p:cNvPr>
            <p:cNvSpPr/>
            <p:nvPr/>
          </p:nvSpPr>
          <p:spPr>
            <a:xfrm flipH="1" flipV="1">
              <a:off x="501262" y="5570427"/>
              <a:ext cx="1653085" cy="20450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rgbClr val="565874"/>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sysClr val="window" lastClr="FFFFFF"/>
                </a:solidFill>
                <a:effectLst/>
                <a:uLnTx/>
                <a:uFillTx/>
                <a:latin typeface="Arial"/>
                <a:ea typeface="Arial Unicode MS"/>
              </a:endParaRPr>
            </a:p>
          </p:txBody>
        </p:sp>
        <p:sp>
          <p:nvSpPr>
            <p:cNvPr id="24" name="Rectangle 39">
              <a:extLst>
                <a:ext uri="{FF2B5EF4-FFF2-40B4-BE49-F238E27FC236}">
                  <a16:creationId xmlns:lc="http://schemas.openxmlformats.org/drawingml/2006/lockedCanvas" xmlns:a16="http://schemas.microsoft.com/office/drawing/2014/main" xmlns="" id="{F850576D-15E7-4629-BB67-4BBE2F140094}"/>
                </a:ext>
              </a:extLst>
            </p:cNvPr>
            <p:cNvSpPr/>
            <p:nvPr/>
          </p:nvSpPr>
          <p:spPr>
            <a:xfrm rot="10800000" flipV="1">
              <a:off x="523586" y="5358778"/>
              <a:ext cx="1608437" cy="198982"/>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rgbClr val="1C82FF"/>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sp>
          <p:nvSpPr>
            <p:cNvPr id="25" name="Rectangle 112">
              <a:extLst>
                <a:ext uri="{FF2B5EF4-FFF2-40B4-BE49-F238E27FC236}">
                  <a16:creationId xmlns:lc="http://schemas.openxmlformats.org/drawingml/2006/lockedCanvas" xmlns:a16="http://schemas.microsoft.com/office/drawing/2014/main" xmlns="" id="{1EC3BE75-2644-4D20-8E74-EEF6ADA582A2}"/>
                </a:ext>
              </a:extLst>
            </p:cNvPr>
            <p:cNvSpPr/>
            <p:nvPr/>
          </p:nvSpPr>
          <p:spPr>
            <a:xfrm rot="10800000" flipH="1">
              <a:off x="431983" y="5132611"/>
              <a:ext cx="1791643" cy="221647"/>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rgbClr val="1ED0A6"/>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sp>
          <p:nvSpPr>
            <p:cNvPr id="26" name="Rectangle 98">
              <a:extLst>
                <a:ext uri="{FF2B5EF4-FFF2-40B4-BE49-F238E27FC236}">
                  <a16:creationId xmlns:lc="http://schemas.openxmlformats.org/drawingml/2006/lockedCanvas" xmlns:a16="http://schemas.microsoft.com/office/drawing/2014/main" xmlns="" id="{3CA450F2-728F-4EBA-AB51-BCEAC819C073}"/>
                </a:ext>
              </a:extLst>
            </p:cNvPr>
            <p:cNvSpPr/>
            <p:nvPr/>
          </p:nvSpPr>
          <p:spPr>
            <a:xfrm rot="10800000" flipH="1">
              <a:off x="477202" y="4908978"/>
              <a:ext cx="1701206" cy="210459"/>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rgbClr val="1C82FF"/>
            </a:solidFill>
            <a:ln w="57150" cap="flat" cmpd="sng" algn="ctr">
              <a:no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a:ln>
                  <a:noFill/>
                </a:ln>
                <a:solidFill>
                  <a:sysClr val="window" lastClr="FFFFFF"/>
                </a:solidFill>
                <a:effectLst/>
                <a:uLnTx/>
                <a:uFillTx/>
                <a:latin typeface="Arial"/>
                <a:ea typeface="Arial Unicode MS"/>
              </a:endParaRPr>
            </a:p>
          </p:txBody>
        </p:sp>
      </p:grpSp>
      <p:sp>
        <p:nvSpPr>
          <p:cNvPr id="27" name="Freeform: Shape 5">
            <a:extLst>
              <a:ext uri="{FF2B5EF4-FFF2-40B4-BE49-F238E27FC236}">
                <a16:creationId xmlns:lc="http://schemas.openxmlformats.org/drawingml/2006/lockedCanvas" xmlns:a16="http://schemas.microsoft.com/office/drawing/2014/main" xmlns="" id="{51A66A35-A329-4B33-8F51-5CA6FE4F3E39}"/>
              </a:ext>
            </a:extLst>
          </p:cNvPr>
          <p:cNvSpPr/>
          <p:nvPr/>
        </p:nvSpPr>
        <p:spPr>
          <a:xfrm>
            <a:off x="6444208" y="2780928"/>
            <a:ext cx="2313346" cy="3465634"/>
          </a:xfrm>
          <a:custGeom>
            <a:avLst/>
            <a:gdLst>
              <a:gd name="connsiteX0" fmla="*/ 1012072 w 3080644"/>
              <a:gd name="connsiteY0" fmla="*/ 3220106 h 4439610"/>
              <a:gd name="connsiteX1" fmla="*/ 998456 w 3080644"/>
              <a:gd name="connsiteY1" fmla="*/ 3229609 h 4439610"/>
              <a:gd name="connsiteX2" fmla="*/ 962396 w 3080644"/>
              <a:gd name="connsiteY2" fmla="*/ 3356060 h 4439610"/>
              <a:gd name="connsiteX3" fmla="*/ 967019 w 3080644"/>
              <a:gd name="connsiteY3" fmla="*/ 3386898 h 4439610"/>
              <a:gd name="connsiteX4" fmla="*/ 2308946 w 3080644"/>
              <a:gd name="connsiteY4" fmla="*/ 281 h 4439610"/>
              <a:gd name="connsiteX5" fmla="*/ 2488812 w 3080644"/>
              <a:gd name="connsiteY5" fmla="*/ 48840 h 4439610"/>
              <a:gd name="connsiteX6" fmla="*/ 2621336 w 3080644"/>
              <a:gd name="connsiteY6" fmla="*/ 156633 h 4439610"/>
              <a:gd name="connsiteX7" fmla="*/ 2720730 w 3080644"/>
              <a:gd name="connsiteY7" fmla="*/ 341421 h 4439610"/>
              <a:gd name="connsiteX8" fmla="*/ 2724462 w 3080644"/>
              <a:gd name="connsiteY8" fmla="*/ 396483 h 4439610"/>
              <a:gd name="connsiteX9" fmla="*/ 2765527 w 3080644"/>
              <a:gd name="connsiteY9" fmla="*/ 475812 h 4439610"/>
              <a:gd name="connsiteX10" fmla="*/ 2870052 w 3080644"/>
              <a:gd name="connsiteY10" fmla="*/ 599937 h 4439610"/>
              <a:gd name="connsiteX11" fmla="*/ 2960580 w 3080644"/>
              <a:gd name="connsiteY11" fmla="*/ 758592 h 4439610"/>
              <a:gd name="connsiteX12" fmla="*/ 2985778 w 3080644"/>
              <a:gd name="connsiteY12" fmla="*/ 861253 h 4439610"/>
              <a:gd name="connsiteX13" fmla="*/ 2984378 w 3080644"/>
              <a:gd name="connsiteY13" fmla="*/ 1020375 h 4439610"/>
              <a:gd name="connsiteX14" fmla="*/ 3052508 w 3080644"/>
              <a:gd name="connsiteY14" fmla="*/ 1264425 h 4439610"/>
              <a:gd name="connsiteX15" fmla="*/ 3070706 w 3080644"/>
              <a:gd name="connsiteY15" fmla="*/ 1427281 h 4439610"/>
              <a:gd name="connsiteX16" fmla="*/ 3049708 w 3080644"/>
              <a:gd name="connsiteY16" fmla="*/ 1536940 h 4439610"/>
              <a:gd name="connsiteX17" fmla="*/ 3052508 w 3080644"/>
              <a:gd name="connsiteY17" fmla="*/ 1562605 h 4439610"/>
              <a:gd name="connsiteX18" fmla="*/ 3019376 w 3080644"/>
              <a:gd name="connsiteY18" fmla="*/ 1547206 h 4439610"/>
              <a:gd name="connsiteX19" fmla="*/ 2996511 w 3080644"/>
              <a:gd name="connsiteY19" fmla="*/ 1492143 h 4439610"/>
              <a:gd name="connsiteX20" fmla="*/ 2982045 w 3080644"/>
              <a:gd name="connsiteY20" fmla="*/ 1477677 h 4439610"/>
              <a:gd name="connsiteX21" fmla="*/ 3023576 w 3080644"/>
              <a:gd name="connsiteY21" fmla="*/ 1674598 h 4439610"/>
              <a:gd name="connsiteX22" fmla="*/ 3024042 w 3080644"/>
              <a:gd name="connsiteY22" fmla="*/ 1714729 h 4439610"/>
              <a:gd name="connsiteX23" fmla="*/ 3018910 w 3080644"/>
              <a:gd name="connsiteY23" fmla="*/ 1788457 h 4439610"/>
              <a:gd name="connsiteX24" fmla="*/ 3029642 w 3080644"/>
              <a:gd name="connsiteY24" fmla="*/ 2003576 h 4439610"/>
              <a:gd name="connsiteX25" fmla="*/ 3033842 w 3080644"/>
              <a:gd name="connsiteY25" fmla="*/ 2022241 h 4439610"/>
              <a:gd name="connsiteX26" fmla="*/ 3033842 w 3080644"/>
              <a:gd name="connsiteY26" fmla="*/ 2062838 h 4439610"/>
              <a:gd name="connsiteX27" fmla="*/ 3040842 w 3080644"/>
              <a:gd name="connsiteY27" fmla="*/ 2106236 h 4439610"/>
              <a:gd name="connsiteX28" fmla="*/ 3043641 w 3080644"/>
              <a:gd name="connsiteY28" fmla="*/ 2141700 h 4439610"/>
              <a:gd name="connsiteX29" fmla="*/ 3019376 w 3080644"/>
              <a:gd name="connsiteY29" fmla="*/ 2172032 h 4439610"/>
              <a:gd name="connsiteX30" fmla="*/ 3015176 w 3080644"/>
              <a:gd name="connsiteY30" fmla="*/ 2210295 h 4439610"/>
              <a:gd name="connsiteX31" fmla="*/ 3027309 w 3080644"/>
              <a:gd name="connsiteY31" fmla="*/ 2236427 h 4439610"/>
              <a:gd name="connsiteX32" fmla="*/ 3031975 w 3080644"/>
              <a:gd name="connsiteY32" fmla="*/ 2312955 h 4439610"/>
              <a:gd name="connsiteX33" fmla="*/ 3013776 w 3080644"/>
              <a:gd name="connsiteY33" fmla="*/ 2388083 h 4439610"/>
              <a:gd name="connsiteX34" fmla="*/ 3026842 w 3080644"/>
              <a:gd name="connsiteY34" fmla="*/ 2440813 h 4439610"/>
              <a:gd name="connsiteX35" fmla="*/ 3035708 w 3080644"/>
              <a:gd name="connsiteY35" fmla="*/ 2519675 h 4439610"/>
              <a:gd name="connsiteX36" fmla="*/ 2994664 w 3080644"/>
              <a:gd name="connsiteY36" fmla="*/ 2801522 h 4439610"/>
              <a:gd name="connsiteX37" fmla="*/ 2850383 w 3080644"/>
              <a:gd name="connsiteY37" fmla="*/ 2974514 h 4439610"/>
              <a:gd name="connsiteX38" fmla="*/ 1839152 w 3080644"/>
              <a:gd name="connsiteY38" fmla="*/ 3077828 h 4439610"/>
              <a:gd name="connsiteX39" fmla="*/ 1839722 w 3080644"/>
              <a:gd name="connsiteY39" fmla="*/ 3074971 h 4439610"/>
              <a:gd name="connsiteX40" fmla="*/ 1584473 w 3080644"/>
              <a:gd name="connsiteY40" fmla="*/ 3080570 h 4439610"/>
              <a:gd name="connsiteX41" fmla="*/ 1527076 w 3080644"/>
              <a:gd name="connsiteY41" fmla="*/ 2985377 h 4439610"/>
              <a:gd name="connsiteX42" fmla="*/ 1493012 w 3080644"/>
              <a:gd name="connsiteY42" fmla="*/ 3048839 h 4439610"/>
              <a:gd name="connsiteX43" fmla="*/ 1479480 w 3080644"/>
              <a:gd name="connsiteY43" fmla="*/ 3134700 h 4439610"/>
              <a:gd name="connsiteX44" fmla="*/ 1398752 w 3080644"/>
              <a:gd name="connsiteY44" fmla="*/ 3373150 h 4439610"/>
              <a:gd name="connsiteX45" fmla="*/ 1258761 w 3080644"/>
              <a:gd name="connsiteY45" fmla="*/ 3624667 h 4439610"/>
              <a:gd name="connsiteX46" fmla="*/ 1166368 w 3080644"/>
              <a:gd name="connsiteY46" fmla="*/ 3782389 h 4439610"/>
              <a:gd name="connsiteX47" fmla="*/ 1217231 w 3080644"/>
              <a:gd name="connsiteY47" fmla="*/ 3960177 h 4439610"/>
              <a:gd name="connsiteX48" fmla="*/ 1225630 w 3080644"/>
              <a:gd name="connsiteY48" fmla="*/ 4055838 h 4439610"/>
              <a:gd name="connsiteX49" fmla="*/ 1198565 w 3080644"/>
              <a:gd name="connsiteY49" fmla="*/ 4434746 h 4439610"/>
              <a:gd name="connsiteX50" fmla="*/ 1075840 w 3080644"/>
              <a:gd name="connsiteY50" fmla="*/ 4436146 h 4439610"/>
              <a:gd name="connsiteX51" fmla="*/ 1078640 w 3080644"/>
              <a:gd name="connsiteY51" fmla="*/ 4341885 h 4439610"/>
              <a:gd name="connsiteX52" fmla="*/ 1045509 w 3080644"/>
              <a:gd name="connsiteY52" fmla="*/ 4179029 h 4439610"/>
              <a:gd name="connsiteX53" fmla="*/ 1010512 w 3080644"/>
              <a:gd name="connsiteY53" fmla="*/ 4194896 h 4439610"/>
              <a:gd name="connsiteX54" fmla="*/ 877053 w 3080644"/>
              <a:gd name="connsiteY54" fmla="*/ 4370350 h 4439610"/>
              <a:gd name="connsiteX55" fmla="*/ 852788 w 3080644"/>
              <a:gd name="connsiteY55" fmla="*/ 4419814 h 4439610"/>
              <a:gd name="connsiteX56" fmla="*/ 798659 w 3080644"/>
              <a:gd name="connsiteY56" fmla="*/ 4430079 h 4439610"/>
              <a:gd name="connsiteX57" fmla="*/ 390353 w 3080644"/>
              <a:gd name="connsiteY57" fmla="*/ 4431480 h 4439610"/>
              <a:gd name="connsiteX58" fmla="*/ 330624 w 3080644"/>
              <a:gd name="connsiteY58" fmla="*/ 4345152 h 4439610"/>
              <a:gd name="connsiteX59" fmla="*/ 417418 w 3080644"/>
              <a:gd name="connsiteY59" fmla="*/ 4271890 h 4439610"/>
              <a:gd name="connsiteX60" fmla="*/ 629270 w 3080644"/>
              <a:gd name="connsiteY60" fmla="*/ 4140766 h 4439610"/>
              <a:gd name="connsiteX61" fmla="*/ 854655 w 3080644"/>
              <a:gd name="connsiteY61" fmla="*/ 3752525 h 4439610"/>
              <a:gd name="connsiteX62" fmla="*/ 904177 w 3080644"/>
              <a:gd name="connsiteY62" fmla="*/ 3610493 h 4439610"/>
              <a:gd name="connsiteX63" fmla="*/ 934079 w 3080644"/>
              <a:gd name="connsiteY63" fmla="*/ 3506319 h 4439610"/>
              <a:gd name="connsiteX64" fmla="*/ 927574 w 3080644"/>
              <a:gd name="connsiteY64" fmla="*/ 3515515 h 4439610"/>
              <a:gd name="connsiteX65" fmla="*/ 757236 w 3080644"/>
              <a:gd name="connsiteY65" fmla="*/ 3829614 h 4439610"/>
              <a:gd name="connsiteX66" fmla="*/ 646288 w 3080644"/>
              <a:gd name="connsiteY66" fmla="*/ 3780046 h 4439610"/>
              <a:gd name="connsiteX67" fmla="*/ 687845 w 3080644"/>
              <a:gd name="connsiteY67" fmla="*/ 3696436 h 4439610"/>
              <a:gd name="connsiteX68" fmla="*/ 725497 w 3080644"/>
              <a:gd name="connsiteY68" fmla="*/ 3536257 h 4439610"/>
              <a:gd name="connsiteX69" fmla="*/ 687452 w 3080644"/>
              <a:gd name="connsiteY69" fmla="*/ 3536031 h 4439610"/>
              <a:gd name="connsiteX70" fmla="*/ 494767 w 3080644"/>
              <a:gd name="connsiteY70" fmla="*/ 3638547 h 4439610"/>
              <a:gd name="connsiteX71" fmla="*/ 452459 w 3080644"/>
              <a:gd name="connsiteY71" fmla="*/ 3672981 h 4439610"/>
              <a:gd name="connsiteX72" fmla="*/ 399529 w 3080644"/>
              <a:gd name="connsiteY72" fmla="*/ 3659795 h 4439610"/>
              <a:gd name="connsiteX73" fmla="*/ 31755 w 3080644"/>
              <a:gd name="connsiteY73" fmla="*/ 3491953 h 4439610"/>
              <a:gd name="connsiteX74" fmla="*/ 13794 w 3080644"/>
              <a:gd name="connsiteY74" fmla="*/ 3389581 h 4439610"/>
              <a:gd name="connsiteX75" fmla="*/ 122189 w 3080644"/>
              <a:gd name="connsiteY75" fmla="*/ 3359641 h 4439610"/>
              <a:gd name="connsiteX76" fmla="*/ 367016 w 3080644"/>
              <a:gd name="connsiteY76" fmla="*/ 3329460 h 4439610"/>
              <a:gd name="connsiteX77" fmla="*/ 730498 w 3080644"/>
              <a:gd name="connsiteY77" fmla="*/ 3073655 h 4439610"/>
              <a:gd name="connsiteX78" fmla="*/ 930990 w 3080644"/>
              <a:gd name="connsiteY78" fmla="*/ 2853676 h 4439610"/>
              <a:gd name="connsiteX79" fmla="*/ 1144392 w 3080644"/>
              <a:gd name="connsiteY79" fmla="*/ 2597933 h 4439610"/>
              <a:gd name="connsiteX80" fmla="*/ 1252705 w 3080644"/>
              <a:gd name="connsiteY80" fmla="*/ 2468769 h 4439610"/>
              <a:gd name="connsiteX81" fmla="*/ 1305401 w 3080644"/>
              <a:gd name="connsiteY81" fmla="*/ 2412606 h 4439610"/>
              <a:gd name="connsiteX82" fmla="*/ 1330036 w 3080644"/>
              <a:gd name="connsiteY82" fmla="*/ 2385821 h 4439610"/>
              <a:gd name="connsiteX83" fmla="*/ 1317469 w 3080644"/>
              <a:gd name="connsiteY83" fmla="*/ 2383581 h 4439610"/>
              <a:gd name="connsiteX84" fmla="*/ 1067441 w 3080644"/>
              <a:gd name="connsiteY84" fmla="*/ 2339087 h 4439610"/>
              <a:gd name="connsiteX85" fmla="*/ 1042709 w 3080644"/>
              <a:gd name="connsiteY85" fmla="*/ 2340020 h 4439610"/>
              <a:gd name="connsiteX86" fmla="*/ 960115 w 3080644"/>
              <a:gd name="connsiteY86" fmla="*/ 2320422 h 4439610"/>
              <a:gd name="connsiteX87" fmla="*/ 880320 w 3080644"/>
              <a:gd name="connsiteY87" fmla="*/ 2285424 h 4439610"/>
              <a:gd name="connsiteX88" fmla="*/ 683867 w 3080644"/>
              <a:gd name="connsiteY88" fmla="*/ 2273291 h 4439610"/>
              <a:gd name="connsiteX89" fmla="*/ 513078 w 3080644"/>
              <a:gd name="connsiteY89" fmla="*/ 2156633 h 4439610"/>
              <a:gd name="connsiteX90" fmla="*/ 503745 w 3080644"/>
              <a:gd name="connsiteY90" fmla="*/ 2129568 h 4439610"/>
              <a:gd name="connsiteX91" fmla="*/ 486480 w 3080644"/>
              <a:gd name="connsiteY91" fmla="*/ 1980244 h 4439610"/>
              <a:gd name="connsiteX92" fmla="*/ 493013 w 3080644"/>
              <a:gd name="connsiteY92" fmla="*/ 1909782 h 4439610"/>
              <a:gd name="connsiteX93" fmla="*/ 488346 w 3080644"/>
              <a:gd name="connsiteY93" fmla="*/ 1887384 h 4439610"/>
              <a:gd name="connsiteX94" fmla="*/ 396886 w 3080644"/>
              <a:gd name="connsiteY94" fmla="*/ 1753926 h 4439610"/>
              <a:gd name="connsiteX95" fmla="*/ 336223 w 3080644"/>
              <a:gd name="connsiteY95" fmla="*/ 1658266 h 4439610"/>
              <a:gd name="connsiteX96" fmla="*/ 294226 w 3080644"/>
              <a:gd name="connsiteY96" fmla="*/ 1596670 h 4439610"/>
              <a:gd name="connsiteX97" fmla="*/ 292359 w 3080644"/>
              <a:gd name="connsiteY97" fmla="*/ 1557006 h 4439610"/>
              <a:gd name="connsiteX98" fmla="*/ 350222 w 3080644"/>
              <a:gd name="connsiteY98" fmla="*/ 1319955 h 4439610"/>
              <a:gd name="connsiteX99" fmla="*/ 386620 w 3080644"/>
              <a:gd name="connsiteY99" fmla="*/ 1260692 h 4439610"/>
              <a:gd name="connsiteX100" fmla="*/ 403886 w 3080644"/>
              <a:gd name="connsiteY100" fmla="*/ 1241560 h 4439610"/>
              <a:gd name="connsiteX101" fmla="*/ 446349 w 3080644"/>
              <a:gd name="connsiteY101" fmla="*/ 1247626 h 4439610"/>
              <a:gd name="connsiteX102" fmla="*/ 498612 w 3080644"/>
              <a:gd name="connsiteY102" fmla="*/ 1325554 h 4439610"/>
              <a:gd name="connsiteX103" fmla="*/ 559275 w 3080644"/>
              <a:gd name="connsiteY103" fmla="*/ 1341886 h 4439610"/>
              <a:gd name="connsiteX104" fmla="*/ 592872 w 3080644"/>
              <a:gd name="connsiteY104" fmla="*/ 1325554 h 4439610"/>
              <a:gd name="connsiteX105" fmla="*/ 614805 w 3080644"/>
              <a:gd name="connsiteY105" fmla="*/ 1331621 h 4439610"/>
              <a:gd name="connsiteX106" fmla="*/ 620871 w 3080644"/>
              <a:gd name="connsiteY106" fmla="*/ 1342820 h 4439610"/>
              <a:gd name="connsiteX107" fmla="*/ 776727 w 3080644"/>
              <a:gd name="connsiteY107" fmla="*/ 1660598 h 4439610"/>
              <a:gd name="connsiteX108" fmla="*/ 947049 w 3080644"/>
              <a:gd name="connsiteY108" fmla="*/ 1996577 h 4439610"/>
              <a:gd name="connsiteX109" fmla="*/ 934450 w 3080644"/>
              <a:gd name="connsiteY109" fmla="*/ 2043240 h 4439610"/>
              <a:gd name="connsiteX110" fmla="*/ 931183 w 3080644"/>
              <a:gd name="connsiteY110" fmla="*/ 2059106 h 4439610"/>
              <a:gd name="connsiteX111" fmla="*/ 985779 w 3080644"/>
              <a:gd name="connsiteY111" fmla="*/ 2129101 h 4439610"/>
              <a:gd name="connsiteX112" fmla="*/ 1000712 w 3080644"/>
              <a:gd name="connsiteY112" fmla="*/ 2128167 h 4439610"/>
              <a:gd name="connsiteX113" fmla="*/ 1085640 w 3080644"/>
              <a:gd name="connsiteY113" fmla="*/ 2136100 h 4439610"/>
              <a:gd name="connsiteX114" fmla="*/ 1136503 w 3080644"/>
              <a:gd name="connsiteY114" fmla="*/ 2165032 h 4439610"/>
              <a:gd name="connsiteX115" fmla="*/ 1398752 w 3080644"/>
              <a:gd name="connsiteY115" fmla="*/ 2163632 h 4439610"/>
              <a:gd name="connsiteX116" fmla="*/ 1788859 w 3080644"/>
              <a:gd name="connsiteY116" fmla="*/ 2191163 h 4439610"/>
              <a:gd name="connsiteX117" fmla="*/ 1889186 w 3080644"/>
              <a:gd name="connsiteY117" fmla="*/ 2172032 h 4439610"/>
              <a:gd name="connsiteX118" fmla="*/ 2030576 w 3080644"/>
              <a:gd name="connsiteY118" fmla="*/ 1187897 h 4439610"/>
              <a:gd name="connsiteX119" fmla="*/ 2246161 w 3080644"/>
              <a:gd name="connsiteY119" fmla="*/ 1003109 h 4439610"/>
              <a:gd name="connsiteX120" fmla="*/ 2235428 w 3080644"/>
              <a:gd name="connsiteY120" fmla="*/ 912582 h 4439610"/>
              <a:gd name="connsiteX121" fmla="*/ 2164034 w 3080644"/>
              <a:gd name="connsiteY121" fmla="*/ 886451 h 4439610"/>
              <a:gd name="connsiteX122" fmla="*/ 2059507 w 3080644"/>
              <a:gd name="connsiteY122" fmla="*/ 907916 h 4439610"/>
              <a:gd name="connsiteX123" fmla="*/ 2009577 w 3080644"/>
              <a:gd name="connsiteY123" fmla="*/ 872918 h 4439610"/>
              <a:gd name="connsiteX124" fmla="*/ 2001644 w 3080644"/>
              <a:gd name="connsiteY124" fmla="*/ 817856 h 4439610"/>
              <a:gd name="connsiteX125" fmla="*/ 1981112 w 3080644"/>
              <a:gd name="connsiteY125" fmla="*/ 797323 h 4439610"/>
              <a:gd name="connsiteX126" fmla="*/ 1965714 w 3080644"/>
              <a:gd name="connsiteY126" fmla="*/ 766059 h 4439610"/>
              <a:gd name="connsiteX127" fmla="*/ 1956381 w 3080644"/>
              <a:gd name="connsiteY127" fmla="*/ 741794 h 4439610"/>
              <a:gd name="connsiteX128" fmla="*/ 1933049 w 3080644"/>
              <a:gd name="connsiteY128" fmla="*/ 697930 h 4439610"/>
              <a:gd name="connsiteX129" fmla="*/ 1922783 w 3080644"/>
              <a:gd name="connsiteY129" fmla="*/ 677865 h 4439610"/>
              <a:gd name="connsiteX130" fmla="*/ 1888252 w 3080644"/>
              <a:gd name="connsiteY130" fmla="*/ 664332 h 4439610"/>
              <a:gd name="connsiteX131" fmla="*/ 1867720 w 3080644"/>
              <a:gd name="connsiteY131" fmla="*/ 613469 h 4439610"/>
              <a:gd name="connsiteX132" fmla="*/ 1893852 w 3080644"/>
              <a:gd name="connsiteY132" fmla="*/ 557940 h 4439610"/>
              <a:gd name="connsiteX133" fmla="*/ 1919517 w 3080644"/>
              <a:gd name="connsiteY133" fmla="*/ 453880 h 4439610"/>
              <a:gd name="connsiteX134" fmla="*/ 1918584 w 3080644"/>
              <a:gd name="connsiteY134" fmla="*/ 396483 h 4439610"/>
              <a:gd name="connsiteX135" fmla="*/ 1928850 w 3080644"/>
              <a:gd name="connsiteY135" fmla="*/ 228961 h 4439610"/>
              <a:gd name="connsiteX136" fmla="*/ 1913451 w 3080644"/>
              <a:gd name="connsiteY136" fmla="*/ 192098 h 4439610"/>
              <a:gd name="connsiteX137" fmla="*/ 1947982 w 3080644"/>
              <a:gd name="connsiteY137" fmla="*/ 131435 h 4439610"/>
              <a:gd name="connsiteX138" fmla="*/ 2056241 w 3080644"/>
              <a:gd name="connsiteY138" fmla="*/ 76839 h 4439610"/>
              <a:gd name="connsiteX139" fmla="*/ 2244762 w 3080644"/>
              <a:gd name="connsiteY139" fmla="*/ 9643 h 4439610"/>
              <a:gd name="connsiteX140" fmla="*/ 2308946 w 3080644"/>
              <a:gd name="connsiteY140" fmla="*/ 281 h 443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3080644" h="4439610">
                <a:moveTo>
                  <a:pt x="1012072" y="3220106"/>
                </a:moveTo>
                <a:lnTo>
                  <a:pt x="998456" y="3229609"/>
                </a:lnTo>
                <a:cubicBezTo>
                  <a:pt x="943555" y="3272612"/>
                  <a:pt x="952339" y="3307176"/>
                  <a:pt x="962396" y="3356060"/>
                </a:cubicBezTo>
                <a:lnTo>
                  <a:pt x="967019" y="3386898"/>
                </a:lnTo>
                <a:close/>
                <a:moveTo>
                  <a:pt x="2308946" y="281"/>
                </a:moveTo>
                <a:cubicBezTo>
                  <a:pt x="2371920" y="-2431"/>
                  <a:pt x="2431416" y="14543"/>
                  <a:pt x="2488812" y="48840"/>
                </a:cubicBezTo>
                <a:cubicBezTo>
                  <a:pt x="2538275" y="78705"/>
                  <a:pt x="2581672" y="115103"/>
                  <a:pt x="2621336" y="156633"/>
                </a:cubicBezTo>
                <a:cubicBezTo>
                  <a:pt x="2661467" y="198163"/>
                  <a:pt x="2716063" y="285425"/>
                  <a:pt x="2720730" y="341421"/>
                </a:cubicBezTo>
                <a:cubicBezTo>
                  <a:pt x="2722129" y="359620"/>
                  <a:pt x="2723530" y="377818"/>
                  <a:pt x="2724462" y="396483"/>
                </a:cubicBezTo>
                <a:cubicBezTo>
                  <a:pt x="2727729" y="442214"/>
                  <a:pt x="2723996" y="462746"/>
                  <a:pt x="2765527" y="475812"/>
                </a:cubicBezTo>
                <a:cubicBezTo>
                  <a:pt x="2828522" y="496344"/>
                  <a:pt x="2842988" y="542541"/>
                  <a:pt x="2870052" y="599937"/>
                </a:cubicBezTo>
                <a:cubicBezTo>
                  <a:pt x="2898518" y="660599"/>
                  <a:pt x="2944715" y="696997"/>
                  <a:pt x="2960580" y="758592"/>
                </a:cubicBezTo>
                <a:cubicBezTo>
                  <a:pt x="2968980" y="791257"/>
                  <a:pt x="2990444" y="829054"/>
                  <a:pt x="2985778" y="861253"/>
                </a:cubicBezTo>
                <a:cubicBezTo>
                  <a:pt x="2977379" y="918182"/>
                  <a:pt x="2966646" y="967179"/>
                  <a:pt x="2984378" y="1020375"/>
                </a:cubicBezTo>
                <a:cubicBezTo>
                  <a:pt x="3010510" y="1097837"/>
                  <a:pt x="3017043" y="1189764"/>
                  <a:pt x="3052508" y="1264425"/>
                </a:cubicBezTo>
                <a:cubicBezTo>
                  <a:pt x="3080038" y="1322754"/>
                  <a:pt x="3089838" y="1368951"/>
                  <a:pt x="3070706" y="1427281"/>
                </a:cubicBezTo>
                <a:cubicBezTo>
                  <a:pt x="3059507" y="1461812"/>
                  <a:pt x="3043641" y="1500543"/>
                  <a:pt x="3049708" y="1536940"/>
                </a:cubicBezTo>
                <a:cubicBezTo>
                  <a:pt x="3051574" y="1547206"/>
                  <a:pt x="3066040" y="1557939"/>
                  <a:pt x="3052508" y="1562605"/>
                </a:cubicBezTo>
                <a:cubicBezTo>
                  <a:pt x="3039442" y="1566805"/>
                  <a:pt x="3025442" y="1556072"/>
                  <a:pt x="3019376" y="1547206"/>
                </a:cubicBezTo>
                <a:cubicBezTo>
                  <a:pt x="3008177" y="1530874"/>
                  <a:pt x="3007244" y="1508942"/>
                  <a:pt x="2996511" y="1492143"/>
                </a:cubicBezTo>
                <a:cubicBezTo>
                  <a:pt x="2993244" y="1487477"/>
                  <a:pt x="2991378" y="1481411"/>
                  <a:pt x="2982045" y="1477677"/>
                </a:cubicBezTo>
                <a:cubicBezTo>
                  <a:pt x="2991845" y="1545340"/>
                  <a:pt x="2993244" y="1612535"/>
                  <a:pt x="3023576" y="1674598"/>
                </a:cubicBezTo>
                <a:cubicBezTo>
                  <a:pt x="3030109" y="1687664"/>
                  <a:pt x="3030576" y="1700263"/>
                  <a:pt x="3024042" y="1714729"/>
                </a:cubicBezTo>
                <a:cubicBezTo>
                  <a:pt x="3013310" y="1738061"/>
                  <a:pt x="3017509" y="1763726"/>
                  <a:pt x="3018910" y="1788457"/>
                </a:cubicBezTo>
                <a:cubicBezTo>
                  <a:pt x="3022176" y="1860319"/>
                  <a:pt x="3025909" y="1931714"/>
                  <a:pt x="3029642" y="2003576"/>
                </a:cubicBezTo>
                <a:cubicBezTo>
                  <a:pt x="3030109" y="2010109"/>
                  <a:pt x="3030109" y="2016642"/>
                  <a:pt x="3033842" y="2022241"/>
                </a:cubicBezTo>
                <a:cubicBezTo>
                  <a:pt x="3043641" y="2035774"/>
                  <a:pt x="3040842" y="2048840"/>
                  <a:pt x="3033842" y="2062838"/>
                </a:cubicBezTo>
                <a:cubicBezTo>
                  <a:pt x="3022176" y="2085704"/>
                  <a:pt x="3023109" y="2088970"/>
                  <a:pt x="3040842" y="2106236"/>
                </a:cubicBezTo>
                <a:cubicBezTo>
                  <a:pt x="3055774" y="2120702"/>
                  <a:pt x="3056240" y="2124434"/>
                  <a:pt x="3043641" y="2141700"/>
                </a:cubicBezTo>
                <a:cubicBezTo>
                  <a:pt x="3035708" y="2151966"/>
                  <a:pt x="3027309" y="2161765"/>
                  <a:pt x="3019376" y="2172032"/>
                </a:cubicBezTo>
                <a:cubicBezTo>
                  <a:pt x="3010043" y="2183698"/>
                  <a:pt x="3009110" y="2196763"/>
                  <a:pt x="3015176" y="2210295"/>
                </a:cubicBezTo>
                <a:cubicBezTo>
                  <a:pt x="3018910" y="2219162"/>
                  <a:pt x="3021709" y="2228961"/>
                  <a:pt x="3027309" y="2236427"/>
                </a:cubicBezTo>
                <a:cubicBezTo>
                  <a:pt x="3046441" y="2261158"/>
                  <a:pt x="3040842" y="2286357"/>
                  <a:pt x="3031975" y="2312955"/>
                </a:cubicBezTo>
                <a:cubicBezTo>
                  <a:pt x="3024042" y="2337687"/>
                  <a:pt x="3013776" y="2361485"/>
                  <a:pt x="3013776" y="2388083"/>
                </a:cubicBezTo>
                <a:cubicBezTo>
                  <a:pt x="3013776" y="2406749"/>
                  <a:pt x="3016576" y="2424948"/>
                  <a:pt x="3026842" y="2440813"/>
                </a:cubicBezTo>
                <a:cubicBezTo>
                  <a:pt x="3042708" y="2466011"/>
                  <a:pt x="3037575" y="2493076"/>
                  <a:pt x="3035708" y="2519675"/>
                </a:cubicBezTo>
                <a:cubicBezTo>
                  <a:pt x="3026842" y="2633067"/>
                  <a:pt x="2998864" y="2687663"/>
                  <a:pt x="2994664" y="2801522"/>
                </a:cubicBezTo>
                <a:cubicBezTo>
                  <a:pt x="2962188" y="2904273"/>
                  <a:pt x="2877914" y="2943717"/>
                  <a:pt x="2850383" y="2974514"/>
                </a:cubicBezTo>
                <a:cubicBezTo>
                  <a:pt x="2654690" y="3020565"/>
                  <a:pt x="2021062" y="3065229"/>
                  <a:pt x="1839152" y="3077828"/>
                </a:cubicBezTo>
                <a:lnTo>
                  <a:pt x="1839722" y="3074971"/>
                </a:lnTo>
                <a:lnTo>
                  <a:pt x="1584473" y="3080570"/>
                </a:lnTo>
                <a:cubicBezTo>
                  <a:pt x="1561141" y="3038573"/>
                  <a:pt x="1556008" y="3017108"/>
                  <a:pt x="1527076" y="2985377"/>
                </a:cubicBezTo>
                <a:cubicBezTo>
                  <a:pt x="1500012" y="2955979"/>
                  <a:pt x="1496746" y="3026440"/>
                  <a:pt x="1493012" y="3048839"/>
                </a:cubicBezTo>
                <a:cubicBezTo>
                  <a:pt x="1488346" y="3077304"/>
                  <a:pt x="1484146" y="3106235"/>
                  <a:pt x="1479480" y="3134700"/>
                </a:cubicBezTo>
                <a:cubicBezTo>
                  <a:pt x="1475280" y="3160365"/>
                  <a:pt x="1422083" y="3319954"/>
                  <a:pt x="1398752" y="3373150"/>
                </a:cubicBezTo>
                <a:cubicBezTo>
                  <a:pt x="1360021" y="3461345"/>
                  <a:pt x="1309158" y="3542539"/>
                  <a:pt x="1258761" y="3624667"/>
                </a:cubicBezTo>
                <a:cubicBezTo>
                  <a:pt x="1227030" y="3676463"/>
                  <a:pt x="1194366" y="3727793"/>
                  <a:pt x="1166368" y="3782389"/>
                </a:cubicBezTo>
                <a:cubicBezTo>
                  <a:pt x="1123437" y="3865917"/>
                  <a:pt x="1178034" y="3887849"/>
                  <a:pt x="1217231" y="3960177"/>
                </a:cubicBezTo>
                <a:cubicBezTo>
                  <a:pt x="1225164" y="3975110"/>
                  <a:pt x="1234496" y="4039972"/>
                  <a:pt x="1225630" y="4055838"/>
                </a:cubicBezTo>
                <a:cubicBezTo>
                  <a:pt x="1217697" y="4070770"/>
                  <a:pt x="1197166" y="4391349"/>
                  <a:pt x="1198565" y="4434746"/>
                </a:cubicBezTo>
                <a:cubicBezTo>
                  <a:pt x="1175700" y="4443612"/>
                  <a:pt x="1106638" y="4438012"/>
                  <a:pt x="1075840" y="4436146"/>
                </a:cubicBezTo>
                <a:cubicBezTo>
                  <a:pt x="1073041" y="4422613"/>
                  <a:pt x="1080973" y="4362884"/>
                  <a:pt x="1078640" y="4341885"/>
                </a:cubicBezTo>
                <a:cubicBezTo>
                  <a:pt x="1074907" y="4311554"/>
                  <a:pt x="1066508" y="4186963"/>
                  <a:pt x="1045509" y="4179029"/>
                </a:cubicBezTo>
                <a:cubicBezTo>
                  <a:pt x="1034310" y="4174830"/>
                  <a:pt x="1019377" y="4188829"/>
                  <a:pt x="1010512" y="4194896"/>
                </a:cubicBezTo>
                <a:cubicBezTo>
                  <a:pt x="986246" y="4211694"/>
                  <a:pt x="891986" y="4327886"/>
                  <a:pt x="877053" y="4370350"/>
                </a:cubicBezTo>
                <a:cubicBezTo>
                  <a:pt x="870521" y="4389015"/>
                  <a:pt x="871454" y="4410481"/>
                  <a:pt x="852788" y="4419814"/>
                </a:cubicBezTo>
                <a:cubicBezTo>
                  <a:pt x="836456" y="4427746"/>
                  <a:pt x="816391" y="4427746"/>
                  <a:pt x="798659" y="4430079"/>
                </a:cubicBezTo>
                <a:cubicBezTo>
                  <a:pt x="754795" y="4436146"/>
                  <a:pt x="482747" y="4441279"/>
                  <a:pt x="390353" y="4431480"/>
                </a:cubicBezTo>
                <a:cubicBezTo>
                  <a:pt x="345090" y="4426346"/>
                  <a:pt x="326891" y="4387149"/>
                  <a:pt x="330624" y="4345152"/>
                </a:cubicBezTo>
                <a:cubicBezTo>
                  <a:pt x="335756" y="4293822"/>
                  <a:pt x="369354" y="4275623"/>
                  <a:pt x="417418" y="4271890"/>
                </a:cubicBezTo>
                <a:cubicBezTo>
                  <a:pt x="470148" y="4267690"/>
                  <a:pt x="605472" y="4170163"/>
                  <a:pt x="629270" y="4140766"/>
                </a:cubicBezTo>
                <a:cubicBezTo>
                  <a:pt x="676867" y="4081970"/>
                  <a:pt x="826190" y="3822987"/>
                  <a:pt x="854655" y="3752525"/>
                </a:cubicBezTo>
                <a:cubicBezTo>
                  <a:pt x="873554" y="3705862"/>
                  <a:pt x="889536" y="3658381"/>
                  <a:pt x="904177" y="3610493"/>
                </a:cubicBezTo>
                <a:lnTo>
                  <a:pt x="934079" y="3506319"/>
                </a:lnTo>
                <a:lnTo>
                  <a:pt x="927574" y="3515515"/>
                </a:lnTo>
                <a:cubicBezTo>
                  <a:pt x="889477" y="3576407"/>
                  <a:pt x="771861" y="3794958"/>
                  <a:pt x="757236" y="3829614"/>
                </a:cubicBezTo>
                <a:cubicBezTo>
                  <a:pt x="733001" y="3828118"/>
                  <a:pt x="673212" y="3794479"/>
                  <a:pt x="646288" y="3780046"/>
                </a:cubicBezTo>
                <a:cubicBezTo>
                  <a:pt x="649376" y="3766716"/>
                  <a:pt x="681246" y="3716287"/>
                  <a:pt x="687845" y="3696436"/>
                </a:cubicBezTo>
                <a:cubicBezTo>
                  <a:pt x="697049" y="3667613"/>
                  <a:pt x="741095" y="3552088"/>
                  <a:pt x="725497" y="3536257"/>
                </a:cubicBezTo>
                <a:cubicBezTo>
                  <a:pt x="717165" y="3527842"/>
                  <a:pt x="697937" y="3534247"/>
                  <a:pt x="687452" y="3536031"/>
                </a:cubicBezTo>
                <a:cubicBezTo>
                  <a:pt x="658673" y="3541088"/>
                  <a:pt x="525783" y="3606543"/>
                  <a:pt x="494767" y="3638547"/>
                </a:cubicBezTo>
                <a:cubicBezTo>
                  <a:pt x="481162" y="3652627"/>
                  <a:pt x="473111" y="3672318"/>
                  <a:pt x="452459" y="3672981"/>
                </a:cubicBezTo>
                <a:cubicBezTo>
                  <a:pt x="434487" y="3673350"/>
                  <a:pt x="416442" y="3665040"/>
                  <a:pt x="399529" y="3659795"/>
                </a:cubicBezTo>
                <a:cubicBezTo>
                  <a:pt x="357569" y="3647084"/>
                  <a:pt x="110788" y="3539031"/>
                  <a:pt x="31755" y="3491953"/>
                </a:cubicBezTo>
                <a:cubicBezTo>
                  <a:pt x="-6825" y="3468590"/>
                  <a:pt x="-6958" y="3425803"/>
                  <a:pt x="13794" y="3389581"/>
                </a:cubicBezTo>
                <a:cubicBezTo>
                  <a:pt x="39667" y="3345545"/>
                  <a:pt x="77419" y="3343093"/>
                  <a:pt x="122189" y="3359641"/>
                </a:cubicBezTo>
                <a:cubicBezTo>
                  <a:pt x="171350" y="3377703"/>
                  <a:pt x="333440" y="3346041"/>
                  <a:pt x="367016" y="3329460"/>
                </a:cubicBezTo>
                <a:cubicBezTo>
                  <a:pt x="434171" y="3296296"/>
                  <a:pt x="675717" y="3125233"/>
                  <a:pt x="730498" y="3073655"/>
                </a:cubicBezTo>
                <a:cubicBezTo>
                  <a:pt x="803141" y="3005379"/>
                  <a:pt x="866646" y="2929334"/>
                  <a:pt x="930990" y="2853676"/>
                </a:cubicBezTo>
                <a:cubicBezTo>
                  <a:pt x="1002684" y="2768685"/>
                  <a:pt x="1073538" y="2683309"/>
                  <a:pt x="1144392" y="2597933"/>
                </a:cubicBezTo>
                <a:cubicBezTo>
                  <a:pt x="1180431" y="2555018"/>
                  <a:pt x="1216665" y="2511684"/>
                  <a:pt x="1252705" y="2468769"/>
                </a:cubicBezTo>
                <a:cubicBezTo>
                  <a:pt x="1269339" y="2449216"/>
                  <a:pt x="1287411" y="2430961"/>
                  <a:pt x="1305401" y="2412606"/>
                </a:cubicBezTo>
                <a:lnTo>
                  <a:pt x="1330036" y="2385821"/>
                </a:lnTo>
                <a:lnTo>
                  <a:pt x="1317469" y="2383581"/>
                </a:lnTo>
                <a:cubicBezTo>
                  <a:pt x="1223508" y="2367778"/>
                  <a:pt x="1112938" y="2352794"/>
                  <a:pt x="1067441" y="2339087"/>
                </a:cubicBezTo>
                <a:cubicBezTo>
                  <a:pt x="1059041" y="2336754"/>
                  <a:pt x="1051109" y="2335354"/>
                  <a:pt x="1042709" y="2340020"/>
                </a:cubicBezTo>
                <a:cubicBezTo>
                  <a:pt x="1012844" y="2356352"/>
                  <a:pt x="976447" y="2351220"/>
                  <a:pt x="960115" y="2320422"/>
                </a:cubicBezTo>
                <a:cubicBezTo>
                  <a:pt x="940983" y="2284490"/>
                  <a:pt x="913451" y="2284957"/>
                  <a:pt x="880320" y="2285424"/>
                </a:cubicBezTo>
                <a:cubicBezTo>
                  <a:pt x="814524" y="2286824"/>
                  <a:pt x="748262" y="2289157"/>
                  <a:pt x="683867" y="2273291"/>
                </a:cubicBezTo>
                <a:cubicBezTo>
                  <a:pt x="612938" y="2256026"/>
                  <a:pt x="559275" y="2210762"/>
                  <a:pt x="513078" y="2156633"/>
                </a:cubicBezTo>
                <a:cubicBezTo>
                  <a:pt x="506545" y="2149166"/>
                  <a:pt x="503279" y="2139367"/>
                  <a:pt x="503745" y="2129568"/>
                </a:cubicBezTo>
                <a:cubicBezTo>
                  <a:pt x="505145" y="2078705"/>
                  <a:pt x="491613" y="2030174"/>
                  <a:pt x="486480" y="1980244"/>
                </a:cubicBezTo>
                <a:cubicBezTo>
                  <a:pt x="484146" y="1955979"/>
                  <a:pt x="478081" y="1932181"/>
                  <a:pt x="493013" y="1909782"/>
                </a:cubicBezTo>
                <a:cubicBezTo>
                  <a:pt x="498146" y="1901850"/>
                  <a:pt x="492546" y="1894383"/>
                  <a:pt x="488346" y="1887384"/>
                </a:cubicBezTo>
                <a:cubicBezTo>
                  <a:pt x="459882" y="1841654"/>
                  <a:pt x="428150" y="1797790"/>
                  <a:pt x="396886" y="1753926"/>
                </a:cubicBezTo>
                <a:cubicBezTo>
                  <a:pt x="374954" y="1723128"/>
                  <a:pt x="354422" y="1691397"/>
                  <a:pt x="336223" y="1658266"/>
                </a:cubicBezTo>
                <a:cubicBezTo>
                  <a:pt x="324091" y="1636334"/>
                  <a:pt x="310092" y="1616268"/>
                  <a:pt x="294226" y="1596670"/>
                </a:cubicBezTo>
                <a:cubicBezTo>
                  <a:pt x="283960" y="1584071"/>
                  <a:pt x="281626" y="1571005"/>
                  <a:pt x="292359" y="1557006"/>
                </a:cubicBezTo>
                <a:cubicBezTo>
                  <a:pt x="343689" y="1491677"/>
                  <a:pt x="307292" y="1389484"/>
                  <a:pt x="350222" y="1319955"/>
                </a:cubicBezTo>
                <a:cubicBezTo>
                  <a:pt x="362355" y="1300356"/>
                  <a:pt x="374487" y="1280758"/>
                  <a:pt x="386620" y="1260692"/>
                </a:cubicBezTo>
                <a:cubicBezTo>
                  <a:pt x="391287" y="1253226"/>
                  <a:pt x="397352" y="1247160"/>
                  <a:pt x="403886" y="1241560"/>
                </a:cubicBezTo>
                <a:cubicBezTo>
                  <a:pt x="422551" y="1227095"/>
                  <a:pt x="433283" y="1228494"/>
                  <a:pt x="446349" y="1247626"/>
                </a:cubicBezTo>
                <a:cubicBezTo>
                  <a:pt x="464081" y="1273292"/>
                  <a:pt x="480413" y="1300356"/>
                  <a:pt x="498612" y="1325554"/>
                </a:cubicBezTo>
                <a:cubicBezTo>
                  <a:pt x="518211" y="1352619"/>
                  <a:pt x="528011" y="1354953"/>
                  <a:pt x="559275" y="1341886"/>
                </a:cubicBezTo>
                <a:cubicBezTo>
                  <a:pt x="570941" y="1337220"/>
                  <a:pt x="582140" y="1331621"/>
                  <a:pt x="592872" y="1325554"/>
                </a:cubicBezTo>
                <a:cubicBezTo>
                  <a:pt x="602672" y="1319955"/>
                  <a:pt x="609205" y="1322754"/>
                  <a:pt x="614805" y="1331621"/>
                </a:cubicBezTo>
                <a:cubicBezTo>
                  <a:pt x="617138" y="1335354"/>
                  <a:pt x="619471" y="1339087"/>
                  <a:pt x="620871" y="1342820"/>
                </a:cubicBezTo>
                <a:cubicBezTo>
                  <a:pt x="648869" y="1425415"/>
                  <a:pt x="737530" y="1583137"/>
                  <a:pt x="776727" y="1660598"/>
                </a:cubicBezTo>
                <a:cubicBezTo>
                  <a:pt x="833190" y="1772592"/>
                  <a:pt x="892919" y="1883184"/>
                  <a:pt x="947049" y="1996577"/>
                </a:cubicBezTo>
                <a:cubicBezTo>
                  <a:pt x="961048" y="2025975"/>
                  <a:pt x="961048" y="2025975"/>
                  <a:pt x="934450" y="2043240"/>
                </a:cubicBezTo>
                <a:cubicBezTo>
                  <a:pt x="926983" y="2047907"/>
                  <a:pt x="926983" y="2052573"/>
                  <a:pt x="931183" y="2059106"/>
                </a:cubicBezTo>
                <a:cubicBezTo>
                  <a:pt x="947049" y="2084304"/>
                  <a:pt x="965248" y="2107636"/>
                  <a:pt x="985779" y="2129101"/>
                </a:cubicBezTo>
                <a:cubicBezTo>
                  <a:pt x="991379" y="2135167"/>
                  <a:pt x="995113" y="2135634"/>
                  <a:pt x="1000712" y="2128167"/>
                </a:cubicBezTo>
                <a:cubicBezTo>
                  <a:pt x="1023577" y="2099236"/>
                  <a:pt x="1068374" y="2102036"/>
                  <a:pt x="1085640" y="2136100"/>
                </a:cubicBezTo>
                <a:cubicBezTo>
                  <a:pt x="1097305" y="2159432"/>
                  <a:pt x="1112704" y="2165499"/>
                  <a:pt x="1136503" y="2165032"/>
                </a:cubicBezTo>
                <a:cubicBezTo>
                  <a:pt x="1223763" y="2163632"/>
                  <a:pt x="1311491" y="2165499"/>
                  <a:pt x="1398752" y="2163632"/>
                </a:cubicBezTo>
                <a:cubicBezTo>
                  <a:pt x="1475747" y="2162232"/>
                  <a:pt x="1714664" y="2166432"/>
                  <a:pt x="1788859" y="2191163"/>
                </a:cubicBezTo>
                <a:cubicBezTo>
                  <a:pt x="1824323" y="2203296"/>
                  <a:pt x="1858388" y="2196763"/>
                  <a:pt x="1889186" y="2172032"/>
                </a:cubicBezTo>
                <a:cubicBezTo>
                  <a:pt x="1957781" y="2116502"/>
                  <a:pt x="1967580" y="1249026"/>
                  <a:pt x="2030576" y="1187897"/>
                </a:cubicBezTo>
                <a:cubicBezTo>
                  <a:pt x="2136502" y="1084770"/>
                  <a:pt x="2240095" y="1009176"/>
                  <a:pt x="2246161" y="1003109"/>
                </a:cubicBezTo>
                <a:cubicBezTo>
                  <a:pt x="2263427" y="986311"/>
                  <a:pt x="2243361" y="922849"/>
                  <a:pt x="2235428" y="912582"/>
                </a:cubicBezTo>
                <a:cubicBezTo>
                  <a:pt x="2216764" y="889251"/>
                  <a:pt x="2194365" y="880385"/>
                  <a:pt x="2164034" y="886451"/>
                </a:cubicBezTo>
                <a:cubicBezTo>
                  <a:pt x="2129036" y="893450"/>
                  <a:pt x="2094971" y="904650"/>
                  <a:pt x="2059507" y="907916"/>
                </a:cubicBezTo>
                <a:cubicBezTo>
                  <a:pt x="2029176" y="911183"/>
                  <a:pt x="2017510" y="902783"/>
                  <a:pt x="2009577" y="872918"/>
                </a:cubicBezTo>
                <a:cubicBezTo>
                  <a:pt x="2005844" y="859386"/>
                  <a:pt x="2003511" y="831388"/>
                  <a:pt x="2001644" y="817856"/>
                </a:cubicBezTo>
                <a:cubicBezTo>
                  <a:pt x="2000245" y="804789"/>
                  <a:pt x="1993712" y="799190"/>
                  <a:pt x="1981112" y="797323"/>
                </a:cubicBezTo>
                <a:cubicBezTo>
                  <a:pt x="1957781" y="794057"/>
                  <a:pt x="1953115" y="785191"/>
                  <a:pt x="1965714" y="766059"/>
                </a:cubicBezTo>
                <a:cubicBezTo>
                  <a:pt x="1975513" y="751593"/>
                  <a:pt x="1968980" y="746926"/>
                  <a:pt x="1956381" y="741794"/>
                </a:cubicBezTo>
                <a:cubicBezTo>
                  <a:pt x="1929316" y="731528"/>
                  <a:pt x="1926983" y="726861"/>
                  <a:pt x="1933049" y="697930"/>
                </a:cubicBezTo>
                <a:cubicBezTo>
                  <a:pt x="1934916" y="687664"/>
                  <a:pt x="1933049" y="681131"/>
                  <a:pt x="1922783" y="677865"/>
                </a:cubicBezTo>
                <a:cubicBezTo>
                  <a:pt x="1911117" y="673665"/>
                  <a:pt x="1899452" y="669465"/>
                  <a:pt x="1888252" y="664332"/>
                </a:cubicBezTo>
                <a:cubicBezTo>
                  <a:pt x="1863521" y="652666"/>
                  <a:pt x="1857454" y="639134"/>
                  <a:pt x="1867720" y="613469"/>
                </a:cubicBezTo>
                <a:cubicBezTo>
                  <a:pt x="1875187" y="594337"/>
                  <a:pt x="1884519" y="576138"/>
                  <a:pt x="1893852" y="557940"/>
                </a:cubicBezTo>
                <a:cubicBezTo>
                  <a:pt x="1910651" y="525275"/>
                  <a:pt x="1919517" y="490277"/>
                  <a:pt x="1919517" y="453880"/>
                </a:cubicBezTo>
                <a:cubicBezTo>
                  <a:pt x="1919517" y="430081"/>
                  <a:pt x="1920450" y="420282"/>
                  <a:pt x="1918584" y="396483"/>
                </a:cubicBezTo>
                <a:cubicBezTo>
                  <a:pt x="1913917" y="333954"/>
                  <a:pt x="1910184" y="287758"/>
                  <a:pt x="1928850" y="228961"/>
                </a:cubicBezTo>
                <a:cubicBezTo>
                  <a:pt x="1934449" y="212163"/>
                  <a:pt x="1917650" y="209363"/>
                  <a:pt x="1913451" y="192098"/>
                </a:cubicBezTo>
                <a:cubicBezTo>
                  <a:pt x="1908784" y="172032"/>
                  <a:pt x="1929783" y="142634"/>
                  <a:pt x="1947982" y="131435"/>
                </a:cubicBezTo>
                <a:cubicBezTo>
                  <a:pt x="1976446" y="114170"/>
                  <a:pt x="2026376" y="89904"/>
                  <a:pt x="2056241" y="76839"/>
                </a:cubicBezTo>
                <a:cubicBezTo>
                  <a:pt x="2117837" y="50707"/>
                  <a:pt x="2179432" y="25509"/>
                  <a:pt x="2244762" y="9643"/>
                </a:cubicBezTo>
                <a:cubicBezTo>
                  <a:pt x="2266577" y="4277"/>
                  <a:pt x="2287954" y="1185"/>
                  <a:pt x="2308946" y="281"/>
                </a:cubicBezTo>
                <a:close/>
              </a:path>
            </a:pathLst>
          </a:custGeom>
          <a:solidFill>
            <a:schemeClr val="accent4"/>
          </a:solidFill>
          <a:ln w="7147" cap="flat">
            <a:noFill/>
            <a:prstDash val="solid"/>
            <a:miter/>
          </a:ln>
        </p:spPr>
        <p:txBody>
          <a:bodyPr rtlCol="0" anchor="ctr"/>
          <a:ls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635542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66936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282154"/>
          </a:xfrm>
        </p:spPr>
        <p:txBody>
          <a:bodyPr>
            <a:noAutofit/>
          </a:bodyPr>
          <a:lstStyle/>
          <a:p>
            <a:r>
              <a:rPr lang="uk-UA" sz="3200" b="1" dirty="0">
                <a:solidFill>
                  <a:srgbClr val="002060"/>
                </a:solidFill>
                <a:latin typeface="Georgia" panose="02040502050405020303" pitchFamily="18" charset="0"/>
              </a:rPr>
              <a:t>Особистісні характеристики випускника, який готовий до </a:t>
            </a:r>
            <a:r>
              <a:rPr lang="uk-UA" sz="3200" b="1" dirty="0" smtClean="0">
                <a:solidFill>
                  <a:srgbClr val="002060"/>
                </a:solidFill>
                <a:latin typeface="Georgia" panose="02040502050405020303" pitchFamily="18" charset="0"/>
              </a:rPr>
              <a:t/>
            </a:r>
            <a:br>
              <a:rPr lang="uk-UA" sz="3200" b="1" dirty="0" smtClean="0">
                <a:solidFill>
                  <a:srgbClr val="002060"/>
                </a:solidFill>
                <a:latin typeface="Georgia" panose="02040502050405020303" pitchFamily="18" charset="0"/>
              </a:rPr>
            </a:br>
            <a:r>
              <a:rPr lang="uk-UA" sz="3200" b="1" dirty="0" smtClean="0">
                <a:solidFill>
                  <a:srgbClr val="002060"/>
                </a:solidFill>
                <a:latin typeface="Georgia" panose="02040502050405020303" pitchFamily="18" charset="0"/>
              </a:rPr>
              <a:t>здачі </a:t>
            </a:r>
            <a:r>
              <a:rPr lang="uk-UA" sz="3200" b="1" dirty="0">
                <a:solidFill>
                  <a:srgbClr val="002060"/>
                </a:solidFill>
                <a:latin typeface="Georgia" panose="02040502050405020303" pitchFamily="18" charset="0"/>
              </a:rPr>
              <a:t>ЗНО та ДПА</a:t>
            </a:r>
            <a:endParaRPr lang="uk-UA" sz="3200" dirty="0">
              <a:solidFill>
                <a:srgbClr val="002060"/>
              </a:solidFill>
            </a:endParaRPr>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444458" y="2869643"/>
            <a:ext cx="1251278" cy="930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38049" y="3575348"/>
            <a:ext cx="864096" cy="843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2819" y="4116852"/>
            <a:ext cx="1584176" cy="84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61947" y="4868078"/>
            <a:ext cx="1278479" cy="1219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01186" y="4439890"/>
            <a:ext cx="1410830" cy="1668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179511" y="1988841"/>
            <a:ext cx="8517484" cy="3046988"/>
          </a:xfrm>
          <a:prstGeom prst="rect">
            <a:avLst/>
          </a:prstGeom>
        </p:spPr>
        <p:txBody>
          <a:bodyPr wrap="square">
            <a:spAutoFit/>
          </a:bodyPr>
          <a:lstStyle/>
          <a:p>
            <a:pPr marL="342900" indent="-342900">
              <a:buFontTx/>
              <a:buChar char="-"/>
            </a:pPr>
            <a:r>
              <a:rPr lang="uk-UA" sz="2400" dirty="0" smtClean="0">
                <a:latin typeface="Georgia" panose="02040502050405020303" pitchFamily="18" charset="0"/>
              </a:rPr>
              <a:t>усвідомлює</a:t>
            </a:r>
            <a:r>
              <a:rPr lang="uk-UA" sz="2400" dirty="0">
                <a:latin typeface="Georgia" panose="02040502050405020303" pitchFamily="18" charset="0"/>
              </a:rPr>
              <a:t>, де і як здобуті знання можуть бути </a:t>
            </a:r>
            <a:r>
              <a:rPr lang="uk-UA" sz="2400" dirty="0" smtClean="0">
                <a:latin typeface="Georgia" panose="02040502050405020303" pitchFamily="18" charset="0"/>
              </a:rPr>
              <a:t>використані;</a:t>
            </a:r>
          </a:p>
          <a:p>
            <a:pPr marL="342900" indent="-342900">
              <a:buFontTx/>
              <a:buChar char="-"/>
            </a:pPr>
            <a:r>
              <a:rPr lang="uk-UA" sz="2400" dirty="0" smtClean="0">
                <a:latin typeface="Georgia" panose="02040502050405020303" pitchFamily="18" charset="0"/>
              </a:rPr>
              <a:t> </a:t>
            </a:r>
            <a:r>
              <a:rPr lang="uk-UA" sz="2400" dirty="0">
                <a:latin typeface="Georgia" panose="02040502050405020303" pitchFamily="18" charset="0"/>
              </a:rPr>
              <a:t>самостійно працює над розвитком своєї </a:t>
            </a:r>
            <a:endParaRPr lang="uk-UA" sz="2400" dirty="0" smtClean="0">
              <a:latin typeface="Georgia" panose="02040502050405020303" pitchFamily="18" charset="0"/>
            </a:endParaRPr>
          </a:p>
          <a:p>
            <a:r>
              <a:rPr lang="uk-UA" sz="2400" dirty="0">
                <a:latin typeface="Georgia" panose="02040502050405020303" pitchFamily="18" charset="0"/>
              </a:rPr>
              <a:t>	</a:t>
            </a:r>
            <a:r>
              <a:rPr lang="uk-UA" sz="2400" dirty="0" smtClean="0">
                <a:latin typeface="Georgia" panose="02040502050405020303" pitchFamily="18" charset="0"/>
              </a:rPr>
              <a:t>	особистості</a:t>
            </a:r>
            <a:r>
              <a:rPr lang="uk-UA" sz="2400" dirty="0">
                <a:latin typeface="Georgia" panose="02040502050405020303" pitchFamily="18" charset="0"/>
              </a:rPr>
              <a:t>, інтелектом;</a:t>
            </a:r>
          </a:p>
          <a:p>
            <a:r>
              <a:rPr lang="uk-UA" sz="2400" dirty="0" smtClean="0">
                <a:latin typeface="Georgia" panose="02040502050405020303" pitchFamily="18" charset="0"/>
              </a:rPr>
              <a:t>	- відстоює </a:t>
            </a:r>
            <a:r>
              <a:rPr lang="uk-UA" sz="2400" dirty="0">
                <a:latin typeface="Georgia" panose="02040502050405020303" pitchFamily="18" charset="0"/>
              </a:rPr>
              <a:t>свою думку та точку зору</a:t>
            </a:r>
            <a:r>
              <a:rPr lang="uk-UA" sz="2400" dirty="0" smtClean="0">
                <a:latin typeface="Georgia" panose="02040502050405020303" pitchFamily="18" charset="0"/>
              </a:rPr>
              <a:t>;</a:t>
            </a:r>
          </a:p>
          <a:p>
            <a:pPr marL="342900" indent="-342900">
              <a:buFontTx/>
              <a:buChar char="-"/>
            </a:pPr>
            <a:endParaRPr lang="uk-UA" sz="2400" dirty="0" smtClean="0">
              <a:latin typeface="Georgia" panose="02040502050405020303" pitchFamily="18" charset="0"/>
            </a:endParaRPr>
          </a:p>
          <a:p>
            <a:pPr marL="342900" indent="-342900">
              <a:buFontTx/>
              <a:buChar char="-"/>
            </a:pPr>
            <a:endParaRPr lang="ko-KR" altLang="en-US" sz="2400" dirty="0">
              <a:latin typeface="Georgia" panose="02040502050405020303" pitchFamily="18" charset="0"/>
            </a:endParaRPr>
          </a:p>
          <a:p>
            <a:pPr algn="ctr"/>
            <a:endParaRPr lang="ko-KR" altLang="en-US" sz="2400" dirty="0">
              <a:latin typeface="Georgia" panose="02040502050405020303" pitchFamily="18" charset="0"/>
            </a:endParaRPr>
          </a:p>
        </p:txBody>
      </p:sp>
      <p:sp>
        <p:nvSpPr>
          <p:cNvPr id="6" name="Прямоугольник 5"/>
          <p:cNvSpPr/>
          <p:nvPr/>
        </p:nvSpPr>
        <p:spPr>
          <a:xfrm>
            <a:off x="971600" y="2635172"/>
            <a:ext cx="5886400" cy="400110"/>
          </a:xfrm>
          <a:prstGeom prst="rect">
            <a:avLst/>
          </a:prstGeom>
        </p:spPr>
        <p:txBody>
          <a:bodyPr wrap="square">
            <a:spAutoFit/>
          </a:bodyPr>
          <a:lstStyle/>
          <a:p>
            <a:r>
              <a:rPr lang="uk-UA" sz="2000" dirty="0" smtClean="0">
                <a:latin typeface="Georgia" panose="02040502050405020303" pitchFamily="18" charset="0"/>
              </a:rPr>
              <a:t>-</a:t>
            </a:r>
            <a:endParaRPr lang="ko-KR" altLang="en-US" sz="2400" dirty="0">
              <a:latin typeface="Georgia" panose="02040502050405020303" pitchFamily="18" charset="0"/>
            </a:endParaRPr>
          </a:p>
        </p:txBody>
      </p:sp>
      <p:sp>
        <p:nvSpPr>
          <p:cNvPr id="7" name="Прямоугольник 6"/>
          <p:cNvSpPr/>
          <p:nvPr/>
        </p:nvSpPr>
        <p:spPr>
          <a:xfrm>
            <a:off x="1" y="3933056"/>
            <a:ext cx="8696994" cy="2954655"/>
          </a:xfrm>
          <a:prstGeom prst="rect">
            <a:avLst/>
          </a:prstGeom>
        </p:spPr>
        <p:txBody>
          <a:bodyPr wrap="square">
            <a:spAutoFit/>
          </a:bodyPr>
          <a:lstStyle/>
          <a:p>
            <a:r>
              <a:rPr lang="uk-UA" sz="2000" dirty="0">
                <a:latin typeface="Georgia" panose="02040502050405020303" pitchFamily="18" charset="0"/>
              </a:rPr>
              <a:t>	</a:t>
            </a:r>
            <a:r>
              <a:rPr lang="uk-UA" sz="2000" dirty="0" smtClean="0">
                <a:latin typeface="Georgia" panose="02040502050405020303" pitchFamily="18" charset="0"/>
              </a:rPr>
              <a:t>- </a:t>
            </a:r>
            <a:r>
              <a:rPr lang="uk-UA" sz="2400" dirty="0" smtClean="0">
                <a:latin typeface="Georgia" panose="02040502050405020303" pitchFamily="18" charset="0"/>
              </a:rPr>
              <a:t>самостійно</a:t>
            </a:r>
            <a:r>
              <a:rPr lang="uk-UA" sz="2400" dirty="0">
                <a:latin typeface="Georgia" panose="02040502050405020303" pitchFamily="18" charset="0"/>
              </a:rPr>
              <a:t>, творчо та критично  </a:t>
            </a:r>
            <a:r>
              <a:rPr lang="uk-UA" sz="2400" dirty="0" smtClean="0">
                <a:latin typeface="Georgia" panose="02040502050405020303" pitchFamily="18" charset="0"/>
              </a:rPr>
              <a:t>мислить,</a:t>
            </a:r>
            <a:endParaRPr lang="uk-UA" sz="2400" dirty="0">
              <a:latin typeface="Georgia" panose="02040502050405020303" pitchFamily="18" charset="0"/>
            </a:endParaRPr>
          </a:p>
          <a:p>
            <a:r>
              <a:rPr lang="uk-UA" sz="2400" dirty="0">
                <a:latin typeface="Georgia" panose="02040502050405020303" pitchFamily="18" charset="0"/>
              </a:rPr>
              <a:t> </a:t>
            </a:r>
            <a:r>
              <a:rPr lang="uk-UA" sz="2400" dirty="0" smtClean="0">
                <a:latin typeface="Georgia" panose="02040502050405020303" pitchFamily="18" charset="0"/>
              </a:rPr>
              <a:t>	вміє </a:t>
            </a:r>
            <a:r>
              <a:rPr lang="uk-UA" sz="2400" dirty="0">
                <a:latin typeface="Georgia" panose="02040502050405020303" pitchFamily="18" charset="0"/>
              </a:rPr>
              <a:t>знаходити шляхи </a:t>
            </a:r>
            <a:r>
              <a:rPr lang="uk-UA" sz="2400" dirty="0" smtClean="0">
                <a:latin typeface="Georgia" panose="02040502050405020303" pitchFamily="18" charset="0"/>
              </a:rPr>
              <a:t>раціонально;</a:t>
            </a:r>
            <a:endParaRPr lang="uk-UA" sz="2400" dirty="0">
              <a:latin typeface="Georgia" panose="02040502050405020303" pitchFamily="18" charset="0"/>
            </a:endParaRPr>
          </a:p>
          <a:p>
            <a:r>
              <a:rPr lang="uk-UA" sz="2400" dirty="0" smtClean="0">
                <a:latin typeface="Georgia" panose="02040502050405020303" pitchFamily="18" charset="0"/>
              </a:rPr>
              <a:t> 	- вміє </a:t>
            </a:r>
            <a:r>
              <a:rPr lang="uk-UA" sz="2400" dirty="0">
                <a:latin typeface="Georgia" panose="02040502050405020303" pitchFamily="18" charset="0"/>
              </a:rPr>
              <a:t>грамотно працювати </a:t>
            </a:r>
            <a:r>
              <a:rPr lang="uk-UA" sz="2400" dirty="0" smtClean="0">
                <a:latin typeface="Georgia" panose="02040502050405020303" pitchFamily="18" charset="0"/>
              </a:rPr>
              <a:t>з </a:t>
            </a:r>
          </a:p>
          <a:p>
            <a:r>
              <a:rPr lang="uk-UA" sz="2400" dirty="0">
                <a:latin typeface="Georgia" panose="02040502050405020303" pitchFamily="18" charset="0"/>
              </a:rPr>
              <a:t>	</a:t>
            </a:r>
            <a:r>
              <a:rPr lang="uk-UA" sz="2400" dirty="0" smtClean="0">
                <a:latin typeface="Georgia" panose="02040502050405020303" pitchFamily="18" charset="0"/>
              </a:rPr>
              <a:t>	 інформацією, робить</a:t>
            </a:r>
          </a:p>
          <a:p>
            <a:r>
              <a:rPr lang="uk-UA" sz="2400" dirty="0">
                <a:latin typeface="Georgia" panose="02040502050405020303" pitchFamily="18" charset="0"/>
              </a:rPr>
              <a:t>	</a:t>
            </a:r>
            <a:r>
              <a:rPr lang="uk-UA" sz="2400" dirty="0" smtClean="0">
                <a:latin typeface="Georgia" panose="02040502050405020303" pitchFamily="18" charset="0"/>
              </a:rPr>
              <a:t>	 аргументовані висновки;</a:t>
            </a:r>
            <a:endParaRPr lang="ko-KR" altLang="en-US" sz="2400" dirty="0">
              <a:latin typeface="Georgia" panose="02040502050405020303" pitchFamily="18" charset="0"/>
            </a:endParaRPr>
          </a:p>
          <a:p>
            <a:pPr marL="1257300" lvl="2" indent="-342900">
              <a:buFontTx/>
              <a:buChar char="-"/>
            </a:pPr>
            <a:r>
              <a:rPr lang="uk-UA" sz="2400" dirty="0" smtClean="0">
                <a:latin typeface="Georgia" panose="02040502050405020303" pitchFamily="18" charset="0"/>
              </a:rPr>
              <a:t>гнучко </a:t>
            </a:r>
            <a:r>
              <a:rPr lang="uk-UA" sz="2400" dirty="0">
                <a:latin typeface="Georgia" panose="02040502050405020303" pitchFamily="18" charset="0"/>
              </a:rPr>
              <a:t>адаптується до мінливих </a:t>
            </a:r>
            <a:r>
              <a:rPr lang="uk-UA" sz="2400" dirty="0" smtClean="0">
                <a:latin typeface="Georgia" panose="02040502050405020303" pitchFamily="18" charset="0"/>
              </a:rPr>
              <a:t>умов</a:t>
            </a:r>
          </a:p>
          <a:p>
            <a:r>
              <a:rPr lang="uk-UA" sz="2400" dirty="0" smtClean="0">
                <a:latin typeface="Georgia" panose="02040502050405020303" pitchFamily="18" charset="0"/>
              </a:rPr>
              <a:t>		 середовища.</a:t>
            </a:r>
            <a:endParaRPr lang="ko-KR" altLang="en-US" sz="2400" dirty="0">
              <a:latin typeface="Georgia" panose="02040502050405020303" pitchFamily="18" charset="0"/>
            </a:endParaRPr>
          </a:p>
          <a:p>
            <a:endParaRPr lang="uk-UA" dirty="0"/>
          </a:p>
        </p:txBody>
      </p:sp>
    </p:spTree>
    <p:extLst>
      <p:ext uri="{BB962C8B-B14F-4D97-AF65-F5344CB8AC3E}">
        <p14:creationId xmlns:p14="http://schemas.microsoft.com/office/powerpoint/2010/main" val="1787229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9"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216690" y="269776"/>
            <a:ext cx="8229600" cy="854967"/>
          </a:xfrm>
        </p:spPr>
        <p:txBody>
          <a:bodyPr>
            <a:noAutofit/>
          </a:bodyPr>
          <a:lstStyle/>
          <a:p>
            <a:r>
              <a:rPr lang="uk-UA" sz="3200" b="1" dirty="0">
                <a:solidFill>
                  <a:srgbClr val="002060"/>
                </a:solidFill>
                <a:latin typeface="Georgia" panose="02040502050405020303" pitchFamily="18" charset="0"/>
              </a:rPr>
              <a:t>К</a:t>
            </a:r>
            <a:r>
              <a:rPr lang="uk-UA" sz="3200" b="1" dirty="0" smtClean="0">
                <a:solidFill>
                  <a:srgbClr val="002060"/>
                </a:solidFill>
                <a:latin typeface="Georgia" panose="02040502050405020303" pitchFamily="18" charset="0"/>
              </a:rPr>
              <a:t>омпоненти  психологічної </a:t>
            </a:r>
            <a:r>
              <a:rPr lang="uk-UA" sz="3200" b="1" dirty="0">
                <a:solidFill>
                  <a:srgbClr val="002060"/>
                </a:solidFill>
                <a:latin typeface="Georgia" panose="02040502050405020303" pitchFamily="18" charset="0"/>
              </a:rPr>
              <a:t>готовності </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6690" y="1043788"/>
            <a:ext cx="2520281" cy="5805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1">
            <a:extLst>
              <a:ext uri="{FF2B5EF4-FFF2-40B4-BE49-F238E27FC236}">
                <a16:creationId xmlns:a16="http://schemas.microsoft.com/office/drawing/2014/main" xmlns="" id="{B62C1E8E-51C5-4F39-B389-9D508835DF50}"/>
              </a:ext>
            </a:extLst>
          </p:cNvPr>
          <p:cNvSpPr/>
          <p:nvPr/>
        </p:nvSpPr>
        <p:spPr>
          <a:xfrm>
            <a:off x="216690" y="6273314"/>
            <a:ext cx="2898518" cy="584686"/>
          </a:xfrm>
          <a:prstGeom prst="rect">
            <a:avLst/>
          </a:prstGeom>
          <a:solidFill>
            <a:srgbClr val="33E97C"/>
          </a:solidFill>
          <a:ln w="12700" cap="flat" cmpd="sng" algn="ctr">
            <a:noFill/>
            <a:prstDash val="solid"/>
            <a:miter lim="800000"/>
          </a:ln>
          <a:effectLst/>
        </p:spPr>
        <p:txBody>
          <a:bodyPr rtlCol="0" anchor="ctr"/>
          <a:lstStyle/>
          <a:p>
            <a:pPr lvl="0" algn="ctr"/>
            <a:r>
              <a:rPr lang="uk-UA" b="1" dirty="0">
                <a:solidFill>
                  <a:schemeClr val="bg1"/>
                </a:solidFill>
                <a:latin typeface="Times New Roman"/>
                <a:ea typeface="Times New Roman"/>
              </a:rPr>
              <a:t>Пізнавальний компонент</a:t>
            </a:r>
            <a:r>
              <a:rPr lang="uk-UA" dirty="0">
                <a:solidFill>
                  <a:schemeClr val="bg1"/>
                </a:solidFill>
                <a:latin typeface="Times New Roman"/>
                <a:ea typeface="Times New Roman"/>
              </a:rPr>
              <a:t> </a:t>
            </a:r>
            <a:endParaRPr kumimoji="0" lang="ko-KR" altLang="en-US" sz="1800" b="0" i="0" u="none" strike="noStrike" kern="0" cap="none" spc="0" normalizeH="0" baseline="0" noProof="0" dirty="0" smtClean="0">
              <a:ln>
                <a:noFill/>
              </a:ln>
              <a:solidFill>
                <a:schemeClr val="bg1"/>
              </a:solidFill>
              <a:effectLst/>
              <a:uLnTx/>
              <a:uFillTx/>
              <a:latin typeface="Arial"/>
              <a:ea typeface="Arial Unicode MS"/>
            </a:endParaRPr>
          </a:p>
        </p:txBody>
      </p:sp>
      <p:sp>
        <p:nvSpPr>
          <p:cNvPr id="6" name="Rectangle 2">
            <a:extLst>
              <a:ext uri="{FF2B5EF4-FFF2-40B4-BE49-F238E27FC236}">
                <a16:creationId xmlns="" xmlns:a16="http://schemas.microsoft.com/office/drawing/2014/main" id="{4BE390F7-C818-4F53-BA14-70802F8396D9}"/>
              </a:ext>
            </a:extLst>
          </p:cNvPr>
          <p:cNvSpPr/>
          <p:nvPr/>
        </p:nvSpPr>
        <p:spPr>
          <a:xfrm>
            <a:off x="3203848" y="5949280"/>
            <a:ext cx="3024336" cy="6480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Georgia" panose="02040502050405020303" pitchFamily="18" charset="0"/>
              </a:rPr>
              <a:t>Особистісний </a:t>
            </a:r>
            <a:r>
              <a:rPr lang="uk-UA" b="1" dirty="0">
                <a:latin typeface="Georgia" panose="02040502050405020303" pitchFamily="18" charset="0"/>
              </a:rPr>
              <a:t>компонент</a:t>
            </a:r>
            <a:r>
              <a:rPr lang="uk-UA" dirty="0">
                <a:latin typeface="Georgia" panose="02040502050405020303" pitchFamily="18" charset="0"/>
              </a:rPr>
              <a:t> </a:t>
            </a:r>
            <a:endParaRPr lang="ko-KR" altLang="en-US" sz="1800" dirty="0">
              <a:latin typeface="Georgia" panose="02040502050405020303"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130760"/>
            <a:ext cx="2448272" cy="4955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67544" y="1130760"/>
            <a:ext cx="2232248" cy="5078313"/>
          </a:xfrm>
          <a:prstGeom prst="rect">
            <a:avLst/>
          </a:prstGeom>
        </p:spPr>
        <p:txBody>
          <a:bodyPr wrap="square">
            <a:spAutoFit/>
          </a:bodyPr>
          <a:lstStyle/>
          <a:p>
            <a:r>
              <a:rPr lang="uk-UA" dirty="0">
                <a:latin typeface="Georgia" panose="02040502050405020303" pitchFamily="18" charset="0"/>
              </a:rPr>
              <a:t>В</a:t>
            </a:r>
            <a:r>
              <a:rPr lang="uk-UA" dirty="0" smtClean="0">
                <a:latin typeface="Georgia" panose="02040502050405020303" pitchFamily="18" charset="0"/>
              </a:rPr>
              <a:t>исокий </a:t>
            </a:r>
            <a:r>
              <a:rPr lang="uk-UA" dirty="0">
                <a:latin typeface="Georgia" panose="02040502050405020303" pitchFamily="18" charset="0"/>
              </a:rPr>
              <a:t>рівень організації діяльності;</a:t>
            </a:r>
          </a:p>
          <a:p>
            <a:r>
              <a:rPr lang="uk-UA" dirty="0">
                <a:latin typeface="Georgia" panose="02040502050405020303" pitchFamily="18" charset="0"/>
              </a:rPr>
              <a:t>- сформованість внутрішнього плану дій;</a:t>
            </a:r>
          </a:p>
          <a:p>
            <a:r>
              <a:rPr lang="uk-UA" dirty="0">
                <a:latin typeface="Georgia" panose="02040502050405020303" pitchFamily="18" charset="0"/>
              </a:rPr>
              <a:t>- висока мобільність, переключення уваги;</a:t>
            </a:r>
          </a:p>
          <a:p>
            <a:r>
              <a:rPr lang="uk-UA" dirty="0">
                <a:latin typeface="Georgia" panose="02040502050405020303" pitchFamily="18" charset="0"/>
              </a:rPr>
              <a:t>- чіткість і структурованість мислення;</a:t>
            </a:r>
          </a:p>
          <a:p>
            <a:r>
              <a:rPr lang="uk-UA" dirty="0">
                <a:latin typeface="Georgia" panose="02040502050405020303" pitchFamily="18" charset="0"/>
              </a:rPr>
              <a:t>- висока стійкість і працездатність;</a:t>
            </a:r>
          </a:p>
          <a:p>
            <a:r>
              <a:rPr lang="uk-UA" dirty="0" smtClean="0">
                <a:latin typeface="Georgia" panose="02040502050405020303" pitchFamily="18" charset="0"/>
              </a:rPr>
              <a:t>- високий </a:t>
            </a:r>
            <a:r>
              <a:rPr lang="uk-UA" dirty="0">
                <a:latin typeface="Georgia" panose="02040502050405020303" pitchFamily="18" charset="0"/>
              </a:rPr>
              <a:t>рівень концентрації </a:t>
            </a:r>
            <a:endParaRPr lang="uk-UA" dirty="0" smtClean="0">
              <a:latin typeface="Georgia" panose="02040502050405020303" pitchFamily="18" charset="0"/>
            </a:endParaRPr>
          </a:p>
          <a:p>
            <a:r>
              <a:rPr lang="uk-UA" dirty="0" smtClean="0">
                <a:latin typeface="Georgia" panose="02040502050405020303" pitchFamily="18" charset="0"/>
              </a:rPr>
              <a:t>	уваги.</a:t>
            </a:r>
            <a:endParaRPr lang="uk-UA" dirty="0">
              <a:latin typeface="Georgia" panose="02040502050405020303" pitchFamily="18" charset="0"/>
            </a:endParaRPr>
          </a:p>
        </p:txBody>
      </p:sp>
      <p:sp>
        <p:nvSpPr>
          <p:cNvPr id="4" name="Прямоугольник 3"/>
          <p:cNvSpPr/>
          <p:nvPr/>
        </p:nvSpPr>
        <p:spPr>
          <a:xfrm>
            <a:off x="3779912" y="1484784"/>
            <a:ext cx="2160240" cy="2862322"/>
          </a:xfrm>
          <a:prstGeom prst="rect">
            <a:avLst/>
          </a:prstGeom>
        </p:spPr>
        <p:txBody>
          <a:bodyPr wrap="square">
            <a:spAutoFit/>
          </a:bodyPr>
          <a:lstStyle/>
          <a:p>
            <a:r>
              <a:rPr lang="uk-UA" dirty="0">
                <a:latin typeface="Georgia" panose="02040502050405020303" pitchFamily="18" charset="0"/>
              </a:rPr>
              <a:t>Н</a:t>
            </a:r>
            <a:r>
              <a:rPr lang="uk-UA" dirty="0" smtClean="0">
                <a:latin typeface="Georgia" panose="02040502050405020303" pitchFamily="18" charset="0"/>
              </a:rPr>
              <a:t>аявність </a:t>
            </a:r>
            <a:r>
              <a:rPr lang="uk-UA" dirty="0">
                <a:latin typeface="Georgia" panose="02040502050405020303" pitchFamily="18" charset="0"/>
              </a:rPr>
              <a:t>власної думки;</a:t>
            </a:r>
          </a:p>
          <a:p>
            <a:r>
              <a:rPr lang="uk-UA" dirty="0">
                <a:latin typeface="Georgia" panose="02040502050405020303" pitchFamily="18" charset="0"/>
              </a:rPr>
              <a:t>- адекватна самооцінка;</a:t>
            </a:r>
          </a:p>
          <a:p>
            <a:r>
              <a:rPr lang="uk-UA" dirty="0">
                <a:latin typeface="Georgia" panose="02040502050405020303" pitchFamily="18" charset="0"/>
              </a:rPr>
              <a:t>- самостійність мислення;</a:t>
            </a:r>
          </a:p>
          <a:p>
            <a:r>
              <a:rPr lang="uk-UA" dirty="0">
                <a:latin typeface="Georgia" panose="02040502050405020303" pitchFamily="18" charset="0"/>
              </a:rPr>
              <a:t>- здатність до самовизначення;</a:t>
            </a:r>
          </a:p>
          <a:p>
            <a:r>
              <a:rPr lang="uk-UA" dirty="0">
                <a:latin typeface="Georgia" panose="02040502050405020303" pitchFamily="18" charset="0"/>
              </a:rPr>
              <a:t>- оптимальний рівень </a:t>
            </a:r>
            <a:r>
              <a:rPr lang="uk-UA" dirty="0" smtClean="0">
                <a:latin typeface="Georgia" panose="02040502050405020303" pitchFamily="18" charset="0"/>
              </a:rPr>
              <a:t>тривоги.</a:t>
            </a:r>
            <a:endParaRPr lang="uk-UA" dirty="0">
              <a:latin typeface="Georgia" panose="02040502050405020303" pitchFamily="18" charset="0"/>
            </a:endParaRPr>
          </a:p>
        </p:txBody>
      </p:sp>
      <p:sp>
        <p:nvSpPr>
          <p:cNvPr id="10" name="Rectangle 3">
            <a:extLst>
              <a:ext uri="{FF2B5EF4-FFF2-40B4-BE49-F238E27FC236}">
                <a16:creationId xmlns="" xmlns:a16="http://schemas.microsoft.com/office/drawing/2014/main" id="{F213A744-8B33-4540-804C-AD6BAE5508B1}"/>
              </a:ext>
            </a:extLst>
          </p:cNvPr>
          <p:cNvSpPr/>
          <p:nvPr/>
        </p:nvSpPr>
        <p:spPr>
          <a:xfrm>
            <a:off x="6372200" y="6165304"/>
            <a:ext cx="2592289" cy="692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solidFill>
                  <a:schemeClr val="bg1"/>
                </a:solidFill>
                <a:latin typeface="Georgia" panose="02040502050405020303" pitchFamily="18" charset="0"/>
                <a:ea typeface="Times New Roman"/>
              </a:rPr>
              <a:t>Процесуальний компонент</a:t>
            </a:r>
            <a:r>
              <a:rPr lang="uk-UA" dirty="0">
                <a:solidFill>
                  <a:schemeClr val="bg1"/>
                </a:solidFill>
                <a:latin typeface="Georgia" panose="02040502050405020303" pitchFamily="18" charset="0"/>
                <a:ea typeface="Times New Roman"/>
              </a:rPr>
              <a:t> </a:t>
            </a:r>
            <a:endParaRPr lang="ko-KR" altLang="en-US" sz="1800" dirty="0">
              <a:solidFill>
                <a:schemeClr val="bg1"/>
              </a:solidFill>
              <a:latin typeface="Georgia" panose="02040502050405020303" pitchFamily="18" charset="0"/>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1124743"/>
            <a:ext cx="2448272" cy="5217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6516216" y="1196752"/>
            <a:ext cx="2444616" cy="4524315"/>
          </a:xfrm>
          <a:prstGeom prst="rect">
            <a:avLst/>
          </a:prstGeom>
        </p:spPr>
        <p:txBody>
          <a:bodyPr wrap="square">
            <a:spAutoFit/>
          </a:bodyPr>
          <a:lstStyle/>
          <a:p>
            <a:r>
              <a:rPr lang="uk-UA" dirty="0">
                <a:latin typeface="Georgia" panose="02040502050405020303" pitchFamily="18" charset="0"/>
              </a:rPr>
              <a:t>З</a:t>
            </a:r>
            <a:r>
              <a:rPr lang="uk-UA" dirty="0" smtClean="0">
                <a:latin typeface="Georgia" panose="02040502050405020303" pitchFamily="18" charset="0"/>
              </a:rPr>
              <a:t>найомство </a:t>
            </a:r>
            <a:r>
              <a:rPr lang="uk-UA" dirty="0">
                <a:latin typeface="Georgia" panose="02040502050405020303" pitchFamily="18" charset="0"/>
              </a:rPr>
              <a:t>з процедурою іспиту;</a:t>
            </a:r>
          </a:p>
          <a:p>
            <a:r>
              <a:rPr lang="uk-UA" dirty="0">
                <a:latin typeface="Georgia" panose="02040502050405020303" pitchFamily="18" charset="0"/>
              </a:rPr>
              <a:t>- навички роботи з тестовими матеріалами;</a:t>
            </a:r>
          </a:p>
          <a:p>
            <a:r>
              <a:rPr lang="uk-UA" dirty="0">
                <a:latin typeface="Georgia" panose="02040502050405020303" pitchFamily="18" charset="0"/>
              </a:rPr>
              <a:t>- </a:t>
            </a:r>
            <a:r>
              <a:rPr lang="uk-UA" dirty="0" smtClean="0">
                <a:latin typeface="Georgia" panose="02040502050405020303" pitchFamily="18" charset="0"/>
              </a:rPr>
              <a:t>уміння встановлювати </a:t>
            </a:r>
            <a:r>
              <a:rPr lang="uk-UA" dirty="0">
                <a:latin typeface="Georgia" panose="02040502050405020303" pitchFamily="18" charset="0"/>
              </a:rPr>
              <a:t>контакти в незнайомій обстановці та з незнайомими людьми;</a:t>
            </a:r>
          </a:p>
          <a:p>
            <a:r>
              <a:rPr lang="uk-UA" dirty="0">
                <a:latin typeface="Georgia" panose="02040502050405020303" pitchFamily="18" charset="0"/>
              </a:rPr>
              <a:t>- володіння способами управління своїм </a:t>
            </a:r>
            <a:r>
              <a:rPr lang="uk-UA" dirty="0" smtClean="0">
                <a:latin typeface="Georgia" panose="02040502050405020303" pitchFamily="18" charset="0"/>
              </a:rPr>
              <a:t>станом.</a:t>
            </a:r>
            <a:endParaRPr lang="uk-UA" dirty="0">
              <a:latin typeface="Georgia" panose="02040502050405020303" pitchFamily="18" charset="0"/>
            </a:endParaRPr>
          </a:p>
        </p:txBody>
      </p:sp>
    </p:spTree>
    <p:extLst>
      <p:ext uri="{BB962C8B-B14F-4D97-AF65-F5344CB8AC3E}">
        <p14:creationId xmlns:p14="http://schemas.microsoft.com/office/powerpoint/2010/main" val="1496097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2500313"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2" name="Picture 2" descr="\\SERVER2\Users\Public\Documents\КУ ЦПРПП\НЕЧИПОРУК Т.С\d43a35867c01e14c4dd65393d857961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60158"/>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642194"/>
          </a:xfrm>
        </p:spPr>
        <p:txBody>
          <a:bodyPr>
            <a:noAutofit/>
          </a:bodyPr>
          <a:lstStyle/>
          <a:p>
            <a:r>
              <a:rPr lang="uk-UA" sz="3200" b="1" dirty="0">
                <a:solidFill>
                  <a:srgbClr val="002060"/>
                </a:solidFill>
                <a:latin typeface="Georgia" panose="02040502050405020303" pitchFamily="18" charset="0"/>
              </a:rPr>
              <a:t>Типологія труднощів старшокласників під час </a:t>
            </a:r>
            <a:r>
              <a:rPr lang="uk-UA" sz="3200" b="1" dirty="0" smtClean="0">
                <a:solidFill>
                  <a:srgbClr val="002060"/>
                </a:solidFill>
                <a:latin typeface="Georgia" panose="02040502050405020303" pitchFamily="18" charset="0"/>
              </a:rPr>
              <a:t>ЗНО та ДПА</a:t>
            </a:r>
            <a:endParaRPr lang="uk-UA" sz="3200" dirty="0">
              <a:solidFill>
                <a:srgbClr val="002060"/>
              </a:solidFill>
              <a:latin typeface="Georgia" panose="02040502050405020303" pitchFamily="18" charset="0"/>
            </a:endParaRPr>
          </a:p>
        </p:txBody>
      </p:sp>
      <p:sp>
        <p:nvSpPr>
          <p:cNvPr id="3" name="Объект 2"/>
          <p:cNvSpPr>
            <a:spLocks noGrp="1"/>
          </p:cNvSpPr>
          <p:nvPr>
            <p:ph idx="1"/>
          </p:nvPr>
        </p:nvSpPr>
        <p:spPr>
          <a:xfrm>
            <a:off x="457200" y="1916832"/>
            <a:ext cx="8229600" cy="4209331"/>
          </a:xfrm>
        </p:spPr>
        <p:txBody>
          <a:bodyPr>
            <a:normAutofit/>
          </a:bodyPr>
          <a:lstStyle/>
          <a:p>
            <a:pPr marL="0" indent="0">
              <a:buNone/>
            </a:pPr>
            <a:r>
              <a:rPr lang="uk-UA" sz="1800" dirty="0" smtClean="0">
                <a:latin typeface="Georgia" panose="02040502050405020303" pitchFamily="18" charset="0"/>
              </a:rPr>
              <a:t>        	 </a:t>
            </a:r>
          </a:p>
          <a:p>
            <a:pPr marL="0" indent="0">
              <a:buNone/>
            </a:pPr>
            <a:endParaRPr lang="uk-UA" sz="1800" dirty="0">
              <a:latin typeface="Georgia" panose="02040502050405020303" pitchFamily="18" charset="0"/>
            </a:endParaRPr>
          </a:p>
          <a:p>
            <a:pPr marL="0" indent="0">
              <a:buNone/>
            </a:pPr>
            <a:r>
              <a:rPr lang="uk-UA" sz="1800" dirty="0" smtClean="0">
                <a:latin typeface="Georgia" panose="02040502050405020303" pitchFamily="18" charset="0"/>
              </a:rPr>
              <a:t>		</a:t>
            </a:r>
          </a:p>
          <a:p>
            <a:pPr marL="0" indent="0">
              <a:buNone/>
            </a:pPr>
            <a:endParaRPr lang="uk-UA" sz="1800" dirty="0">
              <a:latin typeface="Georgia" panose="02040502050405020303" pitchFamily="18" charset="0"/>
            </a:endParaRPr>
          </a:p>
          <a:p>
            <a:pPr marL="0" indent="0">
              <a:buNone/>
            </a:pPr>
            <a:endParaRPr lang="uk-UA" sz="1800" dirty="0" smtClean="0">
              <a:latin typeface="Georgia" panose="02040502050405020303" pitchFamily="18" charset="0"/>
            </a:endParaRPr>
          </a:p>
          <a:p>
            <a:pPr marL="0" indent="0">
              <a:buNone/>
            </a:pPr>
            <a:endParaRPr lang="uk-UA" sz="1800" dirty="0">
              <a:latin typeface="Georgia" panose="02040502050405020303" pitchFamily="18" charset="0"/>
            </a:endParaRPr>
          </a:p>
          <a:p>
            <a:pPr marL="0" indent="0">
              <a:buNone/>
            </a:pPr>
            <a:r>
              <a:rPr lang="uk-UA" sz="2800" dirty="0" smtClean="0">
                <a:latin typeface="Georgia" panose="02040502050405020303" pitchFamily="18" charset="0"/>
              </a:rPr>
              <a:t>         			            			</a:t>
            </a:r>
            <a:endParaRPr lang="uk-UA" sz="1800" dirty="0">
              <a:latin typeface="Georgia" panose="02040502050405020303"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8674" y="4783716"/>
            <a:ext cx="1941258" cy="207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hevron 3">
            <a:extLst>
              <a:ext uri="{FF2B5EF4-FFF2-40B4-BE49-F238E27FC236}">
                <a16:creationId xmlns="" xmlns:a16="http://schemas.microsoft.com/office/drawing/2014/main" xmlns:lc="http://schemas.openxmlformats.org/drawingml/2006/lockedCanvas" id="{C485E81D-F077-4287-9397-D6C45C36D17B}"/>
              </a:ext>
            </a:extLst>
          </p:cNvPr>
          <p:cNvSpPr/>
          <p:nvPr/>
        </p:nvSpPr>
        <p:spPr>
          <a:xfrm rot="10800000" flipV="1">
            <a:off x="698305" y="1988840"/>
            <a:ext cx="3791832" cy="944290"/>
          </a:xfrm>
          <a:prstGeom prst="chevron">
            <a:avLst/>
          </a:prstGeom>
          <a:solidFill>
            <a:sysClr val="window" lastClr="FFFFFF"/>
          </a:solidFill>
          <a:ln w="76200" cap="flat" cmpd="sng" algn="ctr">
            <a:solidFill>
              <a:srgbClr val="5EBEE4"/>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defTabSz="914400">
              <a:spcBef>
                <a:spcPct val="20000"/>
              </a:spcBef>
            </a:pPr>
            <a:r>
              <a:rPr lang="uk-UA" sz="2800" dirty="0">
                <a:solidFill>
                  <a:prstClr val="black"/>
                </a:solidFill>
                <a:latin typeface="Georgia" panose="02040502050405020303" pitchFamily="18" charset="0"/>
              </a:rPr>
              <a:t>Когнітивні</a:t>
            </a:r>
          </a:p>
        </p:txBody>
      </p:sp>
      <p:sp>
        <p:nvSpPr>
          <p:cNvPr id="9" name="Chevron 2">
            <a:extLst>
              <a:ext uri="{FF2B5EF4-FFF2-40B4-BE49-F238E27FC236}">
                <a16:creationId xmlns="" xmlns:a16="http://schemas.microsoft.com/office/drawing/2014/main" xmlns:lc="http://schemas.openxmlformats.org/drawingml/2006/lockedCanvas" id="{98B11B9F-901C-451A-9B01-A326B1CBBF7E}"/>
              </a:ext>
            </a:extLst>
          </p:cNvPr>
          <p:cNvSpPr/>
          <p:nvPr/>
        </p:nvSpPr>
        <p:spPr>
          <a:xfrm rot="10800000" flipV="1">
            <a:off x="1979712" y="3284984"/>
            <a:ext cx="3960440" cy="1008114"/>
          </a:xfrm>
          <a:prstGeom prst="chevron">
            <a:avLst/>
          </a:prstGeom>
          <a:solidFill>
            <a:sysClr val="window" lastClr="FFFFFF"/>
          </a:solidFill>
          <a:ln w="76200" cap="flat" cmpd="sng" algn="ctr">
            <a:solidFill>
              <a:srgbClr val="5EBEE4"/>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defTabSz="914400">
              <a:spcBef>
                <a:spcPct val="20000"/>
              </a:spcBef>
            </a:pPr>
            <a:r>
              <a:rPr lang="uk-UA" sz="2800" dirty="0">
                <a:solidFill>
                  <a:prstClr val="black"/>
                </a:solidFill>
                <a:latin typeface="Georgia" panose="02040502050405020303" pitchFamily="18" charset="0"/>
              </a:rPr>
              <a:t>Процесуальні</a:t>
            </a:r>
          </a:p>
        </p:txBody>
      </p:sp>
      <p:sp>
        <p:nvSpPr>
          <p:cNvPr id="14" name="Chevron 1">
            <a:extLst>
              <a:ext uri="{FF2B5EF4-FFF2-40B4-BE49-F238E27FC236}">
                <a16:creationId xmlns="" xmlns:a16="http://schemas.microsoft.com/office/drawing/2014/main" xmlns:lc="http://schemas.openxmlformats.org/drawingml/2006/lockedCanvas" id="{C51142C1-EAFF-496C-9F7F-D7878F61C76B}"/>
              </a:ext>
            </a:extLst>
          </p:cNvPr>
          <p:cNvSpPr/>
          <p:nvPr/>
        </p:nvSpPr>
        <p:spPr>
          <a:xfrm rot="10800000" flipV="1">
            <a:off x="3203848" y="4543443"/>
            <a:ext cx="3739878" cy="973789"/>
          </a:xfrm>
          <a:prstGeom prst="chevron">
            <a:avLst/>
          </a:prstGeom>
          <a:solidFill>
            <a:sysClr val="window" lastClr="FFFFFF"/>
          </a:solidFill>
          <a:ln w="76200" cap="flat" cmpd="sng" algn="ctr">
            <a:solidFill>
              <a:srgbClr val="5EBEE4"/>
            </a:solidFill>
            <a:prstDash val="solid"/>
            <a:miter lim="800000"/>
          </a:ln>
          <a:effectLst/>
        </p:spPr>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lvl="0">
              <a:spcBef>
                <a:spcPct val="20000"/>
              </a:spcBef>
            </a:pPr>
            <a:r>
              <a:rPr lang="uk-UA" sz="2800" dirty="0">
                <a:solidFill>
                  <a:prstClr val="black"/>
                </a:solidFill>
                <a:latin typeface="Georgia" panose="02040502050405020303" pitchFamily="18" charset="0"/>
              </a:rPr>
              <a:t>Особистісні </a:t>
            </a:r>
          </a:p>
        </p:txBody>
      </p:sp>
    </p:spTree>
    <p:extLst>
      <p:ext uri="{BB962C8B-B14F-4D97-AF65-F5344CB8AC3E}">
        <p14:creationId xmlns:p14="http://schemas.microsoft.com/office/powerpoint/2010/main" val="1407833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uk-UA" sz="3200" b="1" dirty="0">
                <a:solidFill>
                  <a:srgbClr val="002060"/>
                </a:solidFill>
                <a:latin typeface="Georgia" panose="02040502050405020303" pitchFamily="18" charset="0"/>
              </a:rPr>
              <a:t>Когнітивні труднощі</a:t>
            </a:r>
            <a:r>
              <a:rPr lang="uk-UA" sz="3200" dirty="0">
                <a:solidFill>
                  <a:srgbClr val="002060"/>
                </a:solidFill>
                <a:latin typeface="Georgia" panose="02040502050405020303" pitchFamily="18" charset="0"/>
              </a:rPr>
              <a:t> </a:t>
            </a:r>
          </a:p>
        </p:txBody>
      </p:sp>
      <p:sp>
        <p:nvSpPr>
          <p:cNvPr id="3" name="Объект 2"/>
          <p:cNvSpPr>
            <a:spLocks noGrp="1"/>
          </p:cNvSpPr>
          <p:nvPr>
            <p:ph idx="1"/>
          </p:nvPr>
        </p:nvSpPr>
        <p:spPr>
          <a:xfrm>
            <a:off x="971600" y="1600200"/>
            <a:ext cx="2808312" cy="5001560"/>
          </a:xfrm>
        </p:spPr>
        <p:txBody>
          <a:bodyPr>
            <a:normAutofit lnSpcReduction="10000"/>
          </a:bodyPr>
          <a:lstStyle/>
          <a:p>
            <a:pPr marL="0" indent="0">
              <a:buNone/>
            </a:pPr>
            <a:r>
              <a:rPr lang="uk-UA" sz="2400" dirty="0">
                <a:latin typeface="Georgia" panose="02040502050405020303" pitchFamily="18" charset="0"/>
              </a:rPr>
              <a:t>О</a:t>
            </a:r>
            <a:r>
              <a:rPr lang="uk-UA" sz="2400" dirty="0" smtClean="0">
                <a:latin typeface="Georgia" panose="02040502050405020303" pitchFamily="18" charset="0"/>
              </a:rPr>
              <a:t>собливості </a:t>
            </a:r>
            <a:r>
              <a:rPr lang="uk-UA" sz="2400" dirty="0">
                <a:latin typeface="Georgia" panose="02040502050405020303" pitchFamily="18" charset="0"/>
              </a:rPr>
              <a:t>психічного розвитку</a:t>
            </a:r>
          </a:p>
          <a:p>
            <a:pPr marL="0" indent="0">
              <a:buNone/>
            </a:pPr>
            <a:r>
              <a:rPr lang="uk-UA" sz="2400" dirty="0">
                <a:latin typeface="Georgia" panose="02040502050405020303" pitchFamily="18" charset="0"/>
              </a:rPr>
              <a:t>особистості, пов’язані з особливостями розвитку </a:t>
            </a:r>
            <a:r>
              <a:rPr lang="uk-UA" sz="2400" dirty="0" err="1">
                <a:latin typeface="Georgia" panose="02040502050405020303" pitchFamily="18" charset="0"/>
              </a:rPr>
              <a:t>мнемічних</a:t>
            </a:r>
            <a:r>
              <a:rPr lang="uk-UA" sz="2400" dirty="0">
                <a:latin typeface="Georgia" panose="02040502050405020303" pitchFamily="18" charset="0"/>
              </a:rPr>
              <a:t> процесів, логічного мислення, уважності та переробки інформації.</a:t>
            </a:r>
          </a:p>
        </p:txBody>
      </p:sp>
      <p:sp>
        <p:nvSpPr>
          <p:cNvPr id="12" name="Прямоугольник 11"/>
          <p:cNvSpPr/>
          <p:nvPr/>
        </p:nvSpPr>
        <p:spPr>
          <a:xfrm>
            <a:off x="5652120" y="1556792"/>
            <a:ext cx="2952328" cy="4524315"/>
          </a:xfrm>
          <a:prstGeom prst="rect">
            <a:avLst/>
          </a:prstGeom>
        </p:spPr>
        <p:txBody>
          <a:bodyPr wrap="square">
            <a:spAutoFit/>
          </a:bodyPr>
          <a:lstStyle/>
          <a:p>
            <a:r>
              <a:rPr lang="uk-UA" sz="2400" dirty="0">
                <a:latin typeface="Georgia" panose="02040502050405020303" pitchFamily="18" charset="0"/>
              </a:rPr>
              <a:t>Психологічна робота з подолання даного типу труднощів </a:t>
            </a:r>
            <a:r>
              <a:rPr lang="uk-UA" sz="2400" dirty="0" smtClean="0">
                <a:latin typeface="Georgia" panose="02040502050405020303" pitchFamily="18" charset="0"/>
              </a:rPr>
              <a:t> </a:t>
            </a:r>
            <a:r>
              <a:rPr lang="uk-UA" sz="2400" dirty="0">
                <a:latin typeface="Georgia" panose="02040502050405020303" pitchFamily="18" charset="0"/>
              </a:rPr>
              <a:t>спрямована на розвиток основних психічних </a:t>
            </a:r>
            <a:r>
              <a:rPr lang="uk-UA" sz="2400" dirty="0" smtClean="0">
                <a:latin typeface="Georgia" panose="02040502050405020303" pitchFamily="18" charset="0"/>
              </a:rPr>
              <a:t>процесів, навчання </a:t>
            </a:r>
            <a:r>
              <a:rPr lang="uk-UA" sz="2400" dirty="0">
                <a:latin typeface="Georgia" panose="02040502050405020303" pitchFamily="18" charset="0"/>
              </a:rPr>
              <a:t>методів ефективної роботи під час проведення </a:t>
            </a:r>
            <a:r>
              <a:rPr lang="uk-UA" sz="2400" dirty="0" smtClean="0">
                <a:latin typeface="Georgia" panose="02040502050405020303" pitchFamily="18" charset="0"/>
              </a:rPr>
              <a:t>іспиту.</a:t>
            </a:r>
            <a:endParaRPr lang="uk-UA" sz="2400" dirty="0">
              <a:latin typeface="Georgia" panose="02040502050405020303" pitchFamily="18" charset="0"/>
            </a:endParaRPr>
          </a:p>
        </p:txBody>
      </p:sp>
      <p:grpSp>
        <p:nvGrpSpPr>
          <p:cNvPr id="14" name="Group 14">
            <a:extLst>
              <a:ext uri="{FF2B5EF4-FFF2-40B4-BE49-F238E27FC236}">
                <a16:creationId xmlns="" xmlns:a16="http://schemas.microsoft.com/office/drawing/2014/main" id="{20C2B74B-BECB-4535-B502-06DC80D74B06}"/>
              </a:ext>
            </a:extLst>
          </p:cNvPr>
          <p:cNvGrpSpPr/>
          <p:nvPr/>
        </p:nvGrpSpPr>
        <p:grpSpPr>
          <a:xfrm>
            <a:off x="4014199" y="1606147"/>
            <a:ext cx="1152128" cy="4474960"/>
            <a:chOff x="4058860" y="987781"/>
            <a:chExt cx="1052368" cy="3696329"/>
          </a:xfrm>
        </p:grpSpPr>
        <p:sp>
          <p:nvSpPr>
            <p:cNvPr id="15" name="Rectangle 8">
              <a:extLst>
                <a:ext uri="{FF2B5EF4-FFF2-40B4-BE49-F238E27FC236}">
                  <a16:creationId xmlns="" xmlns:a16="http://schemas.microsoft.com/office/drawing/2014/main" id="{25302530-3AAA-4B18-B144-C49D138138CE}"/>
                </a:ext>
              </a:extLst>
            </p:cNvPr>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F2A40D">
                    <a:lumMod val="70000"/>
                    <a:lumOff val="30000"/>
                  </a:srgbClr>
                </a:gs>
                <a:gs pos="100000">
                  <a:srgbClr val="F2A40D">
                    <a:lumMod val="70000"/>
                    <a:lumOff val="3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16" name="Rectangle 8">
              <a:extLst>
                <a:ext uri="{FF2B5EF4-FFF2-40B4-BE49-F238E27FC236}">
                  <a16:creationId xmlns="" xmlns:a16="http://schemas.microsoft.com/office/drawing/2014/main" id="{91FA14DC-BAA1-4B27-93F4-512A9C64EF6C}"/>
                </a:ext>
              </a:extLst>
            </p:cNvPr>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rgbClr val="F2A40D">
                    <a:lumMod val="50000"/>
                    <a:lumOff val="50000"/>
                  </a:srgbClr>
                </a:gs>
                <a:gs pos="100000">
                  <a:srgbClr val="F2A40D">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7" name="Rectangle 2">
              <a:extLst>
                <a:ext uri="{FF2B5EF4-FFF2-40B4-BE49-F238E27FC236}">
                  <a16:creationId xmlns="" xmlns:a16="http://schemas.microsoft.com/office/drawing/2014/main" id="{C6C7785C-8982-46D8-BD2D-F0082959A035}"/>
                </a:ext>
              </a:extLst>
            </p:cNvPr>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adFill>
              <a:gsLst>
                <a:gs pos="0">
                  <a:srgbClr val="32AEB8">
                    <a:lumMod val="30000"/>
                    <a:lumOff val="70000"/>
                  </a:srgbClr>
                </a:gs>
                <a:gs pos="100000">
                  <a:srgbClr val="32AEB8">
                    <a:lumMod val="30000"/>
                    <a:lumOff val="7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8" name="Rectangle 2">
              <a:extLst>
                <a:ext uri="{FF2B5EF4-FFF2-40B4-BE49-F238E27FC236}">
                  <a16:creationId xmlns="" xmlns:a16="http://schemas.microsoft.com/office/drawing/2014/main" id="{0EA746AB-277A-4BA1-9F0A-B7C535C1FB4A}"/>
                </a:ext>
              </a:extLst>
            </p:cNvPr>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19" name="Rectangle 2">
              <a:extLst>
                <a:ext uri="{FF2B5EF4-FFF2-40B4-BE49-F238E27FC236}">
                  <a16:creationId xmlns="" xmlns:a16="http://schemas.microsoft.com/office/drawing/2014/main" id="{8DD3C104-DCA5-4C07-AA7C-5F42944E40F4}"/>
                </a:ext>
              </a:extLst>
            </p:cNvPr>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rgbClr val="32AEB8"/>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20" name="Isosceles Triangle 10">
              <a:extLst>
                <a:ext uri="{FF2B5EF4-FFF2-40B4-BE49-F238E27FC236}">
                  <a16:creationId xmlns="" xmlns:a16="http://schemas.microsoft.com/office/drawing/2014/main" id="{B6979A23-A285-45E9-95F0-43DC4293EA1E}"/>
                </a:ext>
              </a:extLst>
            </p:cNvPr>
            <p:cNvSpPr/>
            <p:nvPr/>
          </p:nvSpPr>
          <p:spPr>
            <a:xfrm rot="10800000">
              <a:off x="4468813" y="4423239"/>
              <a:ext cx="196906" cy="260871"/>
            </a:xfrm>
            <a:prstGeom prst="triangle">
              <a:avLst/>
            </a:pr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1" name="Parallelogram 15">
              <a:extLst>
                <a:ext uri="{FF2B5EF4-FFF2-40B4-BE49-F238E27FC236}">
                  <a16:creationId xmlns="" xmlns:a16="http://schemas.microsoft.com/office/drawing/2014/main" id="{00FFC3E9-ACCE-438D-B2B5-5AA4625B76F2}"/>
                </a:ext>
              </a:extLst>
            </p:cNvPr>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2" name="Rectangle 2">
              <a:extLst>
                <a:ext uri="{FF2B5EF4-FFF2-40B4-BE49-F238E27FC236}">
                  <a16:creationId xmlns="" xmlns:a16="http://schemas.microsoft.com/office/drawing/2014/main" id="{0EA746AB-277A-4BA1-9F0A-B7C535C1FB4A}"/>
                </a:ext>
              </a:extLst>
            </p:cNvPr>
            <p:cNvSpPr/>
            <p:nvPr/>
          </p:nvSpPr>
          <p:spPr>
            <a:xfrm>
              <a:off x="4638991" y="21062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grpSp>
    </p:spTree>
    <p:extLst>
      <p:ext uri="{BB962C8B-B14F-4D97-AF65-F5344CB8AC3E}">
        <p14:creationId xmlns:p14="http://schemas.microsoft.com/office/powerpoint/2010/main" val="3602375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ERVER2\Users\Public\Documents\КУ ЦПРПП\НЕЧИПОРУК Т.С\d43a35867c01e14c4dd65393d8579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4" y="0"/>
            <a:ext cx="919513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uk-UA" sz="3200" b="1" dirty="0">
                <a:solidFill>
                  <a:srgbClr val="002060"/>
                </a:solidFill>
                <a:latin typeface="Georgia" panose="02040502050405020303" pitchFamily="18" charset="0"/>
              </a:rPr>
              <a:t>Процесуальні труднощі</a:t>
            </a:r>
            <a:r>
              <a:rPr lang="uk-UA" sz="3200" dirty="0">
                <a:solidFill>
                  <a:srgbClr val="002060"/>
                </a:solidFill>
                <a:latin typeface="Georgia" panose="02040502050405020303" pitchFamily="18" charset="0"/>
              </a:rPr>
              <a:t> </a:t>
            </a:r>
          </a:p>
        </p:txBody>
      </p:sp>
      <p:sp>
        <p:nvSpPr>
          <p:cNvPr id="64" name="Прямоугольник 63"/>
          <p:cNvSpPr/>
          <p:nvPr/>
        </p:nvSpPr>
        <p:spPr>
          <a:xfrm>
            <a:off x="611560" y="1556792"/>
            <a:ext cx="3528392" cy="4524315"/>
          </a:xfrm>
          <a:prstGeom prst="rect">
            <a:avLst/>
          </a:prstGeom>
        </p:spPr>
        <p:txBody>
          <a:bodyPr wrap="square">
            <a:spAutoFit/>
          </a:bodyPr>
          <a:lstStyle/>
          <a:p>
            <a:r>
              <a:rPr lang="uk-UA" dirty="0">
                <a:latin typeface="Georgia" panose="02040502050405020303" pitchFamily="18" charset="0"/>
              </a:rPr>
              <a:t>В</a:t>
            </a:r>
            <a:r>
              <a:rPr lang="uk-UA" dirty="0" smtClean="0">
                <a:latin typeface="Georgia" panose="02040502050405020303" pitchFamily="18" charset="0"/>
              </a:rPr>
              <a:t>ідсутність </a:t>
            </a:r>
            <a:r>
              <a:rPr lang="uk-UA" dirty="0">
                <a:latin typeface="Georgia" panose="02040502050405020303" pitchFamily="18" charset="0"/>
              </a:rPr>
              <a:t>повної і чіткої інформації про саму процедуру іспитів. Знання про процедуру проходження іспиту дозволяє випускнику бути більш зібраним під час організаційних </a:t>
            </a:r>
            <a:r>
              <a:rPr lang="uk-UA" dirty="0" smtClean="0">
                <a:latin typeface="Georgia" panose="02040502050405020303" pitchFamily="18" charset="0"/>
              </a:rPr>
              <a:t>моментів,  </a:t>
            </a:r>
            <a:r>
              <a:rPr lang="uk-UA" dirty="0">
                <a:latin typeface="Georgia" panose="02040502050405020303" pitchFamily="18" charset="0"/>
              </a:rPr>
              <a:t>під час самого іспиту </a:t>
            </a:r>
            <a:r>
              <a:rPr lang="uk-UA" dirty="0" smtClean="0">
                <a:latin typeface="Georgia" panose="02040502050405020303" pitchFamily="18" charset="0"/>
              </a:rPr>
              <a:t>та </a:t>
            </a:r>
            <a:r>
              <a:rPr lang="uk-UA" dirty="0">
                <a:latin typeface="Georgia" panose="02040502050405020303" pitchFamily="18" charset="0"/>
              </a:rPr>
              <a:t>підготуватися до можливих труднощів, які можуть виникнути в процесі проходження ЗНО. При реалізації даного типу труднощів спрацьовує принцип «попереджений – значить озброєний</a:t>
            </a:r>
            <a:r>
              <a:rPr lang="uk-UA" dirty="0" smtClean="0">
                <a:latin typeface="Georgia" panose="02040502050405020303" pitchFamily="18" charset="0"/>
              </a:rPr>
              <a:t>».</a:t>
            </a:r>
            <a:endParaRPr lang="uk-UA" dirty="0">
              <a:latin typeface="Georgia" panose="02040502050405020303" pitchFamily="18" charset="0"/>
            </a:endParaRPr>
          </a:p>
        </p:txBody>
      </p:sp>
      <p:sp>
        <p:nvSpPr>
          <p:cNvPr id="65" name="Прямоугольник 64"/>
          <p:cNvSpPr/>
          <p:nvPr/>
        </p:nvSpPr>
        <p:spPr>
          <a:xfrm>
            <a:off x="6012160" y="1382384"/>
            <a:ext cx="2736303" cy="3139321"/>
          </a:xfrm>
          <a:prstGeom prst="rect">
            <a:avLst/>
          </a:prstGeom>
        </p:spPr>
        <p:txBody>
          <a:bodyPr wrap="square">
            <a:spAutoFit/>
          </a:bodyPr>
          <a:lstStyle/>
          <a:p>
            <a:r>
              <a:rPr lang="uk-UA" dirty="0">
                <a:latin typeface="Georgia" panose="02040502050405020303" pitchFamily="18" charset="0"/>
              </a:rPr>
              <a:t>Подолання процесуальних труднощів забезпечує пробне проведення іспитів, виступи випускників минулих навчальних років, випуски різних брошур, буклетів, пам’яток для випускників, </a:t>
            </a:r>
            <a:r>
              <a:rPr lang="uk-UA" dirty="0" smtClean="0">
                <a:latin typeface="Georgia" panose="02040502050405020303" pitchFamily="18" charset="0"/>
              </a:rPr>
              <a:t>батьків.</a:t>
            </a:r>
            <a:endParaRPr lang="uk-UA" dirty="0">
              <a:latin typeface="Georgia" panose="02040502050405020303" pitchFamily="18" charset="0"/>
            </a:endParaRPr>
          </a:p>
        </p:txBody>
      </p:sp>
      <p:grpSp>
        <p:nvGrpSpPr>
          <p:cNvPr id="25" name="Group 14">
            <a:extLst>
              <a:ext uri="{FF2B5EF4-FFF2-40B4-BE49-F238E27FC236}">
                <a16:creationId xmlns="" xmlns:a16="http://schemas.microsoft.com/office/drawing/2014/main" id="{20C2B74B-BECB-4535-B502-06DC80D74B06}"/>
              </a:ext>
            </a:extLst>
          </p:cNvPr>
          <p:cNvGrpSpPr/>
          <p:nvPr/>
        </p:nvGrpSpPr>
        <p:grpSpPr>
          <a:xfrm>
            <a:off x="4316582" y="1621919"/>
            <a:ext cx="1152128" cy="4615393"/>
            <a:chOff x="4058860" y="987781"/>
            <a:chExt cx="1052368" cy="3696329"/>
          </a:xfrm>
        </p:grpSpPr>
        <p:sp>
          <p:nvSpPr>
            <p:cNvPr id="26" name="Rectangle 8">
              <a:extLst>
                <a:ext uri="{FF2B5EF4-FFF2-40B4-BE49-F238E27FC236}">
                  <a16:creationId xmlns="" xmlns:a16="http://schemas.microsoft.com/office/drawing/2014/main" id="{25302530-3AAA-4B18-B144-C49D138138CE}"/>
                </a:ext>
              </a:extLst>
            </p:cNvPr>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F2A40D">
                    <a:lumMod val="70000"/>
                    <a:lumOff val="30000"/>
                  </a:srgbClr>
                </a:gs>
                <a:gs pos="100000">
                  <a:srgbClr val="F2A40D">
                    <a:lumMod val="70000"/>
                    <a:lumOff val="3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27" name="Rectangle 8">
              <a:extLst>
                <a:ext uri="{FF2B5EF4-FFF2-40B4-BE49-F238E27FC236}">
                  <a16:creationId xmlns="" xmlns:a16="http://schemas.microsoft.com/office/drawing/2014/main" id="{91FA14DC-BAA1-4B27-93F4-512A9C64EF6C}"/>
                </a:ext>
              </a:extLst>
            </p:cNvPr>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rgbClr val="F2A40D">
                    <a:lumMod val="50000"/>
                    <a:lumOff val="50000"/>
                  </a:srgbClr>
                </a:gs>
                <a:gs pos="100000">
                  <a:srgbClr val="F2A40D">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8" name="Rectangle 2">
              <a:extLst>
                <a:ext uri="{FF2B5EF4-FFF2-40B4-BE49-F238E27FC236}">
                  <a16:creationId xmlns="" xmlns:a16="http://schemas.microsoft.com/office/drawing/2014/main" id="{C6C7785C-8982-46D8-BD2D-F0082959A035}"/>
                </a:ext>
              </a:extLst>
            </p:cNvPr>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adFill>
              <a:gsLst>
                <a:gs pos="0">
                  <a:srgbClr val="32AEB8">
                    <a:lumMod val="30000"/>
                    <a:lumOff val="70000"/>
                  </a:srgbClr>
                </a:gs>
                <a:gs pos="100000">
                  <a:srgbClr val="32AEB8">
                    <a:lumMod val="30000"/>
                    <a:lumOff val="7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29" name="Rectangle 2">
              <a:extLst>
                <a:ext uri="{FF2B5EF4-FFF2-40B4-BE49-F238E27FC236}">
                  <a16:creationId xmlns="" xmlns:a16="http://schemas.microsoft.com/office/drawing/2014/main" id="{0EA746AB-277A-4BA1-9F0A-B7C535C1FB4A}"/>
                </a:ext>
              </a:extLst>
            </p:cNvPr>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30" name="Rectangle 2">
              <a:extLst>
                <a:ext uri="{FF2B5EF4-FFF2-40B4-BE49-F238E27FC236}">
                  <a16:creationId xmlns="" xmlns:a16="http://schemas.microsoft.com/office/drawing/2014/main" id="{8DD3C104-DCA5-4C07-AA7C-5F42944E40F4}"/>
                </a:ext>
              </a:extLst>
            </p:cNvPr>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rgbClr val="32AEB8"/>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white"/>
                </a:solidFill>
                <a:effectLst/>
                <a:uLnTx/>
                <a:uFillTx/>
                <a:latin typeface="Arial"/>
                <a:ea typeface="Arial Unicode MS"/>
              </a:endParaRPr>
            </a:p>
          </p:txBody>
        </p:sp>
        <p:sp>
          <p:nvSpPr>
            <p:cNvPr id="31" name="Isosceles Triangle 10">
              <a:extLst>
                <a:ext uri="{FF2B5EF4-FFF2-40B4-BE49-F238E27FC236}">
                  <a16:creationId xmlns="" xmlns:a16="http://schemas.microsoft.com/office/drawing/2014/main" id="{B6979A23-A285-45E9-95F0-43DC4293EA1E}"/>
                </a:ext>
              </a:extLst>
            </p:cNvPr>
            <p:cNvSpPr/>
            <p:nvPr/>
          </p:nvSpPr>
          <p:spPr>
            <a:xfrm rot="10800000">
              <a:off x="4468813" y="4423239"/>
              <a:ext cx="196906" cy="260871"/>
            </a:xfrm>
            <a:prstGeom prst="triangle">
              <a:avLst/>
            </a:pr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32" name="Parallelogram 15">
              <a:extLst>
                <a:ext uri="{FF2B5EF4-FFF2-40B4-BE49-F238E27FC236}">
                  <a16:creationId xmlns="" xmlns:a16="http://schemas.microsoft.com/office/drawing/2014/main" id="{00FFC3E9-ACCE-438D-B2B5-5AA4625B76F2}"/>
                </a:ext>
              </a:extLst>
            </p:cNvPr>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ysClr val="windowText" lastClr="000000">
                <a:lumMod val="75000"/>
                <a:lumOff val="25000"/>
              </a:sys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sp>
          <p:nvSpPr>
            <p:cNvPr id="33" name="Rectangle 2">
              <a:extLst>
                <a:ext uri="{FF2B5EF4-FFF2-40B4-BE49-F238E27FC236}">
                  <a16:creationId xmlns="" xmlns:a16="http://schemas.microsoft.com/office/drawing/2014/main" id="{0EA746AB-277A-4BA1-9F0A-B7C535C1FB4A}"/>
                </a:ext>
              </a:extLst>
            </p:cNvPr>
            <p:cNvSpPr/>
            <p:nvPr/>
          </p:nvSpPr>
          <p:spPr>
            <a:xfrm>
              <a:off x="4638991" y="21062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rgbClr val="32AEB8">
                    <a:lumMod val="50000"/>
                    <a:lumOff val="50000"/>
                  </a:srgbClr>
                </a:gs>
                <a:gs pos="100000">
                  <a:srgbClr val="32AEB8">
                    <a:lumMod val="50000"/>
                    <a:lumOff val="50000"/>
                  </a:srgbClr>
                </a:gs>
              </a:gsLst>
              <a:lin ang="19800000" scaled="0"/>
            </a:gra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endParaRPr>
            </a:p>
          </p:txBody>
        </p:sp>
      </p:grpSp>
    </p:spTree>
    <p:extLst>
      <p:ext uri="{BB962C8B-B14F-4D97-AF65-F5344CB8AC3E}">
        <p14:creationId xmlns:p14="http://schemas.microsoft.com/office/powerpoint/2010/main" val="242727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TM01972873[[fn=Лето]]</Template>
  <TotalTime>2151</TotalTime>
  <Words>1206</Words>
  <Application>Microsoft Office PowerPoint</Application>
  <PresentationFormat>Экран (4:3)</PresentationFormat>
  <Paragraphs>190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Підготовка до ДПА та ЗНО: психологічний  супровід та підтримка.      </vt:lpstr>
      <vt:lpstr>Зовнішнє незалежне  оцінювання —  реальність                освітнього простору</vt:lpstr>
      <vt:lpstr>Процедура проходження ЗНО та ДПА - діяльність складна, що відрізняється від звичного досвіду учнів і пред’являє особливі вимоги до рівня розвитку психічних функцій. </vt:lpstr>
      <vt:lpstr>Мета психологічної підготовки здобувачів освіти до ЗНО та ДПА  –  </vt:lpstr>
      <vt:lpstr>Особистісні характеристики випускника, який готовий до  здачі ЗНО та ДПА</vt:lpstr>
      <vt:lpstr>Компоненти  психологічної готовності </vt:lpstr>
      <vt:lpstr>Типологія труднощів старшокласників під час ЗНО та ДПА</vt:lpstr>
      <vt:lpstr>Когнітивні труднощі </vt:lpstr>
      <vt:lpstr>Процесуальні труднощі </vt:lpstr>
      <vt:lpstr>Труднощі пов’язані з особистісними особливостями розвитку випускника </vt:lpstr>
      <vt:lpstr>За даними дослідження  Інституту психології імені Г.С.Костюка НАПН України: </vt:lpstr>
      <vt:lpstr>Презентация PowerPoint</vt:lpstr>
      <vt:lpstr>Труднощі випускників під час підготовки до ЗНО та ДПА</vt:lpstr>
      <vt:lpstr>Труднощі психологічного характеру</vt:lpstr>
      <vt:lpstr>Презентация PowerPoint</vt:lpstr>
      <vt:lpstr>9 клас </vt:lpstr>
      <vt:lpstr>10 клас</vt:lpstr>
      <vt:lpstr>11 клас</vt:lpstr>
      <vt:lpstr>Формування стратегії успіху (Мотивація) </vt:lpstr>
      <vt:lpstr> Формування  установок </vt:lpstr>
      <vt:lpstr>Завдання фахівців психологічної служби </vt:lpstr>
      <vt:lpstr>Презентация PowerPoint</vt:lpstr>
      <vt:lpstr>Презентация PowerPoint</vt:lpstr>
      <vt:lpstr>Просвітницька, консультативна робота  з батьками випускників </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Сабінська</dc:creator>
  <cp:lastModifiedBy>Сабінська</cp:lastModifiedBy>
  <cp:revision>149</cp:revision>
  <dcterms:created xsi:type="dcterms:W3CDTF">2021-02-04T12:36:41Z</dcterms:created>
  <dcterms:modified xsi:type="dcterms:W3CDTF">2021-03-17T09:19:34Z</dcterms:modified>
</cp:coreProperties>
</file>