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80" r:id="rId10"/>
    <p:sldId id="262" r:id="rId11"/>
    <p:sldId id="275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1" r:id="rId23"/>
    <p:sldId id="279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ПСИХОГІГІЄНА ПРОФЕСІЙНОЇ ДІЯЛЬНОСТІ </a:t>
            </a:r>
            <a:r>
              <a:rPr lang="uk-UA" b="1" dirty="0" smtClean="0">
                <a:latin typeface="Georgia" panose="02040502050405020303" pitchFamily="18" charset="0"/>
              </a:rPr>
              <a:t>ПЕДАГОГА</a:t>
            </a:r>
            <a:r>
              <a:rPr lang="uk-UA" dirty="0">
                <a:latin typeface="Georgia" panose="02040502050405020303" pitchFamily="18" charset="0"/>
              </a:rPr>
              <a:t/>
            </a:r>
            <a:br>
              <a:rPr lang="uk-UA" dirty="0">
                <a:latin typeface="Georgia" panose="02040502050405020303" pitchFamily="18" charset="0"/>
              </a:rPr>
            </a:b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64" y="3212976"/>
            <a:ext cx="6239778" cy="34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Критері</a:t>
            </a:r>
            <a:r>
              <a:rPr lang="uk-UA" dirty="0">
                <a:latin typeface="Georgia" panose="02040502050405020303" pitchFamily="18" charset="0"/>
              </a:rPr>
              <a:t>ї</a:t>
            </a:r>
            <a:r>
              <a:rPr lang="uk-UA" dirty="0" smtClean="0">
                <a:latin typeface="Georgia" panose="02040502050405020303" pitchFamily="18" charset="0"/>
              </a:rPr>
              <a:t> психічного здоров’я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Уміння справлятись із життєвими проблемами, </a:t>
            </a:r>
            <a:r>
              <a:rPr lang="uk-UA" dirty="0" err="1">
                <a:latin typeface="Georgia" panose="02040502050405020303" pitchFamily="18" charset="0"/>
              </a:rPr>
              <a:t>стресостійкість</a:t>
            </a:r>
            <a:r>
              <a:rPr lang="uk-UA" dirty="0">
                <a:latin typeface="Georgia" panose="02040502050405020303" pitchFamily="18" charset="0"/>
              </a:rPr>
              <a:t>, здатність до ефективної, творчої </a:t>
            </a:r>
            <a:r>
              <a:rPr lang="uk-UA" dirty="0" smtClean="0">
                <a:latin typeface="Georgia" panose="02040502050405020303" pitchFamily="18" charset="0"/>
              </a:rPr>
              <a:t>діяльності</a:t>
            </a:r>
            <a:endParaRPr lang="uk-UA" dirty="0">
              <a:latin typeface="Georgia" panose="02040502050405020303" pitchFamily="18" charset="0"/>
            </a:endParaRPr>
          </a:p>
          <a:p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Освіта увійшла до пріоритетів діяльності Уряду в 2019 році » Профспілка  працівників освіти і науки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46" y="4149080"/>
            <a:ext cx="3813912" cy="19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Психологічна стійкість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властивість особистості протистояти життєвим труднощам, несприятливому </a:t>
            </a:r>
            <a:r>
              <a:rPr lang="uk-UA" dirty="0" smtClean="0">
                <a:latin typeface="Georgia" panose="02040502050405020303" pitchFamily="18" charset="0"/>
              </a:rPr>
              <a:t>  впливу </a:t>
            </a:r>
            <a:r>
              <a:rPr lang="uk-UA" dirty="0">
                <a:latin typeface="Georgia" panose="02040502050405020303" pitchFamily="18" charset="0"/>
              </a:rPr>
              <a:t>обставин, уміння зберігати здоров’я та працездатність у різних випробуваннях</a:t>
            </a:r>
            <a:endParaRPr lang="uk-UA" dirty="0"/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xmlns="" id="{6182F927-F6C1-E743-B96E-965FB0F65D19}"/>
              </a:ext>
            </a:extLst>
          </p:cNvPr>
          <p:cNvSpPr/>
          <p:nvPr/>
        </p:nvSpPr>
        <p:spPr>
          <a:xfrm>
            <a:off x="7517815" y="3140968"/>
            <a:ext cx="1197441" cy="2924039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41B8A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104">
            <a:extLst>
              <a:ext uri="{FF2B5EF4-FFF2-40B4-BE49-F238E27FC236}">
                <a16:creationId xmlns:a16="http://schemas.microsoft.com/office/drawing/2014/main" xmlns="" id="{D240E676-959B-EB44-87A8-DF40EB1DCEA4}"/>
              </a:ext>
            </a:extLst>
          </p:cNvPr>
          <p:cNvSpPr/>
          <p:nvPr/>
        </p:nvSpPr>
        <p:spPr>
          <a:xfrm>
            <a:off x="457200" y="3915258"/>
            <a:ext cx="895679" cy="2942742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21" y="4077072"/>
            <a:ext cx="47469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Georgia" panose="02040502050405020303" pitchFamily="18" charset="0"/>
              </a:rPr>
              <a:t>Поради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як зберегти психічне самопочуття, життєвий баланс фізичних і психічних сил у сьогоднішніх </a:t>
            </a:r>
            <a:r>
              <a:rPr lang="uk-UA" dirty="0" smtClean="0">
                <a:latin typeface="Georgia" panose="02040502050405020303" pitchFamily="18" charset="0"/>
              </a:rPr>
              <a:t>реаліях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r="6807" b="13901"/>
          <a:stretch/>
        </p:blipFill>
        <p:spPr>
          <a:xfrm>
            <a:off x="3400575" y="3356992"/>
            <a:ext cx="5660629" cy="34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8" r="3939" b="18916"/>
          <a:stretch/>
        </p:blipFill>
        <p:spPr bwMode="auto">
          <a:xfrm>
            <a:off x="3923928" y="4251041"/>
            <a:ext cx="4812846" cy="22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Бути «ресурсним дорослим»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955"/>
          </a:xfrm>
        </p:spPr>
        <p:txBody>
          <a:bodyPr>
            <a:normAutofit/>
          </a:bodyPr>
          <a:lstStyle/>
          <a:p>
            <a:r>
              <a:rPr lang="uk-UA" dirty="0">
                <a:latin typeface="Georgia" panose="02040502050405020303" pitchFamily="18" charset="0"/>
              </a:rPr>
              <a:t>Дбайте про себе, щоб мати змогу піклуватися про інших! </a:t>
            </a:r>
            <a:endParaRPr lang="uk-UA" dirty="0" smtClean="0">
              <a:latin typeface="Georgia" panose="02040502050405020303" pitchFamily="18" charset="0"/>
            </a:endParaRPr>
          </a:p>
          <a:p>
            <a:r>
              <a:rPr lang="uk-UA" dirty="0" smtClean="0">
                <a:latin typeface="Georgia" panose="02040502050405020303" pitchFamily="18" charset="0"/>
              </a:rPr>
              <a:t>Намагайтесь </a:t>
            </a:r>
            <a:r>
              <a:rPr lang="uk-UA" dirty="0">
                <a:latin typeface="Georgia" panose="02040502050405020303" pitchFamily="18" charset="0"/>
              </a:rPr>
              <a:t>організувати особистий </a:t>
            </a:r>
            <a:r>
              <a:rPr lang="uk-UA" dirty="0" smtClean="0">
                <a:latin typeface="Georgia" panose="02040502050405020303" pitchFamily="18" charset="0"/>
              </a:rPr>
              <a:t>простір, домовтеся</a:t>
            </a:r>
            <a:r>
              <a:rPr lang="uk-UA" dirty="0">
                <a:latin typeface="Georgia" panose="02040502050405020303" pitchFamily="18" charset="0"/>
              </a:rPr>
              <a:t>, щоб родина поважала та не порушувала психологічні </a:t>
            </a:r>
            <a:r>
              <a:rPr lang="uk-UA" dirty="0" smtClean="0">
                <a:latin typeface="Georgia" panose="02040502050405020303" pitchFamily="18" charset="0"/>
              </a:rPr>
              <a:t>межі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Виділяйте час «тільки для себе». робіть те, що дарує вам радість, спокій, задоволення, відновлює ваші ресурси (хобі, медитація, творчість, догляд </a:t>
            </a:r>
            <a:r>
              <a:rPr lang="uk-UA">
                <a:latin typeface="Georgia" panose="02040502050405020303" pitchFamily="18" charset="0"/>
              </a:rPr>
              <a:t>за </a:t>
            </a:r>
            <a:r>
              <a:rPr lang="uk-UA" smtClean="0">
                <a:latin typeface="Georgia" panose="02040502050405020303" pitchFamily="18" charset="0"/>
              </a:rPr>
              <a:t>собою)</a:t>
            </a:r>
            <a:endParaRPr lang="uk-UA" dirty="0"/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A26A8D7A-F290-A642-8E43-181CC8E54379}"/>
              </a:ext>
            </a:extLst>
          </p:cNvPr>
          <p:cNvGrpSpPr/>
          <p:nvPr/>
        </p:nvGrpSpPr>
        <p:grpSpPr>
          <a:xfrm>
            <a:off x="7740352" y="2348880"/>
            <a:ext cx="1052368" cy="4389410"/>
            <a:chOff x="4058860" y="987781"/>
            <a:chExt cx="1052368" cy="3696329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340D1A2B-DD39-6B48-8198-0F9EE6AFEEAD}"/>
                </a:ext>
              </a:extLst>
            </p:cNvPr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xmlns="" id="{EA164721-CD80-674E-860D-0A5034D8DF6D}"/>
                </a:ext>
              </a:extLst>
            </p:cNvPr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Georgia" panose="02040502050405020303" pitchFamily="18" charset="0"/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xmlns="" id="{6CB12EEA-B2C0-2246-B177-0DAAA468BF16}"/>
                </a:ext>
              </a:extLst>
            </p:cNvPr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Georgia" panose="02040502050405020303" pitchFamily="18" charset="0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610E4BC4-F484-AA45-9576-E36D3CAEC137}"/>
                </a:ext>
              </a:extLst>
            </p:cNvPr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Georgia" panose="02040502050405020303" pitchFamily="18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F13EAD0F-25C3-5C43-B4AE-32A5F0D1B2A2}"/>
                </a:ext>
              </a:extLst>
            </p:cNvPr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xmlns="" id="{6BBFDD58-954A-1B47-915D-655333154845}"/>
                </a:ext>
              </a:extLst>
            </p:cNvPr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Georgia" panose="02040502050405020303" pitchFamily="18" charset="0"/>
              </a:endParaRPr>
            </a:p>
          </p:txBody>
        </p:sp>
        <p:sp>
          <p:nvSpPr>
            <p:cNvPr id="11" name="Parallelogram 15">
              <a:extLst>
                <a:ext uri="{FF2B5EF4-FFF2-40B4-BE49-F238E27FC236}">
                  <a16:creationId xmlns:a16="http://schemas.microsoft.com/office/drawing/2014/main" xmlns="" id="{44561D89-A93F-A349-B2A9-D13230E98B11}"/>
                </a:ext>
              </a:extLst>
            </p:cNvPr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Georgia" panose="02040502050405020303" pitchFamily="18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3" y="3301417"/>
            <a:ext cx="5184576" cy="34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Позитивне мислення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Концентруйтесь на позитиві.</a:t>
            </a:r>
            <a:r>
              <a:rPr lang="uk-UA" b="1" dirty="0">
                <a:latin typeface="Georgia" panose="02040502050405020303" pitchFamily="18" charset="0"/>
              </a:rPr>
              <a:t>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Переглядайте комедії, прослуховуйте музику, займайтеся улюбленими справами.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«</a:t>
            </a:r>
            <a:r>
              <a:rPr lang="uk-UA" i="1" u="sng" dirty="0">
                <a:latin typeface="Georgia" panose="02040502050405020303" pitchFamily="18" charset="0"/>
              </a:rPr>
              <a:t>Якщо ти не можеш змінити обставини, зміни </a:t>
            </a:r>
            <a:r>
              <a:rPr lang="uk-UA" i="1" u="sng" dirty="0" smtClean="0">
                <a:latin typeface="Georgia" panose="02040502050405020303" pitchFamily="18" charset="0"/>
              </a:rPr>
              <a:t>своє</a:t>
            </a:r>
          </a:p>
          <a:p>
            <a:pPr marL="0" indent="0">
              <a:buNone/>
            </a:pPr>
            <a:r>
              <a:rPr lang="uk-UA" i="1" u="sng" dirty="0" smtClean="0">
                <a:latin typeface="Georgia" panose="02040502050405020303" pitchFamily="18" charset="0"/>
              </a:rPr>
              <a:t> </a:t>
            </a:r>
            <a:r>
              <a:rPr lang="uk-UA" i="1" u="sng" dirty="0">
                <a:latin typeface="Georgia" panose="02040502050405020303" pitchFamily="18" charset="0"/>
              </a:rPr>
              <a:t>ставлення до них»</a:t>
            </a:r>
            <a:r>
              <a:rPr lang="uk-UA" u="sng" dirty="0">
                <a:latin typeface="Georgia" panose="02040502050405020303" pitchFamily="18" charset="0"/>
              </a:rPr>
              <a:t> </a:t>
            </a:r>
            <a:endParaRPr lang="en-US" u="sng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i="1" dirty="0" smtClean="0">
                <a:latin typeface="Georgia" panose="02040502050405020303" pitchFamily="18" charset="0"/>
              </a:rPr>
              <a:t>Марк Аврелі</a:t>
            </a:r>
            <a:r>
              <a:rPr lang="uk-UA" i="1" dirty="0">
                <a:latin typeface="Georgia" panose="02040502050405020303" pitchFamily="18" charset="0"/>
              </a:rPr>
              <a:t>й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C6F627A2-B3C6-1840-9CC4-38BE2CC60918}"/>
              </a:ext>
            </a:extLst>
          </p:cNvPr>
          <p:cNvGrpSpPr/>
          <p:nvPr/>
        </p:nvGrpSpPr>
        <p:grpSpPr>
          <a:xfrm>
            <a:off x="6008913" y="4201723"/>
            <a:ext cx="3135087" cy="2656277"/>
            <a:chOff x="2228055" y="1971102"/>
            <a:chExt cx="4575969" cy="3618138"/>
          </a:xfrm>
          <a:solidFill>
            <a:srgbClr val="00B0F0"/>
          </a:solidFill>
        </p:grpSpPr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xmlns="" id="{D1C1EF65-C221-A247-80FC-60361805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xmlns="" id="{F0B160ED-9F4B-EA48-93A0-6CADFAD21FD5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  <a:grpFill/>
          </p:grpSpPr>
          <p:sp>
            <p:nvSpPr>
              <p:cNvPr id="9" name="Rounded Rectangle 10">
                <a:extLst>
                  <a:ext uri="{FF2B5EF4-FFF2-40B4-BE49-F238E27FC236}">
                    <a16:creationId xmlns:a16="http://schemas.microsoft.com/office/drawing/2014/main" xmlns="" id="{5E61DE8F-6EDE-8945-98FA-52CB653C4FED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xmlns="" id="{D0C0B3F1-5ACB-E549-A968-F1D34CEA4941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Chord 8">
                <a:extLst>
                  <a:ext uri="{FF2B5EF4-FFF2-40B4-BE49-F238E27FC236}">
                    <a16:creationId xmlns:a16="http://schemas.microsoft.com/office/drawing/2014/main" xmlns="" id="{6509730D-3276-AC49-BFEE-2E371784605C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9306DFB6-8FCF-214C-82D7-20A0384A78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rgbClr val="53B2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Graphic 33">
            <a:extLst>
              <a:ext uri="{FF2B5EF4-FFF2-40B4-BE49-F238E27FC236}">
                <a16:creationId xmlns:a16="http://schemas.microsoft.com/office/drawing/2014/main" xmlns="" id="{0938A7D1-003D-DB48-9C7D-307983349906}"/>
              </a:ext>
            </a:extLst>
          </p:cNvPr>
          <p:cNvGrpSpPr/>
          <p:nvPr/>
        </p:nvGrpSpPr>
        <p:grpSpPr>
          <a:xfrm>
            <a:off x="7113769" y="4661990"/>
            <a:ext cx="908313" cy="900063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13" name="Freeform: Shape 30">
              <a:extLst>
                <a:ext uri="{FF2B5EF4-FFF2-40B4-BE49-F238E27FC236}">
                  <a16:creationId xmlns:a16="http://schemas.microsoft.com/office/drawing/2014/main" xmlns="" id="{135600EF-347B-B54B-8D9B-3A6C83CB36A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xmlns="" id="{06CB8177-8171-D24A-8F32-D6899D38F1D1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solidFill>
              <a:srgbClr val="53B2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2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«Інформаційна дієта</a:t>
            </a:r>
            <a:r>
              <a:rPr lang="uk-UA" b="1" dirty="0" smtClean="0">
                <a:latin typeface="Georgia" panose="02040502050405020303" pitchFamily="18" charset="0"/>
              </a:rPr>
              <a:t>»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4794523"/>
          </a:xfrm>
        </p:spPr>
        <p:txBody>
          <a:bodyPr/>
          <a:lstStyle/>
          <a:p>
            <a:r>
              <a:rPr lang="uk-UA" dirty="0" smtClean="0">
                <a:latin typeface="Georgia" panose="02040502050405020303" pitchFamily="18" charset="0"/>
              </a:rPr>
              <a:t>Типи інформаційного стресу: </a:t>
            </a:r>
            <a:r>
              <a:rPr lang="uk-UA" dirty="0">
                <a:latin typeface="Georgia" panose="02040502050405020303" pitchFamily="18" charset="0"/>
              </a:rPr>
              <a:t>інформаційна </a:t>
            </a:r>
            <a:r>
              <a:rPr lang="uk-UA" dirty="0" smtClean="0">
                <a:latin typeface="Georgia" panose="02040502050405020303" pitchFamily="18" charset="0"/>
              </a:rPr>
              <a:t>недостатність; </a:t>
            </a:r>
            <a:r>
              <a:rPr lang="uk-UA" dirty="0">
                <a:latin typeface="Georgia" panose="02040502050405020303" pitchFamily="18" charset="0"/>
              </a:rPr>
              <a:t>інформаційна </a:t>
            </a:r>
            <a:r>
              <a:rPr lang="uk-UA" dirty="0" smtClean="0">
                <a:latin typeface="Georgia" panose="02040502050405020303" pitchFamily="18" charset="0"/>
              </a:rPr>
              <a:t>надмірність</a:t>
            </a:r>
          </a:p>
          <a:p>
            <a:r>
              <a:rPr lang="uk-UA" dirty="0">
                <a:latin typeface="Georgia" panose="02040502050405020303" pitchFamily="18" charset="0"/>
              </a:rPr>
              <a:t>Дозуйте кількість інформації на день, аналізуйте, мисліть </a:t>
            </a:r>
            <a:r>
              <a:rPr lang="uk-UA" dirty="0" smtClean="0">
                <a:latin typeface="Georgia" panose="02040502050405020303" pitchFamily="18" charset="0"/>
              </a:rPr>
              <a:t>критично. </a:t>
            </a:r>
            <a:r>
              <a:rPr lang="uk-UA" dirty="0">
                <a:latin typeface="Georgia" panose="02040502050405020303" pitchFamily="18" charset="0"/>
              </a:rPr>
              <a:t>Відокремте те, що знаходиться під вашим контролем, і те, на що ви вплинути не можете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19410"/>
            <a:ext cx="2791966" cy="18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Тайм-менеджмент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Плануйте </a:t>
            </a: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день, максимально зберігаючи звичний режим професійної </a:t>
            </a:r>
            <a:r>
              <a:rPr lang="uk-UA" dirty="0" smtClean="0">
                <a:latin typeface="Georgia" panose="02040502050405020303" pitchFamily="18" charset="0"/>
              </a:rPr>
              <a:t>діяльності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04854"/>
            <a:ext cx="4857006" cy="36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Розподіл пріоритетів між </a:t>
            </a:r>
            <a:r>
              <a:rPr lang="uk-UA" b="1" dirty="0" smtClean="0">
                <a:latin typeface="Georgia" panose="02040502050405020303" pitchFamily="18" charset="0"/>
              </a:rPr>
              <a:t>завданнями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038299"/>
              </p:ext>
            </p:extLst>
          </p:nvPr>
        </p:nvGraphicFramePr>
        <p:xfrm>
          <a:off x="1763688" y="2348880"/>
          <a:ext cx="5958577" cy="2963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807"/>
                <a:gridCol w="2929770"/>
              </a:tblGrid>
              <a:tr h="14816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ТЕРМІНОВІ</a:t>
                      </a:r>
                      <a:endParaRPr lang="uk-UA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ВАЖЛИВІ СПРАВИ</a:t>
                      </a:r>
                      <a:endParaRPr lang="uk-UA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ТЕРМІНОВІ НЕВАЖЛИВІ СПРАВИ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16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НЕТЕРМІНОВІ ВАЖЛИВІ СПРАВИ</a:t>
                      </a:r>
                      <a:endParaRPr lang="uk-UA" sz="1100">
                        <a:effectLst/>
                      </a:endParaRPr>
                    </a:p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НЕТЕРМІНОВІ</a:t>
                      </a:r>
                      <a:endParaRPr lang="uk-UA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НЕВАЖЛИВІ СПРАВИ</a:t>
                      </a:r>
                      <a:endParaRPr lang="uk-UA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4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Режим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Обов’язково дотримуйтесь режиму харчування</a:t>
            </a:r>
            <a:r>
              <a:rPr lang="uk-UA" dirty="0" smtClean="0">
                <a:latin typeface="Georgia" panose="02040502050405020303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питного режиму (не менше 1,5–2 літрів чистої питної води за добу),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режиму </a:t>
            </a:r>
            <a:r>
              <a:rPr lang="uk-UA" dirty="0">
                <a:latin typeface="Georgia" panose="02040502050405020303" pitchFamily="18" charset="0"/>
              </a:rPr>
              <a:t>відпочинку та сну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68113"/>
            <a:ext cx="3836057" cy="25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Georgia" panose="02040502050405020303" pitchFamily="18" charset="0"/>
              </a:rPr>
              <a:t>Меседж: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П</a:t>
            </a:r>
            <a:r>
              <a:rPr lang="uk-UA" dirty="0" smtClean="0">
                <a:latin typeface="Georgia" panose="02040502050405020303" pitchFamily="18" charset="0"/>
              </a:rPr>
              <a:t>одії</a:t>
            </a:r>
            <a:r>
              <a:rPr lang="uk-UA" dirty="0">
                <a:latin typeface="Georgia" panose="02040502050405020303" pitchFamily="18" charset="0"/>
              </a:rPr>
              <a:t>, </a:t>
            </a:r>
            <a:r>
              <a:rPr lang="uk-UA" dirty="0" smtClean="0">
                <a:latin typeface="Georgia" panose="02040502050405020303" pitchFamily="18" charset="0"/>
              </a:rPr>
              <a:t>що відбуваються </a:t>
            </a:r>
            <a:r>
              <a:rPr lang="uk-UA" dirty="0">
                <a:latin typeface="Georgia" panose="02040502050405020303" pitchFamily="18" charset="0"/>
              </a:rPr>
              <a:t>у світі внаслідок розповсюдження </a:t>
            </a:r>
            <a:r>
              <a:rPr lang="uk-UA" dirty="0" err="1">
                <a:latin typeface="Georgia" panose="02040502050405020303" pitchFamily="18" charset="0"/>
              </a:rPr>
              <a:t>коронавірусної</a:t>
            </a:r>
            <a:r>
              <a:rPr lang="uk-UA" dirty="0">
                <a:latin typeface="Georgia" panose="02040502050405020303" pitchFamily="18" charset="0"/>
              </a:rPr>
              <a:t> інфекції </a:t>
            </a:r>
            <a:r>
              <a:rPr lang="en-US" dirty="0">
                <a:latin typeface="Georgia" panose="02040502050405020303" pitchFamily="18" charset="0"/>
              </a:rPr>
              <a:t>COVID</a:t>
            </a:r>
            <a:r>
              <a:rPr lang="uk-UA" dirty="0">
                <a:latin typeface="Georgia" panose="02040502050405020303" pitchFamily="18" charset="0"/>
              </a:rPr>
              <a:t>-19, відносяться до  надзвичайної ситуації природного характеру 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глобального рівня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06" y="3607157"/>
            <a:ext cx="4630920" cy="32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Перерва для відпочинку очей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К</a:t>
            </a:r>
            <a:r>
              <a:rPr lang="uk-UA" dirty="0" smtClean="0">
                <a:latin typeface="Georgia" panose="02040502050405020303" pitchFamily="18" charset="0"/>
              </a:rPr>
              <a:t>ожні </a:t>
            </a:r>
            <a:r>
              <a:rPr lang="uk-UA" dirty="0">
                <a:latin typeface="Georgia" panose="02040502050405020303" pitchFamily="18" charset="0"/>
              </a:rPr>
              <a:t>2 години роботи </a:t>
            </a:r>
            <a:r>
              <a:rPr lang="uk-UA" dirty="0" smtClean="0">
                <a:latin typeface="Georgia" panose="02040502050405020303" pitchFamily="18" charset="0"/>
              </a:rPr>
              <a:t>влаштовуйте  </a:t>
            </a:r>
            <a:r>
              <a:rPr lang="uk-UA" dirty="0">
                <a:latin typeface="Georgia" panose="02040502050405020303" pitchFamily="18" charset="0"/>
              </a:rPr>
              <a:t>10–15-хвилинну перерву для відпочинку очей</a:t>
            </a: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xmlns="" id="{3FA2E70B-A7BA-794D-8ADA-82408990D68D}"/>
              </a:ext>
            </a:extLst>
          </p:cNvPr>
          <p:cNvGrpSpPr/>
          <p:nvPr/>
        </p:nvGrpSpPr>
        <p:grpSpPr>
          <a:xfrm>
            <a:off x="789330" y="4791213"/>
            <a:ext cx="2836346" cy="2109194"/>
            <a:chOff x="5472464" y="4463686"/>
            <a:chExt cx="3600668" cy="2277148"/>
          </a:xfrm>
          <a:scene3d>
            <a:camera prst="isometricOffAxis1Top"/>
            <a:lightRig rig="threePt" dir="t"/>
          </a:scene3d>
        </p:grpSpPr>
        <p:grpSp>
          <p:nvGrpSpPr>
            <p:cNvPr id="5" name="Group 61">
              <a:extLst>
                <a:ext uri="{FF2B5EF4-FFF2-40B4-BE49-F238E27FC236}">
                  <a16:creationId xmlns:a16="http://schemas.microsoft.com/office/drawing/2014/main" xmlns="" id="{E2D88798-FBC6-1944-AAC2-CDBA2DB7B007}"/>
                </a:ext>
              </a:extLst>
            </p:cNvPr>
            <p:cNvGrpSpPr/>
            <p:nvPr/>
          </p:nvGrpSpPr>
          <p:grpSpPr>
            <a:xfrm>
              <a:off x="5472464" y="4463686"/>
              <a:ext cx="3600668" cy="2277148"/>
              <a:chOff x="5472464" y="4463686"/>
              <a:chExt cx="3600668" cy="2277148"/>
            </a:xfrm>
          </p:grpSpPr>
          <p:sp>
            <p:nvSpPr>
              <p:cNvPr id="7" name="Freeform: Shape 52">
                <a:extLst>
                  <a:ext uri="{FF2B5EF4-FFF2-40B4-BE49-F238E27FC236}">
                    <a16:creationId xmlns:a16="http://schemas.microsoft.com/office/drawing/2014/main" xmlns="" id="{7C43A946-C1A2-3841-98EC-589D21ACFDCD}"/>
                  </a:ext>
                </a:extLst>
              </p:cNvPr>
              <p:cNvSpPr/>
              <p:nvPr/>
            </p:nvSpPr>
            <p:spPr>
              <a:xfrm>
                <a:off x="5472464" y="4463686"/>
                <a:ext cx="3600668" cy="2277148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  <a:gd name="connsiteX0" fmla="*/ 1677643 w 1754770"/>
                  <a:gd name="connsiteY0" fmla="*/ 88142 h 1067384"/>
                  <a:gd name="connsiteX1" fmla="*/ 1677306 w 1754770"/>
                  <a:gd name="connsiteY1" fmla="*/ 496609 h 1067384"/>
                  <a:gd name="connsiteX2" fmla="*/ 1676969 w 1754770"/>
                  <a:gd name="connsiteY2" fmla="*/ 567324 h 1067384"/>
                  <a:gd name="connsiteX3" fmla="*/ 1692796 w 1754770"/>
                  <a:gd name="connsiteY3" fmla="*/ 583825 h 1067384"/>
                  <a:gd name="connsiteX4" fmla="*/ 1754756 w 1754770"/>
                  <a:gd name="connsiteY4" fmla="*/ 585845 h 1067384"/>
                  <a:gd name="connsiteX5" fmla="*/ 1698521 w 1754770"/>
                  <a:gd name="connsiteY5" fmla="*/ 593590 h 1067384"/>
                  <a:gd name="connsiteX6" fmla="*/ 1684378 w 1754770"/>
                  <a:gd name="connsiteY6" fmla="*/ 608070 h 1067384"/>
                  <a:gd name="connsiteX7" fmla="*/ 1684378 w 1754770"/>
                  <a:gd name="connsiteY7" fmla="*/ 650162 h 1067384"/>
                  <a:gd name="connsiteX8" fmla="*/ 1678316 w 1754770"/>
                  <a:gd name="connsiteY8" fmla="*/ 670367 h 1067384"/>
                  <a:gd name="connsiteX9" fmla="*/ 1677643 w 1754770"/>
                  <a:gd name="connsiteY9" fmla="*/ 863993 h 1067384"/>
                  <a:gd name="connsiteX10" fmla="*/ 1677643 w 1754770"/>
                  <a:gd name="connsiteY10" fmla="*/ 1042465 h 1067384"/>
                  <a:gd name="connsiteX11" fmla="*/ 1652387 w 1754770"/>
                  <a:gd name="connsiteY11" fmla="*/ 1067384 h 1067384"/>
                  <a:gd name="connsiteX12" fmla="*/ 1559783 w 1754770"/>
                  <a:gd name="connsiteY12" fmla="*/ 1067384 h 1067384"/>
                  <a:gd name="connsiteX13" fmla="*/ 460325 w 1754770"/>
                  <a:gd name="connsiteY13" fmla="*/ 1067384 h 1067384"/>
                  <a:gd name="connsiteX14" fmla="*/ 16164 w 1754770"/>
                  <a:gd name="connsiteY14" fmla="*/ 1067384 h 1067384"/>
                  <a:gd name="connsiteX15" fmla="*/ 0 w 1754770"/>
                  <a:gd name="connsiteY15" fmla="*/ 1050211 h 1067384"/>
                  <a:gd name="connsiteX16" fmla="*/ 0 w 1754770"/>
                  <a:gd name="connsiteY16" fmla="*/ 960974 h 1067384"/>
                  <a:gd name="connsiteX17" fmla="*/ 0 w 1754770"/>
                  <a:gd name="connsiteY17" fmla="*/ 46723 h 1067384"/>
                  <a:gd name="connsiteX18" fmla="*/ 39399 w 1754770"/>
                  <a:gd name="connsiteY18" fmla="*/ 7324 h 1067384"/>
                  <a:gd name="connsiteX19" fmla="*/ 901455 w 1754770"/>
                  <a:gd name="connsiteY19" fmla="*/ 7324 h 1067384"/>
                  <a:gd name="connsiteX20" fmla="*/ 926374 w 1754770"/>
                  <a:gd name="connsiteY20" fmla="*/ 4293 h 1067384"/>
                  <a:gd name="connsiteX21" fmla="*/ 949272 w 1754770"/>
                  <a:gd name="connsiteY21" fmla="*/ 252 h 1067384"/>
                  <a:gd name="connsiteX22" fmla="*/ 1579988 w 1754770"/>
                  <a:gd name="connsiteY22" fmla="*/ 252 h 1067384"/>
                  <a:gd name="connsiteX23" fmla="*/ 1603560 w 1754770"/>
                  <a:gd name="connsiteY23" fmla="*/ 926 h 1067384"/>
                  <a:gd name="connsiteX24" fmla="*/ 1660806 w 1754770"/>
                  <a:gd name="connsiteY24" fmla="*/ 589 h 1067384"/>
                  <a:gd name="connsiteX25" fmla="*/ 1684714 w 1754770"/>
                  <a:gd name="connsiteY25" fmla="*/ 24161 h 1067384"/>
                  <a:gd name="connsiteX26" fmla="*/ 1684714 w 1754770"/>
                  <a:gd name="connsiteY26" fmla="*/ 71305 h 1067384"/>
                  <a:gd name="connsiteX27" fmla="*/ 1677643 w 1754770"/>
                  <a:gd name="connsiteY27" fmla="*/ 88142 h 1067384"/>
                  <a:gd name="connsiteX0" fmla="*/ 1677643 w 1698835"/>
                  <a:gd name="connsiteY0" fmla="*/ 88142 h 1067384"/>
                  <a:gd name="connsiteX1" fmla="*/ 1677306 w 1698835"/>
                  <a:gd name="connsiteY1" fmla="*/ 496609 h 1067384"/>
                  <a:gd name="connsiteX2" fmla="*/ 1676969 w 1698835"/>
                  <a:gd name="connsiteY2" fmla="*/ 567324 h 1067384"/>
                  <a:gd name="connsiteX3" fmla="*/ 1692796 w 1698835"/>
                  <a:gd name="connsiteY3" fmla="*/ 583825 h 1067384"/>
                  <a:gd name="connsiteX4" fmla="*/ 1698521 w 1698835"/>
                  <a:gd name="connsiteY4" fmla="*/ 593590 h 1067384"/>
                  <a:gd name="connsiteX5" fmla="*/ 1684378 w 1698835"/>
                  <a:gd name="connsiteY5" fmla="*/ 608070 h 1067384"/>
                  <a:gd name="connsiteX6" fmla="*/ 1684378 w 1698835"/>
                  <a:gd name="connsiteY6" fmla="*/ 650162 h 1067384"/>
                  <a:gd name="connsiteX7" fmla="*/ 1678316 w 1698835"/>
                  <a:gd name="connsiteY7" fmla="*/ 670367 h 1067384"/>
                  <a:gd name="connsiteX8" fmla="*/ 1677643 w 1698835"/>
                  <a:gd name="connsiteY8" fmla="*/ 863993 h 1067384"/>
                  <a:gd name="connsiteX9" fmla="*/ 1677643 w 1698835"/>
                  <a:gd name="connsiteY9" fmla="*/ 1042465 h 1067384"/>
                  <a:gd name="connsiteX10" fmla="*/ 1652387 w 1698835"/>
                  <a:gd name="connsiteY10" fmla="*/ 1067384 h 1067384"/>
                  <a:gd name="connsiteX11" fmla="*/ 1559783 w 1698835"/>
                  <a:gd name="connsiteY11" fmla="*/ 1067384 h 1067384"/>
                  <a:gd name="connsiteX12" fmla="*/ 460325 w 1698835"/>
                  <a:gd name="connsiteY12" fmla="*/ 1067384 h 1067384"/>
                  <a:gd name="connsiteX13" fmla="*/ 16164 w 1698835"/>
                  <a:gd name="connsiteY13" fmla="*/ 1067384 h 1067384"/>
                  <a:gd name="connsiteX14" fmla="*/ 0 w 1698835"/>
                  <a:gd name="connsiteY14" fmla="*/ 1050211 h 1067384"/>
                  <a:gd name="connsiteX15" fmla="*/ 0 w 1698835"/>
                  <a:gd name="connsiteY15" fmla="*/ 960974 h 1067384"/>
                  <a:gd name="connsiteX16" fmla="*/ 0 w 1698835"/>
                  <a:gd name="connsiteY16" fmla="*/ 46723 h 1067384"/>
                  <a:gd name="connsiteX17" fmla="*/ 39399 w 1698835"/>
                  <a:gd name="connsiteY17" fmla="*/ 7324 h 1067384"/>
                  <a:gd name="connsiteX18" fmla="*/ 901455 w 1698835"/>
                  <a:gd name="connsiteY18" fmla="*/ 7324 h 1067384"/>
                  <a:gd name="connsiteX19" fmla="*/ 926374 w 1698835"/>
                  <a:gd name="connsiteY19" fmla="*/ 4293 h 1067384"/>
                  <a:gd name="connsiteX20" fmla="*/ 949272 w 1698835"/>
                  <a:gd name="connsiteY20" fmla="*/ 252 h 1067384"/>
                  <a:gd name="connsiteX21" fmla="*/ 1579988 w 1698835"/>
                  <a:gd name="connsiteY21" fmla="*/ 252 h 1067384"/>
                  <a:gd name="connsiteX22" fmla="*/ 1603560 w 1698835"/>
                  <a:gd name="connsiteY22" fmla="*/ 926 h 1067384"/>
                  <a:gd name="connsiteX23" fmla="*/ 1660806 w 1698835"/>
                  <a:gd name="connsiteY23" fmla="*/ 589 h 1067384"/>
                  <a:gd name="connsiteX24" fmla="*/ 1684714 w 1698835"/>
                  <a:gd name="connsiteY24" fmla="*/ 24161 h 1067384"/>
                  <a:gd name="connsiteX25" fmla="*/ 1684714 w 1698835"/>
                  <a:gd name="connsiteY25" fmla="*/ 71305 h 1067384"/>
                  <a:gd name="connsiteX26" fmla="*/ 1677643 w 1698835"/>
                  <a:gd name="connsiteY26" fmla="*/ 88142 h 1067384"/>
                  <a:gd name="connsiteX0" fmla="*/ 1677643 w 1692921"/>
                  <a:gd name="connsiteY0" fmla="*/ 88142 h 1067384"/>
                  <a:gd name="connsiteX1" fmla="*/ 1677306 w 1692921"/>
                  <a:gd name="connsiteY1" fmla="*/ 496609 h 1067384"/>
                  <a:gd name="connsiteX2" fmla="*/ 1676969 w 1692921"/>
                  <a:gd name="connsiteY2" fmla="*/ 567324 h 1067384"/>
                  <a:gd name="connsiteX3" fmla="*/ 1692796 w 1692921"/>
                  <a:gd name="connsiteY3" fmla="*/ 583825 h 1067384"/>
                  <a:gd name="connsiteX4" fmla="*/ 1684378 w 1692921"/>
                  <a:gd name="connsiteY4" fmla="*/ 608070 h 1067384"/>
                  <a:gd name="connsiteX5" fmla="*/ 1684378 w 1692921"/>
                  <a:gd name="connsiteY5" fmla="*/ 650162 h 1067384"/>
                  <a:gd name="connsiteX6" fmla="*/ 1678316 w 1692921"/>
                  <a:gd name="connsiteY6" fmla="*/ 670367 h 1067384"/>
                  <a:gd name="connsiteX7" fmla="*/ 1677643 w 1692921"/>
                  <a:gd name="connsiteY7" fmla="*/ 863993 h 1067384"/>
                  <a:gd name="connsiteX8" fmla="*/ 1677643 w 1692921"/>
                  <a:gd name="connsiteY8" fmla="*/ 1042465 h 1067384"/>
                  <a:gd name="connsiteX9" fmla="*/ 1652387 w 1692921"/>
                  <a:gd name="connsiteY9" fmla="*/ 1067384 h 1067384"/>
                  <a:gd name="connsiteX10" fmla="*/ 1559783 w 1692921"/>
                  <a:gd name="connsiteY10" fmla="*/ 1067384 h 1067384"/>
                  <a:gd name="connsiteX11" fmla="*/ 460325 w 1692921"/>
                  <a:gd name="connsiteY11" fmla="*/ 1067384 h 1067384"/>
                  <a:gd name="connsiteX12" fmla="*/ 16164 w 1692921"/>
                  <a:gd name="connsiteY12" fmla="*/ 1067384 h 1067384"/>
                  <a:gd name="connsiteX13" fmla="*/ 0 w 1692921"/>
                  <a:gd name="connsiteY13" fmla="*/ 1050211 h 1067384"/>
                  <a:gd name="connsiteX14" fmla="*/ 0 w 1692921"/>
                  <a:gd name="connsiteY14" fmla="*/ 960974 h 1067384"/>
                  <a:gd name="connsiteX15" fmla="*/ 0 w 1692921"/>
                  <a:gd name="connsiteY15" fmla="*/ 46723 h 1067384"/>
                  <a:gd name="connsiteX16" fmla="*/ 39399 w 1692921"/>
                  <a:gd name="connsiteY16" fmla="*/ 7324 h 1067384"/>
                  <a:gd name="connsiteX17" fmla="*/ 901455 w 1692921"/>
                  <a:gd name="connsiteY17" fmla="*/ 7324 h 1067384"/>
                  <a:gd name="connsiteX18" fmla="*/ 926374 w 1692921"/>
                  <a:gd name="connsiteY18" fmla="*/ 4293 h 1067384"/>
                  <a:gd name="connsiteX19" fmla="*/ 949272 w 1692921"/>
                  <a:gd name="connsiteY19" fmla="*/ 252 h 1067384"/>
                  <a:gd name="connsiteX20" fmla="*/ 1579988 w 1692921"/>
                  <a:gd name="connsiteY20" fmla="*/ 252 h 1067384"/>
                  <a:gd name="connsiteX21" fmla="*/ 1603560 w 1692921"/>
                  <a:gd name="connsiteY21" fmla="*/ 926 h 1067384"/>
                  <a:gd name="connsiteX22" fmla="*/ 1660806 w 1692921"/>
                  <a:gd name="connsiteY22" fmla="*/ 589 h 1067384"/>
                  <a:gd name="connsiteX23" fmla="*/ 1684714 w 1692921"/>
                  <a:gd name="connsiteY23" fmla="*/ 24161 h 1067384"/>
                  <a:gd name="connsiteX24" fmla="*/ 1684714 w 1692921"/>
                  <a:gd name="connsiteY24" fmla="*/ 71305 h 1067384"/>
                  <a:gd name="connsiteX25" fmla="*/ 1677643 w 1692921"/>
                  <a:gd name="connsiteY25" fmla="*/ 88142 h 1067384"/>
                  <a:gd name="connsiteX0" fmla="*/ 1677643 w 1692936"/>
                  <a:gd name="connsiteY0" fmla="*/ 88142 h 1067384"/>
                  <a:gd name="connsiteX1" fmla="*/ 1677306 w 1692936"/>
                  <a:gd name="connsiteY1" fmla="*/ 496609 h 1067384"/>
                  <a:gd name="connsiteX2" fmla="*/ 1676969 w 1692936"/>
                  <a:gd name="connsiteY2" fmla="*/ 567324 h 1067384"/>
                  <a:gd name="connsiteX3" fmla="*/ 1692796 w 1692936"/>
                  <a:gd name="connsiteY3" fmla="*/ 583825 h 1067384"/>
                  <a:gd name="connsiteX4" fmla="*/ 1684378 w 1692936"/>
                  <a:gd name="connsiteY4" fmla="*/ 650162 h 1067384"/>
                  <a:gd name="connsiteX5" fmla="*/ 1678316 w 1692936"/>
                  <a:gd name="connsiteY5" fmla="*/ 670367 h 1067384"/>
                  <a:gd name="connsiteX6" fmla="*/ 1677643 w 1692936"/>
                  <a:gd name="connsiteY6" fmla="*/ 863993 h 1067384"/>
                  <a:gd name="connsiteX7" fmla="*/ 1677643 w 1692936"/>
                  <a:gd name="connsiteY7" fmla="*/ 1042465 h 1067384"/>
                  <a:gd name="connsiteX8" fmla="*/ 1652387 w 1692936"/>
                  <a:gd name="connsiteY8" fmla="*/ 1067384 h 1067384"/>
                  <a:gd name="connsiteX9" fmla="*/ 1559783 w 1692936"/>
                  <a:gd name="connsiteY9" fmla="*/ 1067384 h 1067384"/>
                  <a:gd name="connsiteX10" fmla="*/ 460325 w 1692936"/>
                  <a:gd name="connsiteY10" fmla="*/ 1067384 h 1067384"/>
                  <a:gd name="connsiteX11" fmla="*/ 16164 w 1692936"/>
                  <a:gd name="connsiteY11" fmla="*/ 1067384 h 1067384"/>
                  <a:gd name="connsiteX12" fmla="*/ 0 w 1692936"/>
                  <a:gd name="connsiteY12" fmla="*/ 1050211 h 1067384"/>
                  <a:gd name="connsiteX13" fmla="*/ 0 w 1692936"/>
                  <a:gd name="connsiteY13" fmla="*/ 960974 h 1067384"/>
                  <a:gd name="connsiteX14" fmla="*/ 0 w 1692936"/>
                  <a:gd name="connsiteY14" fmla="*/ 46723 h 1067384"/>
                  <a:gd name="connsiteX15" fmla="*/ 39399 w 1692936"/>
                  <a:gd name="connsiteY15" fmla="*/ 7324 h 1067384"/>
                  <a:gd name="connsiteX16" fmla="*/ 901455 w 1692936"/>
                  <a:gd name="connsiteY16" fmla="*/ 7324 h 1067384"/>
                  <a:gd name="connsiteX17" fmla="*/ 926374 w 1692936"/>
                  <a:gd name="connsiteY17" fmla="*/ 4293 h 1067384"/>
                  <a:gd name="connsiteX18" fmla="*/ 949272 w 1692936"/>
                  <a:gd name="connsiteY18" fmla="*/ 252 h 1067384"/>
                  <a:gd name="connsiteX19" fmla="*/ 1579988 w 1692936"/>
                  <a:gd name="connsiteY19" fmla="*/ 252 h 1067384"/>
                  <a:gd name="connsiteX20" fmla="*/ 1603560 w 1692936"/>
                  <a:gd name="connsiteY20" fmla="*/ 926 h 1067384"/>
                  <a:gd name="connsiteX21" fmla="*/ 1660806 w 1692936"/>
                  <a:gd name="connsiteY21" fmla="*/ 589 h 1067384"/>
                  <a:gd name="connsiteX22" fmla="*/ 1684714 w 1692936"/>
                  <a:gd name="connsiteY22" fmla="*/ 24161 h 1067384"/>
                  <a:gd name="connsiteX23" fmla="*/ 1684714 w 1692936"/>
                  <a:gd name="connsiteY23" fmla="*/ 71305 h 1067384"/>
                  <a:gd name="connsiteX24" fmla="*/ 1677643 w 1692936"/>
                  <a:gd name="connsiteY24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6969 w 1685103"/>
                  <a:gd name="connsiteY2" fmla="*/ 567324 h 1067384"/>
                  <a:gd name="connsiteX3" fmla="*/ 1684378 w 1685103"/>
                  <a:gd name="connsiteY3" fmla="*/ 650162 h 1067384"/>
                  <a:gd name="connsiteX4" fmla="*/ 1678316 w 1685103"/>
                  <a:gd name="connsiteY4" fmla="*/ 670367 h 1067384"/>
                  <a:gd name="connsiteX5" fmla="*/ 1677643 w 1685103"/>
                  <a:gd name="connsiteY5" fmla="*/ 863993 h 1067384"/>
                  <a:gd name="connsiteX6" fmla="*/ 1677643 w 1685103"/>
                  <a:gd name="connsiteY6" fmla="*/ 1042465 h 1067384"/>
                  <a:gd name="connsiteX7" fmla="*/ 1652387 w 1685103"/>
                  <a:gd name="connsiteY7" fmla="*/ 1067384 h 1067384"/>
                  <a:gd name="connsiteX8" fmla="*/ 1559783 w 1685103"/>
                  <a:gd name="connsiteY8" fmla="*/ 1067384 h 1067384"/>
                  <a:gd name="connsiteX9" fmla="*/ 460325 w 1685103"/>
                  <a:gd name="connsiteY9" fmla="*/ 1067384 h 1067384"/>
                  <a:gd name="connsiteX10" fmla="*/ 16164 w 1685103"/>
                  <a:gd name="connsiteY10" fmla="*/ 1067384 h 1067384"/>
                  <a:gd name="connsiteX11" fmla="*/ 0 w 1685103"/>
                  <a:gd name="connsiteY11" fmla="*/ 1050211 h 1067384"/>
                  <a:gd name="connsiteX12" fmla="*/ 0 w 1685103"/>
                  <a:gd name="connsiteY12" fmla="*/ 960974 h 1067384"/>
                  <a:gd name="connsiteX13" fmla="*/ 0 w 1685103"/>
                  <a:gd name="connsiteY13" fmla="*/ 46723 h 1067384"/>
                  <a:gd name="connsiteX14" fmla="*/ 39399 w 1685103"/>
                  <a:gd name="connsiteY14" fmla="*/ 7324 h 1067384"/>
                  <a:gd name="connsiteX15" fmla="*/ 901455 w 1685103"/>
                  <a:gd name="connsiteY15" fmla="*/ 7324 h 1067384"/>
                  <a:gd name="connsiteX16" fmla="*/ 926374 w 1685103"/>
                  <a:gd name="connsiteY16" fmla="*/ 4293 h 1067384"/>
                  <a:gd name="connsiteX17" fmla="*/ 949272 w 1685103"/>
                  <a:gd name="connsiteY17" fmla="*/ 252 h 1067384"/>
                  <a:gd name="connsiteX18" fmla="*/ 1579988 w 1685103"/>
                  <a:gd name="connsiteY18" fmla="*/ 252 h 1067384"/>
                  <a:gd name="connsiteX19" fmla="*/ 1603560 w 1685103"/>
                  <a:gd name="connsiteY19" fmla="*/ 926 h 1067384"/>
                  <a:gd name="connsiteX20" fmla="*/ 1660806 w 1685103"/>
                  <a:gd name="connsiteY20" fmla="*/ 589 h 1067384"/>
                  <a:gd name="connsiteX21" fmla="*/ 1684714 w 1685103"/>
                  <a:gd name="connsiteY21" fmla="*/ 24161 h 1067384"/>
                  <a:gd name="connsiteX22" fmla="*/ 1684714 w 1685103"/>
                  <a:gd name="connsiteY22" fmla="*/ 71305 h 1067384"/>
                  <a:gd name="connsiteX23" fmla="*/ 1677643 w 1685103"/>
                  <a:gd name="connsiteY23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8316 w 1685103"/>
                  <a:gd name="connsiteY3" fmla="*/ 670367 h 1067384"/>
                  <a:gd name="connsiteX4" fmla="*/ 1677643 w 1685103"/>
                  <a:gd name="connsiteY4" fmla="*/ 863993 h 1067384"/>
                  <a:gd name="connsiteX5" fmla="*/ 1677643 w 1685103"/>
                  <a:gd name="connsiteY5" fmla="*/ 1042465 h 1067384"/>
                  <a:gd name="connsiteX6" fmla="*/ 1652387 w 1685103"/>
                  <a:gd name="connsiteY6" fmla="*/ 1067384 h 1067384"/>
                  <a:gd name="connsiteX7" fmla="*/ 1559783 w 1685103"/>
                  <a:gd name="connsiteY7" fmla="*/ 1067384 h 1067384"/>
                  <a:gd name="connsiteX8" fmla="*/ 460325 w 1685103"/>
                  <a:gd name="connsiteY8" fmla="*/ 1067384 h 1067384"/>
                  <a:gd name="connsiteX9" fmla="*/ 16164 w 1685103"/>
                  <a:gd name="connsiteY9" fmla="*/ 1067384 h 1067384"/>
                  <a:gd name="connsiteX10" fmla="*/ 0 w 1685103"/>
                  <a:gd name="connsiteY10" fmla="*/ 1050211 h 1067384"/>
                  <a:gd name="connsiteX11" fmla="*/ 0 w 1685103"/>
                  <a:gd name="connsiteY11" fmla="*/ 960974 h 1067384"/>
                  <a:gd name="connsiteX12" fmla="*/ 0 w 1685103"/>
                  <a:gd name="connsiteY12" fmla="*/ 46723 h 1067384"/>
                  <a:gd name="connsiteX13" fmla="*/ 39399 w 1685103"/>
                  <a:gd name="connsiteY13" fmla="*/ 7324 h 1067384"/>
                  <a:gd name="connsiteX14" fmla="*/ 901455 w 1685103"/>
                  <a:gd name="connsiteY14" fmla="*/ 7324 h 1067384"/>
                  <a:gd name="connsiteX15" fmla="*/ 926374 w 1685103"/>
                  <a:gd name="connsiteY15" fmla="*/ 4293 h 1067384"/>
                  <a:gd name="connsiteX16" fmla="*/ 949272 w 1685103"/>
                  <a:gd name="connsiteY16" fmla="*/ 252 h 1067384"/>
                  <a:gd name="connsiteX17" fmla="*/ 1579988 w 1685103"/>
                  <a:gd name="connsiteY17" fmla="*/ 252 h 1067384"/>
                  <a:gd name="connsiteX18" fmla="*/ 1603560 w 1685103"/>
                  <a:gd name="connsiteY18" fmla="*/ 926 h 1067384"/>
                  <a:gd name="connsiteX19" fmla="*/ 1660806 w 1685103"/>
                  <a:gd name="connsiteY19" fmla="*/ 589 h 1067384"/>
                  <a:gd name="connsiteX20" fmla="*/ 1684714 w 1685103"/>
                  <a:gd name="connsiteY20" fmla="*/ 24161 h 1067384"/>
                  <a:gd name="connsiteX21" fmla="*/ 1684714 w 1685103"/>
                  <a:gd name="connsiteY21" fmla="*/ 71305 h 1067384"/>
                  <a:gd name="connsiteX22" fmla="*/ 1677643 w 1685103"/>
                  <a:gd name="connsiteY22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7643 w 1685103"/>
                  <a:gd name="connsiteY3" fmla="*/ 863993 h 1067384"/>
                  <a:gd name="connsiteX4" fmla="*/ 1677643 w 1685103"/>
                  <a:gd name="connsiteY4" fmla="*/ 1042465 h 1067384"/>
                  <a:gd name="connsiteX5" fmla="*/ 1652387 w 1685103"/>
                  <a:gd name="connsiteY5" fmla="*/ 1067384 h 1067384"/>
                  <a:gd name="connsiteX6" fmla="*/ 1559783 w 1685103"/>
                  <a:gd name="connsiteY6" fmla="*/ 1067384 h 1067384"/>
                  <a:gd name="connsiteX7" fmla="*/ 460325 w 1685103"/>
                  <a:gd name="connsiteY7" fmla="*/ 1067384 h 1067384"/>
                  <a:gd name="connsiteX8" fmla="*/ 16164 w 1685103"/>
                  <a:gd name="connsiteY8" fmla="*/ 1067384 h 1067384"/>
                  <a:gd name="connsiteX9" fmla="*/ 0 w 1685103"/>
                  <a:gd name="connsiteY9" fmla="*/ 1050211 h 1067384"/>
                  <a:gd name="connsiteX10" fmla="*/ 0 w 1685103"/>
                  <a:gd name="connsiteY10" fmla="*/ 960974 h 1067384"/>
                  <a:gd name="connsiteX11" fmla="*/ 0 w 1685103"/>
                  <a:gd name="connsiteY11" fmla="*/ 46723 h 1067384"/>
                  <a:gd name="connsiteX12" fmla="*/ 39399 w 1685103"/>
                  <a:gd name="connsiteY12" fmla="*/ 7324 h 1067384"/>
                  <a:gd name="connsiteX13" fmla="*/ 901455 w 1685103"/>
                  <a:gd name="connsiteY13" fmla="*/ 7324 h 1067384"/>
                  <a:gd name="connsiteX14" fmla="*/ 926374 w 1685103"/>
                  <a:gd name="connsiteY14" fmla="*/ 4293 h 1067384"/>
                  <a:gd name="connsiteX15" fmla="*/ 949272 w 1685103"/>
                  <a:gd name="connsiteY15" fmla="*/ 252 h 1067384"/>
                  <a:gd name="connsiteX16" fmla="*/ 1579988 w 1685103"/>
                  <a:gd name="connsiteY16" fmla="*/ 252 h 1067384"/>
                  <a:gd name="connsiteX17" fmla="*/ 1603560 w 1685103"/>
                  <a:gd name="connsiteY17" fmla="*/ 926 h 1067384"/>
                  <a:gd name="connsiteX18" fmla="*/ 1660806 w 1685103"/>
                  <a:gd name="connsiteY18" fmla="*/ 589 h 1067384"/>
                  <a:gd name="connsiteX19" fmla="*/ 1684714 w 1685103"/>
                  <a:gd name="connsiteY19" fmla="*/ 24161 h 1067384"/>
                  <a:gd name="connsiteX20" fmla="*/ 1684714 w 1685103"/>
                  <a:gd name="connsiteY20" fmla="*/ 71305 h 1067384"/>
                  <a:gd name="connsiteX21" fmla="*/ 1677643 w 1685103"/>
                  <a:gd name="connsiteY21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7643 w 1685103"/>
                  <a:gd name="connsiteY2" fmla="*/ 863993 h 1067384"/>
                  <a:gd name="connsiteX3" fmla="*/ 1677643 w 1685103"/>
                  <a:gd name="connsiteY3" fmla="*/ 1042465 h 1067384"/>
                  <a:gd name="connsiteX4" fmla="*/ 1652387 w 1685103"/>
                  <a:gd name="connsiteY4" fmla="*/ 1067384 h 1067384"/>
                  <a:gd name="connsiteX5" fmla="*/ 1559783 w 1685103"/>
                  <a:gd name="connsiteY5" fmla="*/ 1067384 h 1067384"/>
                  <a:gd name="connsiteX6" fmla="*/ 460325 w 1685103"/>
                  <a:gd name="connsiteY6" fmla="*/ 1067384 h 1067384"/>
                  <a:gd name="connsiteX7" fmla="*/ 16164 w 1685103"/>
                  <a:gd name="connsiteY7" fmla="*/ 1067384 h 1067384"/>
                  <a:gd name="connsiteX8" fmla="*/ 0 w 1685103"/>
                  <a:gd name="connsiteY8" fmla="*/ 1050211 h 1067384"/>
                  <a:gd name="connsiteX9" fmla="*/ 0 w 1685103"/>
                  <a:gd name="connsiteY9" fmla="*/ 960974 h 1067384"/>
                  <a:gd name="connsiteX10" fmla="*/ 0 w 1685103"/>
                  <a:gd name="connsiteY10" fmla="*/ 46723 h 1067384"/>
                  <a:gd name="connsiteX11" fmla="*/ 39399 w 1685103"/>
                  <a:gd name="connsiteY11" fmla="*/ 7324 h 1067384"/>
                  <a:gd name="connsiteX12" fmla="*/ 901455 w 1685103"/>
                  <a:gd name="connsiteY12" fmla="*/ 7324 h 1067384"/>
                  <a:gd name="connsiteX13" fmla="*/ 926374 w 1685103"/>
                  <a:gd name="connsiteY13" fmla="*/ 4293 h 1067384"/>
                  <a:gd name="connsiteX14" fmla="*/ 949272 w 1685103"/>
                  <a:gd name="connsiteY14" fmla="*/ 252 h 1067384"/>
                  <a:gd name="connsiteX15" fmla="*/ 1579988 w 1685103"/>
                  <a:gd name="connsiteY15" fmla="*/ 252 h 1067384"/>
                  <a:gd name="connsiteX16" fmla="*/ 1603560 w 1685103"/>
                  <a:gd name="connsiteY16" fmla="*/ 926 h 1067384"/>
                  <a:gd name="connsiteX17" fmla="*/ 1660806 w 1685103"/>
                  <a:gd name="connsiteY17" fmla="*/ 589 h 1067384"/>
                  <a:gd name="connsiteX18" fmla="*/ 1684714 w 1685103"/>
                  <a:gd name="connsiteY18" fmla="*/ 24161 h 1067384"/>
                  <a:gd name="connsiteX19" fmla="*/ 1684714 w 1685103"/>
                  <a:gd name="connsiteY19" fmla="*/ 71305 h 1067384"/>
                  <a:gd name="connsiteX20" fmla="*/ 1677643 w 1685103"/>
                  <a:gd name="connsiteY20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949272 w 1685103"/>
                  <a:gd name="connsiteY13" fmla="*/ 252 h 1067384"/>
                  <a:gd name="connsiteX14" fmla="*/ 1579988 w 1685103"/>
                  <a:gd name="connsiteY14" fmla="*/ 252 h 1067384"/>
                  <a:gd name="connsiteX15" fmla="*/ 1603560 w 1685103"/>
                  <a:gd name="connsiteY15" fmla="*/ 926 h 1067384"/>
                  <a:gd name="connsiteX16" fmla="*/ 1660806 w 1685103"/>
                  <a:gd name="connsiteY16" fmla="*/ 589 h 1067384"/>
                  <a:gd name="connsiteX17" fmla="*/ 1684714 w 1685103"/>
                  <a:gd name="connsiteY17" fmla="*/ 24161 h 1067384"/>
                  <a:gd name="connsiteX18" fmla="*/ 1684714 w 1685103"/>
                  <a:gd name="connsiteY18" fmla="*/ 71305 h 1067384"/>
                  <a:gd name="connsiteX19" fmla="*/ 1677643 w 1685103"/>
                  <a:gd name="connsiteY19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1579988 w 1685103"/>
                  <a:gd name="connsiteY13" fmla="*/ 252 h 1067384"/>
                  <a:gd name="connsiteX14" fmla="*/ 1603560 w 1685103"/>
                  <a:gd name="connsiteY14" fmla="*/ 926 h 1067384"/>
                  <a:gd name="connsiteX15" fmla="*/ 1660806 w 1685103"/>
                  <a:gd name="connsiteY15" fmla="*/ 589 h 1067384"/>
                  <a:gd name="connsiteX16" fmla="*/ 1684714 w 1685103"/>
                  <a:gd name="connsiteY16" fmla="*/ 24161 h 1067384"/>
                  <a:gd name="connsiteX17" fmla="*/ 1684714 w 1685103"/>
                  <a:gd name="connsiteY17" fmla="*/ 71305 h 1067384"/>
                  <a:gd name="connsiteX18" fmla="*/ 1677643 w 1685103"/>
                  <a:gd name="connsiteY18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1579988 w 1685103"/>
                  <a:gd name="connsiteY12" fmla="*/ 252 h 1067384"/>
                  <a:gd name="connsiteX13" fmla="*/ 1603560 w 1685103"/>
                  <a:gd name="connsiteY13" fmla="*/ 926 h 1067384"/>
                  <a:gd name="connsiteX14" fmla="*/ 1660806 w 1685103"/>
                  <a:gd name="connsiteY14" fmla="*/ 589 h 1067384"/>
                  <a:gd name="connsiteX15" fmla="*/ 1684714 w 1685103"/>
                  <a:gd name="connsiteY15" fmla="*/ 24161 h 1067384"/>
                  <a:gd name="connsiteX16" fmla="*/ 1684714 w 1685103"/>
                  <a:gd name="connsiteY16" fmla="*/ 71305 h 1067384"/>
                  <a:gd name="connsiteX17" fmla="*/ 1677643 w 1685103"/>
                  <a:gd name="connsiteY17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1579988 w 1685103"/>
                  <a:gd name="connsiteY11" fmla="*/ 252 h 1067384"/>
                  <a:gd name="connsiteX12" fmla="*/ 1603560 w 1685103"/>
                  <a:gd name="connsiteY12" fmla="*/ 926 h 1067384"/>
                  <a:gd name="connsiteX13" fmla="*/ 1660806 w 1685103"/>
                  <a:gd name="connsiteY13" fmla="*/ 589 h 1067384"/>
                  <a:gd name="connsiteX14" fmla="*/ 1684714 w 1685103"/>
                  <a:gd name="connsiteY14" fmla="*/ 24161 h 1067384"/>
                  <a:gd name="connsiteX15" fmla="*/ 1684714 w 1685103"/>
                  <a:gd name="connsiteY15" fmla="*/ 71305 h 1067384"/>
                  <a:gd name="connsiteX16" fmla="*/ 1677643 w 1685103"/>
                  <a:gd name="connsiteY16" fmla="*/ 88142 h 1067384"/>
                  <a:gd name="connsiteX0" fmla="*/ 1677643 w 1720152"/>
                  <a:gd name="connsiteY0" fmla="*/ 89716 h 1068958"/>
                  <a:gd name="connsiteX1" fmla="*/ 1677643 w 1720152"/>
                  <a:gd name="connsiteY1" fmla="*/ 865567 h 1068958"/>
                  <a:gd name="connsiteX2" fmla="*/ 1677643 w 1720152"/>
                  <a:gd name="connsiteY2" fmla="*/ 1044039 h 1068958"/>
                  <a:gd name="connsiteX3" fmla="*/ 1652387 w 1720152"/>
                  <a:gd name="connsiteY3" fmla="*/ 1068958 h 1068958"/>
                  <a:gd name="connsiteX4" fmla="*/ 1559783 w 1720152"/>
                  <a:gd name="connsiteY4" fmla="*/ 1068958 h 1068958"/>
                  <a:gd name="connsiteX5" fmla="*/ 460325 w 1720152"/>
                  <a:gd name="connsiteY5" fmla="*/ 1068958 h 1068958"/>
                  <a:gd name="connsiteX6" fmla="*/ 16164 w 1720152"/>
                  <a:gd name="connsiteY6" fmla="*/ 1068958 h 1068958"/>
                  <a:gd name="connsiteX7" fmla="*/ 0 w 1720152"/>
                  <a:gd name="connsiteY7" fmla="*/ 1051785 h 1068958"/>
                  <a:gd name="connsiteX8" fmla="*/ 0 w 1720152"/>
                  <a:gd name="connsiteY8" fmla="*/ 962548 h 1068958"/>
                  <a:gd name="connsiteX9" fmla="*/ 0 w 1720152"/>
                  <a:gd name="connsiteY9" fmla="*/ 48297 h 1068958"/>
                  <a:gd name="connsiteX10" fmla="*/ 39399 w 1720152"/>
                  <a:gd name="connsiteY10" fmla="*/ 8898 h 1068958"/>
                  <a:gd name="connsiteX11" fmla="*/ 1579988 w 1720152"/>
                  <a:gd name="connsiteY11" fmla="*/ 1826 h 1068958"/>
                  <a:gd name="connsiteX12" fmla="*/ 1660806 w 1720152"/>
                  <a:gd name="connsiteY12" fmla="*/ 2163 h 1068958"/>
                  <a:gd name="connsiteX13" fmla="*/ 1684714 w 1720152"/>
                  <a:gd name="connsiteY13" fmla="*/ 25735 h 1068958"/>
                  <a:gd name="connsiteX14" fmla="*/ 1684714 w 1720152"/>
                  <a:gd name="connsiteY14" fmla="*/ 72879 h 1068958"/>
                  <a:gd name="connsiteX15" fmla="*/ 1677643 w 1720152"/>
                  <a:gd name="connsiteY15" fmla="*/ 89716 h 1068958"/>
                  <a:gd name="connsiteX0" fmla="*/ 1677643 w 1685103"/>
                  <a:gd name="connsiteY0" fmla="*/ 87553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14" fmla="*/ 1677643 w 1685103"/>
                  <a:gd name="connsiteY14" fmla="*/ 87553 h 1066795"/>
                  <a:gd name="connsiteX0" fmla="*/ 1684714 w 1685103"/>
                  <a:gd name="connsiteY0" fmla="*/ 70716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0" fmla="*/ 1684714 w 1685268"/>
                  <a:gd name="connsiteY0" fmla="*/ 23572 h 1066795"/>
                  <a:gd name="connsiteX1" fmla="*/ 1677643 w 1685268"/>
                  <a:gd name="connsiteY1" fmla="*/ 863404 h 1066795"/>
                  <a:gd name="connsiteX2" fmla="*/ 1677643 w 1685268"/>
                  <a:gd name="connsiteY2" fmla="*/ 1041876 h 1066795"/>
                  <a:gd name="connsiteX3" fmla="*/ 1652387 w 1685268"/>
                  <a:gd name="connsiteY3" fmla="*/ 1066795 h 1066795"/>
                  <a:gd name="connsiteX4" fmla="*/ 1559783 w 1685268"/>
                  <a:gd name="connsiteY4" fmla="*/ 1066795 h 1066795"/>
                  <a:gd name="connsiteX5" fmla="*/ 460325 w 1685268"/>
                  <a:gd name="connsiteY5" fmla="*/ 1066795 h 1066795"/>
                  <a:gd name="connsiteX6" fmla="*/ 16164 w 1685268"/>
                  <a:gd name="connsiteY6" fmla="*/ 1066795 h 1066795"/>
                  <a:gd name="connsiteX7" fmla="*/ 0 w 1685268"/>
                  <a:gd name="connsiteY7" fmla="*/ 1049622 h 1066795"/>
                  <a:gd name="connsiteX8" fmla="*/ 0 w 1685268"/>
                  <a:gd name="connsiteY8" fmla="*/ 960385 h 1066795"/>
                  <a:gd name="connsiteX9" fmla="*/ 0 w 1685268"/>
                  <a:gd name="connsiteY9" fmla="*/ 46134 h 1066795"/>
                  <a:gd name="connsiteX10" fmla="*/ 39399 w 1685268"/>
                  <a:gd name="connsiteY10" fmla="*/ 6735 h 1066795"/>
                  <a:gd name="connsiteX11" fmla="*/ 1660806 w 1685268"/>
                  <a:gd name="connsiteY11" fmla="*/ 0 h 1066795"/>
                  <a:gd name="connsiteX12" fmla="*/ 1684714 w 1685268"/>
                  <a:gd name="connsiteY12" fmla="*/ 23572 h 1066795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559783 w 1685575"/>
                  <a:gd name="connsiteY3" fmla="*/ 1066795 h 1126186"/>
                  <a:gd name="connsiteX4" fmla="*/ 460325 w 1685575"/>
                  <a:gd name="connsiteY4" fmla="*/ 1066795 h 1126186"/>
                  <a:gd name="connsiteX5" fmla="*/ 16164 w 1685575"/>
                  <a:gd name="connsiteY5" fmla="*/ 1066795 h 1126186"/>
                  <a:gd name="connsiteX6" fmla="*/ 0 w 1685575"/>
                  <a:gd name="connsiteY6" fmla="*/ 1049622 h 1126186"/>
                  <a:gd name="connsiteX7" fmla="*/ 0 w 1685575"/>
                  <a:gd name="connsiteY7" fmla="*/ 960385 h 1126186"/>
                  <a:gd name="connsiteX8" fmla="*/ 0 w 1685575"/>
                  <a:gd name="connsiteY8" fmla="*/ 46134 h 1126186"/>
                  <a:gd name="connsiteX9" fmla="*/ 39399 w 1685575"/>
                  <a:gd name="connsiteY9" fmla="*/ 6735 h 1126186"/>
                  <a:gd name="connsiteX10" fmla="*/ 1660806 w 1685575"/>
                  <a:gd name="connsiteY10" fmla="*/ 0 h 1126186"/>
                  <a:gd name="connsiteX11" fmla="*/ 1684714 w 1685575"/>
                  <a:gd name="connsiteY11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460325 w 1685575"/>
                  <a:gd name="connsiteY3" fmla="*/ 1066795 h 1126186"/>
                  <a:gd name="connsiteX4" fmla="*/ 16164 w 1685575"/>
                  <a:gd name="connsiteY4" fmla="*/ 1066795 h 1126186"/>
                  <a:gd name="connsiteX5" fmla="*/ 0 w 1685575"/>
                  <a:gd name="connsiteY5" fmla="*/ 1049622 h 1126186"/>
                  <a:gd name="connsiteX6" fmla="*/ 0 w 1685575"/>
                  <a:gd name="connsiteY6" fmla="*/ 960385 h 1126186"/>
                  <a:gd name="connsiteX7" fmla="*/ 0 w 1685575"/>
                  <a:gd name="connsiteY7" fmla="*/ 46134 h 1126186"/>
                  <a:gd name="connsiteX8" fmla="*/ 39399 w 1685575"/>
                  <a:gd name="connsiteY8" fmla="*/ 6735 h 1126186"/>
                  <a:gd name="connsiteX9" fmla="*/ 1660806 w 1685575"/>
                  <a:gd name="connsiteY9" fmla="*/ 0 h 1126186"/>
                  <a:gd name="connsiteX10" fmla="*/ 1684714 w 1685575"/>
                  <a:gd name="connsiteY10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6164 w 1685575"/>
                  <a:gd name="connsiteY3" fmla="*/ 1066795 h 1126186"/>
                  <a:gd name="connsiteX4" fmla="*/ 0 w 1685575"/>
                  <a:gd name="connsiteY4" fmla="*/ 1049622 h 1126186"/>
                  <a:gd name="connsiteX5" fmla="*/ 0 w 1685575"/>
                  <a:gd name="connsiteY5" fmla="*/ 960385 h 1126186"/>
                  <a:gd name="connsiteX6" fmla="*/ 0 w 1685575"/>
                  <a:gd name="connsiteY6" fmla="*/ 46134 h 1126186"/>
                  <a:gd name="connsiteX7" fmla="*/ 39399 w 1685575"/>
                  <a:gd name="connsiteY7" fmla="*/ 6735 h 1126186"/>
                  <a:gd name="connsiteX8" fmla="*/ 1660806 w 1685575"/>
                  <a:gd name="connsiteY8" fmla="*/ 0 h 1126186"/>
                  <a:gd name="connsiteX9" fmla="*/ 1684714 w 1685575"/>
                  <a:gd name="connsiteY9" fmla="*/ 23572 h 1126186"/>
                  <a:gd name="connsiteX0" fmla="*/ 1688327 w 1689188"/>
                  <a:gd name="connsiteY0" fmla="*/ 62826 h 1165440"/>
                  <a:gd name="connsiteX1" fmla="*/ 1681256 w 1689188"/>
                  <a:gd name="connsiteY1" fmla="*/ 1081130 h 1165440"/>
                  <a:gd name="connsiteX2" fmla="*/ 1656000 w 1689188"/>
                  <a:gd name="connsiteY2" fmla="*/ 1106049 h 1165440"/>
                  <a:gd name="connsiteX3" fmla="*/ 19777 w 1689188"/>
                  <a:gd name="connsiteY3" fmla="*/ 1106049 h 1165440"/>
                  <a:gd name="connsiteX4" fmla="*/ 3613 w 1689188"/>
                  <a:gd name="connsiteY4" fmla="*/ 1088876 h 1165440"/>
                  <a:gd name="connsiteX5" fmla="*/ 3613 w 1689188"/>
                  <a:gd name="connsiteY5" fmla="*/ 85388 h 1165440"/>
                  <a:gd name="connsiteX6" fmla="*/ 43012 w 1689188"/>
                  <a:gd name="connsiteY6" fmla="*/ 45989 h 1165440"/>
                  <a:gd name="connsiteX7" fmla="*/ 1664419 w 1689188"/>
                  <a:gd name="connsiteY7" fmla="*/ 39254 h 1165440"/>
                  <a:gd name="connsiteX8" fmla="*/ 1688327 w 1689188"/>
                  <a:gd name="connsiteY8" fmla="*/ 62826 h 1165440"/>
                  <a:gd name="connsiteX0" fmla="*/ 1688327 w 1688624"/>
                  <a:gd name="connsiteY0" fmla="*/ 62826 h 1123759"/>
                  <a:gd name="connsiteX1" fmla="*/ 1681256 w 1688624"/>
                  <a:gd name="connsiteY1" fmla="*/ 1081130 h 1123759"/>
                  <a:gd name="connsiteX2" fmla="*/ 1656000 w 1688624"/>
                  <a:gd name="connsiteY2" fmla="*/ 1106049 h 1123759"/>
                  <a:gd name="connsiteX3" fmla="*/ 19777 w 1688624"/>
                  <a:gd name="connsiteY3" fmla="*/ 1106049 h 1123759"/>
                  <a:gd name="connsiteX4" fmla="*/ 3613 w 1688624"/>
                  <a:gd name="connsiteY4" fmla="*/ 1088876 h 1123759"/>
                  <a:gd name="connsiteX5" fmla="*/ 3613 w 1688624"/>
                  <a:gd name="connsiteY5" fmla="*/ 85388 h 1123759"/>
                  <a:gd name="connsiteX6" fmla="*/ 43012 w 1688624"/>
                  <a:gd name="connsiteY6" fmla="*/ 45989 h 1123759"/>
                  <a:gd name="connsiteX7" fmla="*/ 1664419 w 1688624"/>
                  <a:gd name="connsiteY7" fmla="*/ 39254 h 1123759"/>
                  <a:gd name="connsiteX8" fmla="*/ 1688327 w 1688624"/>
                  <a:gd name="connsiteY8" fmla="*/ 62826 h 1123759"/>
                  <a:gd name="connsiteX0" fmla="*/ 1688327 w 1688994"/>
                  <a:gd name="connsiteY0" fmla="*/ 62826 h 1110966"/>
                  <a:gd name="connsiteX1" fmla="*/ 1681256 w 1688994"/>
                  <a:gd name="connsiteY1" fmla="*/ 1081130 h 1110966"/>
                  <a:gd name="connsiteX2" fmla="*/ 1656000 w 1688994"/>
                  <a:gd name="connsiteY2" fmla="*/ 1106049 h 1110966"/>
                  <a:gd name="connsiteX3" fmla="*/ 19777 w 1688994"/>
                  <a:gd name="connsiteY3" fmla="*/ 1106049 h 1110966"/>
                  <a:gd name="connsiteX4" fmla="*/ 3613 w 1688994"/>
                  <a:gd name="connsiteY4" fmla="*/ 1088876 h 1110966"/>
                  <a:gd name="connsiteX5" fmla="*/ 3613 w 1688994"/>
                  <a:gd name="connsiteY5" fmla="*/ 85388 h 1110966"/>
                  <a:gd name="connsiteX6" fmla="*/ 43012 w 1688994"/>
                  <a:gd name="connsiteY6" fmla="*/ 45989 h 1110966"/>
                  <a:gd name="connsiteX7" fmla="*/ 1664419 w 1688994"/>
                  <a:gd name="connsiteY7" fmla="*/ 39254 h 1110966"/>
                  <a:gd name="connsiteX8" fmla="*/ 1688327 w 1688994"/>
                  <a:gd name="connsiteY8" fmla="*/ 62826 h 1110966"/>
                  <a:gd name="connsiteX0" fmla="*/ 1688327 w 1688994"/>
                  <a:gd name="connsiteY0" fmla="*/ 62826 h 1106049"/>
                  <a:gd name="connsiteX1" fmla="*/ 1681256 w 1688994"/>
                  <a:gd name="connsiteY1" fmla="*/ 1081130 h 1106049"/>
                  <a:gd name="connsiteX2" fmla="*/ 1656000 w 1688994"/>
                  <a:gd name="connsiteY2" fmla="*/ 1106049 h 1106049"/>
                  <a:gd name="connsiteX3" fmla="*/ 19777 w 1688994"/>
                  <a:gd name="connsiteY3" fmla="*/ 1106049 h 1106049"/>
                  <a:gd name="connsiteX4" fmla="*/ 3613 w 1688994"/>
                  <a:gd name="connsiteY4" fmla="*/ 1088876 h 1106049"/>
                  <a:gd name="connsiteX5" fmla="*/ 3613 w 1688994"/>
                  <a:gd name="connsiteY5" fmla="*/ 85388 h 1106049"/>
                  <a:gd name="connsiteX6" fmla="*/ 43012 w 1688994"/>
                  <a:gd name="connsiteY6" fmla="*/ 45989 h 1106049"/>
                  <a:gd name="connsiteX7" fmla="*/ 1664419 w 1688994"/>
                  <a:gd name="connsiteY7" fmla="*/ 39254 h 1106049"/>
                  <a:gd name="connsiteX8" fmla="*/ 1688327 w 1688994"/>
                  <a:gd name="connsiteY8" fmla="*/ 62826 h 1106049"/>
                  <a:gd name="connsiteX0" fmla="*/ 1777781 w 1778448"/>
                  <a:gd name="connsiteY0" fmla="*/ 64289 h 1107512"/>
                  <a:gd name="connsiteX1" fmla="*/ 1770710 w 1778448"/>
                  <a:gd name="connsiteY1" fmla="*/ 1082593 h 1107512"/>
                  <a:gd name="connsiteX2" fmla="*/ 1745454 w 1778448"/>
                  <a:gd name="connsiteY2" fmla="*/ 1107512 h 1107512"/>
                  <a:gd name="connsiteX3" fmla="*/ 109231 w 1778448"/>
                  <a:gd name="connsiteY3" fmla="*/ 1107512 h 1107512"/>
                  <a:gd name="connsiteX4" fmla="*/ 93067 w 1778448"/>
                  <a:gd name="connsiteY4" fmla="*/ 1090339 h 1107512"/>
                  <a:gd name="connsiteX5" fmla="*/ 93067 w 1778448"/>
                  <a:gd name="connsiteY5" fmla="*/ 86851 h 1107512"/>
                  <a:gd name="connsiteX6" fmla="*/ 132466 w 1778448"/>
                  <a:gd name="connsiteY6" fmla="*/ 47452 h 1107512"/>
                  <a:gd name="connsiteX7" fmla="*/ 1753873 w 1778448"/>
                  <a:gd name="connsiteY7" fmla="*/ 40717 h 1107512"/>
                  <a:gd name="connsiteX8" fmla="*/ 1777781 w 1778448"/>
                  <a:gd name="connsiteY8" fmla="*/ 64289 h 1107512"/>
                  <a:gd name="connsiteX0" fmla="*/ 1779399 w 1780066"/>
                  <a:gd name="connsiteY0" fmla="*/ 23572 h 1066795"/>
                  <a:gd name="connsiteX1" fmla="*/ 1772328 w 1780066"/>
                  <a:gd name="connsiteY1" fmla="*/ 1041876 h 1066795"/>
                  <a:gd name="connsiteX2" fmla="*/ 1747072 w 1780066"/>
                  <a:gd name="connsiteY2" fmla="*/ 1066795 h 1066795"/>
                  <a:gd name="connsiteX3" fmla="*/ 110849 w 1780066"/>
                  <a:gd name="connsiteY3" fmla="*/ 1066795 h 1066795"/>
                  <a:gd name="connsiteX4" fmla="*/ 94685 w 1780066"/>
                  <a:gd name="connsiteY4" fmla="*/ 1049622 h 1066795"/>
                  <a:gd name="connsiteX5" fmla="*/ 94685 w 1780066"/>
                  <a:gd name="connsiteY5" fmla="*/ 46134 h 1066795"/>
                  <a:gd name="connsiteX6" fmla="*/ 134084 w 1780066"/>
                  <a:gd name="connsiteY6" fmla="*/ 6735 h 1066795"/>
                  <a:gd name="connsiteX7" fmla="*/ 1755491 w 1780066"/>
                  <a:gd name="connsiteY7" fmla="*/ 0 h 1066795"/>
                  <a:gd name="connsiteX8" fmla="*/ 1779399 w 1780066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168 w 1686835"/>
                  <a:gd name="connsiteY0" fmla="*/ 23572 h 1066795"/>
                  <a:gd name="connsiteX1" fmla="*/ 1679097 w 1686835"/>
                  <a:gd name="connsiteY1" fmla="*/ 1041876 h 1066795"/>
                  <a:gd name="connsiteX2" fmla="*/ 1653841 w 1686835"/>
                  <a:gd name="connsiteY2" fmla="*/ 1066795 h 1066795"/>
                  <a:gd name="connsiteX3" fmla="*/ 17618 w 1686835"/>
                  <a:gd name="connsiteY3" fmla="*/ 1066795 h 1066795"/>
                  <a:gd name="connsiteX4" fmla="*/ 1454 w 1686835"/>
                  <a:gd name="connsiteY4" fmla="*/ 1049622 h 1066795"/>
                  <a:gd name="connsiteX5" fmla="*/ 1454 w 1686835"/>
                  <a:gd name="connsiteY5" fmla="*/ 46134 h 1066795"/>
                  <a:gd name="connsiteX6" fmla="*/ 40853 w 1686835"/>
                  <a:gd name="connsiteY6" fmla="*/ 6735 h 1066795"/>
                  <a:gd name="connsiteX7" fmla="*/ 1662260 w 1686835"/>
                  <a:gd name="connsiteY7" fmla="*/ 0 h 1066795"/>
                  <a:gd name="connsiteX8" fmla="*/ 1686168 w 1686835"/>
                  <a:gd name="connsiteY8" fmla="*/ 23572 h 10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835" h="1066795">
                    <a:moveTo>
                      <a:pt x="1686168" y="23572"/>
                    </a:moveTo>
                    <a:cubicBezTo>
                      <a:pt x="1688974" y="197218"/>
                      <a:pt x="1682221" y="867951"/>
                      <a:pt x="1679097" y="1041876"/>
                    </a:cubicBezTo>
                    <a:cubicBezTo>
                      <a:pt x="1678266" y="1058171"/>
                      <a:pt x="1676740" y="1066795"/>
                      <a:pt x="1653841" y="1066795"/>
                    </a:cubicBezTo>
                    <a:lnTo>
                      <a:pt x="17618" y="1066795"/>
                    </a:lnTo>
                    <a:cubicBezTo>
                      <a:pt x="4485" y="1066795"/>
                      <a:pt x="1454" y="1061408"/>
                      <a:pt x="1454" y="1049622"/>
                    </a:cubicBezTo>
                    <a:cubicBezTo>
                      <a:pt x="-1240" y="879512"/>
                      <a:pt x="449" y="220069"/>
                      <a:pt x="1454" y="46134"/>
                    </a:cubicBezTo>
                    <a:cubicBezTo>
                      <a:pt x="1665" y="9603"/>
                      <a:pt x="485" y="6797"/>
                      <a:pt x="40853" y="6735"/>
                    </a:cubicBezTo>
                    <a:lnTo>
                      <a:pt x="1662260" y="0"/>
                    </a:lnTo>
                    <a:cubicBezTo>
                      <a:pt x="1679714" y="3985"/>
                      <a:pt x="1685158" y="6735"/>
                      <a:pt x="1686168" y="2357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53">
                <a:extLst>
                  <a:ext uri="{FF2B5EF4-FFF2-40B4-BE49-F238E27FC236}">
                    <a16:creationId xmlns:a16="http://schemas.microsoft.com/office/drawing/2014/main" xmlns="" id="{5BDE551D-800D-3941-8F97-294DA083AF55}"/>
                  </a:ext>
                </a:extLst>
              </p:cNvPr>
              <p:cNvSpPr/>
              <p:nvPr/>
            </p:nvSpPr>
            <p:spPr>
              <a:xfrm>
                <a:off x="5584824" y="4598822"/>
                <a:ext cx="3381939" cy="2019818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4">
                <a:extLst>
                  <a:ext uri="{FF2B5EF4-FFF2-40B4-BE49-F238E27FC236}">
                    <a16:creationId xmlns:a16="http://schemas.microsoft.com/office/drawing/2014/main" xmlns="" id="{1CBB11A2-6343-8240-A084-FF2619FA4403}"/>
                  </a:ext>
                </a:extLst>
              </p:cNvPr>
              <p:cNvSpPr/>
              <p:nvPr/>
            </p:nvSpPr>
            <p:spPr>
              <a:xfrm>
                <a:off x="7945837" y="5829122"/>
                <a:ext cx="548442" cy="6680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rgbClr val="D73F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5">
                <a:extLst>
                  <a:ext uri="{FF2B5EF4-FFF2-40B4-BE49-F238E27FC236}">
                    <a16:creationId xmlns:a16="http://schemas.microsoft.com/office/drawing/2014/main" xmlns="" id="{174D7DBB-FBBF-E041-811B-2DFA28E0D1E2}"/>
                  </a:ext>
                </a:extLst>
              </p:cNvPr>
              <p:cNvSpPr/>
              <p:nvPr/>
            </p:nvSpPr>
            <p:spPr>
              <a:xfrm>
                <a:off x="5868671" y="5066038"/>
                <a:ext cx="2779702" cy="71880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6">
                <a:extLst>
                  <a:ext uri="{FF2B5EF4-FFF2-40B4-BE49-F238E27FC236}">
                    <a16:creationId xmlns:a16="http://schemas.microsoft.com/office/drawing/2014/main" xmlns="" id="{1A541752-8EA3-7E42-AF06-60134D614615}"/>
                  </a:ext>
                </a:extLst>
              </p:cNvPr>
              <p:cNvSpPr/>
              <p:nvPr/>
            </p:nvSpPr>
            <p:spPr>
              <a:xfrm>
                <a:off x="5869189" y="5211956"/>
                <a:ext cx="2779166" cy="71880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7">
                <a:extLst>
                  <a:ext uri="{FF2B5EF4-FFF2-40B4-BE49-F238E27FC236}">
                    <a16:creationId xmlns:a16="http://schemas.microsoft.com/office/drawing/2014/main" xmlns="" id="{6A030F92-5E57-3B48-BEB5-10FF8790DF5E}"/>
                  </a:ext>
                </a:extLst>
              </p:cNvPr>
              <p:cNvSpPr/>
              <p:nvPr/>
            </p:nvSpPr>
            <p:spPr>
              <a:xfrm>
                <a:off x="5868707" y="5512411"/>
                <a:ext cx="2778191" cy="67218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8">
                <a:extLst>
                  <a:ext uri="{FF2B5EF4-FFF2-40B4-BE49-F238E27FC236}">
                    <a16:creationId xmlns:a16="http://schemas.microsoft.com/office/drawing/2014/main" xmlns="" id="{D274E261-FAB7-9D49-97C6-BEF5409EE0FC}"/>
                  </a:ext>
                </a:extLst>
              </p:cNvPr>
              <p:cNvSpPr/>
              <p:nvPr/>
            </p:nvSpPr>
            <p:spPr>
              <a:xfrm>
                <a:off x="5868711" y="5663359"/>
                <a:ext cx="2778874" cy="66295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59">
                <a:extLst>
                  <a:ext uri="{FF2B5EF4-FFF2-40B4-BE49-F238E27FC236}">
                    <a16:creationId xmlns:a16="http://schemas.microsoft.com/office/drawing/2014/main" xmlns="" id="{86377DA0-519C-5947-8DC1-E2F5752F8B49}"/>
                  </a:ext>
                </a:extLst>
              </p:cNvPr>
              <p:cNvSpPr/>
              <p:nvPr/>
            </p:nvSpPr>
            <p:spPr>
              <a:xfrm>
                <a:off x="5868809" y="5367824"/>
                <a:ext cx="2779100" cy="68396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62">
              <a:extLst>
                <a:ext uri="{FF2B5EF4-FFF2-40B4-BE49-F238E27FC236}">
                  <a16:creationId xmlns:a16="http://schemas.microsoft.com/office/drawing/2014/main" xmlns="" id="{693A0063-DA63-F74B-8ABA-DD21B4B5DD75}"/>
                </a:ext>
              </a:extLst>
            </p:cNvPr>
            <p:cNvSpPr/>
            <p:nvPr/>
          </p:nvSpPr>
          <p:spPr>
            <a:xfrm>
              <a:off x="6517532" y="6064443"/>
              <a:ext cx="1373676" cy="303620"/>
            </a:xfrm>
            <a:custGeom>
              <a:avLst/>
              <a:gdLst/>
              <a:ahLst/>
              <a:cxnLst/>
              <a:rect l="l" t="t" r="r" b="b"/>
              <a:pathLst>
                <a:path w="943115" h="208454">
                  <a:moveTo>
                    <a:pt x="652517" y="93697"/>
                  </a:moveTo>
                  <a:lnTo>
                    <a:pt x="623400" y="120994"/>
                  </a:lnTo>
                  <a:lnTo>
                    <a:pt x="624294" y="125713"/>
                  </a:lnTo>
                  <a:lnTo>
                    <a:pt x="623641" y="126370"/>
                  </a:lnTo>
                  <a:lnTo>
                    <a:pt x="630057" y="129245"/>
                  </a:lnTo>
                  <a:cubicBezTo>
                    <a:pt x="632857" y="131978"/>
                    <a:pt x="635315" y="134912"/>
                    <a:pt x="637429" y="138046"/>
                  </a:cubicBezTo>
                  <a:cubicBezTo>
                    <a:pt x="644139" y="134107"/>
                    <a:pt x="648778" y="130440"/>
                    <a:pt x="651345" y="127044"/>
                  </a:cubicBezTo>
                  <a:cubicBezTo>
                    <a:pt x="653912" y="123649"/>
                    <a:pt x="655293" y="118781"/>
                    <a:pt x="655489" y="112442"/>
                  </a:cubicBezTo>
                  <a:cubicBezTo>
                    <a:pt x="654841" y="107680"/>
                    <a:pt x="653850" y="101432"/>
                    <a:pt x="652517" y="93697"/>
                  </a:cubicBezTo>
                  <a:close/>
                  <a:moveTo>
                    <a:pt x="509563" y="85696"/>
                  </a:moveTo>
                  <a:cubicBezTo>
                    <a:pt x="503658" y="87264"/>
                    <a:pt x="497852" y="90590"/>
                    <a:pt x="492147" y="95676"/>
                  </a:cubicBezTo>
                  <a:cubicBezTo>
                    <a:pt x="486442" y="100761"/>
                    <a:pt x="481952" y="107122"/>
                    <a:pt x="478677" y="114757"/>
                  </a:cubicBezTo>
                  <a:cubicBezTo>
                    <a:pt x="485435" y="112343"/>
                    <a:pt x="491341" y="109323"/>
                    <a:pt x="496395" y="105697"/>
                  </a:cubicBezTo>
                  <a:cubicBezTo>
                    <a:pt x="501450" y="102071"/>
                    <a:pt x="505373" y="98608"/>
                    <a:pt x="508165" y="95309"/>
                  </a:cubicBezTo>
                  <a:cubicBezTo>
                    <a:pt x="510957" y="92011"/>
                    <a:pt x="512338" y="89645"/>
                    <a:pt x="512309" y="88212"/>
                  </a:cubicBezTo>
                  <a:cubicBezTo>
                    <a:pt x="512294" y="87378"/>
                    <a:pt x="512037" y="86702"/>
                    <a:pt x="511537" y="86183"/>
                  </a:cubicBezTo>
                  <a:cubicBezTo>
                    <a:pt x="511036" y="85664"/>
                    <a:pt x="510378" y="85501"/>
                    <a:pt x="509563" y="85696"/>
                  </a:cubicBezTo>
                  <a:close/>
                  <a:moveTo>
                    <a:pt x="665306" y="66494"/>
                  </a:moveTo>
                  <a:cubicBezTo>
                    <a:pt x="668631" y="66446"/>
                    <a:pt x="670886" y="67056"/>
                    <a:pt x="672070" y="68323"/>
                  </a:cubicBezTo>
                  <a:cubicBezTo>
                    <a:pt x="673254" y="69589"/>
                    <a:pt x="673968" y="71799"/>
                    <a:pt x="674211" y="74952"/>
                  </a:cubicBezTo>
                  <a:cubicBezTo>
                    <a:pt x="674791" y="79229"/>
                    <a:pt x="675628" y="83477"/>
                    <a:pt x="676722" y="87697"/>
                  </a:cubicBezTo>
                  <a:cubicBezTo>
                    <a:pt x="677816" y="91916"/>
                    <a:pt x="678425" y="96507"/>
                    <a:pt x="678549" y="101470"/>
                  </a:cubicBezTo>
                  <a:cubicBezTo>
                    <a:pt x="678225" y="110847"/>
                    <a:pt x="675105" y="119010"/>
                    <a:pt x="669187" y="125958"/>
                  </a:cubicBezTo>
                  <a:cubicBezTo>
                    <a:pt x="663268" y="132907"/>
                    <a:pt x="656493" y="138612"/>
                    <a:pt x="648859" y="143075"/>
                  </a:cubicBezTo>
                  <a:cubicBezTo>
                    <a:pt x="656003" y="144170"/>
                    <a:pt x="662217" y="143408"/>
                    <a:pt x="667503" y="140789"/>
                  </a:cubicBezTo>
                  <a:cubicBezTo>
                    <a:pt x="672790" y="138169"/>
                    <a:pt x="678148" y="134664"/>
                    <a:pt x="683578" y="130273"/>
                  </a:cubicBezTo>
                  <a:lnTo>
                    <a:pt x="697294" y="119758"/>
                  </a:lnTo>
                  <a:lnTo>
                    <a:pt x="699580" y="128444"/>
                  </a:lnTo>
                  <a:cubicBezTo>
                    <a:pt x="694823" y="133269"/>
                    <a:pt x="689175" y="138326"/>
                    <a:pt x="682635" y="143617"/>
                  </a:cubicBezTo>
                  <a:cubicBezTo>
                    <a:pt x="676096" y="148907"/>
                    <a:pt x="669315" y="153372"/>
                    <a:pt x="662294" y="157011"/>
                  </a:cubicBezTo>
                  <a:cubicBezTo>
                    <a:pt x="655272" y="160650"/>
                    <a:pt x="648661" y="162406"/>
                    <a:pt x="642458" y="162277"/>
                  </a:cubicBezTo>
                  <a:cubicBezTo>
                    <a:pt x="634500" y="161934"/>
                    <a:pt x="627042" y="159591"/>
                    <a:pt x="620084" y="155248"/>
                  </a:cubicBezTo>
                  <a:cubicBezTo>
                    <a:pt x="616605" y="153076"/>
                    <a:pt x="613701" y="150404"/>
                    <a:pt x="611372" y="147233"/>
                  </a:cubicBezTo>
                  <a:lnTo>
                    <a:pt x="608469" y="141153"/>
                  </a:lnTo>
                  <a:lnTo>
                    <a:pt x="592598" y="153965"/>
                  </a:lnTo>
                  <a:cubicBezTo>
                    <a:pt x="586262" y="158340"/>
                    <a:pt x="580828" y="160653"/>
                    <a:pt x="576297" y="160906"/>
                  </a:cubicBezTo>
                  <a:cubicBezTo>
                    <a:pt x="571455" y="160715"/>
                    <a:pt x="567669" y="158868"/>
                    <a:pt x="564939" y="155364"/>
                  </a:cubicBezTo>
                  <a:cubicBezTo>
                    <a:pt x="562208" y="151860"/>
                    <a:pt x="560820" y="147842"/>
                    <a:pt x="560772" y="143309"/>
                  </a:cubicBezTo>
                  <a:cubicBezTo>
                    <a:pt x="561076" y="135587"/>
                    <a:pt x="563436" y="128579"/>
                    <a:pt x="567850" y="122285"/>
                  </a:cubicBezTo>
                  <a:cubicBezTo>
                    <a:pt x="572264" y="115991"/>
                    <a:pt x="576906" y="110125"/>
                    <a:pt x="581777" y="104688"/>
                  </a:cubicBezTo>
                  <a:lnTo>
                    <a:pt x="581321" y="104231"/>
                  </a:lnTo>
                  <a:lnTo>
                    <a:pt x="557572" y="109499"/>
                  </a:lnTo>
                  <a:cubicBezTo>
                    <a:pt x="553542" y="115567"/>
                    <a:pt x="549199" y="120634"/>
                    <a:pt x="544541" y="124701"/>
                  </a:cubicBezTo>
                  <a:cubicBezTo>
                    <a:pt x="539884" y="128768"/>
                    <a:pt x="535083" y="133150"/>
                    <a:pt x="530140" y="137846"/>
                  </a:cubicBezTo>
                  <a:lnTo>
                    <a:pt x="529937" y="135623"/>
                  </a:lnTo>
                  <a:lnTo>
                    <a:pt x="523464" y="142029"/>
                  </a:lnTo>
                  <a:cubicBezTo>
                    <a:pt x="516753" y="147778"/>
                    <a:pt x="509557" y="152625"/>
                    <a:pt x="501877" y="156570"/>
                  </a:cubicBezTo>
                  <a:cubicBezTo>
                    <a:pt x="494197" y="160515"/>
                    <a:pt x="486540" y="162570"/>
                    <a:pt x="478906" y="162734"/>
                  </a:cubicBezTo>
                  <a:cubicBezTo>
                    <a:pt x="470604" y="162430"/>
                    <a:pt x="464429" y="159329"/>
                    <a:pt x="460381" y="153430"/>
                  </a:cubicBezTo>
                  <a:cubicBezTo>
                    <a:pt x="456332" y="147532"/>
                    <a:pt x="454211" y="140661"/>
                    <a:pt x="454016" y="132816"/>
                  </a:cubicBezTo>
                  <a:lnTo>
                    <a:pt x="455478" y="128127"/>
                  </a:lnTo>
                  <a:lnTo>
                    <a:pt x="447863" y="134968"/>
                  </a:lnTo>
                  <a:cubicBezTo>
                    <a:pt x="443229" y="137982"/>
                    <a:pt x="437752" y="139541"/>
                    <a:pt x="431432" y="139646"/>
                  </a:cubicBezTo>
                  <a:cubicBezTo>
                    <a:pt x="429079" y="139569"/>
                    <a:pt x="426984" y="138924"/>
                    <a:pt x="425145" y="137708"/>
                  </a:cubicBezTo>
                  <a:cubicBezTo>
                    <a:pt x="423307" y="136493"/>
                    <a:pt x="421440" y="135167"/>
                    <a:pt x="419545" y="133731"/>
                  </a:cubicBezTo>
                  <a:cubicBezTo>
                    <a:pt x="417221" y="136372"/>
                    <a:pt x="413614" y="139824"/>
                    <a:pt x="408724" y="144087"/>
                  </a:cubicBezTo>
                  <a:cubicBezTo>
                    <a:pt x="403835" y="148349"/>
                    <a:pt x="398806" y="152205"/>
                    <a:pt x="393637" y="155655"/>
                  </a:cubicBezTo>
                  <a:cubicBezTo>
                    <a:pt x="388468" y="159105"/>
                    <a:pt x="384302" y="160931"/>
                    <a:pt x="381140" y="161134"/>
                  </a:cubicBezTo>
                  <a:cubicBezTo>
                    <a:pt x="374303" y="160783"/>
                    <a:pt x="368852" y="157206"/>
                    <a:pt x="364786" y="150403"/>
                  </a:cubicBezTo>
                  <a:cubicBezTo>
                    <a:pt x="360720" y="143600"/>
                    <a:pt x="358637" y="135680"/>
                    <a:pt x="358537" y="126644"/>
                  </a:cubicBezTo>
                  <a:cubicBezTo>
                    <a:pt x="358835" y="116052"/>
                    <a:pt x="361361" y="106756"/>
                    <a:pt x="366116" y="98755"/>
                  </a:cubicBezTo>
                  <a:cubicBezTo>
                    <a:pt x="370871" y="90754"/>
                    <a:pt x="376071" y="84506"/>
                    <a:pt x="381715" y="80010"/>
                  </a:cubicBezTo>
                  <a:cubicBezTo>
                    <a:pt x="387359" y="75514"/>
                    <a:pt x="391663" y="73228"/>
                    <a:pt x="394627" y="73152"/>
                  </a:cubicBezTo>
                  <a:cubicBezTo>
                    <a:pt x="396599" y="73071"/>
                    <a:pt x="399285" y="73347"/>
                    <a:pt x="402686" y="73980"/>
                  </a:cubicBezTo>
                  <a:cubicBezTo>
                    <a:pt x="406086" y="74614"/>
                    <a:pt x="407972" y="76090"/>
                    <a:pt x="408343" y="78410"/>
                  </a:cubicBezTo>
                  <a:cubicBezTo>
                    <a:pt x="408129" y="82018"/>
                    <a:pt x="406170" y="86511"/>
                    <a:pt x="402467" y="91889"/>
                  </a:cubicBezTo>
                  <a:cubicBezTo>
                    <a:pt x="398765" y="97266"/>
                    <a:pt x="394605" y="102454"/>
                    <a:pt x="389988" y="107450"/>
                  </a:cubicBezTo>
                  <a:cubicBezTo>
                    <a:pt x="385370" y="112447"/>
                    <a:pt x="381583" y="116178"/>
                    <a:pt x="378625" y="118643"/>
                  </a:cubicBezTo>
                  <a:cubicBezTo>
                    <a:pt x="377982" y="120577"/>
                    <a:pt x="377268" y="122825"/>
                    <a:pt x="376482" y="125387"/>
                  </a:cubicBezTo>
                  <a:cubicBezTo>
                    <a:pt x="375696" y="127949"/>
                    <a:pt x="375268" y="130197"/>
                    <a:pt x="375196" y="132131"/>
                  </a:cubicBezTo>
                  <a:cubicBezTo>
                    <a:pt x="375139" y="134102"/>
                    <a:pt x="375482" y="136045"/>
                    <a:pt x="376225" y="137960"/>
                  </a:cubicBezTo>
                  <a:cubicBezTo>
                    <a:pt x="376968" y="139874"/>
                    <a:pt x="378454" y="140903"/>
                    <a:pt x="380683" y="141046"/>
                  </a:cubicBezTo>
                  <a:cubicBezTo>
                    <a:pt x="383045" y="140868"/>
                    <a:pt x="386220" y="139370"/>
                    <a:pt x="390208" y="136550"/>
                  </a:cubicBezTo>
                  <a:cubicBezTo>
                    <a:pt x="394196" y="133731"/>
                    <a:pt x="398082" y="130657"/>
                    <a:pt x="401866" y="127330"/>
                  </a:cubicBezTo>
                  <a:cubicBezTo>
                    <a:pt x="405651" y="124003"/>
                    <a:pt x="408420" y="121488"/>
                    <a:pt x="410172" y="119786"/>
                  </a:cubicBezTo>
                  <a:cubicBezTo>
                    <a:pt x="409863" y="114547"/>
                    <a:pt x="410882" y="109709"/>
                    <a:pt x="413230" y="105270"/>
                  </a:cubicBezTo>
                  <a:cubicBezTo>
                    <a:pt x="415578" y="100831"/>
                    <a:pt x="418368" y="96679"/>
                    <a:pt x="421602" y="92811"/>
                  </a:cubicBezTo>
                  <a:cubicBezTo>
                    <a:pt x="423098" y="90778"/>
                    <a:pt x="425085" y="88292"/>
                    <a:pt x="427563" y="85352"/>
                  </a:cubicBezTo>
                  <a:cubicBezTo>
                    <a:pt x="430041" y="82413"/>
                    <a:pt x="432722" y="79791"/>
                    <a:pt x="435606" y="77487"/>
                  </a:cubicBezTo>
                  <a:cubicBezTo>
                    <a:pt x="438490" y="75182"/>
                    <a:pt x="441290" y="73966"/>
                    <a:pt x="444005" y="73838"/>
                  </a:cubicBezTo>
                  <a:cubicBezTo>
                    <a:pt x="446291" y="73866"/>
                    <a:pt x="448005" y="74552"/>
                    <a:pt x="449148" y="75895"/>
                  </a:cubicBezTo>
                  <a:cubicBezTo>
                    <a:pt x="450291" y="77238"/>
                    <a:pt x="450863" y="79067"/>
                    <a:pt x="450863" y="81381"/>
                  </a:cubicBezTo>
                  <a:cubicBezTo>
                    <a:pt x="450735" y="84589"/>
                    <a:pt x="449518" y="88690"/>
                    <a:pt x="447214" y="93683"/>
                  </a:cubicBezTo>
                  <a:cubicBezTo>
                    <a:pt x="444909" y="98677"/>
                    <a:pt x="442288" y="103608"/>
                    <a:pt x="439348" y="108475"/>
                  </a:cubicBezTo>
                  <a:cubicBezTo>
                    <a:pt x="436409" y="113342"/>
                    <a:pt x="433923" y="117188"/>
                    <a:pt x="431889" y="120015"/>
                  </a:cubicBezTo>
                  <a:cubicBezTo>
                    <a:pt x="433084" y="121139"/>
                    <a:pt x="434237" y="121920"/>
                    <a:pt x="435347" y="122358"/>
                  </a:cubicBezTo>
                  <a:cubicBezTo>
                    <a:pt x="436456" y="122796"/>
                    <a:pt x="437895" y="123006"/>
                    <a:pt x="439662" y="122987"/>
                  </a:cubicBezTo>
                  <a:cubicBezTo>
                    <a:pt x="442757" y="122820"/>
                    <a:pt x="446110" y="121725"/>
                    <a:pt x="449720" y="119700"/>
                  </a:cubicBezTo>
                  <a:cubicBezTo>
                    <a:pt x="453330" y="117676"/>
                    <a:pt x="456454" y="115724"/>
                    <a:pt x="459093" y="113843"/>
                  </a:cubicBezTo>
                  <a:lnTo>
                    <a:pt x="459385" y="115599"/>
                  </a:lnTo>
                  <a:lnTo>
                    <a:pt x="463062" y="103810"/>
                  </a:lnTo>
                  <a:cubicBezTo>
                    <a:pt x="469166" y="94649"/>
                    <a:pt x="476973" y="87164"/>
                    <a:pt x="486483" y="81356"/>
                  </a:cubicBezTo>
                  <a:cubicBezTo>
                    <a:pt x="495993" y="75548"/>
                    <a:pt x="505819" y="72585"/>
                    <a:pt x="515961" y="72466"/>
                  </a:cubicBezTo>
                  <a:cubicBezTo>
                    <a:pt x="519842" y="72352"/>
                    <a:pt x="523494" y="73038"/>
                    <a:pt x="526918" y="74523"/>
                  </a:cubicBezTo>
                  <a:cubicBezTo>
                    <a:pt x="530342" y="76009"/>
                    <a:pt x="532169" y="78981"/>
                    <a:pt x="532397" y="83439"/>
                  </a:cubicBezTo>
                  <a:cubicBezTo>
                    <a:pt x="532530" y="87223"/>
                    <a:pt x="531021" y="91491"/>
                    <a:pt x="527871" y="96240"/>
                  </a:cubicBezTo>
                  <a:cubicBezTo>
                    <a:pt x="524720" y="100990"/>
                    <a:pt x="519131" y="105918"/>
                    <a:pt x="511102" y="111023"/>
                  </a:cubicBezTo>
                  <a:cubicBezTo>
                    <a:pt x="503073" y="116129"/>
                    <a:pt x="491807" y="121107"/>
                    <a:pt x="477305" y="125958"/>
                  </a:cubicBezTo>
                  <a:lnTo>
                    <a:pt x="476847" y="130988"/>
                  </a:lnTo>
                  <a:cubicBezTo>
                    <a:pt x="476681" y="135274"/>
                    <a:pt x="478045" y="138303"/>
                    <a:pt x="480937" y="140074"/>
                  </a:cubicBezTo>
                  <a:cubicBezTo>
                    <a:pt x="483830" y="141846"/>
                    <a:pt x="487195" y="142703"/>
                    <a:pt x="491032" y="142646"/>
                  </a:cubicBezTo>
                  <a:cubicBezTo>
                    <a:pt x="496508" y="142499"/>
                    <a:pt x="502126" y="140939"/>
                    <a:pt x="507885" y="137964"/>
                  </a:cubicBezTo>
                  <a:cubicBezTo>
                    <a:pt x="513644" y="134990"/>
                    <a:pt x="519174" y="131482"/>
                    <a:pt x="524473" y="127440"/>
                  </a:cubicBezTo>
                  <a:cubicBezTo>
                    <a:pt x="529773" y="123399"/>
                    <a:pt x="534471" y="119704"/>
                    <a:pt x="538569" y="116357"/>
                  </a:cubicBezTo>
                  <a:lnTo>
                    <a:pt x="538946" y="117946"/>
                  </a:lnTo>
                  <a:lnTo>
                    <a:pt x="544313" y="111099"/>
                  </a:lnTo>
                  <a:cubicBezTo>
                    <a:pt x="541955" y="110904"/>
                    <a:pt x="540327" y="110266"/>
                    <a:pt x="539426" y="109185"/>
                  </a:cubicBezTo>
                  <a:cubicBezTo>
                    <a:pt x="538526" y="108104"/>
                    <a:pt x="538098" y="106380"/>
                    <a:pt x="538141" y="104013"/>
                  </a:cubicBezTo>
                  <a:cubicBezTo>
                    <a:pt x="538394" y="98425"/>
                    <a:pt x="540477" y="93142"/>
                    <a:pt x="544388" y="88163"/>
                  </a:cubicBezTo>
                  <a:cubicBezTo>
                    <a:pt x="548300" y="83185"/>
                    <a:pt x="552515" y="79121"/>
                    <a:pt x="557035" y="75971"/>
                  </a:cubicBezTo>
                  <a:cubicBezTo>
                    <a:pt x="561556" y="72822"/>
                    <a:pt x="564856" y="71196"/>
                    <a:pt x="566937" y="71094"/>
                  </a:cubicBezTo>
                  <a:cubicBezTo>
                    <a:pt x="568107" y="71128"/>
                    <a:pt x="569077" y="71518"/>
                    <a:pt x="569848" y="72266"/>
                  </a:cubicBezTo>
                  <a:cubicBezTo>
                    <a:pt x="570618" y="73014"/>
                    <a:pt x="571018" y="73919"/>
                    <a:pt x="571046" y="74981"/>
                  </a:cubicBezTo>
                  <a:cubicBezTo>
                    <a:pt x="571037" y="76119"/>
                    <a:pt x="570884" y="77214"/>
                    <a:pt x="570590" y="78267"/>
                  </a:cubicBezTo>
                  <a:cubicBezTo>
                    <a:pt x="570295" y="79319"/>
                    <a:pt x="569914" y="80357"/>
                    <a:pt x="569448" y="81381"/>
                  </a:cubicBezTo>
                  <a:cubicBezTo>
                    <a:pt x="580212" y="79786"/>
                    <a:pt x="588665" y="78576"/>
                    <a:pt x="594807" y="77752"/>
                  </a:cubicBezTo>
                  <a:cubicBezTo>
                    <a:pt x="600949" y="76928"/>
                    <a:pt x="604606" y="77148"/>
                    <a:pt x="605778" y="78410"/>
                  </a:cubicBezTo>
                  <a:cubicBezTo>
                    <a:pt x="607478" y="80558"/>
                    <a:pt x="608764" y="82605"/>
                    <a:pt x="609635" y="84553"/>
                  </a:cubicBezTo>
                  <a:cubicBezTo>
                    <a:pt x="610507" y="86501"/>
                    <a:pt x="611050" y="88492"/>
                    <a:pt x="611264" y="90525"/>
                  </a:cubicBezTo>
                  <a:cubicBezTo>
                    <a:pt x="611193" y="93973"/>
                    <a:pt x="610250" y="96793"/>
                    <a:pt x="608435" y="98984"/>
                  </a:cubicBezTo>
                  <a:cubicBezTo>
                    <a:pt x="606620" y="101174"/>
                    <a:pt x="604363" y="103308"/>
                    <a:pt x="601663" y="105384"/>
                  </a:cubicBezTo>
                  <a:cubicBezTo>
                    <a:pt x="598019" y="108399"/>
                    <a:pt x="594219" y="112314"/>
                    <a:pt x="590261" y="117129"/>
                  </a:cubicBezTo>
                  <a:cubicBezTo>
                    <a:pt x="586304" y="121944"/>
                    <a:pt x="584161" y="126716"/>
                    <a:pt x="583832" y="131445"/>
                  </a:cubicBezTo>
                  <a:cubicBezTo>
                    <a:pt x="583913" y="133312"/>
                    <a:pt x="584665" y="134836"/>
                    <a:pt x="586089" y="136017"/>
                  </a:cubicBezTo>
                  <a:cubicBezTo>
                    <a:pt x="587513" y="137198"/>
                    <a:pt x="589123" y="137808"/>
                    <a:pt x="590919" y="137846"/>
                  </a:cubicBezTo>
                  <a:cubicBezTo>
                    <a:pt x="592592" y="137772"/>
                    <a:pt x="594340" y="137396"/>
                    <a:pt x="596162" y="136718"/>
                  </a:cubicBezTo>
                  <a:lnTo>
                    <a:pt x="597611" y="135970"/>
                  </a:lnTo>
                  <a:lnTo>
                    <a:pt x="597195" y="134845"/>
                  </a:lnTo>
                  <a:cubicBezTo>
                    <a:pt x="597310" y="133326"/>
                    <a:pt x="597996" y="131850"/>
                    <a:pt x="599253" y="130416"/>
                  </a:cubicBezTo>
                  <a:cubicBezTo>
                    <a:pt x="600510" y="128983"/>
                    <a:pt x="601653" y="127792"/>
                    <a:pt x="602682" y="126844"/>
                  </a:cubicBezTo>
                  <a:lnTo>
                    <a:pt x="652288" y="81353"/>
                  </a:lnTo>
                  <a:cubicBezTo>
                    <a:pt x="652517" y="77433"/>
                    <a:pt x="653716" y="74014"/>
                    <a:pt x="655886" y="71094"/>
                  </a:cubicBezTo>
                  <a:cubicBezTo>
                    <a:pt x="658056" y="68175"/>
                    <a:pt x="661196" y="66641"/>
                    <a:pt x="665306" y="66494"/>
                  </a:cubicBezTo>
                  <a:close/>
                  <a:moveTo>
                    <a:pt x="765882" y="48234"/>
                  </a:moveTo>
                  <a:cubicBezTo>
                    <a:pt x="767994" y="48273"/>
                    <a:pt x="769764" y="48939"/>
                    <a:pt x="771191" y="50235"/>
                  </a:cubicBezTo>
                  <a:cubicBezTo>
                    <a:pt x="772618" y="51530"/>
                    <a:pt x="773360" y="53226"/>
                    <a:pt x="773418" y="55321"/>
                  </a:cubicBezTo>
                  <a:cubicBezTo>
                    <a:pt x="773270" y="60169"/>
                    <a:pt x="771453" y="64703"/>
                    <a:pt x="767965" y="68923"/>
                  </a:cubicBezTo>
                  <a:cubicBezTo>
                    <a:pt x="764478" y="73142"/>
                    <a:pt x="760206" y="75390"/>
                    <a:pt x="755149" y="75666"/>
                  </a:cubicBezTo>
                  <a:cubicBezTo>
                    <a:pt x="752370" y="75600"/>
                    <a:pt x="750163" y="74647"/>
                    <a:pt x="748526" y="72809"/>
                  </a:cubicBezTo>
                  <a:cubicBezTo>
                    <a:pt x="746889" y="70971"/>
                    <a:pt x="746052" y="68646"/>
                    <a:pt x="746014" y="65837"/>
                  </a:cubicBezTo>
                  <a:cubicBezTo>
                    <a:pt x="746285" y="61003"/>
                    <a:pt x="748483" y="56897"/>
                    <a:pt x="752608" y="53521"/>
                  </a:cubicBezTo>
                  <a:cubicBezTo>
                    <a:pt x="756733" y="50144"/>
                    <a:pt x="761157" y="48382"/>
                    <a:pt x="765882" y="48234"/>
                  </a:cubicBezTo>
                  <a:close/>
                  <a:moveTo>
                    <a:pt x="356307" y="48234"/>
                  </a:moveTo>
                  <a:cubicBezTo>
                    <a:pt x="358419" y="48273"/>
                    <a:pt x="360189" y="48939"/>
                    <a:pt x="361616" y="50235"/>
                  </a:cubicBezTo>
                  <a:cubicBezTo>
                    <a:pt x="363043" y="51530"/>
                    <a:pt x="363785" y="53226"/>
                    <a:pt x="363843" y="55321"/>
                  </a:cubicBezTo>
                  <a:cubicBezTo>
                    <a:pt x="363695" y="60169"/>
                    <a:pt x="361878" y="64703"/>
                    <a:pt x="358390" y="68923"/>
                  </a:cubicBezTo>
                  <a:cubicBezTo>
                    <a:pt x="354903" y="73142"/>
                    <a:pt x="350631" y="75390"/>
                    <a:pt x="345574" y="75666"/>
                  </a:cubicBezTo>
                  <a:cubicBezTo>
                    <a:pt x="342795" y="75600"/>
                    <a:pt x="340588" y="74647"/>
                    <a:pt x="338951" y="72809"/>
                  </a:cubicBezTo>
                  <a:cubicBezTo>
                    <a:pt x="337314" y="70971"/>
                    <a:pt x="336477" y="68646"/>
                    <a:pt x="336439" y="65837"/>
                  </a:cubicBezTo>
                  <a:cubicBezTo>
                    <a:pt x="336710" y="61003"/>
                    <a:pt x="338908" y="56897"/>
                    <a:pt x="343033" y="53521"/>
                  </a:cubicBezTo>
                  <a:cubicBezTo>
                    <a:pt x="347158" y="50144"/>
                    <a:pt x="351582" y="48382"/>
                    <a:pt x="356307" y="48234"/>
                  </a:cubicBezTo>
                  <a:close/>
                  <a:moveTo>
                    <a:pt x="836896" y="43434"/>
                  </a:moveTo>
                  <a:cubicBezTo>
                    <a:pt x="838501" y="43386"/>
                    <a:pt x="840091" y="43653"/>
                    <a:pt x="841667" y="44234"/>
                  </a:cubicBezTo>
                  <a:cubicBezTo>
                    <a:pt x="843243" y="44815"/>
                    <a:pt x="844090" y="45996"/>
                    <a:pt x="844209" y="47777"/>
                  </a:cubicBezTo>
                  <a:cubicBezTo>
                    <a:pt x="843981" y="49997"/>
                    <a:pt x="842781" y="52587"/>
                    <a:pt x="840610" y="55550"/>
                  </a:cubicBezTo>
                  <a:cubicBezTo>
                    <a:pt x="838439" y="58512"/>
                    <a:pt x="836668" y="60874"/>
                    <a:pt x="835297" y="62636"/>
                  </a:cubicBezTo>
                  <a:lnTo>
                    <a:pt x="849465" y="63779"/>
                  </a:lnTo>
                  <a:cubicBezTo>
                    <a:pt x="846083" y="70998"/>
                    <a:pt x="843094" y="76804"/>
                    <a:pt x="840499" y="81195"/>
                  </a:cubicBezTo>
                  <a:cubicBezTo>
                    <a:pt x="837904" y="85587"/>
                    <a:pt x="834509" y="88683"/>
                    <a:pt x="830314" y="90483"/>
                  </a:cubicBezTo>
                  <a:cubicBezTo>
                    <a:pt x="826118" y="92284"/>
                    <a:pt x="819929" y="92907"/>
                    <a:pt x="811746" y="92354"/>
                  </a:cubicBezTo>
                  <a:cubicBezTo>
                    <a:pt x="807479" y="97669"/>
                    <a:pt x="803040" y="104299"/>
                    <a:pt x="798430" y="112242"/>
                  </a:cubicBezTo>
                  <a:cubicBezTo>
                    <a:pt x="793820" y="120186"/>
                    <a:pt x="791324" y="127730"/>
                    <a:pt x="790944" y="134874"/>
                  </a:cubicBezTo>
                  <a:cubicBezTo>
                    <a:pt x="790901" y="137407"/>
                    <a:pt x="791386" y="139370"/>
                    <a:pt x="792401" y="140760"/>
                  </a:cubicBezTo>
                  <a:cubicBezTo>
                    <a:pt x="793415" y="142151"/>
                    <a:pt x="795216" y="142856"/>
                    <a:pt x="797802" y="142875"/>
                  </a:cubicBezTo>
                  <a:cubicBezTo>
                    <a:pt x="801154" y="142941"/>
                    <a:pt x="805650" y="141094"/>
                    <a:pt x="811289" y="137331"/>
                  </a:cubicBezTo>
                  <a:cubicBezTo>
                    <a:pt x="816928" y="133569"/>
                    <a:pt x="825538" y="127492"/>
                    <a:pt x="837121" y="119100"/>
                  </a:cubicBezTo>
                  <a:lnTo>
                    <a:pt x="837333" y="120966"/>
                  </a:lnTo>
                  <a:lnTo>
                    <a:pt x="840919" y="108074"/>
                  </a:lnTo>
                  <a:cubicBezTo>
                    <a:pt x="844742" y="101412"/>
                    <a:pt x="849360" y="95362"/>
                    <a:pt x="854775" y="89925"/>
                  </a:cubicBezTo>
                  <a:cubicBezTo>
                    <a:pt x="860190" y="84488"/>
                    <a:pt x="865266" y="80139"/>
                    <a:pt x="870003" y="76877"/>
                  </a:cubicBezTo>
                  <a:cubicBezTo>
                    <a:pt x="874740" y="73616"/>
                    <a:pt x="878003" y="71917"/>
                    <a:pt x="879793" y="71780"/>
                  </a:cubicBezTo>
                  <a:cubicBezTo>
                    <a:pt x="881702" y="72018"/>
                    <a:pt x="883769" y="73371"/>
                    <a:pt x="885993" y="75838"/>
                  </a:cubicBezTo>
                  <a:cubicBezTo>
                    <a:pt x="888218" y="78305"/>
                    <a:pt x="889427" y="80457"/>
                    <a:pt x="889622" y="82296"/>
                  </a:cubicBezTo>
                  <a:cubicBezTo>
                    <a:pt x="889350" y="85395"/>
                    <a:pt x="887025" y="89560"/>
                    <a:pt x="882646" y="94793"/>
                  </a:cubicBezTo>
                  <a:cubicBezTo>
                    <a:pt x="878267" y="100025"/>
                    <a:pt x="873470" y="105105"/>
                    <a:pt x="868253" y="110033"/>
                  </a:cubicBezTo>
                  <a:cubicBezTo>
                    <a:pt x="863036" y="114960"/>
                    <a:pt x="859034" y="118516"/>
                    <a:pt x="856247" y="120701"/>
                  </a:cubicBezTo>
                  <a:cubicBezTo>
                    <a:pt x="854880" y="122653"/>
                    <a:pt x="853842" y="124749"/>
                    <a:pt x="853132" y="126987"/>
                  </a:cubicBezTo>
                  <a:cubicBezTo>
                    <a:pt x="852423" y="129225"/>
                    <a:pt x="852013" y="131550"/>
                    <a:pt x="851903" y="133959"/>
                  </a:cubicBezTo>
                  <a:cubicBezTo>
                    <a:pt x="857966" y="133078"/>
                    <a:pt x="863729" y="130669"/>
                    <a:pt x="869191" y="126730"/>
                  </a:cubicBezTo>
                  <a:cubicBezTo>
                    <a:pt x="874654" y="122791"/>
                    <a:pt x="879788" y="118496"/>
                    <a:pt x="884593" y="113843"/>
                  </a:cubicBezTo>
                  <a:cubicBezTo>
                    <a:pt x="896395" y="102794"/>
                    <a:pt x="905882" y="93802"/>
                    <a:pt x="913054" y="86868"/>
                  </a:cubicBezTo>
                  <a:cubicBezTo>
                    <a:pt x="920226" y="79934"/>
                    <a:pt x="924913" y="76200"/>
                    <a:pt x="927113" y="75666"/>
                  </a:cubicBezTo>
                  <a:cubicBezTo>
                    <a:pt x="929070" y="75643"/>
                    <a:pt x="930585" y="77062"/>
                    <a:pt x="931656" y="79924"/>
                  </a:cubicBezTo>
                  <a:cubicBezTo>
                    <a:pt x="932728" y="82786"/>
                    <a:pt x="933271" y="85177"/>
                    <a:pt x="933285" y="87096"/>
                  </a:cubicBezTo>
                  <a:cubicBezTo>
                    <a:pt x="933095" y="90235"/>
                    <a:pt x="931933" y="93731"/>
                    <a:pt x="929799" y="97583"/>
                  </a:cubicBezTo>
                  <a:cubicBezTo>
                    <a:pt x="927665" y="101436"/>
                    <a:pt x="925703" y="104646"/>
                    <a:pt x="923913" y="107213"/>
                  </a:cubicBezTo>
                  <a:lnTo>
                    <a:pt x="890080" y="157477"/>
                  </a:lnTo>
                  <a:lnTo>
                    <a:pt x="890537" y="157934"/>
                  </a:lnTo>
                  <a:lnTo>
                    <a:pt x="941286" y="112928"/>
                  </a:lnTo>
                  <a:lnTo>
                    <a:pt x="943115" y="121386"/>
                  </a:lnTo>
                  <a:lnTo>
                    <a:pt x="874306" y="197024"/>
                  </a:lnTo>
                  <a:cubicBezTo>
                    <a:pt x="873020" y="198601"/>
                    <a:pt x="871135" y="200820"/>
                    <a:pt x="868648" y="203682"/>
                  </a:cubicBezTo>
                  <a:cubicBezTo>
                    <a:pt x="866162" y="206545"/>
                    <a:pt x="863934" y="208135"/>
                    <a:pt x="861962" y="208454"/>
                  </a:cubicBezTo>
                  <a:cubicBezTo>
                    <a:pt x="860366" y="208340"/>
                    <a:pt x="859062" y="207324"/>
                    <a:pt x="858050" y="205406"/>
                  </a:cubicBezTo>
                  <a:cubicBezTo>
                    <a:pt x="857039" y="203489"/>
                    <a:pt x="856293" y="201355"/>
                    <a:pt x="855815" y="199006"/>
                  </a:cubicBezTo>
                  <a:cubicBezTo>
                    <a:pt x="855337" y="196656"/>
                    <a:pt x="855100" y="194777"/>
                    <a:pt x="855104" y="193367"/>
                  </a:cubicBezTo>
                  <a:cubicBezTo>
                    <a:pt x="855247" y="191381"/>
                    <a:pt x="856047" y="189009"/>
                    <a:pt x="857504" y="186252"/>
                  </a:cubicBezTo>
                  <a:cubicBezTo>
                    <a:pt x="858962" y="183494"/>
                    <a:pt x="860219" y="181294"/>
                    <a:pt x="861276" y="179651"/>
                  </a:cubicBezTo>
                  <a:lnTo>
                    <a:pt x="891909" y="128016"/>
                  </a:lnTo>
                  <a:lnTo>
                    <a:pt x="891451" y="127559"/>
                  </a:lnTo>
                  <a:cubicBezTo>
                    <a:pt x="881831" y="135629"/>
                    <a:pt x="873468" y="142271"/>
                    <a:pt x="866362" y="147485"/>
                  </a:cubicBezTo>
                  <a:cubicBezTo>
                    <a:pt x="859257" y="152699"/>
                    <a:pt x="854894" y="155343"/>
                    <a:pt x="853275" y="155419"/>
                  </a:cubicBezTo>
                  <a:cubicBezTo>
                    <a:pt x="849770" y="155153"/>
                    <a:pt x="846052" y="152718"/>
                    <a:pt x="842119" y="148113"/>
                  </a:cubicBezTo>
                  <a:cubicBezTo>
                    <a:pt x="840153" y="145810"/>
                    <a:pt x="838597" y="143023"/>
                    <a:pt x="837452" y="139749"/>
                  </a:cubicBezTo>
                  <a:lnTo>
                    <a:pt x="835812" y="131376"/>
                  </a:lnTo>
                  <a:lnTo>
                    <a:pt x="821653" y="144180"/>
                  </a:lnTo>
                  <a:cubicBezTo>
                    <a:pt x="815176" y="149853"/>
                    <a:pt x="808370" y="154841"/>
                    <a:pt x="801234" y="159144"/>
                  </a:cubicBezTo>
                  <a:cubicBezTo>
                    <a:pt x="794098" y="163446"/>
                    <a:pt x="787243" y="165709"/>
                    <a:pt x="780668" y="165935"/>
                  </a:cubicBezTo>
                  <a:cubicBezTo>
                    <a:pt x="776173" y="165868"/>
                    <a:pt x="772662" y="164460"/>
                    <a:pt x="770136" y="161711"/>
                  </a:cubicBezTo>
                  <a:cubicBezTo>
                    <a:pt x="767611" y="158962"/>
                    <a:pt x="766326" y="155271"/>
                    <a:pt x="766283" y="150638"/>
                  </a:cubicBezTo>
                  <a:cubicBezTo>
                    <a:pt x="766345" y="146803"/>
                    <a:pt x="766964" y="142882"/>
                    <a:pt x="768139" y="138873"/>
                  </a:cubicBezTo>
                  <a:cubicBezTo>
                    <a:pt x="769313" y="134864"/>
                    <a:pt x="770674" y="131169"/>
                    <a:pt x="772220" y="127787"/>
                  </a:cubicBezTo>
                  <a:lnTo>
                    <a:pt x="771763" y="127330"/>
                  </a:lnTo>
                  <a:lnTo>
                    <a:pt x="764253" y="133371"/>
                  </a:lnTo>
                  <a:lnTo>
                    <a:pt x="754840" y="143560"/>
                  </a:lnTo>
                  <a:cubicBezTo>
                    <a:pt x="749617" y="148643"/>
                    <a:pt x="744000" y="153027"/>
                    <a:pt x="737990" y="156713"/>
                  </a:cubicBezTo>
                  <a:cubicBezTo>
                    <a:pt x="731979" y="160399"/>
                    <a:pt x="726041" y="162330"/>
                    <a:pt x="720174" y="162506"/>
                  </a:cubicBezTo>
                  <a:cubicBezTo>
                    <a:pt x="715688" y="162386"/>
                    <a:pt x="711992" y="160901"/>
                    <a:pt x="709088" y="158049"/>
                  </a:cubicBezTo>
                  <a:cubicBezTo>
                    <a:pt x="706183" y="155198"/>
                    <a:pt x="704028" y="151699"/>
                    <a:pt x="702622" y="147554"/>
                  </a:cubicBezTo>
                  <a:cubicBezTo>
                    <a:pt x="701215" y="143408"/>
                    <a:pt x="700516" y="139334"/>
                    <a:pt x="700523" y="135331"/>
                  </a:cubicBezTo>
                  <a:cubicBezTo>
                    <a:pt x="700791" y="125871"/>
                    <a:pt x="703428" y="116978"/>
                    <a:pt x="708436" y="108653"/>
                  </a:cubicBezTo>
                  <a:cubicBezTo>
                    <a:pt x="713443" y="100327"/>
                    <a:pt x="719212" y="93551"/>
                    <a:pt x="725743" y="88324"/>
                  </a:cubicBezTo>
                  <a:cubicBezTo>
                    <a:pt x="732274" y="83097"/>
                    <a:pt x="737959" y="80402"/>
                    <a:pt x="742797" y="80238"/>
                  </a:cubicBezTo>
                  <a:cubicBezTo>
                    <a:pt x="744915" y="80191"/>
                    <a:pt x="747077" y="80629"/>
                    <a:pt x="749281" y="81553"/>
                  </a:cubicBezTo>
                  <a:cubicBezTo>
                    <a:pt x="751485" y="82477"/>
                    <a:pt x="752675" y="84172"/>
                    <a:pt x="752851" y="86639"/>
                  </a:cubicBezTo>
                  <a:cubicBezTo>
                    <a:pt x="752631" y="90589"/>
                    <a:pt x="750558" y="95110"/>
                    <a:pt x="746631" y="100203"/>
                  </a:cubicBezTo>
                  <a:cubicBezTo>
                    <a:pt x="742704" y="105296"/>
                    <a:pt x="738244" y="110122"/>
                    <a:pt x="733250" y="114681"/>
                  </a:cubicBezTo>
                  <a:cubicBezTo>
                    <a:pt x="728257" y="119240"/>
                    <a:pt x="724051" y="122695"/>
                    <a:pt x="720631" y="125044"/>
                  </a:cubicBezTo>
                  <a:cubicBezTo>
                    <a:pt x="719679" y="129745"/>
                    <a:pt x="720155" y="133316"/>
                    <a:pt x="722060" y="135760"/>
                  </a:cubicBezTo>
                  <a:cubicBezTo>
                    <a:pt x="723964" y="138203"/>
                    <a:pt x="727525" y="139432"/>
                    <a:pt x="732743" y="139446"/>
                  </a:cubicBezTo>
                  <a:cubicBezTo>
                    <a:pt x="738850" y="139079"/>
                    <a:pt x="744744" y="136784"/>
                    <a:pt x="750423" y="132559"/>
                  </a:cubicBezTo>
                  <a:cubicBezTo>
                    <a:pt x="756103" y="128335"/>
                    <a:pt x="761254" y="124382"/>
                    <a:pt x="765876" y="120701"/>
                  </a:cubicBezTo>
                  <a:lnTo>
                    <a:pt x="765897" y="120790"/>
                  </a:lnTo>
                  <a:lnTo>
                    <a:pt x="776931" y="111185"/>
                  </a:lnTo>
                  <a:cubicBezTo>
                    <a:pt x="782904" y="105189"/>
                    <a:pt x="788038" y="98607"/>
                    <a:pt x="792333" y="91440"/>
                  </a:cubicBezTo>
                  <a:cubicBezTo>
                    <a:pt x="787901" y="91417"/>
                    <a:pt x="784856" y="91361"/>
                    <a:pt x="783200" y="91270"/>
                  </a:cubicBezTo>
                  <a:cubicBezTo>
                    <a:pt x="781544" y="91180"/>
                    <a:pt x="779990" y="91191"/>
                    <a:pt x="778537" y="91304"/>
                  </a:cubicBezTo>
                  <a:cubicBezTo>
                    <a:pt x="777084" y="91417"/>
                    <a:pt x="774446" y="91767"/>
                    <a:pt x="770623" y="92354"/>
                  </a:cubicBezTo>
                  <a:lnTo>
                    <a:pt x="773137" y="88239"/>
                  </a:lnTo>
                  <a:cubicBezTo>
                    <a:pt x="777046" y="81618"/>
                    <a:pt x="780400" y="76572"/>
                    <a:pt x="783200" y="73101"/>
                  </a:cubicBezTo>
                  <a:cubicBezTo>
                    <a:pt x="786001" y="69630"/>
                    <a:pt x="789474" y="67225"/>
                    <a:pt x="793620" y="65887"/>
                  </a:cubicBezTo>
                  <a:cubicBezTo>
                    <a:pt x="797766" y="64550"/>
                    <a:pt x="803812" y="63771"/>
                    <a:pt x="811758" y="63551"/>
                  </a:cubicBezTo>
                  <a:cubicBezTo>
                    <a:pt x="814977" y="58612"/>
                    <a:pt x="818367" y="54088"/>
                    <a:pt x="821928" y="49978"/>
                  </a:cubicBezTo>
                  <a:cubicBezTo>
                    <a:pt x="825489" y="45867"/>
                    <a:pt x="830479" y="43686"/>
                    <a:pt x="836896" y="43434"/>
                  </a:cubicBezTo>
                  <a:close/>
                  <a:moveTo>
                    <a:pt x="113004" y="0"/>
                  </a:moveTo>
                  <a:cubicBezTo>
                    <a:pt x="117464" y="138"/>
                    <a:pt x="120802" y="1690"/>
                    <a:pt x="123020" y="4656"/>
                  </a:cubicBezTo>
                  <a:cubicBezTo>
                    <a:pt x="125238" y="7622"/>
                    <a:pt x="126530" y="11171"/>
                    <a:pt x="126895" y="15305"/>
                  </a:cubicBezTo>
                  <a:cubicBezTo>
                    <a:pt x="127260" y="19439"/>
                    <a:pt x="126894" y="23328"/>
                    <a:pt x="125795" y="26970"/>
                  </a:cubicBezTo>
                  <a:cubicBezTo>
                    <a:pt x="124058" y="32251"/>
                    <a:pt x="121650" y="36889"/>
                    <a:pt x="118573" y="40885"/>
                  </a:cubicBezTo>
                  <a:cubicBezTo>
                    <a:pt x="115495" y="44881"/>
                    <a:pt x="111892" y="49464"/>
                    <a:pt x="107762" y="54635"/>
                  </a:cubicBezTo>
                  <a:cubicBezTo>
                    <a:pt x="105549" y="56977"/>
                    <a:pt x="101683" y="61338"/>
                    <a:pt x="96165" y="67719"/>
                  </a:cubicBezTo>
                  <a:cubicBezTo>
                    <a:pt x="90646" y="74100"/>
                    <a:pt x="84744" y="81140"/>
                    <a:pt x="78457" y="88839"/>
                  </a:cubicBezTo>
                  <a:cubicBezTo>
                    <a:pt x="72170" y="96539"/>
                    <a:pt x="66768" y="103536"/>
                    <a:pt x="62250" y="109831"/>
                  </a:cubicBezTo>
                  <a:cubicBezTo>
                    <a:pt x="57732" y="116127"/>
                    <a:pt x="55368" y="120360"/>
                    <a:pt x="55156" y="122529"/>
                  </a:cubicBezTo>
                  <a:cubicBezTo>
                    <a:pt x="55175" y="123901"/>
                    <a:pt x="55595" y="124930"/>
                    <a:pt x="56414" y="125616"/>
                  </a:cubicBezTo>
                  <a:cubicBezTo>
                    <a:pt x="57234" y="126301"/>
                    <a:pt x="58339" y="126644"/>
                    <a:pt x="59731" y="126644"/>
                  </a:cubicBezTo>
                  <a:cubicBezTo>
                    <a:pt x="62253" y="126464"/>
                    <a:pt x="66343" y="124396"/>
                    <a:pt x="72002" y="120440"/>
                  </a:cubicBezTo>
                  <a:cubicBezTo>
                    <a:pt x="77661" y="116484"/>
                    <a:pt x="83824" y="111723"/>
                    <a:pt x="90490" y="106156"/>
                  </a:cubicBezTo>
                  <a:cubicBezTo>
                    <a:pt x="97157" y="100589"/>
                    <a:pt x="103261" y="95299"/>
                    <a:pt x="108804" y="90286"/>
                  </a:cubicBezTo>
                  <a:cubicBezTo>
                    <a:pt x="114348" y="85273"/>
                    <a:pt x="118264" y="81619"/>
                    <a:pt x="120554" y="79324"/>
                  </a:cubicBezTo>
                  <a:cubicBezTo>
                    <a:pt x="137501" y="62601"/>
                    <a:pt x="150809" y="49387"/>
                    <a:pt x="160479" y="39683"/>
                  </a:cubicBezTo>
                  <a:cubicBezTo>
                    <a:pt x="170148" y="29979"/>
                    <a:pt x="177329" y="23081"/>
                    <a:pt x="182022" y="18991"/>
                  </a:cubicBezTo>
                  <a:cubicBezTo>
                    <a:pt x="186714" y="14900"/>
                    <a:pt x="190070" y="12913"/>
                    <a:pt x="192088" y="13030"/>
                  </a:cubicBezTo>
                  <a:cubicBezTo>
                    <a:pt x="195379" y="13325"/>
                    <a:pt x="197769" y="15135"/>
                    <a:pt x="199260" y="18459"/>
                  </a:cubicBezTo>
                  <a:cubicBezTo>
                    <a:pt x="200751" y="21783"/>
                    <a:pt x="201484" y="24851"/>
                    <a:pt x="201460" y="27660"/>
                  </a:cubicBezTo>
                  <a:cubicBezTo>
                    <a:pt x="202152" y="28974"/>
                    <a:pt x="201531" y="31350"/>
                    <a:pt x="199598" y="34789"/>
                  </a:cubicBezTo>
                  <a:cubicBezTo>
                    <a:pt x="197664" y="38228"/>
                    <a:pt x="193471" y="44448"/>
                    <a:pt x="187016" y="53450"/>
                  </a:cubicBezTo>
                  <a:cubicBezTo>
                    <a:pt x="180562" y="62451"/>
                    <a:pt x="170899" y="75953"/>
                    <a:pt x="158026" y="93954"/>
                  </a:cubicBezTo>
                  <a:cubicBezTo>
                    <a:pt x="149268" y="106527"/>
                    <a:pt x="143582" y="116014"/>
                    <a:pt x="140967" y="122415"/>
                  </a:cubicBezTo>
                  <a:cubicBezTo>
                    <a:pt x="138352" y="128816"/>
                    <a:pt x="137181" y="132816"/>
                    <a:pt x="137452" y="134417"/>
                  </a:cubicBezTo>
                  <a:cubicBezTo>
                    <a:pt x="137514" y="137098"/>
                    <a:pt x="138362" y="139279"/>
                    <a:pt x="139996" y="140960"/>
                  </a:cubicBezTo>
                  <a:cubicBezTo>
                    <a:pt x="141629" y="142641"/>
                    <a:pt x="143677" y="143508"/>
                    <a:pt x="146139" y="143561"/>
                  </a:cubicBezTo>
                  <a:cubicBezTo>
                    <a:pt x="150275" y="143336"/>
                    <a:pt x="155313" y="141347"/>
                    <a:pt x="161252" y="137592"/>
                  </a:cubicBezTo>
                  <a:cubicBezTo>
                    <a:pt x="167192" y="133837"/>
                    <a:pt x="172991" y="129663"/>
                    <a:pt x="178651" y="125069"/>
                  </a:cubicBezTo>
                  <a:cubicBezTo>
                    <a:pt x="184311" y="120476"/>
                    <a:pt x="188790" y="116810"/>
                    <a:pt x="192088" y="114071"/>
                  </a:cubicBezTo>
                  <a:lnTo>
                    <a:pt x="192143" y="114367"/>
                  </a:lnTo>
                  <a:lnTo>
                    <a:pt x="199865" y="100635"/>
                  </a:lnTo>
                  <a:cubicBezTo>
                    <a:pt x="204035" y="94852"/>
                    <a:pt x="208379" y="90034"/>
                    <a:pt x="212898" y="86182"/>
                  </a:cubicBezTo>
                  <a:cubicBezTo>
                    <a:pt x="214328" y="84968"/>
                    <a:pt x="215701" y="84196"/>
                    <a:pt x="217017" y="83867"/>
                  </a:cubicBezTo>
                  <a:cubicBezTo>
                    <a:pt x="218333" y="83539"/>
                    <a:pt x="219935" y="83396"/>
                    <a:pt x="221823" y="83439"/>
                  </a:cubicBezTo>
                  <a:cubicBezTo>
                    <a:pt x="228352" y="83763"/>
                    <a:pt x="232164" y="84487"/>
                    <a:pt x="233261" y="85611"/>
                  </a:cubicBezTo>
                  <a:cubicBezTo>
                    <a:pt x="234358" y="86734"/>
                    <a:pt x="234739" y="87687"/>
                    <a:pt x="234406" y="88468"/>
                  </a:cubicBezTo>
                  <a:cubicBezTo>
                    <a:pt x="234050" y="91636"/>
                    <a:pt x="231558" y="95790"/>
                    <a:pt x="226931" y="100931"/>
                  </a:cubicBezTo>
                  <a:cubicBezTo>
                    <a:pt x="222304" y="106072"/>
                    <a:pt x="217677" y="111022"/>
                    <a:pt x="213050" y="115781"/>
                  </a:cubicBezTo>
                  <a:cubicBezTo>
                    <a:pt x="208423" y="120541"/>
                    <a:pt x="205931" y="123933"/>
                    <a:pt x="205575" y="125958"/>
                  </a:cubicBezTo>
                  <a:cubicBezTo>
                    <a:pt x="205594" y="126663"/>
                    <a:pt x="205842" y="127254"/>
                    <a:pt x="206319" y="127730"/>
                  </a:cubicBezTo>
                  <a:cubicBezTo>
                    <a:pt x="206796" y="128206"/>
                    <a:pt x="207387" y="128454"/>
                    <a:pt x="208092" y="128473"/>
                  </a:cubicBezTo>
                  <a:cubicBezTo>
                    <a:pt x="208927" y="128411"/>
                    <a:pt x="209775" y="128021"/>
                    <a:pt x="210638" y="127301"/>
                  </a:cubicBezTo>
                  <a:cubicBezTo>
                    <a:pt x="211501" y="126582"/>
                    <a:pt x="212178" y="125906"/>
                    <a:pt x="212669" y="125273"/>
                  </a:cubicBezTo>
                  <a:cubicBezTo>
                    <a:pt x="219137" y="117297"/>
                    <a:pt x="227146" y="109398"/>
                    <a:pt x="236696" y="101574"/>
                  </a:cubicBezTo>
                  <a:cubicBezTo>
                    <a:pt x="246246" y="93751"/>
                    <a:pt x="255148" y="87223"/>
                    <a:pt x="263400" y="81991"/>
                  </a:cubicBezTo>
                  <a:cubicBezTo>
                    <a:pt x="271653" y="76759"/>
                    <a:pt x="277067" y="74041"/>
                    <a:pt x="279642" y="73838"/>
                  </a:cubicBezTo>
                  <a:cubicBezTo>
                    <a:pt x="280108" y="73819"/>
                    <a:pt x="280661" y="74142"/>
                    <a:pt x="281299" y="74809"/>
                  </a:cubicBezTo>
                  <a:cubicBezTo>
                    <a:pt x="281937" y="75476"/>
                    <a:pt x="282604" y="76600"/>
                    <a:pt x="283299" y="78181"/>
                  </a:cubicBezTo>
                  <a:cubicBezTo>
                    <a:pt x="283999" y="79896"/>
                    <a:pt x="284656" y="81781"/>
                    <a:pt x="285271" y="83839"/>
                  </a:cubicBezTo>
                  <a:cubicBezTo>
                    <a:pt x="285885" y="85896"/>
                    <a:pt x="286371" y="88125"/>
                    <a:pt x="286728" y="90525"/>
                  </a:cubicBezTo>
                  <a:cubicBezTo>
                    <a:pt x="286381" y="93559"/>
                    <a:pt x="283951" y="97347"/>
                    <a:pt x="279438" y="101888"/>
                  </a:cubicBezTo>
                  <a:cubicBezTo>
                    <a:pt x="274926" y="106429"/>
                    <a:pt x="270413" y="111351"/>
                    <a:pt x="265900" y="116654"/>
                  </a:cubicBezTo>
                  <a:cubicBezTo>
                    <a:pt x="261387" y="121957"/>
                    <a:pt x="258957" y="127268"/>
                    <a:pt x="258610" y="132588"/>
                  </a:cubicBezTo>
                  <a:cubicBezTo>
                    <a:pt x="258639" y="133659"/>
                    <a:pt x="259039" y="134602"/>
                    <a:pt x="259810" y="135417"/>
                  </a:cubicBezTo>
                  <a:cubicBezTo>
                    <a:pt x="260582" y="136231"/>
                    <a:pt x="261554" y="136660"/>
                    <a:pt x="262725" y="136703"/>
                  </a:cubicBezTo>
                  <a:cubicBezTo>
                    <a:pt x="265687" y="136441"/>
                    <a:pt x="269135" y="134964"/>
                    <a:pt x="273069" y="132273"/>
                  </a:cubicBezTo>
                  <a:cubicBezTo>
                    <a:pt x="277003" y="129583"/>
                    <a:pt x="280108" y="127249"/>
                    <a:pt x="282385" y="125273"/>
                  </a:cubicBezTo>
                  <a:lnTo>
                    <a:pt x="296101" y="113843"/>
                  </a:lnTo>
                  <a:lnTo>
                    <a:pt x="296565" y="116394"/>
                  </a:lnTo>
                  <a:lnTo>
                    <a:pt x="298861" y="108653"/>
                  </a:lnTo>
                  <a:cubicBezTo>
                    <a:pt x="303868" y="100327"/>
                    <a:pt x="309638" y="93551"/>
                    <a:pt x="316168" y="88324"/>
                  </a:cubicBezTo>
                  <a:cubicBezTo>
                    <a:pt x="322699" y="83097"/>
                    <a:pt x="328384" y="80402"/>
                    <a:pt x="333222" y="80238"/>
                  </a:cubicBezTo>
                  <a:cubicBezTo>
                    <a:pt x="335340" y="80191"/>
                    <a:pt x="337502" y="80629"/>
                    <a:pt x="339706" y="81553"/>
                  </a:cubicBezTo>
                  <a:cubicBezTo>
                    <a:pt x="341910" y="82477"/>
                    <a:pt x="343100" y="84172"/>
                    <a:pt x="343276" y="86639"/>
                  </a:cubicBezTo>
                  <a:cubicBezTo>
                    <a:pt x="343056" y="90589"/>
                    <a:pt x="340983" y="95110"/>
                    <a:pt x="337056" y="100203"/>
                  </a:cubicBezTo>
                  <a:cubicBezTo>
                    <a:pt x="333129" y="105296"/>
                    <a:pt x="328669" y="110122"/>
                    <a:pt x="323675" y="114681"/>
                  </a:cubicBezTo>
                  <a:cubicBezTo>
                    <a:pt x="318682" y="119240"/>
                    <a:pt x="314476" y="122695"/>
                    <a:pt x="311057" y="125044"/>
                  </a:cubicBezTo>
                  <a:cubicBezTo>
                    <a:pt x="310104" y="129745"/>
                    <a:pt x="310580" y="133316"/>
                    <a:pt x="312485" y="135760"/>
                  </a:cubicBezTo>
                  <a:cubicBezTo>
                    <a:pt x="314389" y="138203"/>
                    <a:pt x="317950" y="139432"/>
                    <a:pt x="323167" y="139446"/>
                  </a:cubicBezTo>
                  <a:cubicBezTo>
                    <a:pt x="329275" y="139079"/>
                    <a:pt x="335169" y="136784"/>
                    <a:pt x="340848" y="132559"/>
                  </a:cubicBezTo>
                  <a:cubicBezTo>
                    <a:pt x="346528" y="128335"/>
                    <a:pt x="351679" y="124382"/>
                    <a:pt x="356301" y="120701"/>
                  </a:cubicBezTo>
                  <a:lnTo>
                    <a:pt x="358358" y="129387"/>
                  </a:lnTo>
                  <a:cubicBezTo>
                    <a:pt x="354853" y="133753"/>
                    <a:pt x="350489" y="138478"/>
                    <a:pt x="345265" y="143560"/>
                  </a:cubicBezTo>
                  <a:cubicBezTo>
                    <a:pt x="340042" y="148643"/>
                    <a:pt x="334425" y="153027"/>
                    <a:pt x="328415" y="156713"/>
                  </a:cubicBezTo>
                  <a:cubicBezTo>
                    <a:pt x="322404" y="160399"/>
                    <a:pt x="316466" y="162330"/>
                    <a:pt x="310600" y="162506"/>
                  </a:cubicBezTo>
                  <a:cubicBezTo>
                    <a:pt x="306113" y="162386"/>
                    <a:pt x="302417" y="160901"/>
                    <a:pt x="299513" y="158049"/>
                  </a:cubicBezTo>
                  <a:cubicBezTo>
                    <a:pt x="296608" y="155198"/>
                    <a:pt x="294453" y="151699"/>
                    <a:pt x="293047" y="147554"/>
                  </a:cubicBezTo>
                  <a:cubicBezTo>
                    <a:pt x="291640" y="143408"/>
                    <a:pt x="290941" y="139334"/>
                    <a:pt x="290948" y="135331"/>
                  </a:cubicBezTo>
                  <a:lnTo>
                    <a:pt x="292880" y="128816"/>
                  </a:lnTo>
                  <a:lnTo>
                    <a:pt x="282682" y="138744"/>
                  </a:lnTo>
                  <a:cubicBezTo>
                    <a:pt x="276668" y="144778"/>
                    <a:pt x="270401" y="150214"/>
                    <a:pt x="263881" y="155054"/>
                  </a:cubicBezTo>
                  <a:cubicBezTo>
                    <a:pt x="257361" y="159894"/>
                    <a:pt x="251265" y="162454"/>
                    <a:pt x="245595" y="162734"/>
                  </a:cubicBezTo>
                  <a:cubicBezTo>
                    <a:pt x="241266" y="162592"/>
                    <a:pt x="238050" y="161050"/>
                    <a:pt x="235947" y="158110"/>
                  </a:cubicBezTo>
                  <a:cubicBezTo>
                    <a:pt x="233844" y="155170"/>
                    <a:pt x="232798" y="151688"/>
                    <a:pt x="232807" y="147663"/>
                  </a:cubicBezTo>
                  <a:cubicBezTo>
                    <a:pt x="233169" y="140687"/>
                    <a:pt x="235528" y="133738"/>
                    <a:pt x="239886" y="126814"/>
                  </a:cubicBezTo>
                  <a:cubicBezTo>
                    <a:pt x="244244" y="119891"/>
                    <a:pt x="248430" y="113738"/>
                    <a:pt x="252445" y="108356"/>
                  </a:cubicBezTo>
                  <a:lnTo>
                    <a:pt x="251988" y="107899"/>
                  </a:lnTo>
                  <a:cubicBezTo>
                    <a:pt x="245371" y="112828"/>
                    <a:pt x="239136" y="118229"/>
                    <a:pt x="233283" y="124100"/>
                  </a:cubicBezTo>
                  <a:cubicBezTo>
                    <a:pt x="227431" y="129972"/>
                    <a:pt x="221933" y="136228"/>
                    <a:pt x="216788" y="142868"/>
                  </a:cubicBezTo>
                  <a:cubicBezTo>
                    <a:pt x="214919" y="145413"/>
                    <a:pt x="212250" y="148544"/>
                    <a:pt x="208782" y="152259"/>
                  </a:cubicBezTo>
                  <a:cubicBezTo>
                    <a:pt x="205313" y="155974"/>
                    <a:pt x="201962" y="158020"/>
                    <a:pt x="198727" y="158396"/>
                  </a:cubicBezTo>
                  <a:cubicBezTo>
                    <a:pt x="195412" y="158266"/>
                    <a:pt x="192836" y="156927"/>
                    <a:pt x="191000" y="154379"/>
                  </a:cubicBezTo>
                  <a:cubicBezTo>
                    <a:pt x="189164" y="151830"/>
                    <a:pt x="187873" y="148850"/>
                    <a:pt x="187128" y="145439"/>
                  </a:cubicBezTo>
                  <a:cubicBezTo>
                    <a:pt x="186382" y="142028"/>
                    <a:pt x="185988" y="138963"/>
                    <a:pt x="185944" y="136245"/>
                  </a:cubicBezTo>
                  <a:lnTo>
                    <a:pt x="187404" y="129410"/>
                  </a:lnTo>
                  <a:lnTo>
                    <a:pt x="185919" y="130980"/>
                  </a:lnTo>
                  <a:cubicBezTo>
                    <a:pt x="181227" y="135398"/>
                    <a:pt x="175368" y="140111"/>
                    <a:pt x="168343" y="145118"/>
                  </a:cubicBezTo>
                  <a:cubicBezTo>
                    <a:pt x="161318" y="150125"/>
                    <a:pt x="154217" y="154423"/>
                    <a:pt x="147040" y="158013"/>
                  </a:cubicBezTo>
                  <a:cubicBezTo>
                    <a:pt x="139862" y="161603"/>
                    <a:pt x="133698" y="163482"/>
                    <a:pt x="128547" y="163649"/>
                  </a:cubicBezTo>
                  <a:cubicBezTo>
                    <a:pt x="123099" y="163568"/>
                    <a:pt x="118751" y="161903"/>
                    <a:pt x="115501" y="158655"/>
                  </a:cubicBezTo>
                  <a:cubicBezTo>
                    <a:pt x="112252" y="155407"/>
                    <a:pt x="110587" y="151060"/>
                    <a:pt x="110506" y="145615"/>
                  </a:cubicBezTo>
                  <a:cubicBezTo>
                    <a:pt x="110601" y="139178"/>
                    <a:pt x="111781" y="133254"/>
                    <a:pt x="114046" y="127844"/>
                  </a:cubicBezTo>
                  <a:cubicBezTo>
                    <a:pt x="116310" y="122434"/>
                    <a:pt x="119089" y="117081"/>
                    <a:pt x="122381" y="111785"/>
                  </a:cubicBezTo>
                  <a:lnTo>
                    <a:pt x="141110" y="79996"/>
                  </a:lnTo>
                  <a:lnTo>
                    <a:pt x="140653" y="79539"/>
                  </a:lnTo>
                  <a:cubicBezTo>
                    <a:pt x="111191" y="108175"/>
                    <a:pt x="88582" y="128955"/>
                    <a:pt x="72826" y="141878"/>
                  </a:cubicBezTo>
                  <a:cubicBezTo>
                    <a:pt x="57069" y="154801"/>
                    <a:pt x="47373" y="160839"/>
                    <a:pt x="43736" y="159991"/>
                  </a:cubicBezTo>
                  <a:cubicBezTo>
                    <a:pt x="36546" y="158682"/>
                    <a:pt x="31169" y="155987"/>
                    <a:pt x="27605" y="151906"/>
                  </a:cubicBezTo>
                  <a:cubicBezTo>
                    <a:pt x="24041" y="147825"/>
                    <a:pt x="22262" y="142673"/>
                    <a:pt x="22267" y="136450"/>
                  </a:cubicBezTo>
                  <a:cubicBezTo>
                    <a:pt x="22448" y="131461"/>
                    <a:pt x="24242" y="125998"/>
                    <a:pt x="27647" y="120061"/>
                  </a:cubicBezTo>
                  <a:cubicBezTo>
                    <a:pt x="31052" y="114124"/>
                    <a:pt x="34977" y="108391"/>
                    <a:pt x="39422" y="102860"/>
                  </a:cubicBezTo>
                  <a:cubicBezTo>
                    <a:pt x="43867" y="97330"/>
                    <a:pt x="47742" y="92679"/>
                    <a:pt x="51045" y="88910"/>
                  </a:cubicBezTo>
                  <a:cubicBezTo>
                    <a:pt x="66041" y="71539"/>
                    <a:pt x="76934" y="59197"/>
                    <a:pt x="83725" y="51883"/>
                  </a:cubicBezTo>
                  <a:cubicBezTo>
                    <a:pt x="90516" y="44569"/>
                    <a:pt x="93804" y="40227"/>
                    <a:pt x="93590" y="38855"/>
                  </a:cubicBezTo>
                  <a:cubicBezTo>
                    <a:pt x="93580" y="38160"/>
                    <a:pt x="93371" y="37608"/>
                    <a:pt x="92961" y="37198"/>
                  </a:cubicBezTo>
                  <a:cubicBezTo>
                    <a:pt x="92551" y="36789"/>
                    <a:pt x="91998" y="36579"/>
                    <a:pt x="91302" y="36570"/>
                  </a:cubicBezTo>
                  <a:cubicBezTo>
                    <a:pt x="90497" y="36646"/>
                    <a:pt x="89362" y="37008"/>
                    <a:pt x="87899" y="37656"/>
                  </a:cubicBezTo>
                  <a:cubicBezTo>
                    <a:pt x="86436" y="38303"/>
                    <a:pt x="85359" y="38779"/>
                    <a:pt x="84668" y="39084"/>
                  </a:cubicBezTo>
                  <a:cubicBezTo>
                    <a:pt x="80270" y="40942"/>
                    <a:pt x="76754" y="42426"/>
                    <a:pt x="74120" y="43537"/>
                  </a:cubicBezTo>
                  <a:cubicBezTo>
                    <a:pt x="71485" y="44649"/>
                    <a:pt x="68664" y="45897"/>
                    <a:pt x="65656" y="47284"/>
                  </a:cubicBezTo>
                  <a:cubicBezTo>
                    <a:pt x="62649" y="48670"/>
                    <a:pt x="58386" y="50704"/>
                    <a:pt x="52868" y="53387"/>
                  </a:cubicBezTo>
                  <a:cubicBezTo>
                    <a:pt x="47351" y="56069"/>
                    <a:pt x="39510" y="59911"/>
                    <a:pt x="29347" y="64911"/>
                  </a:cubicBezTo>
                  <a:cubicBezTo>
                    <a:pt x="26192" y="66516"/>
                    <a:pt x="22393" y="68106"/>
                    <a:pt x="17951" y="69682"/>
                  </a:cubicBezTo>
                  <a:cubicBezTo>
                    <a:pt x="13508" y="71258"/>
                    <a:pt x="9536" y="72106"/>
                    <a:pt x="6036" y="72225"/>
                  </a:cubicBezTo>
                  <a:cubicBezTo>
                    <a:pt x="4045" y="72282"/>
                    <a:pt x="2483" y="71996"/>
                    <a:pt x="1350" y="71368"/>
                  </a:cubicBezTo>
                  <a:cubicBezTo>
                    <a:pt x="216" y="70739"/>
                    <a:pt x="-203" y="69425"/>
                    <a:pt x="92" y="67425"/>
                  </a:cubicBezTo>
                  <a:cubicBezTo>
                    <a:pt x="1147" y="60707"/>
                    <a:pt x="4169" y="53269"/>
                    <a:pt x="9159" y="45111"/>
                  </a:cubicBezTo>
                  <a:cubicBezTo>
                    <a:pt x="14149" y="36954"/>
                    <a:pt x="21183" y="29533"/>
                    <a:pt x="30260" y="22848"/>
                  </a:cubicBezTo>
                  <a:cubicBezTo>
                    <a:pt x="39338" y="16163"/>
                    <a:pt x="50534" y="11671"/>
                    <a:pt x="63850" y="9371"/>
                  </a:cubicBezTo>
                  <a:cubicBezTo>
                    <a:pt x="68465" y="8608"/>
                    <a:pt x="73748" y="7493"/>
                    <a:pt x="79699" y="6028"/>
                  </a:cubicBezTo>
                  <a:cubicBezTo>
                    <a:pt x="85651" y="4562"/>
                    <a:pt x="91575" y="3210"/>
                    <a:pt x="97474" y="1972"/>
                  </a:cubicBezTo>
                  <a:cubicBezTo>
                    <a:pt x="103372" y="735"/>
                    <a:pt x="108549" y="77"/>
                    <a:pt x="1130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그룹 9">
            <a:extLst>
              <a:ext uri="{FF2B5EF4-FFF2-40B4-BE49-F238E27FC236}">
                <a16:creationId xmlns:a16="http://schemas.microsoft.com/office/drawing/2014/main" xmlns="" id="{B1592F51-BDC4-174B-8FF4-1F2F09F46E2B}"/>
              </a:ext>
            </a:extLst>
          </p:cNvPr>
          <p:cNvGrpSpPr/>
          <p:nvPr/>
        </p:nvGrpSpPr>
        <p:grpSpPr>
          <a:xfrm rot="16768048" flipH="1">
            <a:off x="511604" y="3077004"/>
            <a:ext cx="2340985" cy="2869674"/>
            <a:chOff x="1018676" y="1848459"/>
            <a:chExt cx="2994141" cy="3777467"/>
          </a:xfrm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xmlns="" id="{5C93F232-E755-9047-9BC9-935972EFF063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9" name="Group 18">
              <a:extLst>
                <a:ext uri="{FF2B5EF4-FFF2-40B4-BE49-F238E27FC236}">
                  <a16:creationId xmlns:a16="http://schemas.microsoft.com/office/drawing/2014/main" xmlns="" id="{60C473EF-91E6-D145-8E68-981EE0D2C499}"/>
                </a:ext>
              </a:extLst>
            </p:cNvPr>
            <p:cNvGrpSpPr/>
            <p:nvPr/>
          </p:nvGrpSpPr>
          <p:grpSpPr>
            <a:xfrm rot="19043010">
              <a:off x="3354055" y="3654531"/>
              <a:ext cx="658762" cy="1971395"/>
              <a:chOff x="6208145" y="3967120"/>
              <a:chExt cx="864000" cy="2380481"/>
            </a:xfrm>
          </p:grpSpPr>
          <p:sp>
            <p:nvSpPr>
              <p:cNvPr id="58" name="Rectangle 13">
                <a:extLst>
                  <a:ext uri="{FF2B5EF4-FFF2-40B4-BE49-F238E27FC236}">
                    <a16:creationId xmlns:a16="http://schemas.microsoft.com/office/drawing/2014/main" xmlns="" id="{754B19AA-1452-1843-AE25-994A27C51E84}"/>
                  </a:ext>
                </a:extLst>
              </p:cNvPr>
              <p:cNvSpPr/>
              <p:nvPr/>
            </p:nvSpPr>
            <p:spPr>
              <a:xfrm>
                <a:off x="6208145" y="3967120"/>
                <a:ext cx="864000" cy="1462385"/>
              </a:xfrm>
              <a:custGeom>
                <a:avLst/>
                <a:gdLst>
                  <a:gd name="connsiteX0" fmla="*/ 0 w 658762"/>
                  <a:gd name="connsiteY0" fmla="*/ 0 h 1173372"/>
                  <a:gd name="connsiteX1" fmla="*/ 658762 w 658762"/>
                  <a:gd name="connsiteY1" fmla="*/ 0 h 1173372"/>
                  <a:gd name="connsiteX2" fmla="*/ 658762 w 658762"/>
                  <a:gd name="connsiteY2" fmla="*/ 1173372 h 1173372"/>
                  <a:gd name="connsiteX3" fmla="*/ 0 w 658762"/>
                  <a:gd name="connsiteY3" fmla="*/ 1173372 h 1173372"/>
                  <a:gd name="connsiteX4" fmla="*/ 0 w 658762"/>
                  <a:gd name="connsiteY4" fmla="*/ 0 h 1173372"/>
                  <a:gd name="connsiteX0" fmla="*/ 0 w 658762"/>
                  <a:gd name="connsiteY0" fmla="*/ 0 h 1209010"/>
                  <a:gd name="connsiteX1" fmla="*/ 658762 w 658762"/>
                  <a:gd name="connsiteY1" fmla="*/ 0 h 1209010"/>
                  <a:gd name="connsiteX2" fmla="*/ 658762 w 658762"/>
                  <a:gd name="connsiteY2" fmla="*/ 1173372 h 1209010"/>
                  <a:gd name="connsiteX3" fmla="*/ 314224 w 658762"/>
                  <a:gd name="connsiteY3" fmla="*/ 1209010 h 1209010"/>
                  <a:gd name="connsiteX4" fmla="*/ 0 w 658762"/>
                  <a:gd name="connsiteY4" fmla="*/ 1173372 h 1209010"/>
                  <a:gd name="connsiteX5" fmla="*/ 0 w 658762"/>
                  <a:gd name="connsiteY5" fmla="*/ 0 h 1209010"/>
                  <a:gd name="connsiteX0" fmla="*/ 0 w 658762"/>
                  <a:gd name="connsiteY0" fmla="*/ 0 h 1211074"/>
                  <a:gd name="connsiteX1" fmla="*/ 658762 w 658762"/>
                  <a:gd name="connsiteY1" fmla="*/ 0 h 1211074"/>
                  <a:gd name="connsiteX2" fmla="*/ 658762 w 658762"/>
                  <a:gd name="connsiteY2" fmla="*/ 1173372 h 1211074"/>
                  <a:gd name="connsiteX3" fmla="*/ 312325 w 658762"/>
                  <a:gd name="connsiteY3" fmla="*/ 1211074 h 1211074"/>
                  <a:gd name="connsiteX4" fmla="*/ 0 w 658762"/>
                  <a:gd name="connsiteY4" fmla="*/ 1173372 h 1211074"/>
                  <a:gd name="connsiteX5" fmla="*/ 0 w 658762"/>
                  <a:gd name="connsiteY5" fmla="*/ 0 h 12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762" h="1211074">
                    <a:moveTo>
                      <a:pt x="0" y="0"/>
                    </a:moveTo>
                    <a:lnTo>
                      <a:pt x="658762" y="0"/>
                    </a:lnTo>
                    <a:lnTo>
                      <a:pt x="658762" y="1173372"/>
                    </a:lnTo>
                    <a:cubicBezTo>
                      <a:pt x="544742" y="1173306"/>
                      <a:pt x="426345" y="1211140"/>
                      <a:pt x="312325" y="1211074"/>
                    </a:cubicBezTo>
                    <a:lnTo>
                      <a:pt x="0" y="1173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Trapezoid 12">
                <a:extLst>
                  <a:ext uri="{FF2B5EF4-FFF2-40B4-BE49-F238E27FC236}">
                    <a16:creationId xmlns:a16="http://schemas.microsoft.com/office/drawing/2014/main" xmlns="" id="{17BFB2AB-D0EA-D449-9050-E0B7BE3BD45C}"/>
                  </a:ext>
                </a:extLst>
              </p:cNvPr>
              <p:cNvSpPr/>
              <p:nvPr/>
            </p:nvSpPr>
            <p:spPr>
              <a:xfrm rot="10800000">
                <a:off x="6217643" y="5239989"/>
                <a:ext cx="844714" cy="696735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0" name="Isosceles Triangle 14">
                <a:extLst>
                  <a:ext uri="{FF2B5EF4-FFF2-40B4-BE49-F238E27FC236}">
                    <a16:creationId xmlns:a16="http://schemas.microsoft.com/office/drawing/2014/main" xmlns="" id="{2F0F5194-69C8-9343-B6E3-DD4F64FAF3FC}"/>
                  </a:ext>
                </a:extLst>
              </p:cNvPr>
              <p:cNvSpPr/>
              <p:nvPr/>
            </p:nvSpPr>
            <p:spPr>
              <a:xfrm rot="10800000">
                <a:off x="6405891" y="5884187"/>
                <a:ext cx="468769" cy="463414"/>
              </a:xfrm>
              <a:prstGeom prst="triangle">
                <a:avLst>
                  <a:gd name="adj" fmla="val 53724"/>
                </a:avLst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40" name="그룹 8">
              <a:extLst>
                <a:ext uri="{FF2B5EF4-FFF2-40B4-BE49-F238E27FC236}">
                  <a16:creationId xmlns:a16="http://schemas.microsoft.com/office/drawing/2014/main" xmlns="" id="{FFB89740-B515-A049-A325-52FC9EF9860C}"/>
                </a:ext>
              </a:extLst>
            </p:cNvPr>
            <p:cNvGrpSpPr/>
            <p:nvPr/>
          </p:nvGrpSpPr>
          <p:grpSpPr>
            <a:xfrm>
              <a:off x="1561176" y="2495176"/>
              <a:ext cx="1063916" cy="1178548"/>
              <a:chOff x="1561176" y="2495176"/>
              <a:chExt cx="1063916" cy="1178548"/>
            </a:xfrm>
          </p:grpSpPr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xmlns="" id="{E0A17E3A-AF75-CB47-9C09-6F7737691DFE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xmlns="" id="{D78801F7-0A68-CE47-AF18-C66FE221C12E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그룹 7">
                <a:extLst>
                  <a:ext uri="{FF2B5EF4-FFF2-40B4-BE49-F238E27FC236}">
                    <a16:creationId xmlns:a16="http://schemas.microsoft.com/office/drawing/2014/main" xmlns="" id="{26F25501-ECFC-CE43-A9F3-3840F18F4981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44" name="자유형: 도형 3">
                  <a:extLst>
                    <a:ext uri="{FF2B5EF4-FFF2-40B4-BE49-F238E27FC236}">
                      <a16:creationId xmlns:a16="http://schemas.microsoft.com/office/drawing/2014/main" xmlns="" id="{F7836AFC-E3F8-EF4E-B5D2-55CECBAA40B3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5" name="그룹 42">
                  <a:extLst>
                    <a:ext uri="{FF2B5EF4-FFF2-40B4-BE49-F238E27FC236}">
                      <a16:creationId xmlns:a16="http://schemas.microsoft.com/office/drawing/2014/main" xmlns="" id="{FB78B511-39EE-7541-B106-77A03DD24554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53" name="자유형: 도형 43">
                    <a:extLst>
                      <a:ext uri="{FF2B5EF4-FFF2-40B4-BE49-F238E27FC236}">
                        <a16:creationId xmlns:a16="http://schemas.microsoft.com/office/drawing/2014/main" xmlns="" id="{E087D066-2CC7-B44D-8920-CFF674AF20B8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4" name="자유형: 도형 44">
                    <a:extLst>
                      <a:ext uri="{FF2B5EF4-FFF2-40B4-BE49-F238E27FC236}">
                        <a16:creationId xmlns:a16="http://schemas.microsoft.com/office/drawing/2014/main" xmlns="" id="{C5AF8B7B-C560-3943-B347-C6A401373142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5" name="자유형: 도형 45">
                    <a:extLst>
                      <a:ext uri="{FF2B5EF4-FFF2-40B4-BE49-F238E27FC236}">
                        <a16:creationId xmlns:a16="http://schemas.microsoft.com/office/drawing/2014/main" xmlns="" id="{AB030FEB-C5C6-794E-A4FE-C1F3A092B72C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6" name="자유형: 도형 46">
                    <a:extLst>
                      <a:ext uri="{FF2B5EF4-FFF2-40B4-BE49-F238E27FC236}">
                        <a16:creationId xmlns:a16="http://schemas.microsoft.com/office/drawing/2014/main" xmlns="" id="{E89BB46B-5F92-174C-8DCC-2397F4D0196A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57" name="직선 연결선 47">
                    <a:extLst>
                      <a:ext uri="{FF2B5EF4-FFF2-40B4-BE49-F238E27FC236}">
                        <a16:creationId xmlns:a16="http://schemas.microsoft.com/office/drawing/2014/main" xmlns="" id="{82560242-EAF7-2745-BA4A-928FD93BF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자유형: 도형 95">
                  <a:extLst>
                    <a:ext uri="{FF2B5EF4-FFF2-40B4-BE49-F238E27FC236}">
                      <a16:creationId xmlns:a16="http://schemas.microsoft.com/office/drawing/2014/main" xmlns="" id="{CAD668E6-A36B-C349-9D22-C316AD00645E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7" name="그룹 96">
                  <a:extLst>
                    <a:ext uri="{FF2B5EF4-FFF2-40B4-BE49-F238E27FC236}">
                      <a16:creationId xmlns:a16="http://schemas.microsoft.com/office/drawing/2014/main" xmlns="" id="{64ED841D-1E2D-FF4C-8B00-64C50EFFC131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8" name="자유형: 도형 97">
                    <a:extLst>
                      <a:ext uri="{FF2B5EF4-FFF2-40B4-BE49-F238E27FC236}">
                        <a16:creationId xmlns:a16="http://schemas.microsoft.com/office/drawing/2014/main" xmlns="" id="{80208E64-573F-1B4D-BE90-5D7AEFCF4432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9" name="자유형: 도형 98">
                    <a:extLst>
                      <a:ext uri="{FF2B5EF4-FFF2-40B4-BE49-F238E27FC236}">
                        <a16:creationId xmlns:a16="http://schemas.microsoft.com/office/drawing/2014/main" xmlns="" id="{C46DE8B9-2C17-7946-A55B-355470611B97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0" name="자유형: 도형 99">
                    <a:extLst>
                      <a:ext uri="{FF2B5EF4-FFF2-40B4-BE49-F238E27FC236}">
                        <a16:creationId xmlns:a16="http://schemas.microsoft.com/office/drawing/2014/main" xmlns="" id="{74B31F97-C4B3-A84E-846F-FD3E9724AE4C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1" name="자유형: 도형 100">
                    <a:extLst>
                      <a:ext uri="{FF2B5EF4-FFF2-40B4-BE49-F238E27FC236}">
                        <a16:creationId xmlns:a16="http://schemas.microsoft.com/office/drawing/2014/main" xmlns="" id="{4E57EB33-4529-AD43-97FC-43191017AE4B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52" name="직선 연결선 101">
                    <a:extLst>
                      <a:ext uri="{FF2B5EF4-FFF2-40B4-BE49-F238E27FC236}">
                        <a16:creationId xmlns:a16="http://schemas.microsoft.com/office/drawing/2014/main" xmlns="" id="{72C9CE7B-5AE5-AE49-81FC-BD7F5C3FEB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3" y="3210894"/>
            <a:ext cx="5020173" cy="35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anose="02040502050405020303" pitchFamily="18" charset="0"/>
              </a:rPr>
              <a:t>Враховуйте власні біоритми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2" y="2204864"/>
            <a:ext cx="8175933" cy="4525963"/>
          </a:xfrm>
        </p:spPr>
      </p:pic>
    </p:spTree>
    <p:extLst>
      <p:ext uri="{BB962C8B-B14F-4D97-AF65-F5344CB8AC3E}">
        <p14:creationId xmlns:p14="http://schemas.microsoft.com/office/powerpoint/2010/main" val="2601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Рухова активність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04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Georgia" panose="02040502050405020303" pitchFamily="18" charset="0"/>
              </a:rPr>
              <a:t>Увага до свого стану 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7638"/>
            <a:ext cx="780930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Перемагають </a:t>
            </a:r>
            <a:r>
              <a:rPr lang="uk-UA" dirty="0">
                <a:latin typeface="Georgia" panose="02040502050405020303" pitchFamily="18" charset="0"/>
              </a:rPr>
              <a:t>тільки ті нації, спільноти, групи людей, які в складних умовах виявляють згуртованість, солідарність, взаємну підтримку, співчуття, а спеціалісти, які займаються ліквідацією наслідків, – виявляють високий професіоналізм, професійну відповідальність і етику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69160"/>
            <a:ext cx="3635896" cy="18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 Дякую за увагу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600200"/>
            <a:ext cx="8568952" cy="50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336704"/>
          </a:xfrm>
        </p:spPr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К</a:t>
            </a:r>
            <a:r>
              <a:rPr lang="uk-UA" dirty="0" smtClean="0">
                <a:latin typeface="Georgia" panose="02040502050405020303" pitchFamily="18" charset="0"/>
              </a:rPr>
              <a:t>ожна </a:t>
            </a:r>
            <a:r>
              <a:rPr lang="uk-UA" dirty="0">
                <a:latin typeface="Georgia" panose="02040502050405020303" pitchFamily="18" charset="0"/>
              </a:rPr>
              <a:t>надзвичайна ситуація  завжди характеризується подвійністю, оскільки, з одного боку, несе загрозу, небезпеку, руйнування для особистості, а з іншого – апелює до стійкості, мужності, надає можливості для підвищення </a:t>
            </a:r>
            <a:r>
              <a:rPr lang="uk-UA" dirty="0" err="1">
                <a:latin typeface="Georgia" panose="02040502050405020303" pitchFamily="18" charset="0"/>
              </a:rPr>
              <a:t>стресостійкості</a:t>
            </a:r>
            <a:r>
              <a:rPr lang="uk-UA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" name="Picture 2" descr="Дистанційна освіта - Ternopil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58" y="3332373"/>
            <a:ext cx="3541365" cy="35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6"/>
          </a:xfrm>
        </p:spPr>
        <p:txBody>
          <a:bodyPr/>
          <a:lstStyle/>
          <a:p>
            <a:pPr marL="0" indent="0">
              <a:buNone/>
            </a:pPr>
            <a:r>
              <a:rPr lang="uk-UA" dirty="0" err="1">
                <a:latin typeface="Georgia" panose="02040502050405020303" pitchFamily="18" charset="0"/>
              </a:rPr>
              <a:t>К</a:t>
            </a:r>
            <a:r>
              <a:rPr lang="uk-UA" dirty="0" err="1" smtClean="0">
                <a:latin typeface="Georgia" panose="02040502050405020303" pitchFamily="18" charset="0"/>
              </a:rPr>
              <a:t>оронавірус</a:t>
            </a: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–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не тільки медична,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але й </a:t>
            </a:r>
            <a:r>
              <a:rPr lang="uk-UA" dirty="0">
                <a:latin typeface="Georgia" panose="02040502050405020303" pitchFamily="18" charset="0"/>
              </a:rPr>
              <a:t>психологічна </a:t>
            </a:r>
            <a:r>
              <a:rPr lang="uk-UA" dirty="0" smtClean="0">
                <a:latin typeface="Georgia" panose="02040502050405020303" pitchFamily="18" charset="0"/>
              </a:rPr>
              <a:t>хвороба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16355" r="14560" b="15698"/>
          <a:stretch/>
        </p:blipFill>
        <p:spPr>
          <a:xfrm>
            <a:off x="4305030" y="2938664"/>
            <a:ext cx="48245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Психогігієна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– </a:t>
            </a:r>
            <a:r>
              <a:rPr lang="uk-UA" dirty="0">
                <a:latin typeface="Georgia" panose="02040502050405020303" pitchFamily="18" charset="0"/>
              </a:rPr>
              <a:t>це складова частина загальної гігієни, яка охоплює  сукупність заходів щодо збереження та зміцнення психічного здоров’я, </a:t>
            </a:r>
            <a:r>
              <a:rPr lang="uk-UA" dirty="0" smtClean="0">
                <a:latin typeface="Georgia" panose="02040502050405020303" pitchFamily="18" charset="0"/>
              </a:rPr>
              <a:t>що забезпечує 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  найкращі </a:t>
            </a:r>
            <a:r>
              <a:rPr lang="uk-UA" dirty="0">
                <a:latin typeface="Georgia" panose="02040502050405020303" pitchFamily="18" charset="0"/>
              </a:rPr>
              <a:t>умови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  для психічної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  діяльності людини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76252"/>
            <a:ext cx="3871780" cy="363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9" y="1902986"/>
            <a:ext cx="5482952" cy="47097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Запровадження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інформаційно-комунікаційних </a:t>
            </a:r>
            <a:r>
              <a:rPr lang="uk-UA" dirty="0" smtClean="0">
                <a:latin typeface="Georgia" panose="02040502050405020303" pitchFamily="18" charset="0"/>
              </a:rPr>
              <a:t>технологій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в освітній процес </a:t>
            </a:r>
            <a:r>
              <a:rPr lang="uk-UA" dirty="0" smtClean="0">
                <a:latin typeface="Georgia" panose="02040502050405020303" pitchFamily="18" charset="0"/>
              </a:rPr>
              <a:t>–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умова </a:t>
            </a:r>
            <a:r>
              <a:rPr lang="uk-UA" dirty="0" smtClean="0">
                <a:latin typeface="Georgia" panose="02040502050405020303" pitchFamily="18" charset="0"/>
              </a:rPr>
              <a:t>сьогодення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814602"/>
            <a:ext cx="6089813" cy="3926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Виклик </a:t>
            </a:r>
            <a:br>
              <a:rPr lang="uk-UA" dirty="0" smtClean="0">
                <a:latin typeface="Georgia" panose="02040502050405020303" pitchFamily="18" charset="0"/>
              </a:rPr>
            </a:br>
            <a:r>
              <a:rPr lang="uk-UA" dirty="0" smtClean="0">
                <a:latin typeface="Georgia" panose="02040502050405020303" pitchFamily="18" charset="0"/>
              </a:rPr>
              <a:t>дистанційної освіти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Georgia" panose="02040502050405020303" pitchFamily="18" charset="0"/>
              </a:rPr>
              <a:t>Д</a:t>
            </a:r>
            <a:r>
              <a:rPr lang="uk-UA" dirty="0" smtClean="0">
                <a:latin typeface="Georgia" panose="02040502050405020303" pitchFamily="18" charset="0"/>
              </a:rPr>
              <a:t>ефіцит </a:t>
            </a:r>
            <a:r>
              <a:rPr lang="uk-UA" dirty="0">
                <a:latin typeface="Georgia" panose="02040502050405020303" pitchFamily="18" charset="0"/>
              </a:rPr>
              <a:t>якісного цифрового контенту та інтернет-покриття, </a:t>
            </a:r>
            <a:r>
              <a:rPr lang="uk-UA" dirty="0" smtClean="0">
                <a:latin typeface="Georgia" panose="02040502050405020303" pitchFamily="18" charset="0"/>
              </a:rPr>
              <a:t>неготовність </a:t>
            </a:r>
            <a:r>
              <a:rPr lang="uk-UA" dirty="0">
                <a:latin typeface="Georgia" panose="02040502050405020303" pitchFamily="18" charset="0"/>
              </a:rPr>
              <a:t>та небажання частини батьків </a:t>
            </a:r>
            <a:r>
              <a:rPr lang="uk-UA" smtClean="0">
                <a:latin typeface="Georgia" panose="02040502050405020303" pitchFamily="18" charset="0"/>
              </a:rPr>
              <a:t>займатися </a:t>
            </a:r>
            <a:r>
              <a:rPr lang="uk-UA" smtClean="0">
                <a:latin typeface="Georgia" panose="02040502050405020303" pitchFamily="18" charset="0"/>
              </a:rPr>
              <a:t>зі</a:t>
            </a:r>
            <a:r>
              <a:rPr lang="uk-UA" smtClean="0">
                <a:latin typeface="Georgia" panose="02040502050405020303" pitchFamily="18" charset="0"/>
              </a:rPr>
              <a:t> </a:t>
            </a:r>
            <a:r>
              <a:rPr lang="uk-UA" dirty="0" smtClean="0">
                <a:latin typeface="Georgia" panose="02040502050405020303" pitchFamily="18" charset="0"/>
              </a:rPr>
              <a:t>своїми дітьми </a:t>
            </a:r>
            <a:endParaRPr lang="uk-UA" dirty="0">
              <a:latin typeface="Georgia" panose="02040502050405020303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45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748464" cy="65973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Діти </a:t>
            </a:r>
            <a:r>
              <a:rPr lang="uk-UA" dirty="0">
                <a:latin typeface="Georgia" panose="02040502050405020303" pitchFamily="18" charset="0"/>
              </a:rPr>
              <a:t>під час дистанційних занять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швидко </a:t>
            </a:r>
            <a:r>
              <a:rPr lang="uk-UA" dirty="0">
                <a:latin typeface="Georgia" panose="02040502050405020303" pitchFamily="18" charset="0"/>
              </a:rPr>
              <a:t>стомлюються, тому що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відсутні </a:t>
            </a:r>
            <a:r>
              <a:rPr lang="uk-UA" dirty="0">
                <a:latin typeface="Georgia" panose="02040502050405020303" pitchFamily="18" charset="0"/>
              </a:rPr>
              <a:t>реальне спілкування,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емоції, </a:t>
            </a:r>
            <a:r>
              <a:rPr lang="uk-UA" dirty="0">
                <a:latin typeface="Georgia" panose="02040502050405020303" pitchFamily="18" charset="0"/>
              </a:rPr>
              <a:t>соціальні контакти,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знижена активність.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Увага </a:t>
            </a:r>
            <a:r>
              <a:rPr lang="uk-UA" dirty="0">
                <a:latin typeface="Georgia" panose="02040502050405020303" pitchFamily="18" charset="0"/>
              </a:rPr>
              <a:t>стає повільною</a:t>
            </a:r>
            <a:r>
              <a:rPr lang="uk-UA" dirty="0" smtClean="0">
                <a:latin typeface="Georgia" panose="02040502050405020303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а засвоєння матеріалу </a:t>
            </a:r>
            <a:endParaRPr lang="uk-UA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Georgia" panose="02040502050405020303" pitchFamily="18" charset="0"/>
              </a:rPr>
              <a:t>неефективним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799309" cy="37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Georgia" panose="02040502050405020303" pitchFamily="18" charset="0"/>
              </a:rPr>
              <a:t>Згідно</a:t>
            </a:r>
            <a:r>
              <a:rPr lang="ru-RU" sz="2000" b="1" dirty="0">
                <a:latin typeface="Georgia" panose="02040502050405020303" pitchFamily="18" charset="0"/>
              </a:rPr>
              <a:t> з </a:t>
            </a:r>
            <a:r>
              <a:rPr lang="ru-RU" sz="2000" b="1" dirty="0" err="1">
                <a:latin typeface="Georgia" panose="02040502050405020303" pitchFamily="18" charset="0"/>
              </a:rPr>
              <a:t>вимогами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Санрегламенту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безперервна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тривалість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навчальної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діяльності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із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використанням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техзасобів</a:t>
            </a:r>
            <a:r>
              <a:rPr lang="ru-RU" sz="2000" b="1" dirty="0">
                <a:latin typeface="Georgia" panose="02040502050405020303" pitchFamily="18" charset="0"/>
              </a:rPr>
              <a:t> — </a:t>
            </a:r>
            <a:r>
              <a:rPr lang="ru-RU" sz="2000" b="1" dirty="0" err="1">
                <a:latin typeface="Georgia" panose="02040502050405020303" pitchFamily="18" charset="0"/>
              </a:rPr>
              <a:t>телефони</a:t>
            </a:r>
            <a:r>
              <a:rPr lang="ru-RU" sz="2000" b="1" dirty="0"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latin typeface="Georgia" panose="02040502050405020303" pitchFamily="18" charset="0"/>
              </a:rPr>
              <a:t>комп’ютери</a:t>
            </a:r>
            <a:r>
              <a:rPr lang="ru-RU" sz="2000" b="1" dirty="0"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latin typeface="Georgia" panose="02040502050405020303" pitchFamily="18" charset="0"/>
              </a:rPr>
              <a:t>телевізори</a:t>
            </a:r>
            <a:r>
              <a:rPr lang="ru-RU" sz="2000" b="1" dirty="0">
                <a:latin typeface="Georgia" panose="02040502050405020303" pitchFamily="18" charset="0"/>
              </a:rPr>
              <a:t>, ноутбуки — </a:t>
            </a:r>
            <a:r>
              <a:rPr lang="ru-RU" sz="2000" b="1" dirty="0" err="1">
                <a:latin typeface="Georgia" panose="02040502050405020303" pitchFamily="18" charset="0"/>
              </a:rPr>
              <a:t>упродовж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навчального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заняття</a:t>
            </a:r>
            <a:r>
              <a:rPr lang="ru-RU" sz="2000" b="1" dirty="0">
                <a:latin typeface="Georgia" panose="02040502050405020303" pitchFamily="18" charset="0"/>
              </a:rPr>
              <a:t> повинна бути:</a:t>
            </a:r>
            <a:r>
              <a:rPr lang="uk-UA" sz="2000" dirty="0">
                <a:latin typeface="Georgia" panose="02040502050405020303" pitchFamily="18" charset="0"/>
              </a:rPr>
              <a:t/>
            </a:r>
            <a:br>
              <a:rPr lang="uk-UA" sz="2000" dirty="0">
                <a:latin typeface="Georgia" panose="02040502050405020303" pitchFamily="18" charset="0"/>
              </a:rPr>
            </a:b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39209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Georgia" panose="02040502050405020303" pitchFamily="18" charset="0"/>
              </a:rPr>
              <a:t>для </a:t>
            </a:r>
            <a:r>
              <a:rPr lang="ru-RU" sz="2800" dirty="0" err="1">
                <a:latin typeface="Georgia" panose="02040502050405020303" pitchFamily="18" charset="0"/>
              </a:rPr>
              <a:t>учнів</a:t>
            </a:r>
            <a:r>
              <a:rPr lang="ru-RU" sz="2800" dirty="0">
                <a:latin typeface="Georgia" panose="02040502050405020303" pitchFamily="18" charset="0"/>
              </a:rPr>
              <a:t> 5-7 </a:t>
            </a:r>
            <a:r>
              <a:rPr lang="ru-RU" sz="2800" dirty="0" err="1">
                <a:latin typeface="Georgia" panose="02040502050405020303" pitchFamily="18" charset="0"/>
              </a:rPr>
              <a:t>класів</a:t>
            </a:r>
            <a:r>
              <a:rPr lang="ru-RU" sz="2800" dirty="0">
                <a:latin typeface="Georgia" panose="02040502050405020303" pitchFamily="18" charset="0"/>
              </a:rPr>
              <a:t> – не </a:t>
            </a:r>
            <a:r>
              <a:rPr lang="ru-RU" sz="2800" dirty="0" err="1">
                <a:latin typeface="Georgia" panose="02040502050405020303" pitchFamily="18" charset="0"/>
              </a:rPr>
              <a:t>більше</a:t>
            </a:r>
            <a:r>
              <a:rPr lang="ru-RU" sz="2800" dirty="0">
                <a:latin typeface="Georgia" panose="02040502050405020303" pitchFamily="18" charset="0"/>
              </a:rPr>
              <a:t> 20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;</a:t>
            </a:r>
            <a:endParaRPr lang="uk-UA" sz="2800" dirty="0">
              <a:latin typeface="Georgia" panose="02040502050405020303" pitchFamily="18" charset="0"/>
            </a:endParaRPr>
          </a:p>
          <a:p>
            <a:pPr lvl="0"/>
            <a:r>
              <a:rPr lang="ru-RU" sz="2800" dirty="0">
                <a:latin typeface="Georgia" panose="02040502050405020303" pitchFamily="18" charset="0"/>
              </a:rPr>
              <a:t>для </a:t>
            </a:r>
            <a:r>
              <a:rPr lang="ru-RU" sz="2800" dirty="0" err="1">
                <a:latin typeface="Georgia" panose="02040502050405020303" pitchFamily="18" charset="0"/>
              </a:rPr>
              <a:t>учнів</a:t>
            </a:r>
            <a:r>
              <a:rPr lang="ru-RU" sz="2800" dirty="0">
                <a:latin typeface="Georgia" panose="02040502050405020303" pitchFamily="18" charset="0"/>
              </a:rPr>
              <a:t> 8-9 </a:t>
            </a:r>
            <a:r>
              <a:rPr lang="ru-RU" sz="2800" dirty="0" err="1">
                <a:latin typeface="Georgia" panose="02040502050405020303" pitchFamily="18" charset="0"/>
              </a:rPr>
              <a:t>класів</a:t>
            </a:r>
            <a:r>
              <a:rPr lang="ru-RU" sz="2800" dirty="0">
                <a:latin typeface="Georgia" panose="02040502050405020303" pitchFamily="18" charset="0"/>
              </a:rPr>
              <a:t> – 20-25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;</a:t>
            </a:r>
            <a:endParaRPr lang="uk-UA" sz="2800" dirty="0">
              <a:latin typeface="Georgia" panose="02040502050405020303" pitchFamily="18" charset="0"/>
            </a:endParaRPr>
          </a:p>
          <a:p>
            <a:pPr lvl="0"/>
            <a:r>
              <a:rPr lang="ru-RU" sz="2800" dirty="0">
                <a:latin typeface="Georgia" panose="02040502050405020303" pitchFamily="18" charset="0"/>
              </a:rPr>
              <a:t>для </a:t>
            </a:r>
            <a:r>
              <a:rPr lang="ru-RU" sz="2800" dirty="0" err="1">
                <a:latin typeface="Georgia" panose="02040502050405020303" pitchFamily="18" charset="0"/>
              </a:rPr>
              <a:t>учнів</a:t>
            </a:r>
            <a:r>
              <a:rPr lang="ru-RU" sz="2800" dirty="0">
                <a:latin typeface="Georgia" panose="02040502050405020303" pitchFamily="18" charset="0"/>
              </a:rPr>
              <a:t> 10-11 </a:t>
            </a:r>
            <a:r>
              <a:rPr lang="ru-RU" sz="2800" dirty="0" err="1">
                <a:latin typeface="Georgia" panose="02040502050405020303" pitchFamily="18" charset="0"/>
              </a:rPr>
              <a:t>класів</a:t>
            </a:r>
            <a:r>
              <a:rPr lang="ru-RU" sz="2800" dirty="0">
                <a:latin typeface="Georgia" panose="02040502050405020303" pitchFamily="18" charset="0"/>
              </a:rPr>
              <a:t> на 1-й </a:t>
            </a:r>
            <a:r>
              <a:rPr lang="ru-RU" sz="2800" dirty="0" err="1">
                <a:latin typeface="Georgia" panose="02040502050405020303" pitchFamily="18" charset="0"/>
              </a:rPr>
              <a:t>годині</a:t>
            </a:r>
            <a:r>
              <a:rPr lang="ru-RU" sz="2800" dirty="0">
                <a:latin typeface="Georgia" panose="02040502050405020303" pitchFamily="18" charset="0"/>
              </a:rPr>
              <a:t> занять до 30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, на 2-й </a:t>
            </a:r>
            <a:r>
              <a:rPr lang="ru-RU" sz="2800" dirty="0" err="1">
                <a:latin typeface="Georgia" panose="02040502050405020303" pitchFamily="18" charset="0"/>
              </a:rPr>
              <a:t>годині</a:t>
            </a:r>
            <a:r>
              <a:rPr lang="ru-RU" sz="2800" dirty="0">
                <a:latin typeface="Georgia" panose="02040502050405020303" pitchFamily="18" charset="0"/>
              </a:rPr>
              <a:t> занять – 20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endParaRPr lang="uk-UA" sz="2800" dirty="0">
              <a:latin typeface="Georgia" panose="02040502050405020303" pitchFamily="18" charset="0"/>
            </a:endParaRPr>
          </a:p>
          <a:p>
            <a:r>
              <a:rPr lang="ru-RU" sz="2800" dirty="0">
                <a:latin typeface="Georgia" panose="02040502050405020303" pitchFamily="18" charset="0"/>
              </a:rPr>
              <a:t>При </a:t>
            </a:r>
            <a:r>
              <a:rPr lang="ru-RU" sz="2800" dirty="0" err="1">
                <a:latin typeface="Georgia" panose="02040502050405020303" pitchFamily="18" charset="0"/>
              </a:rPr>
              <a:t>парних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навчальних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заняттях</a:t>
            </a:r>
            <a:r>
              <a:rPr lang="ru-RU" sz="2800" dirty="0">
                <a:latin typeface="Georgia" panose="02040502050405020303" pitchFamily="18" charset="0"/>
              </a:rPr>
              <a:t> для </a:t>
            </a:r>
            <a:r>
              <a:rPr lang="ru-RU" sz="2800" dirty="0" err="1">
                <a:latin typeface="Georgia" panose="02040502050405020303" pitchFamily="18" charset="0"/>
              </a:rPr>
              <a:t>учнів</a:t>
            </a:r>
            <a:r>
              <a:rPr lang="ru-RU" sz="2800" dirty="0">
                <a:latin typeface="Georgia" panose="02040502050405020303" pitchFamily="18" charset="0"/>
              </a:rPr>
              <a:t> 10-11 </a:t>
            </a:r>
            <a:r>
              <a:rPr lang="ru-RU" sz="2800" dirty="0" err="1">
                <a:latin typeface="Georgia" panose="02040502050405020303" pitchFamily="18" charset="0"/>
              </a:rPr>
              <a:t>класів</a:t>
            </a:r>
            <a:r>
              <a:rPr lang="ru-RU" sz="2800" dirty="0">
                <a:latin typeface="Georgia" panose="02040502050405020303" pitchFamily="18" charset="0"/>
              </a:rPr>
              <a:t> – не </a:t>
            </a:r>
            <a:r>
              <a:rPr lang="ru-RU" sz="2800" dirty="0" err="1">
                <a:latin typeface="Georgia" panose="02040502050405020303" pitchFamily="18" charset="0"/>
              </a:rPr>
              <a:t>більше</a:t>
            </a:r>
            <a:r>
              <a:rPr lang="ru-RU" sz="2800" dirty="0">
                <a:latin typeface="Georgia" panose="02040502050405020303" pitchFamily="18" charset="0"/>
              </a:rPr>
              <a:t> 25-30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 на </a:t>
            </a:r>
            <a:r>
              <a:rPr lang="ru-RU" sz="2800" dirty="0" err="1">
                <a:latin typeface="Georgia" panose="02040502050405020303" pitchFamily="18" charset="0"/>
              </a:rPr>
              <a:t>першому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навчальному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занятті</a:t>
            </a:r>
            <a:r>
              <a:rPr lang="ru-RU" sz="2800" dirty="0">
                <a:latin typeface="Georgia" panose="02040502050405020303" pitchFamily="18" charset="0"/>
              </a:rPr>
              <a:t> та не </a:t>
            </a:r>
            <a:r>
              <a:rPr lang="ru-RU" sz="2800" dirty="0" err="1">
                <a:latin typeface="Georgia" panose="02040502050405020303" pitchFamily="18" charset="0"/>
              </a:rPr>
              <a:t>більше</a:t>
            </a:r>
            <a:r>
              <a:rPr lang="ru-RU" sz="2800" dirty="0">
                <a:latin typeface="Georgia" panose="02040502050405020303" pitchFamily="18" charset="0"/>
              </a:rPr>
              <a:t> 15-20 </a:t>
            </a:r>
            <a:r>
              <a:rPr lang="ru-RU" sz="2800" dirty="0" err="1">
                <a:latin typeface="Georgia" panose="02040502050405020303" pitchFamily="18" charset="0"/>
              </a:rPr>
              <a:t>хвилин</a:t>
            </a:r>
            <a:r>
              <a:rPr lang="ru-RU" sz="2800" dirty="0">
                <a:latin typeface="Georgia" panose="02040502050405020303" pitchFamily="18" charset="0"/>
              </a:rPr>
              <a:t> на </a:t>
            </a:r>
            <a:r>
              <a:rPr lang="ru-RU" sz="2800" dirty="0" smtClean="0">
                <a:latin typeface="Georgia" panose="02040502050405020303" pitchFamily="18" charset="0"/>
              </a:rPr>
              <a:t>другому</a:t>
            </a:r>
            <a:endParaRPr lang="uk-UA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10815"/>
            <a:ext cx="3226693" cy="11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552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ПСИХОГІГІЄНА ПРОФЕСІЙНОЇ ДІЯЛЬНОСТІ ПЕДАГОГА </vt:lpstr>
      <vt:lpstr>Меседж:</vt:lpstr>
      <vt:lpstr>Презентация PowerPoint</vt:lpstr>
      <vt:lpstr>Презентация PowerPoint</vt:lpstr>
      <vt:lpstr>Психогігієна</vt:lpstr>
      <vt:lpstr>Презентация PowerPoint</vt:lpstr>
      <vt:lpstr>Виклик  дистанційної освіти</vt:lpstr>
      <vt:lpstr>Презентация PowerPoint</vt:lpstr>
      <vt:lpstr>Згідно з вимогами Санрегламенту безперервна тривалість навчальної діяльності із використанням техзасобів — телефони, комп’ютери, телевізори, ноутбуки — упродовж навчального заняття повинна бути: </vt:lpstr>
      <vt:lpstr>Критерії психічного здоров’я</vt:lpstr>
      <vt:lpstr>Психологічна стійкість</vt:lpstr>
      <vt:lpstr>Поради</vt:lpstr>
      <vt:lpstr>Бути «ресурсним дорослим»</vt:lpstr>
      <vt:lpstr>Презентация PowerPoint</vt:lpstr>
      <vt:lpstr>Позитивне мислення</vt:lpstr>
      <vt:lpstr>«Інформаційна дієта»</vt:lpstr>
      <vt:lpstr>Тайм-менеджмент</vt:lpstr>
      <vt:lpstr>Розподіл пріоритетів між завданнями </vt:lpstr>
      <vt:lpstr>Режим</vt:lpstr>
      <vt:lpstr>Перерва для відпочинку очей</vt:lpstr>
      <vt:lpstr>Враховуйте власні біоритми</vt:lpstr>
      <vt:lpstr>Рухова активність</vt:lpstr>
      <vt:lpstr>Увага до свого стану </vt:lpstr>
      <vt:lpstr>Презентация PowerPoint</vt:lpstr>
      <vt:lpstr> 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Сабінська</dc:creator>
  <cp:lastModifiedBy>Сабінська</cp:lastModifiedBy>
  <cp:revision>56</cp:revision>
  <dcterms:created xsi:type="dcterms:W3CDTF">2020-11-20T13:17:14Z</dcterms:created>
  <dcterms:modified xsi:type="dcterms:W3CDTF">2021-01-19T12:11:10Z</dcterms:modified>
</cp:coreProperties>
</file>