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  <a:srgbClr val="339933"/>
    <a:srgbClr val="339966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2070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9FBF41-B731-45C0-AD32-6FD36B4F4640}" type="doc">
      <dgm:prSet loTypeId="urn:microsoft.com/office/officeart/2005/8/layout/process4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4D92288-E17E-4847-B5BB-198F5E95B5EA}">
      <dgm:prSet phldrT="[Текст]" custT="1"/>
      <dgm:spPr>
        <a:xfrm rot="10800000">
          <a:off x="0" y="2526"/>
          <a:ext cx="5180583" cy="952786"/>
        </a:xfrm>
        <a:prstGeom prst="upArrowCallout">
          <a:avLst/>
        </a:prstGeom>
        <a:gradFill rotWithShape="0">
          <a:gsLst>
            <a:gs pos="0">
              <a:srgbClr val="A5A5A5">
                <a:hueOff val="2710599"/>
                <a:satOff val="100000"/>
                <a:lumOff val="-14706"/>
                <a:alphaOff val="0"/>
                <a:lumMod val="110000"/>
                <a:satMod val="105000"/>
                <a:tint val="67000"/>
              </a:srgbClr>
            </a:gs>
            <a:gs pos="50000">
              <a:srgbClr val="A5A5A5">
                <a:hueOff val="2710599"/>
                <a:satOff val="100000"/>
                <a:lumOff val="-14706"/>
                <a:alphaOff val="0"/>
                <a:lumMod val="105000"/>
                <a:satMod val="103000"/>
                <a:tint val="73000"/>
              </a:srgbClr>
            </a:gs>
            <a:gs pos="100000">
              <a:srgbClr val="A5A5A5">
                <a:hueOff val="2710599"/>
                <a:satOff val="100000"/>
                <a:lumOff val="-14706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2800" b="1" dirty="0" err="1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Розвиток</a:t>
          </a:r>
          <a:r>
            <a:rPr lang="ru-RU" sz="2800" b="1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 в </a:t>
          </a:r>
          <a:r>
            <a:rPr lang="ru-RU" sz="2800" b="1" dirty="0" err="1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учнів</a:t>
          </a:r>
          <a:r>
            <a:rPr lang="ru-RU" sz="2800" b="1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endParaRPr lang="en-US" sz="2800" b="1" dirty="0" smtClean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  <a:p>
          <a:r>
            <a:rPr lang="ru-RU" sz="2800" b="1" dirty="0" err="1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просторової</a:t>
          </a:r>
          <a:r>
            <a:rPr lang="ru-RU" sz="2800" b="1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ru-RU" sz="2800" b="1" dirty="0" err="1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уяви</a:t>
          </a:r>
          <a:r>
            <a:rPr lang="ru-RU" sz="2800" b="1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endParaRPr lang="ru-RU" sz="2800" b="1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4A27C19B-845D-4425-98B9-C99569313C40}" type="parTrans" cxnId="{3B88C524-B3D1-4D66-BE24-A7FCC69B9C56}">
      <dgm:prSet/>
      <dgm:spPr/>
      <dgm:t>
        <a:bodyPr/>
        <a:lstStyle/>
        <a:p>
          <a:endParaRPr lang="ru-RU" sz="1800" b="1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3AD65AF-945F-4B12-958C-CB506604F2DC}" type="sibTrans" cxnId="{3B88C524-B3D1-4D66-BE24-A7FCC69B9C56}">
      <dgm:prSet/>
      <dgm:spPr/>
      <dgm:t>
        <a:bodyPr/>
        <a:lstStyle/>
        <a:p>
          <a:endParaRPr lang="ru-RU" sz="1800" b="1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0EA217A-EEE5-4CC6-BE3D-D382031075E0}">
      <dgm:prSet phldrT="[Текст]" custT="1"/>
      <dgm:spPr>
        <a:xfrm rot="10800000">
          <a:off x="0" y="1889514"/>
          <a:ext cx="5180583" cy="952786"/>
        </a:xfrm>
        <a:gradFill rotWithShape="0">
          <a:gsLst>
            <a:gs pos="0">
              <a:srgbClr val="A5A5A5">
                <a:hueOff val="1626359"/>
                <a:satOff val="60000"/>
                <a:lumOff val="-8824"/>
                <a:alphaOff val="0"/>
                <a:lumMod val="110000"/>
                <a:satMod val="105000"/>
                <a:tint val="67000"/>
              </a:srgbClr>
            </a:gs>
            <a:gs pos="50000">
              <a:srgbClr val="A5A5A5">
                <a:hueOff val="1626359"/>
                <a:satOff val="60000"/>
                <a:lumOff val="-8824"/>
                <a:alphaOff val="0"/>
                <a:lumMod val="105000"/>
                <a:satMod val="103000"/>
                <a:tint val="73000"/>
              </a:srgbClr>
            </a:gs>
            <a:gs pos="100000">
              <a:srgbClr val="A5A5A5">
                <a:hueOff val="1626359"/>
                <a:satOff val="60000"/>
                <a:lumOff val="-8824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uk-UA" sz="2800" b="1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Доступ до освітніх та інформаційних ресурсів</a:t>
          </a:r>
          <a:endParaRPr lang="ru-RU" sz="2800" b="1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9EB9A50E-3C97-4911-8CFC-5AB03D26BF4A}" type="parTrans" cxnId="{52993A32-F034-4EEB-B5E9-49695F311D69}">
      <dgm:prSet/>
      <dgm:spPr/>
      <dgm:t>
        <a:bodyPr/>
        <a:lstStyle/>
        <a:p>
          <a:endParaRPr lang="ru-RU" sz="1800" b="1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0400D9C-EF51-488D-B65C-59556CDB88F9}" type="sibTrans" cxnId="{52993A32-F034-4EEB-B5E9-49695F311D69}">
      <dgm:prSet/>
      <dgm:spPr/>
      <dgm:t>
        <a:bodyPr/>
        <a:lstStyle/>
        <a:p>
          <a:endParaRPr lang="ru-RU" sz="1800" b="1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103F0797-BBC0-4ABE-BD04-17BBA881BE31}" type="pres">
      <dgm:prSet presAssocID="{0A9FBF41-B731-45C0-AD32-6FD36B4F46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95476F3-1153-464B-9E4A-2D4B086CBDB6}" type="pres">
      <dgm:prSet presAssocID="{40EA217A-EEE5-4CC6-BE3D-D382031075E0}" presName="boxAndChildren" presStyleCnt="0"/>
      <dgm:spPr/>
    </dgm:pt>
    <dgm:pt modelId="{C6202F88-9BD6-424F-BB70-56668BE30409}" type="pres">
      <dgm:prSet presAssocID="{40EA217A-EEE5-4CC6-BE3D-D382031075E0}" presName="parentTextBox" presStyleLbl="node1" presStyleIdx="0" presStyleCnt="2"/>
      <dgm:spPr>
        <a:prstGeom prst="upArrowCallout">
          <a:avLst/>
        </a:prstGeom>
      </dgm:spPr>
      <dgm:t>
        <a:bodyPr/>
        <a:lstStyle/>
        <a:p>
          <a:endParaRPr lang="uk-UA"/>
        </a:p>
      </dgm:t>
    </dgm:pt>
    <dgm:pt modelId="{3994C5FA-1525-4F12-B2ED-1A69E9D29809}" type="pres">
      <dgm:prSet presAssocID="{93AD65AF-945F-4B12-958C-CB506604F2DC}" presName="sp" presStyleCnt="0"/>
      <dgm:spPr/>
    </dgm:pt>
    <dgm:pt modelId="{AF89DEBD-5BE8-4D6C-B41B-480FE5DAC982}" type="pres">
      <dgm:prSet presAssocID="{04D92288-E17E-4847-B5BB-198F5E95B5EA}" presName="arrowAndChildren" presStyleCnt="0"/>
      <dgm:spPr/>
    </dgm:pt>
    <dgm:pt modelId="{B20D78E4-B6B2-474A-A8AF-199B766C4BA1}" type="pres">
      <dgm:prSet presAssocID="{04D92288-E17E-4847-B5BB-198F5E95B5EA}" presName="parentTextArrow" presStyleLbl="node1" presStyleIdx="1" presStyleCnt="2" custScaleY="65202"/>
      <dgm:spPr/>
      <dgm:t>
        <a:bodyPr/>
        <a:lstStyle/>
        <a:p>
          <a:endParaRPr lang="uk-UA"/>
        </a:p>
      </dgm:t>
    </dgm:pt>
  </dgm:ptLst>
  <dgm:cxnLst>
    <dgm:cxn modelId="{3B88C524-B3D1-4D66-BE24-A7FCC69B9C56}" srcId="{0A9FBF41-B731-45C0-AD32-6FD36B4F4640}" destId="{04D92288-E17E-4847-B5BB-198F5E95B5EA}" srcOrd="0" destOrd="0" parTransId="{4A27C19B-845D-4425-98B9-C99569313C40}" sibTransId="{93AD65AF-945F-4B12-958C-CB506604F2DC}"/>
    <dgm:cxn modelId="{0A979154-A070-47B1-866C-FE599F46F889}" type="presOf" srcId="{40EA217A-EEE5-4CC6-BE3D-D382031075E0}" destId="{C6202F88-9BD6-424F-BB70-56668BE30409}" srcOrd="0" destOrd="0" presId="urn:microsoft.com/office/officeart/2005/8/layout/process4"/>
    <dgm:cxn modelId="{EBBF7AB3-E3CD-4C33-8E94-3472A6F5EF70}" type="presOf" srcId="{04D92288-E17E-4847-B5BB-198F5E95B5EA}" destId="{B20D78E4-B6B2-474A-A8AF-199B766C4BA1}" srcOrd="0" destOrd="0" presId="urn:microsoft.com/office/officeart/2005/8/layout/process4"/>
    <dgm:cxn modelId="{52993A32-F034-4EEB-B5E9-49695F311D69}" srcId="{0A9FBF41-B731-45C0-AD32-6FD36B4F4640}" destId="{40EA217A-EEE5-4CC6-BE3D-D382031075E0}" srcOrd="1" destOrd="0" parTransId="{9EB9A50E-3C97-4911-8CFC-5AB03D26BF4A}" sibTransId="{70400D9C-EF51-488D-B65C-59556CDB88F9}"/>
    <dgm:cxn modelId="{DD7EF68A-2B82-4448-9030-57EDAA059759}" type="presOf" srcId="{0A9FBF41-B731-45C0-AD32-6FD36B4F4640}" destId="{103F0797-BBC0-4ABE-BD04-17BBA881BE31}" srcOrd="0" destOrd="0" presId="urn:microsoft.com/office/officeart/2005/8/layout/process4"/>
    <dgm:cxn modelId="{584CD215-369B-4B76-9781-A1628DC80746}" type="presParOf" srcId="{103F0797-BBC0-4ABE-BD04-17BBA881BE31}" destId="{B95476F3-1153-464B-9E4A-2D4B086CBDB6}" srcOrd="0" destOrd="0" presId="urn:microsoft.com/office/officeart/2005/8/layout/process4"/>
    <dgm:cxn modelId="{23CAEADD-EF2D-4073-BB81-EE331527E258}" type="presParOf" srcId="{B95476F3-1153-464B-9E4A-2D4B086CBDB6}" destId="{C6202F88-9BD6-424F-BB70-56668BE30409}" srcOrd="0" destOrd="0" presId="urn:microsoft.com/office/officeart/2005/8/layout/process4"/>
    <dgm:cxn modelId="{884E7F55-1B30-4356-BB4A-9D589FAEE7F1}" type="presParOf" srcId="{103F0797-BBC0-4ABE-BD04-17BBA881BE31}" destId="{3994C5FA-1525-4F12-B2ED-1A69E9D29809}" srcOrd="1" destOrd="0" presId="urn:microsoft.com/office/officeart/2005/8/layout/process4"/>
    <dgm:cxn modelId="{328E79E2-BB72-4BEF-B4E2-B7EF45F53E5C}" type="presParOf" srcId="{103F0797-BBC0-4ABE-BD04-17BBA881BE31}" destId="{AF89DEBD-5BE8-4D6C-B41B-480FE5DAC982}" srcOrd="2" destOrd="0" presId="urn:microsoft.com/office/officeart/2005/8/layout/process4"/>
    <dgm:cxn modelId="{55213162-706A-4D78-8676-0EC317BAE3E6}" type="presParOf" srcId="{AF89DEBD-5BE8-4D6C-B41B-480FE5DAC982}" destId="{B20D78E4-B6B2-474A-A8AF-199B766C4BA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202F88-9BD6-424F-BB70-56668BE30409}">
      <dsp:nvSpPr>
        <dsp:cNvPr id="0" name=""/>
        <dsp:cNvSpPr/>
      </dsp:nvSpPr>
      <dsp:spPr>
        <a:xfrm>
          <a:off x="0" y="2504824"/>
          <a:ext cx="5171985" cy="2535047"/>
        </a:xfrm>
        <a:prstGeom prst="upArrowCallout">
          <a:avLst/>
        </a:prstGeom>
        <a:gradFill rotWithShape="0">
          <a:gsLst>
            <a:gs pos="0">
              <a:srgbClr val="A5A5A5">
                <a:hueOff val="1626359"/>
                <a:satOff val="60000"/>
                <a:lumOff val="-8824"/>
                <a:alphaOff val="0"/>
                <a:lumMod val="110000"/>
                <a:satMod val="105000"/>
                <a:tint val="67000"/>
              </a:srgbClr>
            </a:gs>
            <a:gs pos="50000">
              <a:srgbClr val="A5A5A5">
                <a:hueOff val="1626359"/>
                <a:satOff val="60000"/>
                <a:lumOff val="-8824"/>
                <a:alphaOff val="0"/>
                <a:lumMod val="105000"/>
                <a:satMod val="103000"/>
                <a:tint val="73000"/>
              </a:srgbClr>
            </a:gs>
            <a:gs pos="100000">
              <a:srgbClr val="A5A5A5">
                <a:hueOff val="1626359"/>
                <a:satOff val="60000"/>
                <a:lumOff val="-8824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Доступ до освітніх та інформаційних ресурсів</a:t>
          </a:r>
          <a:endParaRPr lang="ru-RU" sz="2800" b="1" kern="1200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0" y="3392674"/>
        <a:ext cx="5171985" cy="1647197"/>
      </dsp:txXfrm>
    </dsp:sp>
    <dsp:sp modelId="{B20D78E4-B6B2-474A-A8AF-199B766C4BA1}">
      <dsp:nvSpPr>
        <dsp:cNvPr id="0" name=""/>
        <dsp:cNvSpPr/>
      </dsp:nvSpPr>
      <dsp:spPr>
        <a:xfrm rot="10800000">
          <a:off x="0" y="687"/>
          <a:ext cx="5171985" cy="2542162"/>
        </a:xfrm>
        <a:prstGeom prst="upArrowCallout">
          <a:avLst/>
        </a:prstGeom>
        <a:gradFill rotWithShape="0">
          <a:gsLst>
            <a:gs pos="0">
              <a:srgbClr val="A5A5A5">
                <a:hueOff val="2710599"/>
                <a:satOff val="100000"/>
                <a:lumOff val="-14706"/>
                <a:alphaOff val="0"/>
                <a:lumMod val="110000"/>
                <a:satMod val="105000"/>
                <a:tint val="67000"/>
              </a:srgbClr>
            </a:gs>
            <a:gs pos="50000">
              <a:srgbClr val="A5A5A5">
                <a:hueOff val="2710599"/>
                <a:satOff val="100000"/>
                <a:lumOff val="-14706"/>
                <a:alphaOff val="0"/>
                <a:lumMod val="105000"/>
                <a:satMod val="103000"/>
                <a:tint val="73000"/>
              </a:srgbClr>
            </a:gs>
            <a:gs pos="100000">
              <a:srgbClr val="A5A5A5">
                <a:hueOff val="2710599"/>
                <a:satOff val="100000"/>
                <a:lumOff val="-14706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Розвиток</a:t>
          </a:r>
          <a:r>
            <a:rPr lang="ru-RU" sz="2800" b="1" kern="1200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 в </a:t>
          </a:r>
          <a:r>
            <a:rPr lang="ru-RU" sz="2800" b="1" kern="1200" dirty="0" err="1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учнів</a:t>
          </a:r>
          <a:r>
            <a:rPr lang="ru-RU" sz="2800" b="1" kern="1200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endParaRPr lang="en-US" sz="2800" b="1" kern="1200" dirty="0" smtClean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просторової</a:t>
          </a:r>
          <a:r>
            <a:rPr lang="ru-RU" sz="2800" b="1" kern="1200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ru-RU" sz="2800" b="1" kern="1200" dirty="0" err="1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уяви</a:t>
          </a:r>
          <a:r>
            <a:rPr lang="ru-RU" sz="2800" b="1" kern="1200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endParaRPr lang="ru-RU" sz="2800" b="1" kern="1200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 rot="10800000">
        <a:off x="0" y="687"/>
        <a:ext cx="5171985" cy="1651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 userDrawn="1"/>
        </p:nvGrpSpPr>
        <p:grpSpPr>
          <a:xfrm>
            <a:off x="-463230" y="-685800"/>
            <a:ext cx="16465230" cy="13240444"/>
            <a:chOff x="-518160" y="-457199"/>
            <a:chExt cx="16465230" cy="13240444"/>
          </a:xfrm>
        </p:grpSpPr>
        <p:sp>
          <p:nvSpPr>
            <p:cNvPr id="15" name="Скругленный прямоугольник 14"/>
            <p:cNvSpPr>
              <a:spLocks noChangeAspect="1"/>
            </p:cNvSpPr>
            <p:nvPr userDrawn="1"/>
          </p:nvSpPr>
          <p:spPr>
            <a:xfrm rot="16200000" flipH="1">
              <a:off x="8522208" y="-1261937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кругленный прямоугольник 16"/>
            <p:cNvSpPr>
              <a:spLocks noChangeAspect="1"/>
            </p:cNvSpPr>
            <p:nvPr userDrawn="1"/>
          </p:nvSpPr>
          <p:spPr>
            <a:xfrm rot="16200000" flipH="1">
              <a:off x="8522208" y="5358384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108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Скругленный прямоугольник 15"/>
            <p:cNvSpPr>
              <a:spLocks noChangeAspect="1"/>
            </p:cNvSpPr>
            <p:nvPr userDrawn="1"/>
          </p:nvSpPr>
          <p:spPr>
            <a:xfrm rot="16200000" flipH="1">
              <a:off x="286578" y="5358384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108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Скругленный прямоугольник 10"/>
            <p:cNvSpPr>
              <a:spLocks noChangeAspect="1"/>
            </p:cNvSpPr>
            <p:nvPr userDrawn="1"/>
          </p:nvSpPr>
          <p:spPr>
            <a:xfrm rot="16200000" flipH="1">
              <a:off x="286578" y="-1261937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" name="Скругленный прямоугольник 6"/>
          <p:cNvSpPr/>
          <p:nvPr userDrawn="1"/>
        </p:nvSpPr>
        <p:spPr>
          <a:xfrm>
            <a:off x="1219200" y="5029200"/>
            <a:ext cx="7467600" cy="1447800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ctrTitle"/>
          </p:nvPr>
        </p:nvSpPr>
        <p:spPr>
          <a:xfrm>
            <a:off x="1219200" y="4648200"/>
            <a:ext cx="7467600" cy="1470025"/>
          </a:xfrm>
        </p:spPr>
        <p:txBody>
          <a:bodyPr/>
          <a:lstStyle>
            <a:lvl1pPr>
              <a:defRPr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uk-UA" smtClean="0"/>
              <a:t>Образец заголовка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 userDrawn="1">
            <p:ph type="subTitle" idx="1"/>
          </p:nvPr>
        </p:nvSpPr>
        <p:spPr>
          <a:xfrm>
            <a:off x="1790700" y="5867400"/>
            <a:ext cx="6438900" cy="76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Образец подзаголовка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05274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4713-50AE-4181-988A-1CC761AFEC1E}" type="datetimeFigureOut">
              <a:rPr lang="uk-UA" smtClean="0"/>
              <a:t>19.03.2021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699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4713-50AE-4181-988A-1CC761AFEC1E}" type="datetimeFigureOut">
              <a:rPr lang="uk-UA" smtClean="0"/>
              <a:t>19.03.2021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13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4713-50AE-4181-988A-1CC761AFEC1E}" type="datetimeFigureOut">
              <a:rPr lang="uk-UA" smtClean="0"/>
              <a:t>19.03.2021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9599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4713-50AE-4181-988A-1CC761AFEC1E}" type="datetimeFigureOut">
              <a:rPr lang="uk-UA" smtClean="0"/>
              <a:t>19.03.2021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1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4713-50AE-4181-988A-1CC761AFEC1E}" type="datetimeFigureOut">
              <a:rPr lang="uk-UA" smtClean="0"/>
              <a:t>19.03.2021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43532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4713-50AE-4181-988A-1CC761AFEC1E}" type="datetimeFigureOut">
              <a:rPr lang="uk-UA" smtClean="0"/>
              <a:t>19.03.2021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423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4713-50AE-4181-988A-1CC761AFEC1E}" type="datetimeFigureOut">
              <a:rPr lang="uk-UA" smtClean="0"/>
              <a:t>19.03.2021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206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4713-50AE-4181-988A-1CC761AFEC1E}" type="datetimeFigureOut">
              <a:rPr lang="uk-UA" smtClean="0"/>
              <a:t>19.03.2021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691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4713-50AE-4181-988A-1CC761AFEC1E}" type="datetimeFigureOut">
              <a:rPr lang="uk-UA" smtClean="0"/>
              <a:t>19.03.2021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729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4713-50AE-4181-988A-1CC761AFEC1E}" type="datetimeFigureOut">
              <a:rPr lang="uk-UA" smtClean="0"/>
              <a:t>19.03.2021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366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-253529" y="-1143000"/>
            <a:ext cx="17246129" cy="13868400"/>
            <a:chOff x="-518160" y="-457199"/>
            <a:chExt cx="16465230" cy="13240444"/>
          </a:xfrm>
        </p:grpSpPr>
        <p:sp>
          <p:nvSpPr>
            <p:cNvPr id="16" name="Скругленный прямоугольник 15"/>
            <p:cNvSpPr>
              <a:spLocks noChangeAspect="1"/>
            </p:cNvSpPr>
            <p:nvPr userDrawn="1"/>
          </p:nvSpPr>
          <p:spPr>
            <a:xfrm rot="16200000" flipH="1">
              <a:off x="8522208" y="-1261937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кругленный прямоугольник 16"/>
            <p:cNvSpPr>
              <a:spLocks noChangeAspect="1"/>
            </p:cNvSpPr>
            <p:nvPr userDrawn="1"/>
          </p:nvSpPr>
          <p:spPr>
            <a:xfrm rot="16200000" flipH="1">
              <a:off x="8522208" y="5358384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108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Скругленный прямоугольник 17"/>
            <p:cNvSpPr>
              <a:spLocks noChangeAspect="1"/>
            </p:cNvSpPr>
            <p:nvPr userDrawn="1"/>
          </p:nvSpPr>
          <p:spPr>
            <a:xfrm rot="16200000" flipH="1">
              <a:off x="286578" y="5358384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108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кругленный прямоугольник 18"/>
            <p:cNvSpPr>
              <a:spLocks noChangeAspect="1"/>
            </p:cNvSpPr>
            <p:nvPr userDrawn="1"/>
          </p:nvSpPr>
          <p:spPr>
            <a:xfrm rot="16200000" flipH="1">
              <a:off x="286578" y="-1261937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Скругленный прямоугольник 10"/>
          <p:cNvSpPr/>
          <p:nvPr/>
        </p:nvSpPr>
        <p:spPr>
          <a:xfrm>
            <a:off x="381000" y="228600"/>
            <a:ext cx="8382000" cy="6096000"/>
          </a:xfrm>
          <a:prstGeom prst="roundRect">
            <a:avLst>
              <a:gd name="adj" fmla="val 3355"/>
            </a:avLst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Образец заголовка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BFA4713-50AE-4181-988A-1CC761AFEC1E}" type="datetimeFigureOut">
              <a:rPr lang="uk-UA" smtClean="0"/>
              <a:pPr/>
              <a:t>19.03.2021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D8933D5-26D7-4BB0-90F3-8034E9A4F44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4454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1">
              <a:lumMod val="50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Онлайн-дайджест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освітньої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практики 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5661248"/>
            <a:ext cx="8352928" cy="762000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графіки на уроках інформатики»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60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графіки </a:t>
            </a:r>
            <a:br>
              <a:rPr lang="uk-UA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9 класі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2371"/>
            <a:ext cx="8820472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2020/2021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навчальному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новою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програмою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інформатики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учні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вивчають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інформатику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5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розділами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Програмне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інформаційна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безпека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графіка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Опрацювання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табличних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керування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базами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83568" y="3593570"/>
            <a:ext cx="2664296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987824" y="3713101"/>
            <a:ext cx="1008112" cy="20450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27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Розділ</a:t>
            </a:r>
            <a:r>
              <a:rPr lang="ru-RU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«3</a:t>
            </a:r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uk-UA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графіка»</a:t>
            </a:r>
            <a:br>
              <a:rPr lang="uk-UA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вперше включено в основний курс інформатики</a:t>
            </a:r>
            <a:endParaRPr lang="ru-RU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кутник 2"/>
          <p:cNvSpPr>
            <a:spLocks noGrp="1"/>
          </p:cNvSpPr>
          <p:nvPr>
            <p:ph idx="1"/>
          </p:nvPr>
        </p:nvSpPr>
        <p:spPr>
          <a:xfrm>
            <a:off x="457200" y="1600200"/>
            <a:ext cx="26026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kern="0" dirty="0" smtClean="0">
                <a:solidFill>
                  <a:srgbClr val="70AD47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Тривимірна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графіка</a:t>
            </a:r>
            <a:endParaRPr kumimoji="0" lang="uk-UA" sz="2800" b="1" i="0" u="none" strike="noStrike" kern="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ілка вправо 5"/>
          <p:cNvSpPr/>
          <p:nvPr/>
        </p:nvSpPr>
        <p:spPr>
          <a:xfrm rot="1283185">
            <a:off x="3449160" y="2055940"/>
            <a:ext cx="1786294" cy="983879"/>
          </a:xfrm>
          <a:prstGeom prst="rightArrow">
            <a:avLst/>
          </a:prstGeom>
          <a:gradFill rotWithShape="1">
            <a:gsLst>
              <a:gs pos="0">
                <a:srgbClr val="5B9BD5">
                  <a:lumMod val="110000"/>
                  <a:satMod val="105000"/>
                  <a:tint val="67000"/>
                </a:srgbClr>
              </a:gs>
              <a:gs pos="50000">
                <a:srgbClr val="5B9BD5">
                  <a:lumMod val="105000"/>
                  <a:satMod val="103000"/>
                  <a:tint val="73000"/>
                </a:srgbClr>
              </a:gs>
              <a:gs pos="100000">
                <a:srgbClr val="5B9BD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Стрілка вправо 6"/>
          <p:cNvSpPr/>
          <p:nvPr/>
        </p:nvSpPr>
        <p:spPr>
          <a:xfrm rot="9213103">
            <a:off x="3391131" y="3883730"/>
            <a:ext cx="1786294" cy="997299"/>
          </a:xfrm>
          <a:prstGeom prst="rightArrow">
            <a:avLst/>
          </a:prstGeom>
          <a:gradFill rotWithShape="1">
            <a:gsLst>
              <a:gs pos="0">
                <a:srgbClr val="5B9BD5">
                  <a:lumMod val="110000"/>
                  <a:satMod val="105000"/>
                  <a:tint val="67000"/>
                </a:srgbClr>
              </a:gs>
              <a:gs pos="50000">
                <a:srgbClr val="5B9BD5">
                  <a:lumMod val="105000"/>
                  <a:satMod val="103000"/>
                  <a:tint val="73000"/>
                </a:srgbClr>
              </a:gs>
              <a:gs pos="100000">
                <a:srgbClr val="5B9BD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Прямокутник 4"/>
          <p:cNvSpPr/>
          <p:nvPr/>
        </p:nvSpPr>
        <p:spPr>
          <a:xfrm>
            <a:off x="466346" y="4431952"/>
            <a:ext cx="28804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kern="0" dirty="0" smtClean="0">
                <a:solidFill>
                  <a:srgbClr val="70AD47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Тривимірний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друк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5306940" y="2502574"/>
            <a:ext cx="3055364" cy="1609865"/>
            <a:chOff x="3422858" y="1596454"/>
            <a:chExt cx="2278135" cy="136688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5" name="Прямоугольник 14"/>
            <p:cNvSpPr/>
            <p:nvPr/>
          </p:nvSpPr>
          <p:spPr>
            <a:xfrm>
              <a:off x="3422858" y="1596454"/>
              <a:ext cx="2278135" cy="1366881"/>
            </a:xfrm>
            <a:prstGeom prst="rect">
              <a:avLst/>
            </a:prstGeom>
            <a:gradFill rotWithShape="1">
              <a:gsLst>
                <a:gs pos="0">
                  <a:srgbClr val="4472C4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4472C4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4472C4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  <a:sp3d prstMaterial="plastic">
              <a:bevelT w="127000" h="25400" prst="relaxedInset"/>
            </a:sp3d>
          </p:spPr>
        </p:sp>
        <p:sp>
          <p:nvSpPr>
            <p:cNvPr id="16" name="Прямоугольник 15"/>
            <p:cNvSpPr/>
            <p:nvPr/>
          </p:nvSpPr>
          <p:spPr>
            <a:xfrm>
              <a:off x="3422858" y="1596454"/>
              <a:ext cx="2278135" cy="1366881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ctr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uk-UA" sz="2800" b="1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Інформаційні </a:t>
              </a:r>
            </a:p>
            <a:p>
              <a:pPr marL="0" marR="0" lvl="0" indent="0" algn="ctr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uk-UA" sz="2800" b="1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технології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85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Розділ «3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графіка»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xfrm rot="16200000">
            <a:off x="-1014717" y="3039053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Мета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022849829"/>
              </p:ext>
            </p:extLst>
          </p:nvPr>
        </p:nvGraphicFramePr>
        <p:xfrm>
          <a:off x="1259632" y="1268760"/>
          <a:ext cx="517198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6431618" y="2582387"/>
            <a:ext cx="2394581" cy="2394581"/>
            <a:chOff x="3754548" y="2504791"/>
            <a:chExt cx="2394581" cy="2394581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7" name="Овал 6"/>
            <p:cNvSpPr/>
            <p:nvPr/>
          </p:nvSpPr>
          <p:spPr>
            <a:xfrm>
              <a:off x="3754548" y="2504791"/>
              <a:ext cx="2394581" cy="2394581"/>
            </a:xfrm>
            <a:prstGeom prst="ellipse">
              <a:avLst/>
            </a:prstGeom>
            <a:grpFill/>
            <a:ln>
              <a:noFill/>
            </a:ln>
            <a:effectLst/>
            <a:sp3d prstMaterial="plastic">
              <a:bevelT w="120900" h="88900"/>
              <a:bevelB w="88900" h="31750" prst="angle"/>
            </a:sp3d>
          </p:spPr>
        </p:sp>
        <p:sp>
          <p:nvSpPr>
            <p:cNvPr id="8" name="Овал 4"/>
            <p:cNvSpPr/>
            <p:nvPr/>
          </p:nvSpPr>
          <p:spPr>
            <a:xfrm>
              <a:off x="4105226" y="2855469"/>
              <a:ext cx="1693225" cy="1693225"/>
            </a:xfrm>
            <a:prstGeom prst="rect">
              <a:avLst/>
            </a:prstGeom>
            <a:grpFill/>
            <a:ln>
              <a:noFill/>
            </a:ln>
            <a:effectLst/>
            <a:sp3d/>
          </p:spPr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marR="0" lvl="0" indent="0" algn="ctr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uk-UA" sz="2800" b="1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Програма</a:t>
              </a:r>
            </a:p>
            <a:p>
              <a:pPr marL="0" marR="0" lvl="0" indent="0" algn="ctr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Blender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015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102527995_templa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A3EF3EC-5D0F-400D-A62B-F5EF531B7D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TP102527995_template</Template>
  <TotalTime>0</TotalTime>
  <Words>92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TP102527995_template</vt:lpstr>
      <vt:lpstr>Онлайн-дайджест освітньої практики </vt:lpstr>
      <vt:lpstr>Викладання 3D графіки  в 9 класі</vt:lpstr>
      <vt:lpstr>Розділ «3D графіка» вперше включено в основний курс інформатики</vt:lpstr>
      <vt:lpstr>Розділ «3D графіка»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2021-03-15T09:09:17Z</dcterms:created>
  <dcterms:modified xsi:type="dcterms:W3CDTF">2021-03-19T08:16:42Z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TC025279969991</vt:lpwstr>
  </property>
</Properties>
</file>